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0" r:id="rId3"/>
    <p:sldMasterId id="2147483681" r:id="rId4"/>
    <p:sldMasterId id="214748368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5143500" cy="9144000"/>
  <p:embeddedFontLst>
    <p:embeddedFont>
      <p:font typeface="Montserrat SemiBold"/>
      <p:regular r:id="rId27"/>
      <p:bold r:id="rId28"/>
      <p:italic r:id="rId29"/>
      <p:boldItalic r:id="rId30"/>
    </p:embeddedFont>
    <p:embeddedFont>
      <p:font typeface="Montserrat"/>
      <p:regular r:id="rId31"/>
      <p:bold r:id="rId32"/>
      <p:italic r:id="rId33"/>
      <p:boldItalic r:id="rId34"/>
    </p:embeddedFont>
    <p:embeddedFont>
      <p:font typeface="Montserrat Medium"/>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MontserratSemiBold-bold.fntdata"/><Relationship Id="rId27" Type="http://schemas.openxmlformats.org/officeDocument/2006/relationships/font" Target="fonts/MontserratSemiBold-regular.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font" Target="fonts/MontserratSemi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regular.fntdata"/><Relationship Id="rId30" Type="http://schemas.openxmlformats.org/officeDocument/2006/relationships/font" Target="fonts/MontserratSemiBold-boldItalic.fntdata"/><Relationship Id="rId11" Type="http://schemas.openxmlformats.org/officeDocument/2006/relationships/slide" Target="slides/slide5.xml"/><Relationship Id="rId33" Type="http://schemas.openxmlformats.org/officeDocument/2006/relationships/font" Target="fonts/Montserrat-italic.fntdata"/><Relationship Id="rId10" Type="http://schemas.openxmlformats.org/officeDocument/2006/relationships/slide" Target="slides/slide4.xml"/><Relationship Id="rId32" Type="http://schemas.openxmlformats.org/officeDocument/2006/relationships/font" Target="fonts/Montserrat-bold.fntdata"/><Relationship Id="rId13" Type="http://schemas.openxmlformats.org/officeDocument/2006/relationships/slide" Target="slides/slide7.xml"/><Relationship Id="rId35" Type="http://schemas.openxmlformats.org/officeDocument/2006/relationships/font" Target="fonts/MontserratMedium-regular.fntdata"/><Relationship Id="rId12" Type="http://schemas.openxmlformats.org/officeDocument/2006/relationships/slide" Target="slides/slide6.xml"/><Relationship Id="rId34" Type="http://schemas.openxmlformats.org/officeDocument/2006/relationships/font" Target="fonts/Montserrat-boldItalic.fntdata"/><Relationship Id="rId15" Type="http://schemas.openxmlformats.org/officeDocument/2006/relationships/slide" Target="slides/slide9.xml"/><Relationship Id="rId37" Type="http://schemas.openxmlformats.org/officeDocument/2006/relationships/font" Target="fonts/MontserratMedium-italic.fntdata"/><Relationship Id="rId14" Type="http://schemas.openxmlformats.org/officeDocument/2006/relationships/slide" Target="slides/slide8.xml"/><Relationship Id="rId36" Type="http://schemas.openxmlformats.org/officeDocument/2006/relationships/font" Target="fonts/MontserratMedium-bold.fntdata"/><Relationship Id="rId17" Type="http://schemas.openxmlformats.org/officeDocument/2006/relationships/slide" Target="slides/slide11.xml"/><Relationship Id="rId16" Type="http://schemas.openxmlformats.org/officeDocument/2006/relationships/slide" Target="slides/slide10.xml"/><Relationship Id="rId38" Type="http://schemas.openxmlformats.org/officeDocument/2006/relationships/font" Target="fonts/MontserratMedium-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400">
                <a:solidFill>
                  <a:srgbClr val="1F1F1F"/>
                </a:solidFill>
                <a:latin typeface="Montserrat"/>
                <a:ea typeface="Montserrat"/>
                <a:cs typeface="Montserrat"/>
                <a:sym typeface="Montserrat"/>
              </a:rPr>
              <a:t>Welcome, everyone. If you’re here, you probably have one of the hardest jobs - to build the future, but you’re forced to budget it using today’s standards and metrics. </a:t>
            </a:r>
            <a:endParaRPr sz="1400">
              <a:solidFill>
                <a:srgbClr val="1F1F1F"/>
              </a:solidFill>
              <a:latin typeface="Montserrat"/>
              <a:ea typeface="Montserrat"/>
              <a:cs typeface="Montserrat"/>
              <a:sym typeface="Montserrat"/>
            </a:endParaRPr>
          </a:p>
          <a:p>
            <a:pPr indent="0" lvl="0" marL="0" rtl="0" algn="l">
              <a:lnSpc>
                <a:spcPct val="115000"/>
              </a:lnSpc>
              <a:spcBef>
                <a:spcPts val="1800"/>
              </a:spcBef>
              <a:spcAft>
                <a:spcPts val="1800"/>
              </a:spcAft>
              <a:buClr>
                <a:schemeClr val="dk1"/>
              </a:buClr>
              <a:buSzPts val="1100"/>
              <a:buFont typeface="Arial"/>
              <a:buNone/>
            </a:pPr>
            <a:r>
              <a:rPr lang="en-US" sz="1400">
                <a:solidFill>
                  <a:srgbClr val="1F1F1F"/>
                </a:solidFill>
                <a:latin typeface="Montserrat"/>
                <a:ea typeface="Montserrat"/>
                <a:cs typeface="Montserrat"/>
                <a:sym typeface="Montserrat"/>
              </a:rPr>
              <a:t>So, we aren't going to talk about ideation or running better hackathons. We are going to talk about survival and how to defend your budget, prove the value of your work, before a product even launches, and make the invisible work of innovation impossible for leadership to ignore.</a:t>
            </a:r>
            <a:endParaRPr sz="1400">
              <a:latin typeface="Montserrat"/>
              <a:ea typeface="Montserrat"/>
              <a:cs typeface="Montserrat"/>
              <a:sym typeface="Montserrat"/>
            </a:endParaRPr>
          </a:p>
        </p:txBody>
      </p:sp>
      <p:sp>
        <p:nvSpPr>
          <p:cNvPr id="194" name="Google Shape;19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e5c4e4378e_0_70:notes"/>
          <p:cNvSpPr/>
          <p:nvPr>
            <p:ph idx="2" type="sldImg"/>
          </p:nvPr>
        </p:nvSpPr>
        <p:spPr>
          <a:xfrm>
            <a:off x="51435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18" name="Google Shape;318;g3e5c4e4378e_0_70:notes"/>
          <p:cNvSpPr txBox="1"/>
          <p:nvPr>
            <p:ph idx="1" type="body"/>
          </p:nvPr>
        </p:nvSpPr>
        <p:spPr>
          <a:xfrm>
            <a:off x="514350" y="4400550"/>
            <a:ext cx="41148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latin typeface="Montserrat"/>
                <a:ea typeface="Montserrat"/>
                <a:cs typeface="Montserrat"/>
                <a:sym typeface="Montserrat"/>
              </a:rPr>
              <a:t>Same tech idea.  Different Story.</a:t>
            </a:r>
            <a:endParaRPr sz="1400">
              <a:latin typeface="Montserrat"/>
              <a:ea typeface="Montserrat"/>
              <a:cs typeface="Montserrat"/>
              <a:sym typeface="Montserrat"/>
            </a:endParaRPr>
          </a:p>
          <a:p>
            <a:pPr indent="0" lvl="0" marL="0" marR="0" rtl="0" algn="l">
              <a:spcBef>
                <a:spcPts val="0"/>
              </a:spcBef>
              <a:spcAft>
                <a:spcPts val="0"/>
              </a:spcAft>
              <a:buNone/>
            </a:pPr>
            <a:r>
              <a:t/>
            </a:r>
            <a:endParaRPr sz="1400">
              <a:latin typeface="Montserrat"/>
              <a:ea typeface="Montserrat"/>
              <a:cs typeface="Montserrat"/>
              <a:sym typeface="Montserrat"/>
            </a:endParaRPr>
          </a:p>
          <a:p>
            <a:pPr indent="0" lvl="0" marL="0" marR="0" rtl="0" algn="l">
              <a:spcBef>
                <a:spcPts val="0"/>
              </a:spcBef>
              <a:spcAft>
                <a:spcPts val="0"/>
              </a:spcAft>
              <a:buNone/>
            </a:pPr>
            <a:r>
              <a:rPr lang="en-US" sz="1400">
                <a:latin typeface="Montserrat"/>
                <a:ea typeface="Montserrat"/>
                <a:cs typeface="Montserrat"/>
                <a:sym typeface="Montserrat"/>
              </a:rPr>
              <a:t>The new CTO got the funding the next week, based on the new story pitch.</a:t>
            </a:r>
            <a:endParaRPr sz="1400">
              <a:latin typeface="Montserrat"/>
              <a:ea typeface="Montserrat"/>
              <a:cs typeface="Montserrat"/>
              <a:sym typeface="Montserrat"/>
            </a:endParaRPr>
          </a:p>
        </p:txBody>
      </p:sp>
      <p:sp>
        <p:nvSpPr>
          <p:cNvPr id="319" name="Google Shape;319;g3e5c4e4378e_0_70:notes"/>
          <p:cNvSpPr txBox="1"/>
          <p:nvPr>
            <p:ph idx="12" type="sldNum"/>
          </p:nvPr>
        </p:nvSpPr>
        <p:spPr>
          <a:xfrm>
            <a:off x="2913460" y="8685213"/>
            <a:ext cx="22290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venir"/>
                <a:ea typeface="Avenir"/>
                <a:cs typeface="Avenir"/>
                <a:sym typeface="Avenir"/>
              </a:rPr>
              <a:t>‹#›</a:t>
            </a:fld>
            <a:endParaRPr b="0" i="0" sz="1200" u="none" cap="none" strike="noStrike">
              <a:solidFill>
                <a:schemeClr val="dk1"/>
              </a:solidFill>
              <a:latin typeface="Avenir"/>
              <a:ea typeface="Avenir"/>
              <a:cs typeface="Avenir"/>
              <a:sym typeface="Aveni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400">
                <a:solidFill>
                  <a:srgbClr val="1F1F1F"/>
                </a:solidFill>
                <a:latin typeface="Montserrat"/>
                <a:ea typeface="Montserrat"/>
                <a:cs typeface="Montserrat"/>
                <a:sym typeface="Montserrat"/>
              </a:rPr>
              <a:t>InnoLead recently published data showing that the most valuable skill right now is “</a:t>
            </a:r>
            <a:r>
              <a:rPr b="1" lang="en-US" sz="1400">
                <a:solidFill>
                  <a:srgbClr val="1F1F1F"/>
                </a:solidFill>
                <a:latin typeface="Montserrat"/>
                <a:ea typeface="Montserrat"/>
                <a:cs typeface="Montserrat"/>
                <a:sym typeface="Montserrat"/>
              </a:rPr>
              <a:t>Bridging</a:t>
            </a:r>
            <a:r>
              <a:rPr lang="en-US" sz="1400">
                <a:solidFill>
                  <a:srgbClr val="1F1F1F"/>
                </a:solidFill>
                <a:latin typeface="Montserrat"/>
                <a:ea typeface="Montserrat"/>
                <a:cs typeface="Montserrat"/>
                <a:sym typeface="Montserrat"/>
              </a:rPr>
              <a:t>.” </a:t>
            </a:r>
            <a:endParaRPr sz="1400">
              <a:solidFill>
                <a:srgbClr val="1F1F1F"/>
              </a:solidFill>
              <a:latin typeface="Montserrat"/>
              <a:ea typeface="Montserrat"/>
              <a:cs typeface="Montserrat"/>
              <a:sym typeface="Montserrat"/>
            </a:endParaRPr>
          </a:p>
          <a:p>
            <a:pPr indent="0" lvl="0" marL="0" rtl="0" algn="l">
              <a:lnSpc>
                <a:spcPct val="115000"/>
              </a:lnSpc>
              <a:spcBef>
                <a:spcPts val="1800"/>
              </a:spcBef>
              <a:spcAft>
                <a:spcPts val="0"/>
              </a:spcAft>
              <a:buNone/>
            </a:pPr>
            <a:r>
              <a:rPr lang="en-US" sz="1400">
                <a:solidFill>
                  <a:srgbClr val="1F1F1F"/>
                </a:solidFill>
                <a:latin typeface="Montserrat"/>
                <a:ea typeface="Montserrat"/>
                <a:cs typeface="Montserrat"/>
                <a:sym typeface="Montserrat"/>
              </a:rPr>
              <a:t>IMO. that is your actual job. You are not just the idea generator; you are the bridge between the </a:t>
            </a:r>
            <a:r>
              <a:rPr b="1" lang="en-US" sz="1400">
                <a:solidFill>
                  <a:srgbClr val="1F1F1F"/>
                </a:solidFill>
                <a:latin typeface="Montserrat"/>
                <a:ea typeface="Montserrat"/>
                <a:cs typeface="Montserrat"/>
                <a:sym typeface="Montserrat"/>
              </a:rPr>
              <a:t>visionary future and the operational present. </a:t>
            </a:r>
            <a:endParaRPr b="1" sz="1400">
              <a:solidFill>
                <a:srgbClr val="1F1F1F"/>
              </a:solidFill>
              <a:latin typeface="Montserrat"/>
              <a:ea typeface="Montserrat"/>
              <a:cs typeface="Montserrat"/>
              <a:sym typeface="Montserrat"/>
            </a:endParaRPr>
          </a:p>
          <a:p>
            <a:pPr indent="0" lvl="0" marL="0" rtl="0" algn="l">
              <a:lnSpc>
                <a:spcPct val="115000"/>
              </a:lnSpc>
              <a:spcBef>
                <a:spcPts val="1800"/>
              </a:spcBef>
              <a:spcAft>
                <a:spcPts val="1800"/>
              </a:spcAft>
              <a:buNone/>
            </a:pPr>
            <a:r>
              <a:rPr lang="en-US" sz="1400">
                <a:solidFill>
                  <a:srgbClr val="1F1F1F"/>
                </a:solidFill>
                <a:latin typeface="Montserrat"/>
                <a:ea typeface="Montserrat"/>
                <a:cs typeface="Montserrat"/>
                <a:sym typeface="Montserrat"/>
              </a:rPr>
              <a:t>Visual strategy and storytelling are the materials you use to build that bridge. It’s how you walk a skeptical CFO over the chasm of the unknown.</a:t>
            </a:r>
            <a:endParaRPr sz="1400"/>
          </a:p>
        </p:txBody>
      </p:sp>
      <p:sp>
        <p:nvSpPr>
          <p:cNvPr id="327" name="Google Shape;32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8b80b1bbcd_0_0:notes"/>
          <p:cNvSpPr/>
          <p:nvPr>
            <p:ph idx="2" type="sldImg"/>
          </p:nvPr>
        </p:nvSpPr>
        <p:spPr>
          <a:xfrm>
            <a:off x="51435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40" name="Google Shape;340;g38b80b1bbcd_0_0:notes"/>
          <p:cNvSpPr txBox="1"/>
          <p:nvPr>
            <p:ph idx="1" type="body"/>
          </p:nvPr>
        </p:nvSpPr>
        <p:spPr>
          <a:xfrm>
            <a:off x="514350" y="4400550"/>
            <a:ext cx="41148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41" name="Google Shape;341;g38b80b1bbcd_0_0:notes"/>
          <p:cNvSpPr txBox="1"/>
          <p:nvPr>
            <p:ph idx="12" type="sldNum"/>
          </p:nvPr>
        </p:nvSpPr>
        <p:spPr>
          <a:xfrm>
            <a:off x="2913460" y="8685213"/>
            <a:ext cx="22290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venir"/>
                <a:ea typeface="Avenir"/>
                <a:cs typeface="Avenir"/>
                <a:sym typeface="Avenir"/>
              </a:rPr>
              <a:t>‹#›</a:t>
            </a:fld>
            <a:endParaRPr b="0" i="0" sz="1200" u="none" cap="none" strike="noStrike">
              <a:solidFill>
                <a:schemeClr val="dk1"/>
              </a:solidFill>
              <a:latin typeface="Avenir"/>
              <a:ea typeface="Avenir"/>
              <a:cs typeface="Avenir"/>
              <a:sym typeface="Aveni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8b80b1bbcd_0_5:notes"/>
          <p:cNvSpPr/>
          <p:nvPr>
            <p:ph idx="2" type="sldImg"/>
          </p:nvPr>
        </p:nvSpPr>
        <p:spPr>
          <a:xfrm>
            <a:off x="51435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46" name="Google Shape;346;g38b80b1bbcd_0_5:notes"/>
          <p:cNvSpPr txBox="1"/>
          <p:nvPr>
            <p:ph idx="1" type="body"/>
          </p:nvPr>
        </p:nvSpPr>
        <p:spPr>
          <a:xfrm>
            <a:off x="514350" y="4400550"/>
            <a:ext cx="41148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47" name="Google Shape;347;g38b80b1bbcd_0_5:notes"/>
          <p:cNvSpPr txBox="1"/>
          <p:nvPr>
            <p:ph idx="12" type="sldNum"/>
          </p:nvPr>
        </p:nvSpPr>
        <p:spPr>
          <a:xfrm>
            <a:off x="2913460" y="8685213"/>
            <a:ext cx="22290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venir"/>
                <a:ea typeface="Avenir"/>
                <a:cs typeface="Avenir"/>
                <a:sym typeface="Avenir"/>
              </a:rPr>
              <a:t>‹#›</a:t>
            </a:fld>
            <a:endParaRPr b="0" i="0" sz="1200" u="none" cap="none" strike="noStrike">
              <a:solidFill>
                <a:schemeClr val="dk1"/>
              </a:solidFill>
              <a:latin typeface="Avenir"/>
              <a:ea typeface="Avenir"/>
              <a:cs typeface="Avenir"/>
              <a:sym typeface="Aveni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8b80b1bbcd_0_17:notes"/>
          <p:cNvSpPr/>
          <p:nvPr>
            <p:ph idx="2" type="sldImg"/>
          </p:nvPr>
        </p:nvSpPr>
        <p:spPr>
          <a:xfrm>
            <a:off x="51435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59" name="Google Shape;359;g38b80b1bbcd_0_17:notes"/>
          <p:cNvSpPr txBox="1"/>
          <p:nvPr>
            <p:ph idx="1" type="body"/>
          </p:nvPr>
        </p:nvSpPr>
        <p:spPr>
          <a:xfrm>
            <a:off x="514350" y="4400550"/>
            <a:ext cx="41148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60" name="Google Shape;360;g38b80b1bbcd_0_17:notes"/>
          <p:cNvSpPr txBox="1"/>
          <p:nvPr>
            <p:ph idx="12" type="sldNum"/>
          </p:nvPr>
        </p:nvSpPr>
        <p:spPr>
          <a:xfrm>
            <a:off x="2913460" y="8685213"/>
            <a:ext cx="22290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venir"/>
                <a:ea typeface="Avenir"/>
                <a:cs typeface="Avenir"/>
                <a:sym typeface="Avenir"/>
              </a:rPr>
              <a:t>‹#›</a:t>
            </a:fld>
            <a:endParaRPr b="0" i="0" sz="1200" u="none" cap="none" strike="noStrike">
              <a:solidFill>
                <a:schemeClr val="dk1"/>
              </a:solidFill>
              <a:latin typeface="Avenir"/>
              <a:ea typeface="Avenir"/>
              <a:cs typeface="Avenir"/>
              <a:sym typeface="Aveni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8b80b1bbcd_0_187:notes"/>
          <p:cNvSpPr/>
          <p:nvPr>
            <p:ph idx="2" type="sldImg"/>
          </p:nvPr>
        </p:nvSpPr>
        <p:spPr>
          <a:xfrm>
            <a:off x="51435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75" name="Google Shape;375;g38b80b1bbcd_0_187:notes"/>
          <p:cNvSpPr txBox="1"/>
          <p:nvPr>
            <p:ph idx="1" type="body"/>
          </p:nvPr>
        </p:nvSpPr>
        <p:spPr>
          <a:xfrm>
            <a:off x="514350" y="4400550"/>
            <a:ext cx="41148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76" name="Google Shape;376;g38b80b1bbcd_0_187:notes"/>
          <p:cNvSpPr txBox="1"/>
          <p:nvPr>
            <p:ph idx="12" type="sldNum"/>
          </p:nvPr>
        </p:nvSpPr>
        <p:spPr>
          <a:xfrm>
            <a:off x="2913460" y="8685213"/>
            <a:ext cx="22290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venir"/>
                <a:ea typeface="Avenir"/>
                <a:cs typeface="Avenir"/>
                <a:sym typeface="Avenir"/>
              </a:rPr>
              <a:t>‹#›</a:t>
            </a:fld>
            <a:endParaRPr b="0" i="0" sz="1200" u="none" cap="none" strike="noStrike">
              <a:solidFill>
                <a:schemeClr val="dk1"/>
              </a:solidFill>
              <a:latin typeface="Avenir"/>
              <a:ea typeface="Avenir"/>
              <a:cs typeface="Avenir"/>
              <a:sym typeface="Aveni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8b80b1bbcd_0_32:notes"/>
          <p:cNvSpPr/>
          <p:nvPr>
            <p:ph idx="2" type="sldImg"/>
          </p:nvPr>
        </p:nvSpPr>
        <p:spPr>
          <a:xfrm>
            <a:off x="51435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90" name="Google Shape;390;g38b80b1bbcd_0_32:notes"/>
          <p:cNvSpPr txBox="1"/>
          <p:nvPr>
            <p:ph idx="1" type="body"/>
          </p:nvPr>
        </p:nvSpPr>
        <p:spPr>
          <a:xfrm>
            <a:off x="514350" y="4400550"/>
            <a:ext cx="41148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91" name="Google Shape;391;g38b80b1bbcd_0_32:notes"/>
          <p:cNvSpPr txBox="1"/>
          <p:nvPr>
            <p:ph idx="12" type="sldNum"/>
          </p:nvPr>
        </p:nvSpPr>
        <p:spPr>
          <a:xfrm>
            <a:off x="2913460" y="8685213"/>
            <a:ext cx="22290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venir"/>
                <a:ea typeface="Avenir"/>
                <a:cs typeface="Avenir"/>
                <a:sym typeface="Avenir"/>
              </a:rPr>
              <a:t>‹#›</a:t>
            </a:fld>
            <a:endParaRPr b="0" i="0" sz="1200" u="none" cap="none" strike="noStrike">
              <a:solidFill>
                <a:schemeClr val="dk1"/>
              </a:solidFill>
              <a:latin typeface="Avenir"/>
              <a:ea typeface="Avenir"/>
              <a:cs typeface="Avenir"/>
              <a:sym typeface="Aveni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8b80b1bbcd_0_46:notes"/>
          <p:cNvSpPr/>
          <p:nvPr>
            <p:ph idx="2" type="sldImg"/>
          </p:nvPr>
        </p:nvSpPr>
        <p:spPr>
          <a:xfrm>
            <a:off x="51435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05" name="Google Shape;405;g38b80b1bbcd_0_46:notes"/>
          <p:cNvSpPr txBox="1"/>
          <p:nvPr>
            <p:ph idx="1" type="body"/>
          </p:nvPr>
        </p:nvSpPr>
        <p:spPr>
          <a:xfrm>
            <a:off x="514350" y="4400550"/>
            <a:ext cx="41148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06" name="Google Shape;406;g38b80b1bbcd_0_46:notes"/>
          <p:cNvSpPr txBox="1"/>
          <p:nvPr>
            <p:ph idx="12" type="sldNum"/>
          </p:nvPr>
        </p:nvSpPr>
        <p:spPr>
          <a:xfrm>
            <a:off x="2913460" y="8685213"/>
            <a:ext cx="22290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venir"/>
                <a:ea typeface="Avenir"/>
                <a:cs typeface="Avenir"/>
                <a:sym typeface="Avenir"/>
              </a:rPr>
              <a:t>‹#›</a:t>
            </a:fld>
            <a:endParaRPr b="0" i="0" sz="1200" u="none" cap="none" strike="noStrike">
              <a:solidFill>
                <a:schemeClr val="dk1"/>
              </a:solidFill>
              <a:latin typeface="Avenir"/>
              <a:ea typeface="Avenir"/>
              <a:cs typeface="Avenir"/>
              <a:sym typeface="Aveni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8b80b1bbcd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g38b80b1bbcd_0_1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400">
                <a:solidFill>
                  <a:srgbClr val="1F1F1F"/>
                </a:solidFill>
                <a:latin typeface="Montserrat"/>
                <a:ea typeface="Montserrat"/>
                <a:cs typeface="Montserrat"/>
                <a:sym typeface="Montserrat"/>
              </a:rPr>
              <a:t>To </a:t>
            </a:r>
            <a:r>
              <a:rPr lang="en-US" sz="1400">
                <a:solidFill>
                  <a:srgbClr val="1F1F1F"/>
                </a:solidFill>
                <a:latin typeface="Montserrat"/>
                <a:ea typeface="Montserrat"/>
                <a:cs typeface="Montserrat"/>
                <a:sym typeface="Montserrat"/>
              </a:rPr>
              <a:t>wrap</a:t>
            </a:r>
            <a:r>
              <a:rPr lang="en-US" sz="1400">
                <a:solidFill>
                  <a:srgbClr val="1F1F1F"/>
                </a:solidFill>
                <a:latin typeface="Montserrat"/>
                <a:ea typeface="Montserrat"/>
                <a:cs typeface="Montserrat"/>
                <a:sym typeface="Montserrat"/>
              </a:rPr>
              <a:t> up, before</a:t>
            </a:r>
            <a:r>
              <a:rPr lang="en-US" sz="1400">
                <a:solidFill>
                  <a:srgbClr val="1F1F1F"/>
                </a:solidFill>
                <a:latin typeface="Montserrat"/>
                <a:ea typeface="Montserrat"/>
                <a:cs typeface="Montserrat"/>
                <a:sym typeface="Montserrat"/>
              </a:rPr>
              <a:t> we move to Q&amp;A, here is what you can do tomorrow morning. </a:t>
            </a:r>
            <a:endParaRPr sz="1400">
              <a:solidFill>
                <a:srgbClr val="1F1F1F"/>
              </a:solidFill>
              <a:latin typeface="Montserrat"/>
              <a:ea typeface="Montserrat"/>
              <a:cs typeface="Montserrat"/>
              <a:sym typeface="Montserrat"/>
            </a:endParaRPr>
          </a:p>
          <a:p>
            <a:pPr indent="0" lvl="0" marL="0" rtl="0" algn="l">
              <a:lnSpc>
                <a:spcPct val="115000"/>
              </a:lnSpc>
              <a:spcBef>
                <a:spcPts val="1800"/>
              </a:spcBef>
              <a:spcAft>
                <a:spcPts val="0"/>
              </a:spcAft>
              <a:buNone/>
            </a:pPr>
            <a:r>
              <a:rPr b="1" lang="en-US" sz="1400">
                <a:solidFill>
                  <a:srgbClr val="1F1F1F"/>
                </a:solidFill>
                <a:latin typeface="Montserrat"/>
                <a:ea typeface="Montserrat"/>
                <a:cs typeface="Montserrat"/>
                <a:sym typeface="Montserrat"/>
              </a:rPr>
              <a:t>First</a:t>
            </a:r>
            <a:r>
              <a:rPr lang="en-US" sz="1400">
                <a:solidFill>
                  <a:srgbClr val="1F1F1F"/>
                </a:solidFill>
                <a:latin typeface="Montserrat"/>
                <a:ea typeface="Montserrat"/>
                <a:cs typeface="Montserrat"/>
                <a:sym typeface="Montserrat"/>
              </a:rPr>
              <a:t>, audit how you report upward. Stop sending paragraphs; start designing artifacts. </a:t>
            </a:r>
            <a:br>
              <a:rPr lang="en-US" sz="1400">
                <a:solidFill>
                  <a:srgbClr val="1F1F1F"/>
                </a:solidFill>
                <a:latin typeface="Montserrat"/>
                <a:ea typeface="Montserrat"/>
                <a:cs typeface="Montserrat"/>
                <a:sym typeface="Montserrat"/>
              </a:rPr>
            </a:br>
            <a:r>
              <a:rPr b="1" lang="en-US" sz="1400">
                <a:solidFill>
                  <a:srgbClr val="1F1F1F"/>
                </a:solidFill>
                <a:latin typeface="Montserrat"/>
                <a:ea typeface="Montserrat"/>
                <a:cs typeface="Montserrat"/>
                <a:sym typeface="Montserrat"/>
              </a:rPr>
              <a:t>Second</a:t>
            </a:r>
            <a:r>
              <a:rPr lang="en-US" sz="1400">
                <a:solidFill>
                  <a:srgbClr val="1F1F1F"/>
                </a:solidFill>
                <a:latin typeface="Montserrat"/>
                <a:ea typeface="Montserrat"/>
                <a:cs typeface="Montserrat"/>
                <a:sym typeface="Montserrat"/>
              </a:rPr>
              <a:t>, look at your next budget request. Reframe it from a </a:t>
            </a:r>
            <a:r>
              <a:rPr b="1" i="1" lang="en-US" sz="1400">
                <a:solidFill>
                  <a:srgbClr val="1F1F1F"/>
                </a:solidFill>
                <a:latin typeface="Montserrat"/>
                <a:ea typeface="Montserrat"/>
                <a:cs typeface="Montserrat"/>
                <a:sym typeface="Montserrat"/>
              </a:rPr>
              <a:t>project</a:t>
            </a:r>
            <a:r>
              <a:rPr lang="en-US" sz="1400">
                <a:solidFill>
                  <a:srgbClr val="1F1F1F"/>
                </a:solidFill>
                <a:latin typeface="Montserrat"/>
                <a:ea typeface="Montserrat"/>
                <a:cs typeface="Montserrat"/>
                <a:sym typeface="Montserrat"/>
              </a:rPr>
              <a:t> to a </a:t>
            </a:r>
            <a:r>
              <a:rPr b="1" i="1" lang="en-US" sz="1400">
                <a:solidFill>
                  <a:srgbClr val="1F1F1F"/>
                </a:solidFill>
                <a:latin typeface="Montserrat"/>
                <a:ea typeface="Montserrat"/>
                <a:cs typeface="Montserrat"/>
                <a:sym typeface="Montserrat"/>
              </a:rPr>
              <a:t>set of options</a:t>
            </a:r>
            <a:r>
              <a:rPr lang="en-US" sz="1400">
                <a:solidFill>
                  <a:srgbClr val="1F1F1F"/>
                </a:solidFill>
                <a:latin typeface="Montserrat"/>
                <a:ea typeface="Montserrat"/>
                <a:cs typeface="Montserrat"/>
                <a:sym typeface="Montserrat"/>
              </a:rPr>
              <a:t>. </a:t>
            </a:r>
            <a:br>
              <a:rPr lang="en-US" sz="1400">
                <a:solidFill>
                  <a:srgbClr val="1F1F1F"/>
                </a:solidFill>
                <a:latin typeface="Montserrat"/>
                <a:ea typeface="Montserrat"/>
                <a:cs typeface="Montserrat"/>
                <a:sym typeface="Montserrat"/>
              </a:rPr>
            </a:br>
            <a:r>
              <a:rPr b="1" lang="en-US" sz="1400">
                <a:solidFill>
                  <a:srgbClr val="1F1F1F"/>
                </a:solidFill>
                <a:latin typeface="Montserrat"/>
                <a:ea typeface="Montserrat"/>
                <a:cs typeface="Montserrat"/>
                <a:sym typeface="Montserrat"/>
              </a:rPr>
              <a:t>And third</a:t>
            </a:r>
            <a:r>
              <a:rPr lang="en-US" sz="1400">
                <a:solidFill>
                  <a:srgbClr val="1F1F1F"/>
                </a:solidFill>
                <a:latin typeface="Montserrat"/>
                <a:ea typeface="Montserrat"/>
                <a:cs typeface="Montserrat"/>
                <a:sym typeface="Montserrat"/>
              </a:rPr>
              <a:t>, the next time your leadership team is misaligned, stop talking. </a:t>
            </a:r>
            <a:endParaRPr sz="1400">
              <a:solidFill>
                <a:srgbClr val="1F1F1F"/>
              </a:solidFill>
              <a:latin typeface="Montserrat"/>
              <a:ea typeface="Montserrat"/>
              <a:cs typeface="Montserrat"/>
              <a:sym typeface="Montserrat"/>
            </a:endParaRPr>
          </a:p>
          <a:p>
            <a:pPr indent="0" lvl="0" marL="0" rtl="0" algn="l">
              <a:lnSpc>
                <a:spcPct val="115000"/>
              </a:lnSpc>
              <a:spcBef>
                <a:spcPts val="1800"/>
              </a:spcBef>
              <a:spcAft>
                <a:spcPts val="1800"/>
              </a:spcAft>
              <a:buNone/>
            </a:pPr>
            <a:r>
              <a:rPr lang="en-US" sz="1400">
                <a:solidFill>
                  <a:srgbClr val="1F1F1F"/>
                </a:solidFill>
                <a:latin typeface="Montserrat"/>
                <a:ea typeface="Montserrat"/>
                <a:cs typeface="Montserrat"/>
                <a:sym typeface="Montserrat"/>
              </a:rPr>
              <a:t>Go to a whiteboard and draw the map (or hire a team like Territory to help you). Force your leadership team to point at where they disagree.</a:t>
            </a:r>
            <a:endParaRPr sz="1400"/>
          </a:p>
        </p:txBody>
      </p:sp>
      <p:sp>
        <p:nvSpPr>
          <p:cNvPr id="421" name="Google Shape;421;g38b80b1bbcd_0_1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8b80b1bbcd_0_182:notes"/>
          <p:cNvSpPr/>
          <p:nvPr>
            <p:ph idx="2" type="sldImg"/>
          </p:nvPr>
        </p:nvSpPr>
        <p:spPr>
          <a:xfrm>
            <a:off x="51435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38" name="Google Shape;438;g38b80b1bbcd_0_182:notes"/>
          <p:cNvSpPr txBox="1"/>
          <p:nvPr>
            <p:ph idx="1" type="body"/>
          </p:nvPr>
        </p:nvSpPr>
        <p:spPr>
          <a:xfrm>
            <a:off x="514350" y="4400550"/>
            <a:ext cx="41148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39" name="Google Shape;439;g38b80b1bbcd_0_182:notes"/>
          <p:cNvSpPr txBox="1"/>
          <p:nvPr>
            <p:ph idx="12" type="sldNum"/>
          </p:nvPr>
        </p:nvSpPr>
        <p:spPr>
          <a:xfrm>
            <a:off x="2913460" y="8685213"/>
            <a:ext cx="22290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venir"/>
                <a:ea typeface="Avenir"/>
                <a:cs typeface="Avenir"/>
                <a:sym typeface="Avenir"/>
              </a:rPr>
              <a:t>‹#›</a:t>
            </a:fld>
            <a:endParaRPr b="0" i="0" sz="1200" u="none" cap="none" strike="noStrike">
              <a:solidFill>
                <a:schemeClr val="dk1"/>
              </a:solidFill>
              <a:latin typeface="Avenir"/>
              <a:ea typeface="Avenir"/>
              <a:cs typeface="Avenir"/>
              <a:sym typeface="Aveni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400">
                <a:solidFill>
                  <a:srgbClr val="1F1F1F"/>
                </a:solidFill>
                <a:latin typeface="Montserrat"/>
                <a:ea typeface="Montserrat"/>
                <a:cs typeface="Montserrat"/>
                <a:sym typeface="Montserrat"/>
              </a:rPr>
              <a:t>Here is the trap most innovation teams fall into. We get budget for a project, we go dark for six months to build it, and then we come back for the big 'Ta-Da!' reveal. </a:t>
            </a:r>
            <a:endParaRPr sz="1400">
              <a:solidFill>
                <a:srgbClr val="1F1F1F"/>
              </a:solidFill>
              <a:latin typeface="Montserrat"/>
              <a:ea typeface="Montserrat"/>
              <a:cs typeface="Montserrat"/>
              <a:sym typeface="Montserrat"/>
            </a:endParaRPr>
          </a:p>
          <a:p>
            <a:pPr indent="0" lvl="0" marL="0" rtl="0" algn="l">
              <a:lnSpc>
                <a:spcPct val="115000"/>
              </a:lnSpc>
              <a:spcBef>
                <a:spcPts val="1800"/>
              </a:spcBef>
              <a:spcAft>
                <a:spcPts val="0"/>
              </a:spcAft>
              <a:buNone/>
            </a:pPr>
            <a:r>
              <a:rPr lang="en-US" sz="1400">
                <a:solidFill>
                  <a:srgbClr val="1F1F1F"/>
                </a:solidFill>
                <a:latin typeface="Montserrat"/>
                <a:ea typeface="Montserrat"/>
                <a:cs typeface="Montserrat"/>
                <a:sym typeface="Montserrat"/>
              </a:rPr>
              <a:t>But what happens in the middle? To the CFO, or the skeptical GM, that middle period looks like a black hole. They don't see the pivots, the validated learnings, or the avoided risks.</a:t>
            </a:r>
            <a:endParaRPr sz="1400">
              <a:solidFill>
                <a:srgbClr val="1F1F1F"/>
              </a:solidFill>
              <a:latin typeface="Montserrat"/>
              <a:ea typeface="Montserrat"/>
              <a:cs typeface="Montserrat"/>
              <a:sym typeface="Montserrat"/>
            </a:endParaRPr>
          </a:p>
          <a:p>
            <a:pPr indent="0" lvl="0" marL="0" rtl="0" algn="l">
              <a:lnSpc>
                <a:spcPct val="115000"/>
              </a:lnSpc>
              <a:spcBef>
                <a:spcPts val="1800"/>
              </a:spcBef>
              <a:spcAft>
                <a:spcPts val="1800"/>
              </a:spcAft>
              <a:buNone/>
            </a:pPr>
            <a:r>
              <a:rPr lang="en-US" sz="1400">
                <a:solidFill>
                  <a:srgbClr val="1F1F1F"/>
                </a:solidFill>
                <a:latin typeface="Montserrat"/>
                <a:ea typeface="Montserrat"/>
                <a:cs typeface="Montserrat"/>
                <a:sym typeface="Montserrat"/>
              </a:rPr>
              <a:t> And in today's economy, if leadership can't </a:t>
            </a:r>
            <a:r>
              <a:rPr i="1" lang="en-US" sz="1400">
                <a:solidFill>
                  <a:srgbClr val="1F1F1F"/>
                </a:solidFill>
                <a:latin typeface="Montserrat"/>
                <a:ea typeface="Montserrat"/>
                <a:cs typeface="Montserrat"/>
                <a:sym typeface="Montserrat"/>
              </a:rPr>
              <a:t>see</a:t>
            </a:r>
            <a:r>
              <a:rPr lang="en-US" sz="1400">
                <a:solidFill>
                  <a:srgbClr val="1F1F1F"/>
                </a:solidFill>
                <a:latin typeface="Montserrat"/>
                <a:ea typeface="Montserrat"/>
                <a:cs typeface="Montserrat"/>
                <a:sym typeface="Montserrat"/>
              </a:rPr>
              <a:t> what you're doing, they assume you aren't doing anything of value. That's when budgets get slashed.</a:t>
            </a:r>
            <a:endParaRPr sz="1400">
              <a:latin typeface="Montserrat"/>
              <a:ea typeface="Montserrat"/>
              <a:cs typeface="Montserrat"/>
              <a:sym typeface="Montserrat"/>
            </a:endParaRPr>
          </a:p>
        </p:txBody>
      </p:sp>
      <p:sp>
        <p:nvSpPr>
          <p:cNvPr id="203" name="Google Shape;20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3eb21bb17da_0_359:notes"/>
          <p:cNvSpPr/>
          <p:nvPr>
            <p:ph idx="2" type="sldImg"/>
          </p:nvPr>
        </p:nvSpPr>
        <p:spPr>
          <a:xfrm>
            <a:off x="51435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3eb21bb17da_0_359:notes"/>
          <p:cNvSpPr txBox="1"/>
          <p:nvPr>
            <p:ph idx="1" type="body"/>
          </p:nvPr>
        </p:nvSpPr>
        <p:spPr>
          <a:xfrm>
            <a:off x="514350" y="4400550"/>
            <a:ext cx="41148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3eb21bb17da_0_359:notes"/>
          <p:cNvSpPr txBox="1"/>
          <p:nvPr>
            <p:ph idx="12" type="sldNum"/>
          </p:nvPr>
        </p:nvSpPr>
        <p:spPr>
          <a:xfrm>
            <a:off x="2913459" y="8685212"/>
            <a:ext cx="22290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400">
                <a:solidFill>
                  <a:srgbClr val="1F1F1F"/>
                </a:solidFill>
                <a:latin typeface="Montserrat"/>
                <a:ea typeface="Montserrat"/>
                <a:cs typeface="Montserrat"/>
                <a:sym typeface="Montserrat"/>
              </a:rPr>
              <a:t>On top of the visibility problem, we have a translation problem. Innovation leaders speak </a:t>
            </a:r>
            <a:r>
              <a:rPr b="1" lang="en-US" sz="1400">
                <a:solidFill>
                  <a:srgbClr val="1F1F1F"/>
                </a:solidFill>
                <a:latin typeface="Montserrat"/>
                <a:ea typeface="Montserrat"/>
                <a:cs typeface="Montserrat"/>
                <a:sym typeface="Montserrat"/>
              </a:rPr>
              <a:t>the language of the future</a:t>
            </a:r>
            <a:r>
              <a:rPr lang="en-US" sz="1400">
                <a:solidFill>
                  <a:srgbClr val="1F1F1F"/>
                </a:solidFill>
                <a:latin typeface="Montserrat"/>
                <a:ea typeface="Montserrat"/>
                <a:cs typeface="Montserrat"/>
                <a:sym typeface="Montserrat"/>
              </a:rPr>
              <a:t>. But the 'corporate antibodies,' finance, legal, core business operators speak the </a:t>
            </a:r>
            <a:r>
              <a:rPr b="1" lang="en-US" sz="1400">
                <a:solidFill>
                  <a:srgbClr val="1F1F1F"/>
                </a:solidFill>
                <a:latin typeface="Montserrat"/>
                <a:ea typeface="Montserrat"/>
                <a:cs typeface="Montserrat"/>
                <a:sym typeface="Montserrat"/>
              </a:rPr>
              <a:t>language of the present</a:t>
            </a:r>
            <a:r>
              <a:rPr lang="en-US" sz="1400">
                <a:solidFill>
                  <a:srgbClr val="1F1F1F"/>
                </a:solidFill>
                <a:latin typeface="Montserrat"/>
                <a:ea typeface="Montserrat"/>
                <a:cs typeface="Montserrat"/>
                <a:sym typeface="Montserrat"/>
              </a:rPr>
              <a:t>. </a:t>
            </a:r>
            <a:endParaRPr sz="1400">
              <a:solidFill>
                <a:srgbClr val="1F1F1F"/>
              </a:solidFill>
              <a:latin typeface="Montserrat"/>
              <a:ea typeface="Montserrat"/>
              <a:cs typeface="Montserrat"/>
              <a:sym typeface="Montserrat"/>
            </a:endParaRPr>
          </a:p>
          <a:p>
            <a:pPr indent="0" lvl="0" marL="0" rtl="0" algn="l">
              <a:lnSpc>
                <a:spcPct val="115000"/>
              </a:lnSpc>
              <a:spcBef>
                <a:spcPts val="1800"/>
              </a:spcBef>
              <a:spcAft>
                <a:spcPts val="1800"/>
              </a:spcAft>
              <a:buNone/>
            </a:pPr>
            <a:r>
              <a:rPr lang="en-US" sz="1400">
                <a:solidFill>
                  <a:srgbClr val="1F1F1F"/>
                </a:solidFill>
                <a:latin typeface="Montserrat"/>
                <a:ea typeface="Montserrat"/>
                <a:cs typeface="Montserrat"/>
                <a:sym typeface="Montserrat"/>
              </a:rPr>
              <a:t>If you try to pitch a visionary concept without translating it into their language, their immune response will kill the project. What you need is a translation layer.</a:t>
            </a:r>
            <a:endParaRPr sz="1400">
              <a:latin typeface="Montserrat"/>
              <a:ea typeface="Montserrat"/>
              <a:cs typeface="Montserrat"/>
              <a:sym typeface="Montserrat"/>
            </a:endParaRPr>
          </a:p>
        </p:txBody>
      </p:sp>
      <p:sp>
        <p:nvSpPr>
          <p:cNvPr id="219" name="Google Shape;21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400">
                <a:solidFill>
                  <a:srgbClr val="1F1F1F"/>
                </a:solidFill>
                <a:latin typeface="Montserrat"/>
                <a:ea typeface="Montserrat"/>
                <a:cs typeface="Montserrat"/>
                <a:sym typeface="Montserrat"/>
              </a:rPr>
              <a:t>This is where Visual Strategy comes in. At Territory, we often say that visual strategy isn't about making things pretty; it’s about making things clear. When you map a strategy visually, you force alignment, translate work into business outcomes, and create visual proof of work and value. </a:t>
            </a:r>
            <a:endParaRPr sz="1400">
              <a:solidFill>
                <a:srgbClr val="1F1F1F"/>
              </a:solidFill>
              <a:latin typeface="Montserrat"/>
              <a:ea typeface="Montserrat"/>
              <a:cs typeface="Montserrat"/>
              <a:sym typeface="Montserrat"/>
            </a:endParaRPr>
          </a:p>
          <a:p>
            <a:pPr indent="0" lvl="0" marL="0" rtl="0" algn="l">
              <a:lnSpc>
                <a:spcPct val="115000"/>
              </a:lnSpc>
              <a:spcBef>
                <a:spcPts val="1800"/>
              </a:spcBef>
              <a:spcAft>
                <a:spcPts val="0"/>
              </a:spcAft>
              <a:buNone/>
            </a:pPr>
            <a:r>
              <a:rPr b="1" lang="en-US" sz="1400">
                <a:solidFill>
                  <a:srgbClr val="1F1F1F"/>
                </a:solidFill>
                <a:latin typeface="Montserrat"/>
                <a:ea typeface="Montserrat"/>
                <a:cs typeface="Montserrat"/>
                <a:sym typeface="Montserrat"/>
              </a:rPr>
              <a:t>You can’t hide behind corporate jargon in a drawing. </a:t>
            </a:r>
            <a:endParaRPr b="1" sz="1400">
              <a:solidFill>
                <a:srgbClr val="1F1F1F"/>
              </a:solidFill>
              <a:latin typeface="Montserrat"/>
              <a:ea typeface="Montserrat"/>
              <a:cs typeface="Montserrat"/>
              <a:sym typeface="Montserrat"/>
            </a:endParaRPr>
          </a:p>
          <a:p>
            <a:pPr indent="0" lvl="0" marL="0" rtl="0" algn="l">
              <a:lnSpc>
                <a:spcPct val="115000"/>
              </a:lnSpc>
              <a:spcBef>
                <a:spcPts val="1800"/>
              </a:spcBef>
              <a:spcAft>
                <a:spcPts val="1800"/>
              </a:spcAft>
              <a:buNone/>
            </a:pPr>
            <a:r>
              <a:rPr lang="en-US" sz="1400">
                <a:solidFill>
                  <a:srgbClr val="1F1F1F"/>
                </a:solidFill>
                <a:latin typeface="Montserrat"/>
                <a:ea typeface="Montserrat"/>
                <a:cs typeface="Montserrat"/>
                <a:sym typeface="Montserrat"/>
              </a:rPr>
              <a:t>We’ll look at three specific ways to use visual strategy and storytelling to defend your turf and keep your programs funded.</a:t>
            </a:r>
            <a:endParaRPr sz="1400">
              <a:latin typeface="Montserrat"/>
              <a:ea typeface="Montserrat"/>
              <a:cs typeface="Montserrat"/>
              <a:sym typeface="Montserrat"/>
            </a:endParaRPr>
          </a:p>
        </p:txBody>
      </p:sp>
      <p:sp>
        <p:nvSpPr>
          <p:cNvPr id="232" name="Google Shape;23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sz="1400">
                <a:solidFill>
                  <a:srgbClr val="1F1F1F"/>
                </a:solidFill>
                <a:latin typeface="Montserrat"/>
                <a:ea typeface="Montserrat"/>
                <a:cs typeface="Montserrat"/>
                <a:sym typeface="Montserrat"/>
              </a:rPr>
              <a:t>Tactic number one: </a:t>
            </a:r>
            <a:r>
              <a:rPr lang="en-US" sz="1400">
                <a:solidFill>
                  <a:srgbClr val="1F1F1F"/>
                </a:solidFill>
                <a:latin typeface="Montserrat"/>
                <a:ea typeface="Montserrat"/>
                <a:cs typeface="Montserrat"/>
                <a:sym typeface="Montserrat"/>
              </a:rPr>
              <a:t>You must produce Artifacts of Progress. Stop sending text-heavy update emails that no one reads. Instead, turn your ongoing research and '</a:t>
            </a:r>
            <a:r>
              <a:rPr b="1" lang="en-US" sz="1400">
                <a:solidFill>
                  <a:srgbClr val="1F1F1F"/>
                </a:solidFill>
                <a:latin typeface="Montserrat"/>
                <a:ea typeface="Montserrat"/>
                <a:cs typeface="Montserrat"/>
                <a:sym typeface="Montserrat"/>
              </a:rPr>
              <a:t>messy middle</a:t>
            </a:r>
            <a:r>
              <a:rPr lang="en-US" sz="1400">
                <a:solidFill>
                  <a:srgbClr val="1F1F1F"/>
                </a:solidFill>
                <a:latin typeface="Montserrat"/>
                <a:ea typeface="Montserrat"/>
                <a:cs typeface="Montserrat"/>
                <a:sym typeface="Montserrat"/>
              </a:rPr>
              <a:t>' work into tangible, visual assets. </a:t>
            </a:r>
            <a:endParaRPr sz="1400">
              <a:solidFill>
                <a:srgbClr val="1F1F1F"/>
              </a:solidFill>
              <a:latin typeface="Montserrat"/>
              <a:ea typeface="Montserrat"/>
              <a:cs typeface="Montserrat"/>
              <a:sym typeface="Montserrat"/>
            </a:endParaRPr>
          </a:p>
          <a:p>
            <a:pPr indent="0" lvl="0" marL="0" rtl="0" algn="l">
              <a:lnSpc>
                <a:spcPct val="115000"/>
              </a:lnSpc>
              <a:spcBef>
                <a:spcPts val="1800"/>
              </a:spcBef>
              <a:spcAft>
                <a:spcPts val="0"/>
              </a:spcAft>
              <a:buNone/>
            </a:pPr>
            <a:r>
              <a:rPr lang="en-US" sz="1400">
                <a:solidFill>
                  <a:srgbClr val="1F1F1F"/>
                </a:solidFill>
                <a:latin typeface="Montserrat"/>
                <a:ea typeface="Montserrat"/>
                <a:cs typeface="Montserrat"/>
                <a:sym typeface="Montserrat"/>
              </a:rPr>
              <a:t>If you did user interviews, don't just send a summary, create a highly visual </a:t>
            </a:r>
            <a:r>
              <a:rPr b="1" lang="en-US" sz="1400">
                <a:solidFill>
                  <a:srgbClr val="1F1F1F"/>
                </a:solidFill>
                <a:latin typeface="Montserrat"/>
                <a:ea typeface="Montserrat"/>
                <a:cs typeface="Montserrat"/>
                <a:sym typeface="Montserrat"/>
              </a:rPr>
              <a:t>Customer Journey Map</a:t>
            </a:r>
            <a:r>
              <a:rPr lang="en-US" sz="1400">
                <a:solidFill>
                  <a:srgbClr val="1F1F1F"/>
                </a:solidFill>
                <a:latin typeface="Montserrat"/>
                <a:ea typeface="Montserrat"/>
                <a:cs typeface="Montserrat"/>
                <a:sym typeface="Montserrat"/>
              </a:rPr>
              <a:t>. If you are mapping out a new market, build an </a:t>
            </a:r>
            <a:r>
              <a:rPr b="1" lang="en-US" sz="1400">
                <a:solidFill>
                  <a:srgbClr val="1F1F1F"/>
                </a:solidFill>
                <a:latin typeface="Montserrat"/>
                <a:ea typeface="Montserrat"/>
                <a:cs typeface="Montserrat"/>
                <a:sym typeface="Montserrat"/>
              </a:rPr>
              <a:t>Ecosystem Map</a:t>
            </a:r>
            <a:r>
              <a:rPr lang="en-US" sz="1400">
                <a:solidFill>
                  <a:srgbClr val="1F1F1F"/>
                </a:solidFill>
                <a:latin typeface="Montserrat"/>
                <a:ea typeface="Montserrat"/>
                <a:cs typeface="Montserrat"/>
                <a:sym typeface="Montserrat"/>
              </a:rPr>
              <a:t>. </a:t>
            </a:r>
            <a:endParaRPr sz="1400">
              <a:solidFill>
                <a:srgbClr val="1F1F1F"/>
              </a:solidFill>
              <a:latin typeface="Montserrat"/>
              <a:ea typeface="Montserrat"/>
              <a:cs typeface="Montserrat"/>
              <a:sym typeface="Montserrat"/>
            </a:endParaRPr>
          </a:p>
          <a:p>
            <a:pPr indent="0" lvl="0" marL="0" rtl="0" algn="l">
              <a:lnSpc>
                <a:spcPct val="115000"/>
              </a:lnSpc>
              <a:spcBef>
                <a:spcPts val="1800"/>
              </a:spcBef>
              <a:spcAft>
                <a:spcPts val="0"/>
              </a:spcAft>
              <a:buNone/>
            </a:pPr>
            <a:r>
              <a:rPr lang="en-US" sz="1400">
                <a:solidFill>
                  <a:srgbClr val="1F1F1F"/>
                </a:solidFill>
                <a:latin typeface="Montserrat"/>
                <a:ea typeface="Montserrat"/>
                <a:cs typeface="Montserrat"/>
                <a:sym typeface="Montserrat"/>
              </a:rPr>
              <a:t>These artifacts become physical proof of your team's value. They show leadership: even though the product isn't launched yet, learning and assets are being actively generated as intellectual property and a deep understanding.</a:t>
            </a:r>
            <a:endParaRPr sz="1400">
              <a:latin typeface="Montserrat"/>
              <a:ea typeface="Montserrat"/>
              <a:cs typeface="Montserrat"/>
              <a:sym typeface="Montserrat"/>
            </a:endParaRPr>
          </a:p>
          <a:p>
            <a:pPr indent="0" lvl="0" marL="0" rtl="0" algn="l">
              <a:spcBef>
                <a:spcPts val="1800"/>
              </a:spcBef>
              <a:spcAft>
                <a:spcPts val="0"/>
              </a:spcAft>
              <a:buNone/>
            </a:pPr>
            <a:r>
              <a:t/>
            </a:r>
            <a:endParaRPr sz="1400">
              <a:latin typeface="Montserrat"/>
              <a:ea typeface="Montserrat"/>
              <a:cs typeface="Montserrat"/>
              <a:sym typeface="Montserrat"/>
            </a:endParaRPr>
          </a:p>
        </p:txBody>
      </p:sp>
      <p:sp>
        <p:nvSpPr>
          <p:cNvPr id="241" name="Google Shape;24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sz="1400">
                <a:solidFill>
                  <a:srgbClr val="1F1F1F"/>
                </a:solidFill>
                <a:latin typeface="Montserrat"/>
                <a:ea typeface="Montserrat"/>
                <a:cs typeface="Montserrat"/>
                <a:sym typeface="Montserrat"/>
              </a:rPr>
              <a:t>Tactic two </a:t>
            </a:r>
            <a:r>
              <a:rPr lang="en-US" sz="1400">
                <a:solidFill>
                  <a:srgbClr val="1F1F1F"/>
                </a:solidFill>
                <a:latin typeface="Montserrat"/>
                <a:ea typeface="Montserrat"/>
                <a:cs typeface="Montserrat"/>
                <a:sym typeface="Montserrat"/>
              </a:rPr>
              <a:t>changes how you ask for money. When you pitch a </a:t>
            </a:r>
            <a:r>
              <a:rPr b="1" lang="en-US" sz="1400">
                <a:solidFill>
                  <a:srgbClr val="1F1F1F"/>
                </a:solidFill>
                <a:latin typeface="Montserrat"/>
                <a:ea typeface="Montserrat"/>
                <a:cs typeface="Montserrat"/>
                <a:sym typeface="Montserrat"/>
              </a:rPr>
              <a:t>single Project</a:t>
            </a:r>
            <a:r>
              <a:rPr lang="en-US" sz="1400">
                <a:solidFill>
                  <a:srgbClr val="1F1F1F"/>
                </a:solidFill>
                <a:latin typeface="Montserrat"/>
                <a:ea typeface="Montserrat"/>
                <a:cs typeface="Montserrat"/>
                <a:sym typeface="Montserrat"/>
              </a:rPr>
              <a:t>, you are asking leadership to make a binary bet: </a:t>
            </a:r>
            <a:r>
              <a:rPr b="1" i="1" lang="en-US" sz="1400">
                <a:solidFill>
                  <a:srgbClr val="1F1F1F"/>
                </a:solidFill>
                <a:latin typeface="Montserrat"/>
                <a:ea typeface="Montserrat"/>
                <a:cs typeface="Montserrat"/>
                <a:sym typeface="Montserrat"/>
              </a:rPr>
              <a:t>Win or Lose</a:t>
            </a:r>
            <a:r>
              <a:rPr lang="en-US" sz="1400">
                <a:solidFill>
                  <a:srgbClr val="1F1F1F"/>
                </a:solidFill>
                <a:latin typeface="Montserrat"/>
                <a:ea typeface="Montserrat"/>
                <a:cs typeface="Montserrat"/>
                <a:sym typeface="Montserrat"/>
              </a:rPr>
              <a:t>. That's high risk. Instead, use visual storytelling to pitch </a:t>
            </a:r>
            <a:r>
              <a:rPr b="1" lang="en-US" sz="1400">
                <a:solidFill>
                  <a:srgbClr val="1F1F1F"/>
                </a:solidFill>
                <a:latin typeface="Montserrat"/>
                <a:ea typeface="Montserrat"/>
                <a:cs typeface="Montserrat"/>
                <a:sym typeface="Montserrat"/>
              </a:rPr>
              <a:t>Options</a:t>
            </a:r>
            <a:r>
              <a:rPr lang="en-US" sz="1400">
                <a:solidFill>
                  <a:srgbClr val="1F1F1F"/>
                </a:solidFill>
                <a:latin typeface="Montserrat"/>
                <a:ea typeface="Montserrat"/>
                <a:cs typeface="Montserrat"/>
                <a:sym typeface="Montserrat"/>
              </a:rPr>
              <a:t>. Show them a visual roadmap where an initial investment buys the </a:t>
            </a:r>
            <a:r>
              <a:rPr i="1" lang="en-US" sz="1400">
                <a:solidFill>
                  <a:srgbClr val="1F1F1F"/>
                </a:solidFill>
                <a:latin typeface="Montserrat"/>
                <a:ea typeface="Montserrat"/>
                <a:cs typeface="Montserrat"/>
                <a:sym typeface="Montserrat"/>
              </a:rPr>
              <a:t>option</a:t>
            </a:r>
            <a:r>
              <a:rPr lang="en-US" sz="1400">
                <a:solidFill>
                  <a:srgbClr val="1F1F1F"/>
                </a:solidFill>
                <a:latin typeface="Montserrat"/>
                <a:ea typeface="Montserrat"/>
                <a:cs typeface="Montserrat"/>
                <a:sym typeface="Montserrat"/>
              </a:rPr>
              <a:t> to pivot, scale, or kill an idea based on specific milestones.</a:t>
            </a:r>
            <a:endParaRPr sz="1400">
              <a:solidFill>
                <a:srgbClr val="1F1F1F"/>
              </a:solidFill>
              <a:latin typeface="Montserrat"/>
              <a:ea typeface="Montserrat"/>
              <a:cs typeface="Montserrat"/>
              <a:sym typeface="Montserrat"/>
            </a:endParaRPr>
          </a:p>
          <a:p>
            <a:pPr indent="0" lvl="0" marL="0" rtl="0" algn="l">
              <a:lnSpc>
                <a:spcPct val="115000"/>
              </a:lnSpc>
              <a:spcBef>
                <a:spcPts val="1800"/>
              </a:spcBef>
              <a:spcAft>
                <a:spcPts val="1800"/>
              </a:spcAft>
              <a:buNone/>
            </a:pPr>
            <a:r>
              <a:rPr lang="en-US" sz="1400">
                <a:solidFill>
                  <a:srgbClr val="1F1F1F"/>
                </a:solidFill>
                <a:latin typeface="Montserrat"/>
                <a:ea typeface="Montserrat"/>
                <a:cs typeface="Montserrat"/>
                <a:sym typeface="Montserrat"/>
              </a:rPr>
              <a:t>You aren't asking them to fund a $2 million unknown; you are asking them for $200k to buy the data required to make a smart decision. Visualizing this decision-tree instantly lowers executive anxiety.</a:t>
            </a:r>
            <a:endParaRPr sz="1400">
              <a:latin typeface="Montserrat"/>
              <a:ea typeface="Montserrat"/>
              <a:cs typeface="Montserrat"/>
              <a:sym typeface="Montserrat"/>
            </a:endParaRPr>
          </a:p>
        </p:txBody>
      </p:sp>
      <p:sp>
        <p:nvSpPr>
          <p:cNvPr id="259" name="Google Shape;25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sz="1400">
                <a:solidFill>
                  <a:srgbClr val="1F1F1F"/>
                </a:solidFill>
                <a:latin typeface="Montserrat"/>
                <a:ea typeface="Montserrat"/>
                <a:cs typeface="Montserrat"/>
                <a:sym typeface="Montserrat"/>
              </a:rPr>
              <a:t>Tactic three</a:t>
            </a:r>
            <a:r>
              <a:rPr lang="en-US" sz="1400">
                <a:solidFill>
                  <a:srgbClr val="1F1F1F"/>
                </a:solidFill>
                <a:latin typeface="Montserrat"/>
                <a:ea typeface="Montserrat"/>
                <a:cs typeface="Montserrat"/>
                <a:sym typeface="Montserrat"/>
              </a:rPr>
              <a:t> is about upward communication. You have 5 minutes in a steering committee meeting. </a:t>
            </a:r>
            <a:r>
              <a:rPr b="1" lang="en-US" sz="1400">
                <a:solidFill>
                  <a:srgbClr val="1F1F1F"/>
                </a:solidFill>
                <a:latin typeface="Montserrat"/>
                <a:ea typeface="Montserrat"/>
                <a:cs typeface="Montserrat"/>
                <a:sym typeface="Montserrat"/>
              </a:rPr>
              <a:t>Do not bring a 40-page deck</a:t>
            </a:r>
            <a:r>
              <a:rPr lang="en-US" sz="1400">
                <a:solidFill>
                  <a:srgbClr val="1F1F1F"/>
                </a:solidFill>
                <a:latin typeface="Montserrat"/>
                <a:ea typeface="Montserrat"/>
                <a:cs typeface="Montserrat"/>
                <a:sym typeface="Montserrat"/>
              </a:rPr>
              <a:t>. Bring three highly visual slides: </a:t>
            </a:r>
            <a:endParaRPr sz="1400">
              <a:solidFill>
                <a:srgbClr val="1F1F1F"/>
              </a:solidFill>
              <a:latin typeface="Montserrat"/>
              <a:ea typeface="Montserrat"/>
              <a:cs typeface="Montserrat"/>
              <a:sym typeface="Montserrat"/>
            </a:endParaRPr>
          </a:p>
          <a:p>
            <a:pPr indent="-317500" lvl="0" marL="457200" rtl="0" algn="l">
              <a:lnSpc>
                <a:spcPct val="115000"/>
              </a:lnSpc>
              <a:spcBef>
                <a:spcPts val="1800"/>
              </a:spcBef>
              <a:spcAft>
                <a:spcPts val="0"/>
              </a:spcAft>
              <a:buClr>
                <a:srgbClr val="1F1F1F"/>
              </a:buClr>
              <a:buSzPts val="1400"/>
              <a:buFont typeface="Montserrat"/>
              <a:buChar char="●"/>
            </a:pPr>
            <a:r>
              <a:rPr b="1" lang="en-US" sz="1400">
                <a:solidFill>
                  <a:srgbClr val="1F1F1F"/>
                </a:solidFill>
                <a:latin typeface="Montserrat"/>
                <a:ea typeface="Montserrat"/>
                <a:cs typeface="Montserrat"/>
                <a:sym typeface="Montserrat"/>
              </a:rPr>
              <a:t>Slide 1:</a:t>
            </a:r>
            <a:r>
              <a:rPr lang="en-US" sz="1400">
                <a:solidFill>
                  <a:srgbClr val="1F1F1F"/>
                </a:solidFill>
                <a:latin typeface="Montserrat"/>
                <a:ea typeface="Montserrat"/>
                <a:cs typeface="Montserrat"/>
                <a:sym typeface="Montserrat"/>
              </a:rPr>
              <a:t>  The visual proof of </a:t>
            </a:r>
            <a:r>
              <a:rPr b="1" lang="en-US" sz="1400">
                <a:solidFill>
                  <a:srgbClr val="1F1F1F"/>
                </a:solidFill>
                <a:latin typeface="Montserrat"/>
                <a:ea typeface="Montserrat"/>
                <a:cs typeface="Montserrat"/>
                <a:sym typeface="Montserrat"/>
              </a:rPr>
              <a:t>the threat or opportunity</a:t>
            </a:r>
            <a:r>
              <a:rPr lang="en-US" sz="1400">
                <a:solidFill>
                  <a:srgbClr val="1F1F1F"/>
                </a:solidFill>
                <a:latin typeface="Montserrat"/>
                <a:ea typeface="Montserrat"/>
                <a:cs typeface="Montserrat"/>
                <a:sym typeface="Montserrat"/>
              </a:rPr>
              <a:t>. </a:t>
            </a:r>
            <a:endParaRPr sz="1400">
              <a:solidFill>
                <a:srgbClr val="1F1F1F"/>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1F1F1F"/>
              </a:buClr>
              <a:buSzPts val="1400"/>
              <a:buFont typeface="Montserrat"/>
              <a:buChar char="●"/>
            </a:pPr>
            <a:r>
              <a:rPr b="1" lang="en-US" sz="1400">
                <a:solidFill>
                  <a:srgbClr val="1F1F1F"/>
                </a:solidFill>
                <a:latin typeface="Montserrat"/>
                <a:ea typeface="Montserrat"/>
                <a:cs typeface="Montserrat"/>
                <a:sym typeface="Montserrat"/>
              </a:rPr>
              <a:t>Slide 2:</a:t>
            </a:r>
            <a:r>
              <a:rPr lang="en-US" sz="1400">
                <a:solidFill>
                  <a:srgbClr val="1F1F1F"/>
                </a:solidFill>
                <a:latin typeface="Montserrat"/>
                <a:ea typeface="Montserrat"/>
                <a:cs typeface="Montserrat"/>
                <a:sym typeface="Montserrat"/>
              </a:rPr>
              <a:t>  </a:t>
            </a:r>
            <a:r>
              <a:rPr b="1" lang="en-US" sz="1400">
                <a:solidFill>
                  <a:srgbClr val="1F1F1F"/>
                </a:solidFill>
                <a:latin typeface="Montserrat"/>
                <a:ea typeface="Montserrat"/>
                <a:cs typeface="Montserrat"/>
                <a:sym typeface="Montserrat"/>
              </a:rPr>
              <a:t>A Narrative Future.</a:t>
            </a:r>
            <a:r>
              <a:rPr lang="en-US" sz="1400">
                <a:solidFill>
                  <a:srgbClr val="1F1F1F"/>
                </a:solidFill>
                <a:latin typeface="Montserrat"/>
                <a:ea typeface="Montserrat"/>
                <a:cs typeface="Montserrat"/>
                <a:sym typeface="Montserrat"/>
              </a:rPr>
              <a:t>  Design a visual story of what the company looks like if we get this right. </a:t>
            </a:r>
            <a:endParaRPr sz="1400">
              <a:solidFill>
                <a:srgbClr val="1F1F1F"/>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1F1F1F"/>
              </a:buClr>
              <a:buSzPts val="1400"/>
              <a:buFont typeface="Montserrat"/>
              <a:buChar char="●"/>
            </a:pPr>
            <a:r>
              <a:rPr b="1" lang="en-US" sz="1400">
                <a:solidFill>
                  <a:srgbClr val="1F1F1F"/>
                </a:solidFill>
                <a:latin typeface="Montserrat"/>
                <a:ea typeface="Montserrat"/>
                <a:cs typeface="Montserrat"/>
                <a:sym typeface="Montserrat"/>
              </a:rPr>
              <a:t>Slide 3:  </a:t>
            </a:r>
            <a:r>
              <a:rPr lang="en-US" sz="1400">
                <a:solidFill>
                  <a:srgbClr val="1F1F1F"/>
                </a:solidFill>
                <a:latin typeface="Montserrat"/>
                <a:ea typeface="Montserrat"/>
                <a:cs typeface="Montserrat"/>
                <a:sym typeface="Montserrat"/>
              </a:rPr>
              <a:t>The precise, immediate </a:t>
            </a:r>
            <a:r>
              <a:rPr b="1" lang="en-US" sz="1400">
                <a:solidFill>
                  <a:srgbClr val="1F1F1F"/>
                </a:solidFill>
                <a:latin typeface="Montserrat"/>
                <a:ea typeface="Montserrat"/>
                <a:cs typeface="Montserrat"/>
                <a:sym typeface="Montserrat"/>
              </a:rPr>
              <a:t>ask</a:t>
            </a:r>
            <a:r>
              <a:rPr lang="en-US" sz="1400">
                <a:solidFill>
                  <a:srgbClr val="1F1F1F"/>
                </a:solidFill>
                <a:latin typeface="Montserrat"/>
                <a:ea typeface="Montserrat"/>
                <a:cs typeface="Montserrat"/>
                <a:sym typeface="Montserrat"/>
              </a:rPr>
              <a:t>. By keeping it visual and narrative-driven, you stop the executives from wordsmithing your bullet points and force them to engage with the actual strategy.</a:t>
            </a:r>
            <a:endParaRPr sz="1400"/>
          </a:p>
        </p:txBody>
      </p:sp>
      <p:sp>
        <p:nvSpPr>
          <p:cNvPr id="278" name="Google Shape;27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solidFill>
                  <a:srgbClr val="1F1F1F"/>
                </a:solidFill>
                <a:latin typeface="Montserrat"/>
                <a:ea typeface="Montserrat"/>
                <a:cs typeface="Montserrat"/>
                <a:sym typeface="Montserrat"/>
              </a:rPr>
              <a:t>We talk a lot about convincing leadership, but what about your teams? Innovation teams suffer from massive burnout. Projects get killed, priorities shift. </a:t>
            </a:r>
            <a:endParaRPr>
              <a:solidFill>
                <a:srgbClr val="1F1F1F"/>
              </a:solidFill>
              <a:latin typeface="Montserrat"/>
              <a:ea typeface="Montserrat"/>
              <a:cs typeface="Montserrat"/>
              <a:sym typeface="Montserrat"/>
            </a:endParaRPr>
          </a:p>
          <a:p>
            <a:pPr indent="0" lvl="0" marL="0" rtl="0" algn="l">
              <a:lnSpc>
                <a:spcPct val="115000"/>
              </a:lnSpc>
              <a:spcBef>
                <a:spcPts val="1800"/>
              </a:spcBef>
              <a:spcAft>
                <a:spcPts val="0"/>
              </a:spcAft>
              <a:buNone/>
            </a:pPr>
            <a:r>
              <a:rPr lang="en-US">
                <a:solidFill>
                  <a:srgbClr val="1F1F1F"/>
                </a:solidFill>
                <a:latin typeface="Montserrat"/>
                <a:ea typeface="Montserrat"/>
                <a:cs typeface="Montserrat"/>
                <a:sym typeface="Montserrat"/>
              </a:rPr>
              <a:t>You can use visual storytelling downward, too. By creating a visual North Star, a physical or digital poster that illustrates the ultimate vision. You give your team an anchor; </a:t>
            </a:r>
            <a:r>
              <a:rPr b="1" lang="en-US">
                <a:solidFill>
                  <a:srgbClr val="1F1F1F"/>
                </a:solidFill>
                <a:latin typeface="Montserrat"/>
                <a:ea typeface="Montserrat"/>
                <a:cs typeface="Montserrat"/>
                <a:sym typeface="Montserrat"/>
              </a:rPr>
              <a:t>create their “flag</a:t>
            </a:r>
            <a:r>
              <a:rPr lang="en-US">
                <a:solidFill>
                  <a:srgbClr val="1F1F1F"/>
                </a:solidFill>
                <a:latin typeface="Montserrat"/>
                <a:ea typeface="Montserrat"/>
                <a:cs typeface="Montserrat"/>
                <a:sym typeface="Montserrat"/>
              </a:rPr>
              <a:t>.” </a:t>
            </a:r>
            <a:endParaRPr>
              <a:solidFill>
                <a:srgbClr val="1F1F1F"/>
              </a:solidFill>
              <a:latin typeface="Montserrat"/>
              <a:ea typeface="Montserrat"/>
              <a:cs typeface="Montserrat"/>
              <a:sym typeface="Montserrat"/>
            </a:endParaRPr>
          </a:p>
          <a:p>
            <a:pPr indent="0" lvl="0" marL="0" rtl="0" algn="l">
              <a:lnSpc>
                <a:spcPct val="115000"/>
              </a:lnSpc>
              <a:spcBef>
                <a:spcPts val="1800"/>
              </a:spcBef>
              <a:spcAft>
                <a:spcPts val="1800"/>
              </a:spcAft>
              <a:buNone/>
            </a:pPr>
            <a:r>
              <a:rPr lang="en-US">
                <a:solidFill>
                  <a:srgbClr val="1F1F1F"/>
                </a:solidFill>
                <a:latin typeface="Montserrat"/>
                <a:ea typeface="Montserrat"/>
                <a:cs typeface="Montserrat"/>
                <a:sym typeface="Montserrat"/>
              </a:rPr>
              <a:t>When a specific project gets killed by leadership, you can point to the </a:t>
            </a:r>
            <a:r>
              <a:rPr lang="en-US">
                <a:solidFill>
                  <a:srgbClr val="1F1F1F"/>
                </a:solidFill>
                <a:latin typeface="Montserrat"/>
                <a:ea typeface="Montserrat"/>
                <a:cs typeface="Montserrat"/>
                <a:sym typeface="Montserrat"/>
              </a:rPr>
              <a:t>North Star </a:t>
            </a:r>
            <a:r>
              <a:rPr lang="en-US">
                <a:solidFill>
                  <a:srgbClr val="1F1F1F"/>
                </a:solidFill>
                <a:latin typeface="Montserrat"/>
                <a:ea typeface="Montserrat"/>
                <a:cs typeface="Montserrat"/>
                <a:sym typeface="Montserrat"/>
              </a:rPr>
              <a:t>map and show how you are just taking a different route to the same destination. It protects their psychological safety.</a:t>
            </a:r>
            <a:endParaRPr/>
          </a:p>
        </p:txBody>
      </p:sp>
      <p:sp>
        <p:nvSpPr>
          <p:cNvPr id="300" name="Google Shape;30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e53b41b7cb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g3e53b41b7cb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400">
                <a:highlight>
                  <a:srgbClr val="F5F5F5"/>
                </a:highlight>
                <a:latin typeface="Montserrat"/>
                <a:ea typeface="Montserrat"/>
                <a:cs typeface="Montserrat"/>
                <a:sym typeface="Montserrat"/>
              </a:rPr>
              <a:t>I want to share a quick story. We worked with the OECD, an international, intergovernmental organization of 38 member countries, headquartered in Paris, France. </a:t>
            </a:r>
            <a:r>
              <a:rPr lang="en-US" sz="1400">
                <a:highlight>
                  <a:srgbClr val="F5F5F5"/>
                </a:highlight>
                <a:latin typeface="Montserrat"/>
                <a:ea typeface="Montserrat"/>
                <a:cs typeface="Montserrat"/>
                <a:sym typeface="Montserrat"/>
              </a:rPr>
              <a:t>OECD’s CTO </a:t>
            </a:r>
            <a:r>
              <a:rPr lang="en-US" sz="1400">
                <a:highlight>
                  <a:srgbClr val="F5F5F5"/>
                </a:highlight>
                <a:latin typeface="Montserrat"/>
                <a:ea typeface="Montserrat"/>
                <a:cs typeface="Montserrat"/>
                <a:sym typeface="Montserrat"/>
              </a:rPr>
              <a:t>sought to get budget for a needed digital transformation.</a:t>
            </a:r>
            <a:r>
              <a:rPr lang="en-US" sz="1400">
                <a:solidFill>
                  <a:srgbClr val="444444"/>
                </a:solidFill>
                <a:highlight>
                  <a:srgbClr val="F5F5F5"/>
                </a:highlight>
                <a:latin typeface="Montserrat"/>
                <a:ea typeface="Montserrat"/>
                <a:cs typeface="Montserrat"/>
                <a:sym typeface="Montserrat"/>
              </a:rPr>
              <a:t> </a:t>
            </a:r>
            <a:r>
              <a:rPr lang="en-US" sz="1400">
                <a:highlight>
                  <a:srgbClr val="F5F5F5"/>
                </a:highlight>
                <a:latin typeface="Montserrat"/>
                <a:ea typeface="Montserrat"/>
                <a:cs typeface="Montserrat"/>
                <a:sym typeface="Montserrat"/>
              </a:rPr>
              <a:t>He </a:t>
            </a:r>
            <a:r>
              <a:rPr lang="en-US" sz="1400">
                <a:highlight>
                  <a:srgbClr val="F5F5F5"/>
                </a:highlight>
                <a:latin typeface="Montserrat"/>
                <a:ea typeface="Montserrat"/>
                <a:cs typeface="Montserrat"/>
                <a:sym typeface="Montserrat"/>
              </a:rPr>
              <a:t> pitched it to the leadership team highlighting the incredible tech stack and the disruption it would cause. </a:t>
            </a:r>
            <a:r>
              <a:rPr lang="en-US" sz="1400">
                <a:solidFill>
                  <a:srgbClr val="444444"/>
                </a:solidFill>
                <a:highlight>
                  <a:srgbClr val="F5F5F5"/>
                </a:highlight>
                <a:latin typeface="Montserrat"/>
                <a:ea typeface="Montserrat"/>
                <a:cs typeface="Montserrat"/>
                <a:sym typeface="Montserrat"/>
              </a:rPr>
              <a:t>​ </a:t>
            </a:r>
            <a:r>
              <a:rPr lang="en-US" sz="1400">
                <a:highlight>
                  <a:srgbClr val="F5F5F5"/>
                </a:highlight>
                <a:latin typeface="Montserrat"/>
                <a:ea typeface="Montserrat"/>
                <a:cs typeface="Montserrat"/>
                <a:sym typeface="Montserrat"/>
              </a:rPr>
              <a:t>OECD’s leadership</a:t>
            </a:r>
            <a:r>
              <a:rPr lang="en-US" sz="1400">
                <a:highlight>
                  <a:srgbClr val="F5F5F5"/>
                </a:highlight>
                <a:latin typeface="Montserrat"/>
                <a:ea typeface="Montserrat"/>
                <a:cs typeface="Montserrat"/>
                <a:sym typeface="Montserrat"/>
              </a:rPr>
              <a:t> heard “expensive and risky,” and </a:t>
            </a:r>
            <a:r>
              <a:rPr lang="en-US" sz="1400">
                <a:highlight>
                  <a:srgbClr val="F5F5F5"/>
                </a:highlight>
                <a:latin typeface="Montserrat"/>
                <a:ea typeface="Montserrat"/>
                <a:cs typeface="Montserrat"/>
                <a:sym typeface="Montserrat"/>
              </a:rPr>
              <a:t>killed the idea.</a:t>
            </a:r>
            <a:r>
              <a:rPr lang="en-US" sz="1400">
                <a:highlight>
                  <a:srgbClr val="F5F5F5"/>
                </a:highlight>
                <a:latin typeface="Montserrat"/>
                <a:ea typeface="Montserrat"/>
                <a:cs typeface="Montserrat"/>
                <a:sym typeface="Montserrat"/>
              </a:rPr>
              <a:t>   </a:t>
            </a:r>
            <a:r>
              <a:rPr lang="en-US" sz="1400">
                <a:solidFill>
                  <a:srgbClr val="444444"/>
                </a:solidFill>
                <a:highlight>
                  <a:srgbClr val="F5F5F5"/>
                </a:highlight>
                <a:latin typeface="Montserrat"/>
                <a:ea typeface="Montserrat"/>
                <a:cs typeface="Montserrat"/>
                <a:sym typeface="Montserrat"/>
              </a:rPr>
              <a:t>​</a:t>
            </a:r>
            <a:endParaRPr sz="1400">
              <a:solidFill>
                <a:srgbClr val="444444"/>
              </a:solidFill>
              <a:highlight>
                <a:srgbClr val="F5F5F5"/>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400">
              <a:solidFill>
                <a:srgbClr val="444444"/>
              </a:solidFill>
              <a:highlight>
                <a:srgbClr val="F5F5F5"/>
              </a:highlight>
              <a:latin typeface="Montserrat"/>
              <a:ea typeface="Montserrat"/>
              <a:cs typeface="Montserrat"/>
              <a:sym typeface="Montserrat"/>
            </a:endParaRPr>
          </a:p>
          <a:p>
            <a:pPr indent="0" lvl="0" marL="0" rtl="0" algn="l">
              <a:lnSpc>
                <a:spcPct val="115000"/>
              </a:lnSpc>
              <a:spcBef>
                <a:spcPts val="0"/>
              </a:spcBef>
              <a:spcAft>
                <a:spcPts val="0"/>
              </a:spcAft>
              <a:buNone/>
            </a:pPr>
            <a:r>
              <a:rPr lang="en-US" sz="1400">
                <a:highlight>
                  <a:srgbClr val="F5F5F5"/>
                </a:highlight>
                <a:latin typeface="Montserrat"/>
                <a:ea typeface="Montserrat"/>
                <a:cs typeface="Montserrat"/>
                <a:sym typeface="Montserrat"/>
              </a:rPr>
              <a:t>Then a new CTO came in and reached out to us. He decided he needed a new </a:t>
            </a:r>
            <a:r>
              <a:rPr lang="en-US" sz="1400">
                <a:highlight>
                  <a:srgbClr val="F5F5F5"/>
                </a:highlight>
                <a:latin typeface="Montserrat"/>
                <a:ea typeface="Montserrat"/>
                <a:cs typeface="Montserrat"/>
                <a:sym typeface="Montserrat"/>
              </a:rPr>
              <a:t>story</a:t>
            </a:r>
            <a:r>
              <a:rPr lang="en-US" sz="1400">
                <a:highlight>
                  <a:srgbClr val="F5F5F5"/>
                </a:highlight>
                <a:latin typeface="Montserrat"/>
                <a:ea typeface="Montserrat"/>
                <a:cs typeface="Montserrat"/>
                <a:sym typeface="Montserrat"/>
              </a:rPr>
              <a:t> to</a:t>
            </a:r>
            <a:r>
              <a:rPr lang="en-US" sz="1400">
                <a:highlight>
                  <a:srgbClr val="F5F5F5"/>
                </a:highlight>
                <a:latin typeface="Montserrat"/>
                <a:ea typeface="Montserrat"/>
                <a:cs typeface="Montserrat"/>
                <a:sym typeface="Montserrat"/>
              </a:rPr>
              <a:t> gain endorsement from member country stakeholders and key internal and external teams.</a:t>
            </a:r>
            <a:r>
              <a:rPr lang="en-US" sz="1400">
                <a:solidFill>
                  <a:srgbClr val="444444"/>
                </a:solidFill>
                <a:highlight>
                  <a:srgbClr val="F5F5F5"/>
                </a:highlight>
                <a:latin typeface="Montserrat"/>
                <a:ea typeface="Montserrat"/>
                <a:cs typeface="Montserrat"/>
                <a:sym typeface="Montserrat"/>
              </a:rPr>
              <a:t>​ </a:t>
            </a:r>
            <a:r>
              <a:rPr lang="en-US" sz="1400">
                <a:highlight>
                  <a:srgbClr val="F5F5F5"/>
                </a:highlight>
                <a:latin typeface="Montserrat"/>
                <a:ea typeface="Montserrat"/>
                <a:cs typeface="Montserrat"/>
                <a:sym typeface="Montserrat"/>
              </a:rPr>
              <a:t>We worked with them to re-package the pitch. </a:t>
            </a:r>
            <a:r>
              <a:rPr lang="en-US" sz="1400">
                <a:solidFill>
                  <a:srgbClr val="444444"/>
                </a:solidFill>
                <a:highlight>
                  <a:srgbClr val="F5F5F5"/>
                </a:highlight>
                <a:latin typeface="Montserrat"/>
                <a:ea typeface="Montserrat"/>
                <a:cs typeface="Montserrat"/>
                <a:sym typeface="Montserrat"/>
              </a:rPr>
              <a:t>​</a:t>
            </a:r>
            <a:r>
              <a:rPr lang="en-US" sz="1400">
                <a:solidFill>
                  <a:srgbClr val="444444"/>
                </a:solidFill>
                <a:highlight>
                  <a:srgbClr val="F5F5F5"/>
                </a:highlight>
                <a:latin typeface="Montserrat"/>
                <a:ea typeface="Montserrat"/>
                <a:cs typeface="Montserrat"/>
                <a:sym typeface="Montserrat"/>
              </a:rPr>
              <a:t>​</a:t>
            </a:r>
            <a:endParaRPr sz="1400">
              <a:solidFill>
                <a:srgbClr val="444444"/>
              </a:solidFill>
              <a:highlight>
                <a:srgbClr val="F5F5F5"/>
              </a:highlight>
              <a:latin typeface="Montserrat"/>
              <a:ea typeface="Montserrat"/>
              <a:cs typeface="Montserrat"/>
              <a:sym typeface="Montserrat"/>
            </a:endParaRPr>
          </a:p>
          <a:p>
            <a:pPr indent="0" lvl="0" marL="0" rtl="0" algn="l">
              <a:lnSpc>
                <a:spcPct val="115000"/>
              </a:lnSpc>
              <a:spcBef>
                <a:spcPts val="0"/>
              </a:spcBef>
              <a:spcAft>
                <a:spcPts val="0"/>
              </a:spcAft>
              <a:buNone/>
            </a:pPr>
            <a:r>
              <a:rPr lang="en-US" sz="1400">
                <a:highlight>
                  <a:srgbClr val="F5F5F5"/>
                </a:highlight>
                <a:latin typeface="Montserrat"/>
                <a:ea typeface="Montserrat"/>
                <a:cs typeface="Montserrat"/>
                <a:sym typeface="Montserrat"/>
              </a:rPr>
              <a:t>Our plan was to create a clear and compelling visual tool that tells the story of why the digital transformation is needed, the results it will deliver, and a roadmap to achieve it. </a:t>
            </a:r>
            <a:r>
              <a:rPr lang="en-US" sz="1400">
                <a:solidFill>
                  <a:srgbClr val="444444"/>
                </a:solidFill>
                <a:highlight>
                  <a:srgbClr val="F5F5F5"/>
                </a:highlight>
                <a:latin typeface="Montserrat"/>
                <a:ea typeface="Montserrat"/>
                <a:cs typeface="Montserrat"/>
                <a:sym typeface="Montserrat"/>
              </a:rPr>
              <a:t>​</a:t>
            </a:r>
            <a:endParaRPr sz="1400">
              <a:solidFill>
                <a:srgbClr val="444444"/>
              </a:solidFill>
              <a:highlight>
                <a:srgbClr val="F5F5F5"/>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400">
              <a:solidFill>
                <a:srgbClr val="444444"/>
              </a:solidFill>
              <a:highlight>
                <a:srgbClr val="F5F5F5"/>
              </a:highlight>
              <a:latin typeface="Montserrat"/>
              <a:ea typeface="Montserrat"/>
              <a:cs typeface="Montserrat"/>
              <a:sym typeface="Montserrat"/>
            </a:endParaRPr>
          </a:p>
          <a:p>
            <a:pPr indent="0" lvl="0" marL="0" rtl="0" algn="l">
              <a:lnSpc>
                <a:spcPct val="115000"/>
              </a:lnSpc>
              <a:spcBef>
                <a:spcPts val="0"/>
              </a:spcBef>
              <a:spcAft>
                <a:spcPts val="0"/>
              </a:spcAft>
              <a:buNone/>
            </a:pPr>
            <a:r>
              <a:rPr lang="en-US" sz="1400">
                <a:highlight>
                  <a:srgbClr val="F5F5F5"/>
                </a:highlight>
                <a:latin typeface="Montserrat"/>
                <a:ea typeface="Montserrat"/>
                <a:cs typeface="Montserrat"/>
                <a:sym typeface="Montserrat"/>
              </a:rPr>
              <a:t>We built 12 foot wall map, a visual story showing the pain points for the organization on the left, the roadmap of how the plan could be </a:t>
            </a:r>
            <a:r>
              <a:rPr lang="en-US" sz="1400">
                <a:highlight>
                  <a:srgbClr val="F5F5F5"/>
                </a:highlight>
                <a:latin typeface="Montserrat"/>
                <a:ea typeface="Montserrat"/>
                <a:cs typeface="Montserrat"/>
                <a:sym typeface="Montserrat"/>
              </a:rPr>
              <a:t>achieved in the center</a:t>
            </a:r>
            <a:r>
              <a:rPr lang="en-US" sz="1400">
                <a:highlight>
                  <a:srgbClr val="F5F5F5"/>
                </a:highlight>
                <a:latin typeface="Montserrat"/>
                <a:ea typeface="Montserrat"/>
                <a:cs typeface="Montserrat"/>
                <a:sym typeface="Montserrat"/>
              </a:rPr>
              <a:t>, culminating in the vision and outcomes on the right side.</a:t>
            </a:r>
            <a:endParaRPr i="1" sz="1400">
              <a:solidFill>
                <a:srgbClr val="1F1F1F"/>
              </a:solidFill>
              <a:latin typeface="Montserrat"/>
              <a:ea typeface="Montserrat"/>
              <a:cs typeface="Montserrat"/>
              <a:sym typeface="Montserrat"/>
            </a:endParaRPr>
          </a:p>
        </p:txBody>
      </p:sp>
      <p:sp>
        <p:nvSpPr>
          <p:cNvPr id="309" name="Google Shape;309;g3e53b41b7cb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5.png"/><Relationship Id="rId3"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8.png"/><Relationship Id="rId4" Type="http://schemas.openxmlformats.org/officeDocument/2006/relationships/hyperlink" Target="https://territory.co/articles" TargetMode="External"/><Relationship Id="rId10" Type="http://schemas.openxmlformats.org/officeDocument/2006/relationships/image" Target="../media/image10.png"/><Relationship Id="rId9" Type="http://schemas.openxmlformats.org/officeDocument/2006/relationships/image" Target="../media/image9.png"/><Relationship Id="rId5" Type="http://schemas.openxmlformats.org/officeDocument/2006/relationships/hyperlink" Target="https://www.linkedin.com/company/territory.co/" TargetMode="External"/><Relationship Id="rId6" Type="http://schemas.openxmlformats.org/officeDocument/2006/relationships/hyperlink" Target="https://www.linkedin.com/company/territory.co/" TargetMode="External"/><Relationship Id="rId7" Type="http://schemas.openxmlformats.org/officeDocument/2006/relationships/hyperlink" Target="https://www.instagram.com/territory_co" TargetMode="External"/><Relationship Id="rId8"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 Id="rId3"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 Id="rId3"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Content">
  <p:cSld name="1_Content - 2 col - asym_1">
    <p:spTree>
      <p:nvGrpSpPr>
        <p:cNvPr id="13" name="Shape 13"/>
        <p:cNvGrpSpPr/>
        <p:nvPr/>
      </p:nvGrpSpPr>
      <p:grpSpPr>
        <a:xfrm>
          <a:off x="0" y="0"/>
          <a:ext cx="0" cy="0"/>
          <a:chOff x="0" y="0"/>
          <a:chExt cx="0" cy="0"/>
        </a:xfrm>
      </p:grpSpPr>
      <p:sp>
        <p:nvSpPr>
          <p:cNvPr id="14" name="Google Shape;14;p2"/>
          <p:cNvSpPr txBox="1"/>
          <p:nvPr>
            <p:ph idx="1" type="body"/>
          </p:nvPr>
        </p:nvSpPr>
        <p:spPr>
          <a:xfrm>
            <a:off x="1436350" y="1264700"/>
            <a:ext cx="3430500" cy="3227100"/>
          </a:xfrm>
          <a:prstGeom prst="rect">
            <a:avLst/>
          </a:prstGeom>
          <a:noFill/>
          <a:ln>
            <a:noFill/>
          </a:ln>
        </p:spPr>
        <p:txBody>
          <a:bodyPr anchorCtr="0" anchor="t" bIns="0" lIns="0" spcFirstLastPara="1" rIns="0" wrap="square" tIns="0">
            <a:normAutofit/>
          </a:bodyPr>
          <a:lstStyle>
            <a:lvl1pPr indent="-331470" lvl="0" marL="457200" marR="0" algn="l">
              <a:lnSpc>
                <a:spcPct val="136666"/>
              </a:lnSpc>
              <a:spcBef>
                <a:spcPts val="0"/>
              </a:spcBef>
              <a:spcAft>
                <a:spcPts val="0"/>
              </a:spcAft>
              <a:buClr>
                <a:srgbClr val="262C30"/>
              </a:buClr>
              <a:buSzPts val="1620"/>
              <a:buFont typeface="Montserrat"/>
              <a:buChar char="●"/>
              <a:defRPr sz="1620">
                <a:solidFill>
                  <a:srgbClr val="262C30"/>
                </a:solidFill>
                <a:latin typeface="Montserrat"/>
                <a:ea typeface="Montserrat"/>
                <a:cs typeface="Montserrat"/>
                <a:sym typeface="Montserrat"/>
              </a:defRPr>
            </a:lvl1pPr>
            <a:lvl2pPr indent="-317500" lvl="1" marL="914400">
              <a:spcBef>
                <a:spcPts val="0"/>
              </a:spcBef>
              <a:spcAft>
                <a:spcPts val="0"/>
              </a:spcAft>
              <a:buSzPts val="1400"/>
              <a:buFont typeface="Montserrat"/>
              <a:buChar char="○"/>
              <a:defRPr>
                <a:latin typeface="Montserrat"/>
                <a:ea typeface="Montserrat"/>
                <a:cs typeface="Montserrat"/>
                <a:sym typeface="Montserrat"/>
              </a:defRPr>
            </a:lvl2pPr>
            <a:lvl3pPr indent="-317500" lvl="2" marL="1371600">
              <a:spcBef>
                <a:spcPts val="0"/>
              </a:spcBef>
              <a:spcAft>
                <a:spcPts val="0"/>
              </a:spcAft>
              <a:buSzPts val="1400"/>
              <a:buFont typeface="Montserrat"/>
              <a:buChar char="■"/>
              <a:defRPr>
                <a:latin typeface="Montserrat"/>
                <a:ea typeface="Montserrat"/>
                <a:cs typeface="Montserrat"/>
                <a:sym typeface="Montserrat"/>
              </a:defRPr>
            </a:lvl3pPr>
            <a:lvl4pPr indent="-317500" lvl="3" marL="1828800">
              <a:spcBef>
                <a:spcPts val="0"/>
              </a:spcBef>
              <a:spcAft>
                <a:spcPts val="0"/>
              </a:spcAft>
              <a:buSzPts val="1400"/>
              <a:buFont typeface="Montserrat"/>
              <a:buChar char="●"/>
              <a:defRPr>
                <a:latin typeface="Montserrat"/>
                <a:ea typeface="Montserrat"/>
                <a:cs typeface="Montserrat"/>
                <a:sym typeface="Montserrat"/>
              </a:defRPr>
            </a:lvl4pPr>
            <a:lvl5pPr indent="-317500" lvl="4" marL="2286000">
              <a:spcBef>
                <a:spcPts val="0"/>
              </a:spcBef>
              <a:spcAft>
                <a:spcPts val="0"/>
              </a:spcAft>
              <a:buSzPts val="1400"/>
              <a:buFont typeface="Montserrat"/>
              <a:buChar char="○"/>
              <a:defRPr>
                <a:latin typeface="Montserrat"/>
                <a:ea typeface="Montserrat"/>
                <a:cs typeface="Montserrat"/>
                <a:sym typeface="Montserrat"/>
              </a:defRPr>
            </a:lvl5pPr>
            <a:lvl6pPr indent="-317500" lvl="5" marL="2743200">
              <a:spcBef>
                <a:spcPts val="0"/>
              </a:spcBef>
              <a:spcAft>
                <a:spcPts val="0"/>
              </a:spcAft>
              <a:buSzPts val="1400"/>
              <a:buFont typeface="Montserrat"/>
              <a:buChar char="■"/>
              <a:defRPr>
                <a:latin typeface="Montserrat"/>
                <a:ea typeface="Montserrat"/>
                <a:cs typeface="Montserrat"/>
                <a:sym typeface="Montserrat"/>
              </a:defRPr>
            </a:lvl6pPr>
            <a:lvl7pPr indent="-317500" lvl="6" marL="3200400">
              <a:spcBef>
                <a:spcPts val="0"/>
              </a:spcBef>
              <a:spcAft>
                <a:spcPts val="0"/>
              </a:spcAft>
              <a:buSzPts val="1400"/>
              <a:buFont typeface="Montserrat"/>
              <a:buChar char="●"/>
              <a:defRPr>
                <a:latin typeface="Montserrat"/>
                <a:ea typeface="Montserrat"/>
                <a:cs typeface="Montserrat"/>
                <a:sym typeface="Montserrat"/>
              </a:defRPr>
            </a:lvl7pPr>
            <a:lvl8pPr indent="-317500" lvl="7" marL="3657600">
              <a:spcBef>
                <a:spcPts val="0"/>
              </a:spcBef>
              <a:spcAft>
                <a:spcPts val="0"/>
              </a:spcAft>
              <a:buSzPts val="1400"/>
              <a:buFont typeface="Montserrat"/>
              <a:buChar char="○"/>
              <a:defRPr>
                <a:latin typeface="Montserrat"/>
                <a:ea typeface="Montserrat"/>
                <a:cs typeface="Montserrat"/>
                <a:sym typeface="Montserrat"/>
              </a:defRPr>
            </a:lvl8pPr>
            <a:lvl9pPr indent="-317500" lvl="8" marL="4114800">
              <a:spcBef>
                <a:spcPts val="0"/>
              </a:spcBef>
              <a:spcAft>
                <a:spcPts val="0"/>
              </a:spcAft>
              <a:buSzPts val="1400"/>
              <a:buFont typeface="Montserrat"/>
              <a:buChar char="■"/>
              <a:defRPr>
                <a:latin typeface="Montserrat"/>
                <a:ea typeface="Montserrat"/>
                <a:cs typeface="Montserrat"/>
                <a:sym typeface="Montserrat"/>
              </a:defRPr>
            </a:lvl9pPr>
          </a:lstStyle>
          <a:p/>
        </p:txBody>
      </p:sp>
      <p:sp>
        <p:nvSpPr>
          <p:cNvPr id="15" name="Google Shape;15;p2"/>
          <p:cNvSpPr txBox="1"/>
          <p:nvPr>
            <p:ph idx="2" type="body"/>
          </p:nvPr>
        </p:nvSpPr>
        <p:spPr>
          <a:xfrm>
            <a:off x="5038206" y="1264700"/>
            <a:ext cx="3430500" cy="3227100"/>
          </a:xfrm>
          <a:prstGeom prst="rect">
            <a:avLst/>
          </a:prstGeom>
          <a:noFill/>
          <a:ln>
            <a:noFill/>
          </a:ln>
        </p:spPr>
        <p:txBody>
          <a:bodyPr anchorCtr="0" anchor="t" bIns="0" lIns="0" spcFirstLastPara="1" rIns="0" wrap="square" tIns="0">
            <a:normAutofit/>
          </a:bodyPr>
          <a:lstStyle>
            <a:lvl1pPr indent="-331470" lvl="0" marL="457200" marR="0" algn="l">
              <a:lnSpc>
                <a:spcPct val="136666"/>
              </a:lnSpc>
              <a:spcBef>
                <a:spcPts val="0"/>
              </a:spcBef>
              <a:spcAft>
                <a:spcPts val="0"/>
              </a:spcAft>
              <a:buClr>
                <a:srgbClr val="262C30"/>
              </a:buClr>
              <a:buSzPts val="1620"/>
              <a:buFont typeface="Montserrat"/>
              <a:buChar char="●"/>
              <a:defRPr sz="1620">
                <a:solidFill>
                  <a:srgbClr val="262C30"/>
                </a:solidFill>
                <a:latin typeface="Montserrat"/>
                <a:ea typeface="Montserrat"/>
                <a:cs typeface="Montserrat"/>
                <a:sym typeface="Montserrat"/>
              </a:defRPr>
            </a:lvl1pPr>
            <a:lvl2pPr indent="-317500" lvl="1" marL="914400">
              <a:spcBef>
                <a:spcPts val="0"/>
              </a:spcBef>
              <a:spcAft>
                <a:spcPts val="0"/>
              </a:spcAft>
              <a:buSzPts val="1400"/>
              <a:buFont typeface="Montserrat"/>
              <a:buChar char="○"/>
              <a:defRPr>
                <a:latin typeface="Montserrat"/>
                <a:ea typeface="Montserrat"/>
                <a:cs typeface="Montserrat"/>
                <a:sym typeface="Montserrat"/>
              </a:defRPr>
            </a:lvl2pPr>
            <a:lvl3pPr indent="-317500" lvl="2" marL="1371600">
              <a:spcBef>
                <a:spcPts val="0"/>
              </a:spcBef>
              <a:spcAft>
                <a:spcPts val="0"/>
              </a:spcAft>
              <a:buSzPts val="1400"/>
              <a:buFont typeface="Montserrat"/>
              <a:buChar char="■"/>
              <a:defRPr>
                <a:latin typeface="Montserrat"/>
                <a:ea typeface="Montserrat"/>
                <a:cs typeface="Montserrat"/>
                <a:sym typeface="Montserrat"/>
              </a:defRPr>
            </a:lvl3pPr>
            <a:lvl4pPr indent="-317500" lvl="3" marL="1828800">
              <a:spcBef>
                <a:spcPts val="0"/>
              </a:spcBef>
              <a:spcAft>
                <a:spcPts val="0"/>
              </a:spcAft>
              <a:buSzPts val="1400"/>
              <a:buFont typeface="Montserrat"/>
              <a:buChar char="●"/>
              <a:defRPr>
                <a:latin typeface="Montserrat"/>
                <a:ea typeface="Montserrat"/>
                <a:cs typeface="Montserrat"/>
                <a:sym typeface="Montserrat"/>
              </a:defRPr>
            </a:lvl4pPr>
            <a:lvl5pPr indent="-317500" lvl="4" marL="2286000">
              <a:spcBef>
                <a:spcPts val="0"/>
              </a:spcBef>
              <a:spcAft>
                <a:spcPts val="0"/>
              </a:spcAft>
              <a:buSzPts val="1400"/>
              <a:buFont typeface="Montserrat"/>
              <a:buChar char="○"/>
              <a:defRPr>
                <a:latin typeface="Montserrat"/>
                <a:ea typeface="Montserrat"/>
                <a:cs typeface="Montserrat"/>
                <a:sym typeface="Montserrat"/>
              </a:defRPr>
            </a:lvl5pPr>
            <a:lvl6pPr indent="-317500" lvl="5" marL="2743200">
              <a:spcBef>
                <a:spcPts val="0"/>
              </a:spcBef>
              <a:spcAft>
                <a:spcPts val="0"/>
              </a:spcAft>
              <a:buSzPts val="1400"/>
              <a:buFont typeface="Montserrat"/>
              <a:buChar char="■"/>
              <a:defRPr>
                <a:latin typeface="Montserrat"/>
                <a:ea typeface="Montserrat"/>
                <a:cs typeface="Montserrat"/>
                <a:sym typeface="Montserrat"/>
              </a:defRPr>
            </a:lvl6pPr>
            <a:lvl7pPr indent="-317500" lvl="6" marL="3200400">
              <a:spcBef>
                <a:spcPts val="0"/>
              </a:spcBef>
              <a:spcAft>
                <a:spcPts val="0"/>
              </a:spcAft>
              <a:buSzPts val="1400"/>
              <a:buFont typeface="Montserrat"/>
              <a:buChar char="●"/>
              <a:defRPr>
                <a:latin typeface="Montserrat"/>
                <a:ea typeface="Montserrat"/>
                <a:cs typeface="Montserrat"/>
                <a:sym typeface="Montserrat"/>
              </a:defRPr>
            </a:lvl7pPr>
            <a:lvl8pPr indent="-317500" lvl="7" marL="3657600">
              <a:spcBef>
                <a:spcPts val="0"/>
              </a:spcBef>
              <a:spcAft>
                <a:spcPts val="0"/>
              </a:spcAft>
              <a:buSzPts val="1400"/>
              <a:buFont typeface="Montserrat"/>
              <a:buChar char="○"/>
              <a:defRPr>
                <a:latin typeface="Montserrat"/>
                <a:ea typeface="Montserrat"/>
                <a:cs typeface="Montserrat"/>
                <a:sym typeface="Montserrat"/>
              </a:defRPr>
            </a:lvl8pPr>
            <a:lvl9pPr indent="-317500" lvl="8" marL="4114800">
              <a:spcBef>
                <a:spcPts val="0"/>
              </a:spcBef>
              <a:spcAft>
                <a:spcPts val="0"/>
              </a:spcAft>
              <a:buSzPts val="1400"/>
              <a:buFont typeface="Montserrat"/>
              <a:buChar char="■"/>
              <a:defRPr>
                <a:latin typeface="Montserrat"/>
                <a:ea typeface="Montserrat"/>
                <a:cs typeface="Montserrat"/>
                <a:sym typeface="Montserrat"/>
              </a:defRPr>
            </a:lvl9pPr>
          </a:lstStyle>
          <a:p/>
        </p:txBody>
      </p:sp>
      <p:sp>
        <p:nvSpPr>
          <p:cNvPr id="16" name="Google Shape;16;p2"/>
          <p:cNvSpPr txBox="1"/>
          <p:nvPr>
            <p:ph type="title"/>
          </p:nvPr>
        </p:nvSpPr>
        <p:spPr>
          <a:xfrm>
            <a:off x="712800" y="386675"/>
            <a:ext cx="7756200" cy="636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1000"/>
              </a:spcBef>
              <a:spcAft>
                <a:spcPts val="0"/>
              </a:spcAft>
              <a:buNone/>
              <a:defRPr sz="2520">
                <a:solidFill>
                  <a:srgbClr val="703084"/>
                </a:solidFill>
                <a:latin typeface="Montserrat"/>
                <a:ea typeface="Montserrat"/>
                <a:cs typeface="Montserrat"/>
                <a:sym typeface="Montserrat"/>
              </a:defRPr>
            </a:lvl1pPr>
            <a:lvl2pPr lvl="1">
              <a:spcBef>
                <a:spcPts val="0"/>
              </a:spcBef>
              <a:spcAft>
                <a:spcPts val="0"/>
              </a:spcAft>
              <a:buNone/>
              <a:defRPr>
                <a:latin typeface="Montserrat"/>
                <a:ea typeface="Montserrat"/>
                <a:cs typeface="Montserrat"/>
                <a:sym typeface="Montserrat"/>
              </a:defRPr>
            </a:lvl2pPr>
            <a:lvl3pPr lvl="2">
              <a:spcBef>
                <a:spcPts val="0"/>
              </a:spcBef>
              <a:spcAft>
                <a:spcPts val="0"/>
              </a:spcAft>
              <a:buNone/>
              <a:defRPr>
                <a:latin typeface="Montserrat"/>
                <a:ea typeface="Montserrat"/>
                <a:cs typeface="Montserrat"/>
                <a:sym typeface="Montserrat"/>
              </a:defRPr>
            </a:lvl3pPr>
            <a:lvl4pPr lvl="3">
              <a:spcBef>
                <a:spcPts val="0"/>
              </a:spcBef>
              <a:spcAft>
                <a:spcPts val="0"/>
              </a:spcAft>
              <a:buNone/>
              <a:defRPr>
                <a:latin typeface="Montserrat"/>
                <a:ea typeface="Montserrat"/>
                <a:cs typeface="Montserrat"/>
                <a:sym typeface="Montserrat"/>
              </a:defRPr>
            </a:lvl4pPr>
            <a:lvl5pPr lvl="4">
              <a:spcBef>
                <a:spcPts val="0"/>
              </a:spcBef>
              <a:spcAft>
                <a:spcPts val="0"/>
              </a:spcAft>
              <a:buNone/>
              <a:defRPr>
                <a:latin typeface="Montserrat"/>
                <a:ea typeface="Montserrat"/>
                <a:cs typeface="Montserrat"/>
                <a:sym typeface="Montserrat"/>
              </a:defRPr>
            </a:lvl5pPr>
            <a:lvl6pPr lvl="5">
              <a:spcBef>
                <a:spcPts val="0"/>
              </a:spcBef>
              <a:spcAft>
                <a:spcPts val="0"/>
              </a:spcAft>
              <a:buNone/>
              <a:defRPr>
                <a:latin typeface="Montserrat"/>
                <a:ea typeface="Montserrat"/>
                <a:cs typeface="Montserrat"/>
                <a:sym typeface="Montserrat"/>
              </a:defRPr>
            </a:lvl6pPr>
            <a:lvl7pPr lvl="6">
              <a:spcBef>
                <a:spcPts val="0"/>
              </a:spcBef>
              <a:spcAft>
                <a:spcPts val="0"/>
              </a:spcAft>
              <a:buNone/>
              <a:defRPr>
                <a:latin typeface="Montserrat"/>
                <a:ea typeface="Montserrat"/>
                <a:cs typeface="Montserrat"/>
                <a:sym typeface="Montserrat"/>
              </a:defRPr>
            </a:lvl7pPr>
            <a:lvl8pPr lvl="7">
              <a:spcBef>
                <a:spcPts val="0"/>
              </a:spcBef>
              <a:spcAft>
                <a:spcPts val="0"/>
              </a:spcAft>
              <a:buNone/>
              <a:defRPr>
                <a:latin typeface="Montserrat"/>
                <a:ea typeface="Montserrat"/>
                <a:cs typeface="Montserrat"/>
                <a:sym typeface="Montserrat"/>
              </a:defRPr>
            </a:lvl8pPr>
            <a:lvl9pPr lvl="8">
              <a:spcBef>
                <a:spcPts val="0"/>
              </a:spcBef>
              <a:spcAft>
                <a:spcPts val="0"/>
              </a:spcAft>
              <a:buNone/>
              <a:defRPr>
                <a:latin typeface="Montserrat"/>
                <a:ea typeface="Montserrat"/>
                <a:cs typeface="Montserrat"/>
                <a:sym typeface="Montserrat"/>
              </a:defRPr>
            </a:lvl9pPr>
          </a:lstStyle>
          <a:p/>
        </p:txBody>
      </p:sp>
      <p:sp>
        <p:nvSpPr>
          <p:cNvPr id="17" name="Google Shape;17;p2"/>
          <p:cNvSpPr txBox="1"/>
          <p:nvPr>
            <p:ph idx="3" type="subTitle"/>
          </p:nvPr>
        </p:nvSpPr>
        <p:spPr>
          <a:xfrm>
            <a:off x="752000" y="1264700"/>
            <a:ext cx="513000" cy="481200"/>
          </a:xfrm>
          <a:prstGeom prst="rect">
            <a:avLst/>
          </a:prstGeom>
          <a:solidFill>
            <a:srgbClr val="2885E4"/>
          </a:solidFill>
          <a:ln>
            <a:noFill/>
          </a:ln>
        </p:spPr>
        <p:txBody>
          <a:bodyPr anchorCtr="0" anchor="ctr" bIns="91425" lIns="91425" spcFirstLastPara="1" rIns="91425" wrap="square" tIns="91425">
            <a:noAutofit/>
          </a:bodyPr>
          <a:lstStyle>
            <a:lvl1pPr lvl="0" algn="ctr">
              <a:spcBef>
                <a:spcPts val="0"/>
              </a:spcBef>
              <a:spcAft>
                <a:spcPts val="0"/>
              </a:spcAft>
              <a:buNone/>
              <a:defRPr b="1" sz="2400">
                <a:solidFill>
                  <a:srgbClr val="FFFFFF"/>
                </a:solidFill>
                <a:latin typeface="Montserrat"/>
                <a:ea typeface="Montserrat"/>
                <a:cs typeface="Montserrat"/>
                <a:sym typeface="Montserrat"/>
              </a:defRPr>
            </a:lvl1pPr>
            <a:lvl2pPr lvl="1" algn="ctr">
              <a:spcBef>
                <a:spcPts val="0"/>
              </a:spcBef>
              <a:spcAft>
                <a:spcPts val="0"/>
              </a:spcAft>
              <a:buNone/>
              <a:defRPr b="1" sz="2400">
                <a:solidFill>
                  <a:srgbClr val="FFFFFF"/>
                </a:solidFill>
                <a:latin typeface="Montserrat"/>
                <a:ea typeface="Montserrat"/>
                <a:cs typeface="Montserrat"/>
                <a:sym typeface="Montserrat"/>
              </a:defRPr>
            </a:lvl2pPr>
            <a:lvl3pPr lvl="2" algn="ctr">
              <a:spcBef>
                <a:spcPts val="0"/>
              </a:spcBef>
              <a:spcAft>
                <a:spcPts val="0"/>
              </a:spcAft>
              <a:buNone/>
              <a:defRPr b="1" sz="2400">
                <a:solidFill>
                  <a:srgbClr val="FFFFFF"/>
                </a:solidFill>
                <a:latin typeface="Montserrat"/>
                <a:ea typeface="Montserrat"/>
                <a:cs typeface="Montserrat"/>
                <a:sym typeface="Montserrat"/>
              </a:defRPr>
            </a:lvl3pPr>
            <a:lvl4pPr lvl="3" algn="ctr">
              <a:spcBef>
                <a:spcPts val="0"/>
              </a:spcBef>
              <a:spcAft>
                <a:spcPts val="0"/>
              </a:spcAft>
              <a:buNone/>
              <a:defRPr b="1" sz="2400">
                <a:solidFill>
                  <a:srgbClr val="FFFFFF"/>
                </a:solidFill>
                <a:latin typeface="Montserrat"/>
                <a:ea typeface="Montserrat"/>
                <a:cs typeface="Montserrat"/>
                <a:sym typeface="Montserrat"/>
              </a:defRPr>
            </a:lvl4pPr>
            <a:lvl5pPr lvl="4" algn="ctr">
              <a:spcBef>
                <a:spcPts val="0"/>
              </a:spcBef>
              <a:spcAft>
                <a:spcPts val="0"/>
              </a:spcAft>
              <a:buNone/>
              <a:defRPr b="1" sz="2400">
                <a:solidFill>
                  <a:srgbClr val="FFFFFF"/>
                </a:solidFill>
                <a:latin typeface="Montserrat"/>
                <a:ea typeface="Montserrat"/>
                <a:cs typeface="Montserrat"/>
                <a:sym typeface="Montserrat"/>
              </a:defRPr>
            </a:lvl5pPr>
            <a:lvl6pPr lvl="5" algn="ctr">
              <a:spcBef>
                <a:spcPts val="0"/>
              </a:spcBef>
              <a:spcAft>
                <a:spcPts val="0"/>
              </a:spcAft>
              <a:buNone/>
              <a:defRPr b="1" sz="2400">
                <a:solidFill>
                  <a:srgbClr val="FFFFFF"/>
                </a:solidFill>
                <a:latin typeface="Montserrat"/>
                <a:ea typeface="Montserrat"/>
                <a:cs typeface="Montserrat"/>
                <a:sym typeface="Montserrat"/>
              </a:defRPr>
            </a:lvl6pPr>
            <a:lvl7pPr lvl="6" algn="ctr">
              <a:spcBef>
                <a:spcPts val="0"/>
              </a:spcBef>
              <a:spcAft>
                <a:spcPts val="0"/>
              </a:spcAft>
              <a:buNone/>
              <a:defRPr b="1" sz="2400">
                <a:solidFill>
                  <a:srgbClr val="FFFFFF"/>
                </a:solidFill>
                <a:latin typeface="Montserrat"/>
                <a:ea typeface="Montserrat"/>
                <a:cs typeface="Montserrat"/>
                <a:sym typeface="Montserrat"/>
              </a:defRPr>
            </a:lvl7pPr>
            <a:lvl8pPr lvl="7" algn="ctr">
              <a:spcBef>
                <a:spcPts val="0"/>
              </a:spcBef>
              <a:spcAft>
                <a:spcPts val="0"/>
              </a:spcAft>
              <a:buNone/>
              <a:defRPr b="1" sz="2400">
                <a:solidFill>
                  <a:srgbClr val="FFFFFF"/>
                </a:solidFill>
                <a:latin typeface="Montserrat"/>
                <a:ea typeface="Montserrat"/>
                <a:cs typeface="Montserrat"/>
                <a:sym typeface="Montserrat"/>
              </a:defRPr>
            </a:lvl8pPr>
            <a:lvl9pPr lvl="8" algn="ctr">
              <a:spcBef>
                <a:spcPts val="0"/>
              </a:spcBef>
              <a:spcAft>
                <a:spcPts val="0"/>
              </a:spcAft>
              <a:buNone/>
              <a:defRPr b="1" sz="2400">
                <a:solidFill>
                  <a:srgbClr val="FFFFFF"/>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645">
          <p15:clr>
            <a:srgbClr val="FA7B17"/>
          </p15:clr>
        </p15:guide>
        <p15:guide id="2" orient="horz" pos="797">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roval &amp; Authorization">
  <p:cSld name="Approval &amp; Authorization">
    <p:spTree>
      <p:nvGrpSpPr>
        <p:cNvPr id="64" name="Shape 64"/>
        <p:cNvGrpSpPr/>
        <p:nvPr/>
      </p:nvGrpSpPr>
      <p:grpSpPr>
        <a:xfrm>
          <a:off x="0" y="0"/>
          <a:ext cx="0" cy="0"/>
          <a:chOff x="0" y="0"/>
          <a:chExt cx="0" cy="0"/>
        </a:xfrm>
      </p:grpSpPr>
      <p:sp>
        <p:nvSpPr>
          <p:cNvPr id="65" name="Google Shape;65;p11"/>
          <p:cNvSpPr txBox="1"/>
          <p:nvPr/>
        </p:nvSpPr>
        <p:spPr>
          <a:xfrm>
            <a:off x="4792064" y="1426650"/>
            <a:ext cx="3676800" cy="30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i="0" lang="en-US" sz="1400">
                <a:solidFill>
                  <a:srgbClr val="6F3382"/>
                </a:solidFill>
                <a:latin typeface="Montserrat"/>
                <a:ea typeface="Montserrat"/>
                <a:cs typeface="Montserrat"/>
                <a:sym typeface="Montserrat"/>
              </a:rPr>
              <a:t>Territory</a:t>
            </a:r>
            <a:endParaRPr>
              <a:latin typeface="Montserrat"/>
              <a:ea typeface="Montserrat"/>
              <a:cs typeface="Montserrat"/>
              <a:sym typeface="Montserrat"/>
            </a:endParaRPr>
          </a:p>
        </p:txBody>
      </p:sp>
      <p:grpSp>
        <p:nvGrpSpPr>
          <p:cNvPr id="66" name="Google Shape;66;p11"/>
          <p:cNvGrpSpPr/>
          <p:nvPr/>
        </p:nvGrpSpPr>
        <p:grpSpPr>
          <a:xfrm>
            <a:off x="712432" y="1735420"/>
            <a:ext cx="3676800" cy="725238"/>
            <a:chOff x="712432" y="1808134"/>
            <a:chExt cx="3676800" cy="883252"/>
          </a:xfrm>
        </p:grpSpPr>
        <p:sp>
          <p:nvSpPr>
            <p:cNvPr id="67" name="Google Shape;67;p11"/>
            <p:cNvSpPr/>
            <p:nvPr/>
          </p:nvSpPr>
          <p:spPr>
            <a:xfrm>
              <a:off x="712432" y="1808134"/>
              <a:ext cx="3676800" cy="660900"/>
            </a:xfrm>
            <a:prstGeom prst="rect">
              <a:avLst/>
            </a:prstGeom>
            <a:solidFill>
              <a:srgbClr val="703084">
                <a:alpha val="471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600">
                <a:solidFill>
                  <a:schemeClr val="lt1"/>
                </a:solidFill>
                <a:latin typeface="Montserrat"/>
                <a:ea typeface="Montserrat"/>
                <a:cs typeface="Montserrat"/>
                <a:sym typeface="Montserrat"/>
              </a:endParaRPr>
            </a:p>
          </p:txBody>
        </p:sp>
        <p:sp>
          <p:nvSpPr>
            <p:cNvPr id="68" name="Google Shape;68;p11"/>
            <p:cNvSpPr txBox="1"/>
            <p:nvPr/>
          </p:nvSpPr>
          <p:spPr>
            <a:xfrm>
              <a:off x="712432" y="2466386"/>
              <a:ext cx="3676800" cy="2250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i="0" lang="en-US" sz="600">
                  <a:solidFill>
                    <a:srgbClr val="252C30"/>
                  </a:solidFill>
                  <a:latin typeface="Montserrat"/>
                  <a:ea typeface="Montserrat"/>
                  <a:cs typeface="Montserrat"/>
                  <a:sym typeface="Montserrat"/>
                </a:rPr>
                <a:t>Signature</a:t>
              </a:r>
              <a:endParaRPr>
                <a:latin typeface="Montserrat"/>
                <a:ea typeface="Montserrat"/>
                <a:cs typeface="Montserrat"/>
                <a:sym typeface="Montserrat"/>
              </a:endParaRPr>
            </a:p>
          </p:txBody>
        </p:sp>
      </p:grpSp>
      <p:grpSp>
        <p:nvGrpSpPr>
          <p:cNvPr id="69" name="Google Shape;69;p11"/>
          <p:cNvGrpSpPr/>
          <p:nvPr/>
        </p:nvGrpSpPr>
        <p:grpSpPr>
          <a:xfrm>
            <a:off x="712432" y="2547959"/>
            <a:ext cx="3676800" cy="517518"/>
            <a:chOff x="712432" y="2907343"/>
            <a:chExt cx="3676800" cy="517518"/>
          </a:xfrm>
        </p:grpSpPr>
        <p:sp>
          <p:nvSpPr>
            <p:cNvPr id="70" name="Google Shape;70;p11"/>
            <p:cNvSpPr/>
            <p:nvPr/>
          </p:nvSpPr>
          <p:spPr>
            <a:xfrm>
              <a:off x="712432" y="2907343"/>
              <a:ext cx="3676800" cy="330900"/>
            </a:xfrm>
            <a:prstGeom prst="rect">
              <a:avLst/>
            </a:prstGeom>
            <a:solidFill>
              <a:srgbClr val="703084">
                <a:alpha val="471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600">
                <a:solidFill>
                  <a:schemeClr val="lt1"/>
                </a:solidFill>
                <a:latin typeface="Montserrat"/>
                <a:ea typeface="Montserrat"/>
                <a:cs typeface="Montserrat"/>
                <a:sym typeface="Montserrat"/>
              </a:endParaRPr>
            </a:p>
          </p:txBody>
        </p:sp>
        <p:sp>
          <p:nvSpPr>
            <p:cNvPr id="71" name="Google Shape;71;p11"/>
            <p:cNvSpPr txBox="1"/>
            <p:nvPr/>
          </p:nvSpPr>
          <p:spPr>
            <a:xfrm>
              <a:off x="712432" y="3240061"/>
              <a:ext cx="3676800" cy="1848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i="0" lang="en-US" sz="600">
                  <a:solidFill>
                    <a:srgbClr val="252C30"/>
                  </a:solidFill>
                  <a:latin typeface="Montserrat"/>
                  <a:ea typeface="Montserrat"/>
                  <a:cs typeface="Montserrat"/>
                  <a:sym typeface="Montserrat"/>
                </a:rPr>
                <a:t>Printed Name</a:t>
              </a:r>
              <a:endParaRPr>
                <a:latin typeface="Montserrat"/>
                <a:ea typeface="Montserrat"/>
                <a:cs typeface="Montserrat"/>
                <a:sym typeface="Montserrat"/>
              </a:endParaRPr>
            </a:p>
          </p:txBody>
        </p:sp>
      </p:grpSp>
      <p:grpSp>
        <p:nvGrpSpPr>
          <p:cNvPr id="72" name="Google Shape;72;p11"/>
          <p:cNvGrpSpPr/>
          <p:nvPr/>
        </p:nvGrpSpPr>
        <p:grpSpPr>
          <a:xfrm>
            <a:off x="712432" y="3207804"/>
            <a:ext cx="3676800" cy="516075"/>
            <a:chOff x="712432" y="2907343"/>
            <a:chExt cx="3676800" cy="516075"/>
          </a:xfrm>
        </p:grpSpPr>
        <p:sp>
          <p:nvSpPr>
            <p:cNvPr id="73" name="Google Shape;73;p11"/>
            <p:cNvSpPr/>
            <p:nvPr/>
          </p:nvSpPr>
          <p:spPr>
            <a:xfrm>
              <a:off x="712432" y="2907343"/>
              <a:ext cx="3676800" cy="330900"/>
            </a:xfrm>
            <a:prstGeom prst="rect">
              <a:avLst/>
            </a:prstGeom>
            <a:solidFill>
              <a:srgbClr val="703084">
                <a:alpha val="471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600">
                <a:solidFill>
                  <a:schemeClr val="lt1"/>
                </a:solidFill>
                <a:latin typeface="Montserrat"/>
                <a:ea typeface="Montserrat"/>
                <a:cs typeface="Montserrat"/>
                <a:sym typeface="Montserrat"/>
              </a:endParaRPr>
            </a:p>
          </p:txBody>
        </p:sp>
        <p:sp>
          <p:nvSpPr>
            <p:cNvPr id="74" name="Google Shape;74;p11"/>
            <p:cNvSpPr txBox="1"/>
            <p:nvPr/>
          </p:nvSpPr>
          <p:spPr>
            <a:xfrm>
              <a:off x="712432" y="3238618"/>
              <a:ext cx="3676800" cy="1848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i="0" lang="en-US" sz="600">
                  <a:solidFill>
                    <a:srgbClr val="252C30"/>
                  </a:solidFill>
                  <a:latin typeface="Montserrat"/>
                  <a:ea typeface="Montserrat"/>
                  <a:cs typeface="Montserrat"/>
                  <a:sym typeface="Montserrat"/>
                </a:rPr>
                <a:t>Title</a:t>
              </a:r>
              <a:endParaRPr>
                <a:latin typeface="Montserrat"/>
                <a:ea typeface="Montserrat"/>
                <a:cs typeface="Montserrat"/>
                <a:sym typeface="Montserrat"/>
              </a:endParaRPr>
            </a:p>
          </p:txBody>
        </p:sp>
      </p:grpSp>
      <p:grpSp>
        <p:nvGrpSpPr>
          <p:cNvPr id="75" name="Google Shape;75;p11"/>
          <p:cNvGrpSpPr/>
          <p:nvPr/>
        </p:nvGrpSpPr>
        <p:grpSpPr>
          <a:xfrm>
            <a:off x="712432" y="3871311"/>
            <a:ext cx="3676800" cy="515806"/>
            <a:chOff x="712432" y="2907343"/>
            <a:chExt cx="3676800" cy="515806"/>
          </a:xfrm>
        </p:grpSpPr>
        <p:sp>
          <p:nvSpPr>
            <p:cNvPr id="76" name="Google Shape;76;p11"/>
            <p:cNvSpPr/>
            <p:nvPr/>
          </p:nvSpPr>
          <p:spPr>
            <a:xfrm>
              <a:off x="712432" y="2907343"/>
              <a:ext cx="3676800" cy="330900"/>
            </a:xfrm>
            <a:prstGeom prst="rect">
              <a:avLst/>
            </a:prstGeom>
            <a:solidFill>
              <a:srgbClr val="703084">
                <a:alpha val="471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600">
                <a:solidFill>
                  <a:schemeClr val="lt1"/>
                </a:solidFill>
                <a:latin typeface="Montserrat"/>
                <a:ea typeface="Montserrat"/>
                <a:cs typeface="Montserrat"/>
                <a:sym typeface="Montserrat"/>
              </a:endParaRPr>
            </a:p>
          </p:txBody>
        </p:sp>
        <p:sp>
          <p:nvSpPr>
            <p:cNvPr id="77" name="Google Shape;77;p11"/>
            <p:cNvSpPr txBox="1"/>
            <p:nvPr/>
          </p:nvSpPr>
          <p:spPr>
            <a:xfrm>
              <a:off x="712432" y="3238349"/>
              <a:ext cx="3676800" cy="1848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i="0" lang="en-US" sz="600">
                  <a:solidFill>
                    <a:srgbClr val="252C30"/>
                  </a:solidFill>
                  <a:latin typeface="Montserrat"/>
                  <a:ea typeface="Montserrat"/>
                  <a:cs typeface="Montserrat"/>
                  <a:sym typeface="Montserrat"/>
                </a:rPr>
                <a:t>Date</a:t>
              </a:r>
              <a:endParaRPr>
                <a:latin typeface="Montserrat"/>
                <a:ea typeface="Montserrat"/>
                <a:cs typeface="Montserrat"/>
                <a:sym typeface="Montserrat"/>
              </a:endParaRPr>
            </a:p>
          </p:txBody>
        </p:sp>
      </p:grpSp>
      <p:grpSp>
        <p:nvGrpSpPr>
          <p:cNvPr id="78" name="Google Shape;78;p11"/>
          <p:cNvGrpSpPr/>
          <p:nvPr/>
        </p:nvGrpSpPr>
        <p:grpSpPr>
          <a:xfrm>
            <a:off x="4792064" y="1735421"/>
            <a:ext cx="3676800" cy="727602"/>
            <a:chOff x="712432" y="1808134"/>
            <a:chExt cx="3676800" cy="886131"/>
          </a:xfrm>
        </p:grpSpPr>
        <p:sp>
          <p:nvSpPr>
            <p:cNvPr id="79" name="Google Shape;79;p11"/>
            <p:cNvSpPr/>
            <p:nvPr/>
          </p:nvSpPr>
          <p:spPr>
            <a:xfrm>
              <a:off x="712432" y="1808134"/>
              <a:ext cx="3676800" cy="660900"/>
            </a:xfrm>
            <a:prstGeom prst="rect">
              <a:avLst/>
            </a:prstGeom>
            <a:solidFill>
              <a:srgbClr val="703084">
                <a:alpha val="471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600">
                <a:solidFill>
                  <a:schemeClr val="lt1"/>
                </a:solidFill>
                <a:latin typeface="Montserrat"/>
                <a:ea typeface="Montserrat"/>
                <a:cs typeface="Montserrat"/>
                <a:sym typeface="Montserrat"/>
              </a:endParaRPr>
            </a:p>
          </p:txBody>
        </p:sp>
        <p:sp>
          <p:nvSpPr>
            <p:cNvPr id="80" name="Google Shape;80;p11"/>
            <p:cNvSpPr txBox="1"/>
            <p:nvPr/>
          </p:nvSpPr>
          <p:spPr>
            <a:xfrm>
              <a:off x="712432" y="2469265"/>
              <a:ext cx="3676800" cy="2250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i="0" lang="en-US" sz="600">
                  <a:solidFill>
                    <a:srgbClr val="6F3382"/>
                  </a:solidFill>
                  <a:latin typeface="Montserrat"/>
                  <a:ea typeface="Montserrat"/>
                  <a:cs typeface="Montserrat"/>
                  <a:sym typeface="Montserrat"/>
                </a:rPr>
                <a:t>Signature</a:t>
              </a:r>
              <a:endParaRPr>
                <a:latin typeface="Montserrat"/>
                <a:ea typeface="Montserrat"/>
                <a:cs typeface="Montserrat"/>
                <a:sym typeface="Montserrat"/>
              </a:endParaRPr>
            </a:p>
          </p:txBody>
        </p:sp>
      </p:grpSp>
      <p:grpSp>
        <p:nvGrpSpPr>
          <p:cNvPr id="81" name="Google Shape;81;p11"/>
          <p:cNvGrpSpPr/>
          <p:nvPr/>
        </p:nvGrpSpPr>
        <p:grpSpPr>
          <a:xfrm>
            <a:off x="4792064" y="2547959"/>
            <a:ext cx="3676800" cy="517518"/>
            <a:chOff x="712432" y="2907343"/>
            <a:chExt cx="3676800" cy="517518"/>
          </a:xfrm>
        </p:grpSpPr>
        <p:sp>
          <p:nvSpPr>
            <p:cNvPr id="82" name="Google Shape;82;p11"/>
            <p:cNvSpPr/>
            <p:nvPr/>
          </p:nvSpPr>
          <p:spPr>
            <a:xfrm>
              <a:off x="712432" y="2907343"/>
              <a:ext cx="3676800" cy="330900"/>
            </a:xfrm>
            <a:prstGeom prst="rect">
              <a:avLst/>
            </a:prstGeom>
            <a:solidFill>
              <a:srgbClr val="703084">
                <a:alpha val="471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600">
                <a:solidFill>
                  <a:schemeClr val="lt1"/>
                </a:solidFill>
                <a:latin typeface="Montserrat"/>
                <a:ea typeface="Montserrat"/>
                <a:cs typeface="Montserrat"/>
                <a:sym typeface="Montserrat"/>
              </a:endParaRPr>
            </a:p>
          </p:txBody>
        </p:sp>
        <p:sp>
          <p:nvSpPr>
            <p:cNvPr id="83" name="Google Shape;83;p11"/>
            <p:cNvSpPr txBox="1"/>
            <p:nvPr/>
          </p:nvSpPr>
          <p:spPr>
            <a:xfrm>
              <a:off x="712432" y="3240061"/>
              <a:ext cx="3676800" cy="1848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i="0" lang="en-US" sz="600">
                  <a:solidFill>
                    <a:srgbClr val="6F3382"/>
                  </a:solidFill>
                  <a:latin typeface="Montserrat"/>
                  <a:ea typeface="Montserrat"/>
                  <a:cs typeface="Montserrat"/>
                  <a:sym typeface="Montserrat"/>
                </a:rPr>
                <a:t>Printed Name</a:t>
              </a:r>
              <a:endParaRPr>
                <a:latin typeface="Montserrat"/>
                <a:ea typeface="Montserrat"/>
                <a:cs typeface="Montserrat"/>
                <a:sym typeface="Montserrat"/>
              </a:endParaRPr>
            </a:p>
          </p:txBody>
        </p:sp>
      </p:grpSp>
      <p:grpSp>
        <p:nvGrpSpPr>
          <p:cNvPr id="84" name="Google Shape;84;p11"/>
          <p:cNvGrpSpPr/>
          <p:nvPr/>
        </p:nvGrpSpPr>
        <p:grpSpPr>
          <a:xfrm>
            <a:off x="4792064" y="3207804"/>
            <a:ext cx="3676800" cy="515806"/>
            <a:chOff x="712432" y="2907343"/>
            <a:chExt cx="3676800" cy="515806"/>
          </a:xfrm>
        </p:grpSpPr>
        <p:sp>
          <p:nvSpPr>
            <p:cNvPr id="85" name="Google Shape;85;p11"/>
            <p:cNvSpPr/>
            <p:nvPr/>
          </p:nvSpPr>
          <p:spPr>
            <a:xfrm>
              <a:off x="712432" y="2907343"/>
              <a:ext cx="3676800" cy="330900"/>
            </a:xfrm>
            <a:prstGeom prst="rect">
              <a:avLst/>
            </a:prstGeom>
            <a:solidFill>
              <a:srgbClr val="703084">
                <a:alpha val="471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600">
                <a:solidFill>
                  <a:schemeClr val="lt1"/>
                </a:solidFill>
                <a:latin typeface="Montserrat"/>
                <a:ea typeface="Montserrat"/>
                <a:cs typeface="Montserrat"/>
                <a:sym typeface="Montserrat"/>
              </a:endParaRPr>
            </a:p>
          </p:txBody>
        </p:sp>
        <p:sp>
          <p:nvSpPr>
            <p:cNvPr id="86" name="Google Shape;86;p11"/>
            <p:cNvSpPr txBox="1"/>
            <p:nvPr/>
          </p:nvSpPr>
          <p:spPr>
            <a:xfrm>
              <a:off x="712432" y="3238349"/>
              <a:ext cx="3676800" cy="1848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i="0" lang="en-US" sz="600">
                  <a:solidFill>
                    <a:srgbClr val="6F3382"/>
                  </a:solidFill>
                  <a:latin typeface="Montserrat"/>
                  <a:ea typeface="Montserrat"/>
                  <a:cs typeface="Montserrat"/>
                  <a:sym typeface="Montserrat"/>
                </a:rPr>
                <a:t>Title</a:t>
              </a:r>
              <a:endParaRPr>
                <a:latin typeface="Montserrat"/>
                <a:ea typeface="Montserrat"/>
                <a:cs typeface="Montserrat"/>
                <a:sym typeface="Montserrat"/>
              </a:endParaRPr>
            </a:p>
          </p:txBody>
        </p:sp>
      </p:grpSp>
      <p:grpSp>
        <p:nvGrpSpPr>
          <p:cNvPr id="87" name="Google Shape;87;p11"/>
          <p:cNvGrpSpPr/>
          <p:nvPr/>
        </p:nvGrpSpPr>
        <p:grpSpPr>
          <a:xfrm>
            <a:off x="4792064" y="3871311"/>
            <a:ext cx="3676800" cy="515806"/>
            <a:chOff x="712432" y="2907343"/>
            <a:chExt cx="3676800" cy="515806"/>
          </a:xfrm>
        </p:grpSpPr>
        <p:sp>
          <p:nvSpPr>
            <p:cNvPr id="88" name="Google Shape;88;p11"/>
            <p:cNvSpPr/>
            <p:nvPr/>
          </p:nvSpPr>
          <p:spPr>
            <a:xfrm>
              <a:off x="712432" y="2907343"/>
              <a:ext cx="3676800" cy="330900"/>
            </a:xfrm>
            <a:prstGeom prst="rect">
              <a:avLst/>
            </a:prstGeom>
            <a:solidFill>
              <a:srgbClr val="703084">
                <a:alpha val="471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600">
                <a:solidFill>
                  <a:schemeClr val="lt1"/>
                </a:solidFill>
                <a:latin typeface="Montserrat"/>
                <a:ea typeface="Montserrat"/>
                <a:cs typeface="Montserrat"/>
                <a:sym typeface="Montserrat"/>
              </a:endParaRPr>
            </a:p>
          </p:txBody>
        </p:sp>
        <p:sp>
          <p:nvSpPr>
            <p:cNvPr id="89" name="Google Shape;89;p11"/>
            <p:cNvSpPr txBox="1"/>
            <p:nvPr/>
          </p:nvSpPr>
          <p:spPr>
            <a:xfrm>
              <a:off x="712432" y="3238349"/>
              <a:ext cx="3676800" cy="1848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i="0" lang="en-US" sz="600">
                  <a:solidFill>
                    <a:srgbClr val="6F3382"/>
                  </a:solidFill>
                  <a:latin typeface="Montserrat"/>
                  <a:ea typeface="Montserrat"/>
                  <a:cs typeface="Montserrat"/>
                  <a:sym typeface="Montserrat"/>
                </a:rPr>
                <a:t>Date</a:t>
              </a:r>
              <a:endParaRPr>
                <a:latin typeface="Montserrat"/>
                <a:ea typeface="Montserrat"/>
                <a:cs typeface="Montserrat"/>
                <a:sym typeface="Montserrat"/>
              </a:endParaRPr>
            </a:p>
          </p:txBody>
        </p:sp>
      </p:grpSp>
      <p:sp>
        <p:nvSpPr>
          <p:cNvPr id="90" name="Google Shape;90;p11"/>
          <p:cNvSpPr txBox="1"/>
          <p:nvPr/>
        </p:nvSpPr>
        <p:spPr>
          <a:xfrm>
            <a:off x="712425" y="386675"/>
            <a:ext cx="7756200" cy="636600"/>
          </a:xfrm>
          <a:prstGeom prst="rect">
            <a:avLst/>
          </a:prstGeom>
          <a:noFill/>
          <a:ln>
            <a:noFill/>
          </a:ln>
        </p:spPr>
        <p:txBody>
          <a:bodyPr anchorCtr="0" anchor="b" bIns="0" lIns="0" spcFirstLastPara="1" rIns="0" wrap="square" tIns="0">
            <a:noAutofit/>
          </a:bodyPr>
          <a:lstStyle/>
          <a:p>
            <a:pPr indent="0" lvl="0" marL="0" marR="0" rtl="0" algn="l">
              <a:lnSpc>
                <a:spcPct val="87857"/>
              </a:lnSpc>
              <a:spcBef>
                <a:spcPts val="0"/>
              </a:spcBef>
              <a:spcAft>
                <a:spcPts val="0"/>
              </a:spcAft>
              <a:buClr>
                <a:schemeClr val="dk1"/>
              </a:buClr>
              <a:buSzPts val="1100"/>
              <a:buFont typeface="Arial"/>
              <a:buNone/>
            </a:pPr>
            <a:r>
              <a:rPr lang="en-US" sz="2520">
                <a:solidFill>
                  <a:srgbClr val="703084"/>
                </a:solidFill>
                <a:latin typeface="Montserrat"/>
                <a:ea typeface="Montserrat"/>
                <a:cs typeface="Montserrat"/>
                <a:sym typeface="Montserrat"/>
              </a:rPr>
              <a:t>Approval &amp; Authorization</a:t>
            </a:r>
            <a:endParaRPr sz="2520">
              <a:solidFill>
                <a:srgbClr val="703084"/>
              </a:solidFill>
              <a:latin typeface="Montserrat"/>
              <a:ea typeface="Montserrat"/>
              <a:cs typeface="Montserrat"/>
              <a:sym typeface="Montserrat"/>
            </a:endParaRPr>
          </a:p>
        </p:txBody>
      </p:sp>
      <p:sp>
        <p:nvSpPr>
          <p:cNvPr id="91" name="Google Shape;91;p11"/>
          <p:cNvSpPr txBox="1"/>
          <p:nvPr>
            <p:ph type="title"/>
          </p:nvPr>
        </p:nvSpPr>
        <p:spPr>
          <a:xfrm>
            <a:off x="715875" y="1426650"/>
            <a:ext cx="3676800" cy="307800"/>
          </a:xfrm>
          <a:prstGeom prst="rect">
            <a:avLst/>
          </a:prstGeom>
          <a:noFill/>
          <a:ln>
            <a:noFill/>
          </a:ln>
        </p:spPr>
        <p:txBody>
          <a:bodyPr anchorCtr="0" anchor="t" bIns="0" lIns="0" spcFirstLastPara="1" rIns="0" wrap="square" tIns="0">
            <a:noAutofit/>
          </a:bodyPr>
          <a:lstStyle>
            <a:lvl1pPr lvl="0">
              <a:spcBef>
                <a:spcPts val="0"/>
              </a:spcBef>
              <a:spcAft>
                <a:spcPts val="0"/>
              </a:spcAft>
              <a:buNone/>
              <a:defRPr>
                <a:solidFill>
                  <a:srgbClr val="3F3F3F"/>
                </a:solidFill>
                <a:latin typeface="Montserrat"/>
                <a:ea typeface="Montserrat"/>
                <a:cs typeface="Montserrat"/>
                <a:sym typeface="Montserrat"/>
              </a:defRPr>
            </a:lvl1pPr>
            <a:lvl2pPr lvl="1">
              <a:spcBef>
                <a:spcPts val="0"/>
              </a:spcBef>
              <a:spcAft>
                <a:spcPts val="0"/>
              </a:spcAft>
              <a:buNone/>
              <a:defRPr>
                <a:latin typeface="Montserrat"/>
                <a:ea typeface="Montserrat"/>
                <a:cs typeface="Montserrat"/>
                <a:sym typeface="Montserrat"/>
              </a:defRPr>
            </a:lvl2pPr>
            <a:lvl3pPr lvl="2">
              <a:spcBef>
                <a:spcPts val="0"/>
              </a:spcBef>
              <a:spcAft>
                <a:spcPts val="0"/>
              </a:spcAft>
              <a:buNone/>
              <a:defRPr>
                <a:latin typeface="Montserrat"/>
                <a:ea typeface="Montserrat"/>
                <a:cs typeface="Montserrat"/>
                <a:sym typeface="Montserrat"/>
              </a:defRPr>
            </a:lvl3pPr>
            <a:lvl4pPr lvl="3">
              <a:spcBef>
                <a:spcPts val="0"/>
              </a:spcBef>
              <a:spcAft>
                <a:spcPts val="0"/>
              </a:spcAft>
              <a:buNone/>
              <a:defRPr>
                <a:latin typeface="Montserrat"/>
                <a:ea typeface="Montserrat"/>
                <a:cs typeface="Montserrat"/>
                <a:sym typeface="Montserrat"/>
              </a:defRPr>
            </a:lvl4pPr>
            <a:lvl5pPr lvl="4">
              <a:spcBef>
                <a:spcPts val="0"/>
              </a:spcBef>
              <a:spcAft>
                <a:spcPts val="0"/>
              </a:spcAft>
              <a:buNone/>
              <a:defRPr>
                <a:latin typeface="Montserrat"/>
                <a:ea typeface="Montserrat"/>
                <a:cs typeface="Montserrat"/>
                <a:sym typeface="Montserrat"/>
              </a:defRPr>
            </a:lvl5pPr>
            <a:lvl6pPr lvl="5">
              <a:spcBef>
                <a:spcPts val="0"/>
              </a:spcBef>
              <a:spcAft>
                <a:spcPts val="0"/>
              </a:spcAft>
              <a:buNone/>
              <a:defRPr>
                <a:latin typeface="Montserrat"/>
                <a:ea typeface="Montserrat"/>
                <a:cs typeface="Montserrat"/>
                <a:sym typeface="Montserrat"/>
              </a:defRPr>
            </a:lvl6pPr>
            <a:lvl7pPr lvl="6">
              <a:spcBef>
                <a:spcPts val="0"/>
              </a:spcBef>
              <a:spcAft>
                <a:spcPts val="0"/>
              </a:spcAft>
              <a:buNone/>
              <a:defRPr>
                <a:latin typeface="Montserrat"/>
                <a:ea typeface="Montserrat"/>
                <a:cs typeface="Montserrat"/>
                <a:sym typeface="Montserrat"/>
              </a:defRPr>
            </a:lvl7pPr>
            <a:lvl8pPr lvl="7">
              <a:spcBef>
                <a:spcPts val="0"/>
              </a:spcBef>
              <a:spcAft>
                <a:spcPts val="0"/>
              </a:spcAft>
              <a:buNone/>
              <a:defRPr>
                <a:latin typeface="Montserrat"/>
                <a:ea typeface="Montserrat"/>
                <a:cs typeface="Montserrat"/>
                <a:sym typeface="Montserrat"/>
              </a:defRPr>
            </a:lvl8pPr>
            <a:lvl9pPr lvl="8">
              <a:spcBef>
                <a:spcPts val="0"/>
              </a:spcBef>
              <a:spcAft>
                <a:spcPts val="0"/>
              </a:spcAft>
              <a:buNone/>
              <a:defRPr>
                <a:latin typeface="Montserrat"/>
                <a:ea typeface="Montserrat"/>
                <a:cs typeface="Montserrat"/>
                <a:sym typeface="Montserra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5 col">
  <p:cSld name="Content  - 2 column - image_2">
    <p:spTree>
      <p:nvGrpSpPr>
        <p:cNvPr id="92" name="Shape 92"/>
        <p:cNvGrpSpPr/>
        <p:nvPr/>
      </p:nvGrpSpPr>
      <p:grpSpPr>
        <a:xfrm>
          <a:off x="0" y="0"/>
          <a:ext cx="0" cy="0"/>
          <a:chOff x="0" y="0"/>
          <a:chExt cx="0" cy="0"/>
        </a:xfrm>
      </p:grpSpPr>
      <p:sp>
        <p:nvSpPr>
          <p:cNvPr id="93" name="Google Shape;93;p12"/>
          <p:cNvSpPr txBox="1"/>
          <p:nvPr>
            <p:ph type="title"/>
          </p:nvPr>
        </p:nvSpPr>
        <p:spPr>
          <a:xfrm>
            <a:off x="712800" y="386675"/>
            <a:ext cx="7756200" cy="636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1000"/>
              </a:spcBef>
              <a:spcAft>
                <a:spcPts val="0"/>
              </a:spcAft>
              <a:buNone/>
              <a:defRPr sz="2520">
                <a:solidFill>
                  <a:srgbClr val="703084"/>
                </a:solidFill>
                <a:latin typeface="Montserrat"/>
                <a:ea typeface="Montserrat"/>
                <a:cs typeface="Montserrat"/>
                <a:sym typeface="Montserrat"/>
              </a:defRPr>
            </a:lvl1pPr>
            <a:lvl2pPr lvl="1">
              <a:spcBef>
                <a:spcPts val="0"/>
              </a:spcBef>
              <a:spcAft>
                <a:spcPts val="0"/>
              </a:spcAft>
              <a:buNone/>
              <a:defRPr>
                <a:latin typeface="Montserrat"/>
                <a:ea typeface="Montserrat"/>
                <a:cs typeface="Montserrat"/>
                <a:sym typeface="Montserrat"/>
              </a:defRPr>
            </a:lvl2pPr>
            <a:lvl3pPr lvl="2">
              <a:spcBef>
                <a:spcPts val="0"/>
              </a:spcBef>
              <a:spcAft>
                <a:spcPts val="0"/>
              </a:spcAft>
              <a:buNone/>
              <a:defRPr>
                <a:latin typeface="Montserrat"/>
                <a:ea typeface="Montserrat"/>
                <a:cs typeface="Montserrat"/>
                <a:sym typeface="Montserrat"/>
              </a:defRPr>
            </a:lvl3pPr>
            <a:lvl4pPr lvl="3">
              <a:spcBef>
                <a:spcPts val="0"/>
              </a:spcBef>
              <a:spcAft>
                <a:spcPts val="0"/>
              </a:spcAft>
              <a:buNone/>
              <a:defRPr>
                <a:latin typeface="Montserrat"/>
                <a:ea typeface="Montserrat"/>
                <a:cs typeface="Montserrat"/>
                <a:sym typeface="Montserrat"/>
              </a:defRPr>
            </a:lvl4pPr>
            <a:lvl5pPr lvl="4">
              <a:spcBef>
                <a:spcPts val="0"/>
              </a:spcBef>
              <a:spcAft>
                <a:spcPts val="0"/>
              </a:spcAft>
              <a:buNone/>
              <a:defRPr>
                <a:latin typeface="Montserrat"/>
                <a:ea typeface="Montserrat"/>
                <a:cs typeface="Montserrat"/>
                <a:sym typeface="Montserrat"/>
              </a:defRPr>
            </a:lvl5pPr>
            <a:lvl6pPr lvl="5">
              <a:spcBef>
                <a:spcPts val="0"/>
              </a:spcBef>
              <a:spcAft>
                <a:spcPts val="0"/>
              </a:spcAft>
              <a:buNone/>
              <a:defRPr>
                <a:latin typeface="Montserrat"/>
                <a:ea typeface="Montserrat"/>
                <a:cs typeface="Montserrat"/>
                <a:sym typeface="Montserrat"/>
              </a:defRPr>
            </a:lvl6pPr>
            <a:lvl7pPr lvl="6">
              <a:spcBef>
                <a:spcPts val="0"/>
              </a:spcBef>
              <a:spcAft>
                <a:spcPts val="0"/>
              </a:spcAft>
              <a:buNone/>
              <a:defRPr>
                <a:latin typeface="Montserrat"/>
                <a:ea typeface="Montserrat"/>
                <a:cs typeface="Montserrat"/>
                <a:sym typeface="Montserrat"/>
              </a:defRPr>
            </a:lvl7pPr>
            <a:lvl8pPr lvl="7">
              <a:spcBef>
                <a:spcPts val="0"/>
              </a:spcBef>
              <a:spcAft>
                <a:spcPts val="0"/>
              </a:spcAft>
              <a:buNone/>
              <a:defRPr>
                <a:latin typeface="Montserrat"/>
                <a:ea typeface="Montserrat"/>
                <a:cs typeface="Montserrat"/>
                <a:sym typeface="Montserrat"/>
              </a:defRPr>
            </a:lvl8pPr>
            <a:lvl9pPr lvl="8">
              <a:spcBef>
                <a:spcPts val="0"/>
              </a:spcBef>
              <a:spcAft>
                <a:spcPts val="0"/>
              </a:spcAft>
              <a:buNone/>
              <a:defRPr>
                <a:latin typeface="Montserrat"/>
                <a:ea typeface="Montserrat"/>
                <a:cs typeface="Montserrat"/>
                <a:sym typeface="Montserrat"/>
              </a:defRPr>
            </a:lvl9pPr>
          </a:lstStyle>
          <a:p/>
        </p:txBody>
      </p:sp>
      <p:sp>
        <p:nvSpPr>
          <p:cNvPr id="94" name="Google Shape;94;p12"/>
          <p:cNvSpPr txBox="1"/>
          <p:nvPr>
            <p:ph idx="1" type="body"/>
          </p:nvPr>
        </p:nvSpPr>
        <p:spPr>
          <a:xfrm>
            <a:off x="712433" y="3439444"/>
            <a:ext cx="1529700" cy="958200"/>
          </a:xfrm>
          <a:prstGeom prst="rect">
            <a:avLst/>
          </a:prstGeom>
          <a:noFill/>
          <a:ln>
            <a:noFill/>
          </a:ln>
        </p:spPr>
        <p:txBody>
          <a:bodyPr anchorCtr="0" anchor="t" bIns="0" lIns="0" spcFirstLastPara="1" rIns="0" wrap="square" tIns="0">
            <a:normAutofit/>
          </a:bodyPr>
          <a:lstStyle>
            <a:lvl1pPr indent="-228600" lvl="0" marL="457200" marR="0" algn="l">
              <a:lnSpc>
                <a:spcPct val="136666"/>
              </a:lnSpc>
              <a:spcBef>
                <a:spcPts val="750"/>
              </a:spcBef>
              <a:spcAft>
                <a:spcPts val="0"/>
              </a:spcAft>
              <a:buClr>
                <a:srgbClr val="262C30"/>
              </a:buClr>
              <a:buSzPts val="1620"/>
              <a:buFont typeface="Montserrat"/>
              <a:buNone/>
              <a:defRPr i="0" sz="1620" u="none" cap="none" strike="noStrike">
                <a:solidFill>
                  <a:srgbClr val="262C30"/>
                </a:solidFill>
                <a:latin typeface="Montserrat"/>
                <a:ea typeface="Montserrat"/>
                <a:cs typeface="Montserrat"/>
                <a:sym typeface="Montserrat"/>
              </a:defRPr>
            </a:lvl1pPr>
            <a:lvl2pPr indent="-342900" lvl="1" marL="914400" marR="0" algn="l">
              <a:lnSpc>
                <a:spcPct val="90000"/>
              </a:lnSpc>
              <a:spcBef>
                <a:spcPts val="375"/>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2pPr>
            <a:lvl3pPr indent="-323850" lvl="2" marL="1371600" marR="0" algn="l">
              <a:lnSpc>
                <a:spcPct val="90000"/>
              </a:lnSpc>
              <a:spcBef>
                <a:spcPts val="375"/>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3pPr>
            <a:lvl4pPr indent="-314325" lvl="3" marL="18288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4pPr>
            <a:lvl5pPr indent="-314325" lvl="4" marL="22860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5pPr>
            <a:lvl6pPr indent="-314325" lvl="5" marL="27432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6pPr>
            <a:lvl7pPr indent="-314325" lvl="6" marL="32004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7pPr>
            <a:lvl8pPr indent="-314325" lvl="7" marL="36576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8pPr>
            <a:lvl9pPr indent="-314325" lvl="8" marL="41148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9pPr>
          </a:lstStyle>
          <a:p/>
        </p:txBody>
      </p:sp>
      <p:sp>
        <p:nvSpPr>
          <p:cNvPr id="95" name="Google Shape;95;p12"/>
          <p:cNvSpPr/>
          <p:nvPr>
            <p:ph idx="2" type="pic"/>
          </p:nvPr>
        </p:nvSpPr>
        <p:spPr>
          <a:xfrm>
            <a:off x="712433" y="1417320"/>
            <a:ext cx="1529700" cy="1985100"/>
          </a:xfrm>
          <a:prstGeom prst="rect">
            <a:avLst/>
          </a:prstGeom>
          <a:noFill/>
          <a:ln>
            <a:noFill/>
          </a:ln>
        </p:spPr>
        <p:txBody>
          <a:bodyPr anchorCtr="0" anchor="t" bIns="0" lIns="0" spcFirstLastPara="1" rIns="0" wrap="square" tIns="0">
            <a:noAutofit/>
          </a:bodyPr>
          <a:lstStyle>
            <a:lvl1pPr lvl="0" marR="0" algn="l">
              <a:lnSpc>
                <a:spcPct val="90000"/>
              </a:lnSpc>
              <a:spcBef>
                <a:spcPts val="750"/>
              </a:spcBef>
              <a:spcAft>
                <a:spcPts val="0"/>
              </a:spcAft>
              <a:buClr>
                <a:schemeClr val="dk1"/>
              </a:buClr>
              <a:buSzPts val="2000"/>
              <a:buFont typeface="Montserrat"/>
              <a:buNone/>
              <a:defRPr i="0" sz="2000" u="none" cap="none" strike="noStrike">
                <a:solidFill>
                  <a:schemeClr val="dk1"/>
                </a:solidFill>
                <a:latin typeface="Montserrat"/>
                <a:ea typeface="Montserrat"/>
                <a:cs typeface="Montserrat"/>
                <a:sym typeface="Montserrat"/>
              </a:defRPr>
            </a:lvl1pPr>
            <a:lvl2pPr lvl="1" marR="0" algn="l">
              <a:lnSpc>
                <a:spcPct val="90000"/>
              </a:lnSpc>
              <a:spcBef>
                <a:spcPts val="375"/>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2pPr>
            <a:lvl3pPr lvl="2" marR="0" algn="l">
              <a:lnSpc>
                <a:spcPct val="90000"/>
              </a:lnSpc>
              <a:spcBef>
                <a:spcPts val="375"/>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3pPr>
            <a:lvl4pPr lvl="3"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4pPr>
            <a:lvl5pPr lvl="4"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5pPr>
            <a:lvl6pPr lvl="5"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6pPr>
            <a:lvl7pPr lvl="6"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7pPr>
            <a:lvl8pPr lvl="7"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8pPr>
            <a:lvl9pPr lvl="8"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9pPr>
          </a:lstStyle>
          <a:p/>
        </p:txBody>
      </p:sp>
      <p:sp>
        <p:nvSpPr>
          <p:cNvPr id="96" name="Google Shape;96;p12"/>
          <p:cNvSpPr txBox="1"/>
          <p:nvPr>
            <p:ph idx="3" type="body"/>
          </p:nvPr>
        </p:nvSpPr>
        <p:spPr>
          <a:xfrm>
            <a:off x="2269093" y="3439444"/>
            <a:ext cx="1529700" cy="958200"/>
          </a:xfrm>
          <a:prstGeom prst="rect">
            <a:avLst/>
          </a:prstGeom>
          <a:noFill/>
          <a:ln>
            <a:noFill/>
          </a:ln>
        </p:spPr>
        <p:txBody>
          <a:bodyPr anchorCtr="0" anchor="t" bIns="0" lIns="0" spcFirstLastPara="1" rIns="0" wrap="square" tIns="0">
            <a:normAutofit/>
          </a:bodyPr>
          <a:lstStyle>
            <a:lvl1pPr indent="-228600" lvl="0" marL="457200" marR="0" algn="l">
              <a:lnSpc>
                <a:spcPct val="136666"/>
              </a:lnSpc>
              <a:spcBef>
                <a:spcPts val="750"/>
              </a:spcBef>
              <a:spcAft>
                <a:spcPts val="0"/>
              </a:spcAft>
              <a:buClr>
                <a:srgbClr val="262C30"/>
              </a:buClr>
              <a:buSzPts val="1620"/>
              <a:buFont typeface="Montserrat"/>
              <a:buNone/>
              <a:defRPr i="0" sz="1620" u="none" cap="none" strike="noStrike">
                <a:solidFill>
                  <a:srgbClr val="262C30"/>
                </a:solidFill>
                <a:latin typeface="Montserrat"/>
                <a:ea typeface="Montserrat"/>
                <a:cs typeface="Montserrat"/>
                <a:sym typeface="Montserrat"/>
              </a:defRPr>
            </a:lvl1pPr>
            <a:lvl2pPr indent="-342900" lvl="1" marL="914400" marR="0" algn="l">
              <a:lnSpc>
                <a:spcPct val="90000"/>
              </a:lnSpc>
              <a:spcBef>
                <a:spcPts val="375"/>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2pPr>
            <a:lvl3pPr indent="-323850" lvl="2" marL="1371600" marR="0" algn="l">
              <a:lnSpc>
                <a:spcPct val="90000"/>
              </a:lnSpc>
              <a:spcBef>
                <a:spcPts val="375"/>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3pPr>
            <a:lvl4pPr indent="-314325" lvl="3" marL="18288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4pPr>
            <a:lvl5pPr indent="-314325" lvl="4" marL="22860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5pPr>
            <a:lvl6pPr indent="-314325" lvl="5" marL="27432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6pPr>
            <a:lvl7pPr indent="-314325" lvl="6" marL="32004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7pPr>
            <a:lvl8pPr indent="-314325" lvl="7" marL="36576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8pPr>
            <a:lvl9pPr indent="-314325" lvl="8" marL="41148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9pPr>
          </a:lstStyle>
          <a:p/>
        </p:txBody>
      </p:sp>
      <p:sp>
        <p:nvSpPr>
          <p:cNvPr id="97" name="Google Shape;97;p12"/>
          <p:cNvSpPr/>
          <p:nvPr>
            <p:ph idx="4" type="pic"/>
          </p:nvPr>
        </p:nvSpPr>
        <p:spPr>
          <a:xfrm>
            <a:off x="2269093" y="1417320"/>
            <a:ext cx="1529700" cy="1985100"/>
          </a:xfrm>
          <a:prstGeom prst="rect">
            <a:avLst/>
          </a:prstGeom>
          <a:noFill/>
          <a:ln>
            <a:noFill/>
          </a:ln>
        </p:spPr>
        <p:txBody>
          <a:bodyPr anchorCtr="0" anchor="t" bIns="0" lIns="0" spcFirstLastPara="1" rIns="0" wrap="square" tIns="0">
            <a:noAutofit/>
          </a:bodyPr>
          <a:lstStyle>
            <a:lvl1pPr lvl="0" marR="0" algn="l">
              <a:lnSpc>
                <a:spcPct val="90000"/>
              </a:lnSpc>
              <a:spcBef>
                <a:spcPts val="750"/>
              </a:spcBef>
              <a:spcAft>
                <a:spcPts val="0"/>
              </a:spcAft>
              <a:buClr>
                <a:schemeClr val="dk1"/>
              </a:buClr>
              <a:buSzPts val="2000"/>
              <a:buFont typeface="Montserrat"/>
              <a:buNone/>
              <a:defRPr i="0" sz="2000" u="none" cap="none" strike="noStrike">
                <a:solidFill>
                  <a:schemeClr val="dk1"/>
                </a:solidFill>
                <a:latin typeface="Montserrat"/>
                <a:ea typeface="Montserrat"/>
                <a:cs typeface="Montserrat"/>
                <a:sym typeface="Montserrat"/>
              </a:defRPr>
            </a:lvl1pPr>
            <a:lvl2pPr lvl="1" marR="0" algn="l">
              <a:lnSpc>
                <a:spcPct val="90000"/>
              </a:lnSpc>
              <a:spcBef>
                <a:spcPts val="375"/>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2pPr>
            <a:lvl3pPr lvl="2" marR="0" algn="l">
              <a:lnSpc>
                <a:spcPct val="90000"/>
              </a:lnSpc>
              <a:spcBef>
                <a:spcPts val="375"/>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3pPr>
            <a:lvl4pPr lvl="3"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4pPr>
            <a:lvl5pPr lvl="4"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5pPr>
            <a:lvl6pPr lvl="5"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6pPr>
            <a:lvl7pPr lvl="6"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7pPr>
            <a:lvl8pPr lvl="7"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8pPr>
            <a:lvl9pPr lvl="8"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9pPr>
          </a:lstStyle>
          <a:p/>
        </p:txBody>
      </p:sp>
      <p:sp>
        <p:nvSpPr>
          <p:cNvPr id="98" name="Google Shape;98;p12"/>
          <p:cNvSpPr txBox="1"/>
          <p:nvPr>
            <p:ph idx="5" type="body"/>
          </p:nvPr>
        </p:nvSpPr>
        <p:spPr>
          <a:xfrm>
            <a:off x="3825753" y="3439444"/>
            <a:ext cx="1529700" cy="958200"/>
          </a:xfrm>
          <a:prstGeom prst="rect">
            <a:avLst/>
          </a:prstGeom>
          <a:noFill/>
          <a:ln>
            <a:noFill/>
          </a:ln>
        </p:spPr>
        <p:txBody>
          <a:bodyPr anchorCtr="0" anchor="t" bIns="0" lIns="0" spcFirstLastPara="1" rIns="0" wrap="square" tIns="0">
            <a:normAutofit/>
          </a:bodyPr>
          <a:lstStyle>
            <a:lvl1pPr indent="-228600" lvl="0" marL="457200" marR="0" algn="l">
              <a:lnSpc>
                <a:spcPct val="136666"/>
              </a:lnSpc>
              <a:spcBef>
                <a:spcPts val="750"/>
              </a:spcBef>
              <a:spcAft>
                <a:spcPts val="0"/>
              </a:spcAft>
              <a:buClr>
                <a:srgbClr val="262C30"/>
              </a:buClr>
              <a:buSzPts val="1620"/>
              <a:buFont typeface="Montserrat"/>
              <a:buNone/>
              <a:defRPr i="0" sz="1620" u="none" cap="none" strike="noStrike">
                <a:solidFill>
                  <a:srgbClr val="262C30"/>
                </a:solidFill>
                <a:latin typeface="Montserrat"/>
                <a:ea typeface="Montserrat"/>
                <a:cs typeface="Montserrat"/>
                <a:sym typeface="Montserrat"/>
              </a:defRPr>
            </a:lvl1pPr>
            <a:lvl2pPr indent="-342900" lvl="1" marL="914400" marR="0" algn="l">
              <a:lnSpc>
                <a:spcPct val="90000"/>
              </a:lnSpc>
              <a:spcBef>
                <a:spcPts val="375"/>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2pPr>
            <a:lvl3pPr indent="-323850" lvl="2" marL="1371600" marR="0" algn="l">
              <a:lnSpc>
                <a:spcPct val="90000"/>
              </a:lnSpc>
              <a:spcBef>
                <a:spcPts val="375"/>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3pPr>
            <a:lvl4pPr indent="-314325" lvl="3" marL="18288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4pPr>
            <a:lvl5pPr indent="-314325" lvl="4" marL="22860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5pPr>
            <a:lvl6pPr indent="-314325" lvl="5" marL="27432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6pPr>
            <a:lvl7pPr indent="-314325" lvl="6" marL="32004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7pPr>
            <a:lvl8pPr indent="-314325" lvl="7" marL="36576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8pPr>
            <a:lvl9pPr indent="-314325" lvl="8" marL="41148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9pPr>
          </a:lstStyle>
          <a:p/>
        </p:txBody>
      </p:sp>
      <p:sp>
        <p:nvSpPr>
          <p:cNvPr id="99" name="Google Shape;99;p12"/>
          <p:cNvSpPr/>
          <p:nvPr>
            <p:ph idx="6" type="pic"/>
          </p:nvPr>
        </p:nvSpPr>
        <p:spPr>
          <a:xfrm>
            <a:off x="3825753" y="1417320"/>
            <a:ext cx="1529700" cy="1985100"/>
          </a:xfrm>
          <a:prstGeom prst="rect">
            <a:avLst/>
          </a:prstGeom>
          <a:noFill/>
          <a:ln>
            <a:noFill/>
          </a:ln>
        </p:spPr>
        <p:txBody>
          <a:bodyPr anchorCtr="0" anchor="t" bIns="0" lIns="0" spcFirstLastPara="1" rIns="0" wrap="square" tIns="0">
            <a:noAutofit/>
          </a:bodyPr>
          <a:lstStyle>
            <a:lvl1pPr lvl="0" marR="0" algn="l">
              <a:lnSpc>
                <a:spcPct val="90000"/>
              </a:lnSpc>
              <a:spcBef>
                <a:spcPts val="750"/>
              </a:spcBef>
              <a:spcAft>
                <a:spcPts val="0"/>
              </a:spcAft>
              <a:buClr>
                <a:schemeClr val="dk1"/>
              </a:buClr>
              <a:buSzPts val="2000"/>
              <a:buFont typeface="Montserrat"/>
              <a:buNone/>
              <a:defRPr i="0" sz="2000" u="none" cap="none" strike="noStrike">
                <a:solidFill>
                  <a:schemeClr val="dk1"/>
                </a:solidFill>
                <a:latin typeface="Montserrat"/>
                <a:ea typeface="Montserrat"/>
                <a:cs typeface="Montserrat"/>
                <a:sym typeface="Montserrat"/>
              </a:defRPr>
            </a:lvl1pPr>
            <a:lvl2pPr lvl="1" marR="0" algn="l">
              <a:lnSpc>
                <a:spcPct val="90000"/>
              </a:lnSpc>
              <a:spcBef>
                <a:spcPts val="375"/>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2pPr>
            <a:lvl3pPr lvl="2" marR="0" algn="l">
              <a:lnSpc>
                <a:spcPct val="90000"/>
              </a:lnSpc>
              <a:spcBef>
                <a:spcPts val="375"/>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3pPr>
            <a:lvl4pPr lvl="3"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4pPr>
            <a:lvl5pPr lvl="4"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5pPr>
            <a:lvl6pPr lvl="5"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6pPr>
            <a:lvl7pPr lvl="6"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7pPr>
            <a:lvl8pPr lvl="7"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8pPr>
            <a:lvl9pPr lvl="8"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9pPr>
          </a:lstStyle>
          <a:p/>
        </p:txBody>
      </p:sp>
      <p:sp>
        <p:nvSpPr>
          <p:cNvPr id="100" name="Google Shape;100;p12"/>
          <p:cNvSpPr txBox="1"/>
          <p:nvPr>
            <p:ph idx="7" type="body"/>
          </p:nvPr>
        </p:nvSpPr>
        <p:spPr>
          <a:xfrm>
            <a:off x="5382413" y="3439444"/>
            <a:ext cx="1529700" cy="958200"/>
          </a:xfrm>
          <a:prstGeom prst="rect">
            <a:avLst/>
          </a:prstGeom>
          <a:noFill/>
          <a:ln>
            <a:noFill/>
          </a:ln>
        </p:spPr>
        <p:txBody>
          <a:bodyPr anchorCtr="0" anchor="t" bIns="0" lIns="0" spcFirstLastPara="1" rIns="0" wrap="square" tIns="0">
            <a:normAutofit/>
          </a:bodyPr>
          <a:lstStyle>
            <a:lvl1pPr indent="-228600" lvl="0" marL="457200" marR="0" algn="l">
              <a:lnSpc>
                <a:spcPct val="136666"/>
              </a:lnSpc>
              <a:spcBef>
                <a:spcPts val="750"/>
              </a:spcBef>
              <a:spcAft>
                <a:spcPts val="0"/>
              </a:spcAft>
              <a:buClr>
                <a:srgbClr val="262C30"/>
              </a:buClr>
              <a:buSzPts val="1620"/>
              <a:buFont typeface="Montserrat"/>
              <a:buNone/>
              <a:defRPr i="0" sz="1620" u="none" cap="none" strike="noStrike">
                <a:solidFill>
                  <a:srgbClr val="262C30"/>
                </a:solidFill>
                <a:latin typeface="Montserrat"/>
                <a:ea typeface="Montserrat"/>
                <a:cs typeface="Montserrat"/>
                <a:sym typeface="Montserrat"/>
              </a:defRPr>
            </a:lvl1pPr>
            <a:lvl2pPr indent="-342900" lvl="1" marL="914400" marR="0" algn="l">
              <a:lnSpc>
                <a:spcPct val="90000"/>
              </a:lnSpc>
              <a:spcBef>
                <a:spcPts val="375"/>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2pPr>
            <a:lvl3pPr indent="-323850" lvl="2" marL="1371600" marR="0" algn="l">
              <a:lnSpc>
                <a:spcPct val="90000"/>
              </a:lnSpc>
              <a:spcBef>
                <a:spcPts val="375"/>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3pPr>
            <a:lvl4pPr indent="-314325" lvl="3" marL="18288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4pPr>
            <a:lvl5pPr indent="-314325" lvl="4" marL="22860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5pPr>
            <a:lvl6pPr indent="-314325" lvl="5" marL="27432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6pPr>
            <a:lvl7pPr indent="-314325" lvl="6" marL="32004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7pPr>
            <a:lvl8pPr indent="-314325" lvl="7" marL="36576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8pPr>
            <a:lvl9pPr indent="-314325" lvl="8" marL="41148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9pPr>
          </a:lstStyle>
          <a:p/>
        </p:txBody>
      </p:sp>
      <p:sp>
        <p:nvSpPr>
          <p:cNvPr id="101" name="Google Shape;101;p12"/>
          <p:cNvSpPr/>
          <p:nvPr>
            <p:ph idx="8" type="pic"/>
          </p:nvPr>
        </p:nvSpPr>
        <p:spPr>
          <a:xfrm>
            <a:off x="5382413" y="1417320"/>
            <a:ext cx="1529700" cy="1985100"/>
          </a:xfrm>
          <a:prstGeom prst="rect">
            <a:avLst/>
          </a:prstGeom>
          <a:noFill/>
          <a:ln>
            <a:noFill/>
          </a:ln>
        </p:spPr>
        <p:txBody>
          <a:bodyPr anchorCtr="0" anchor="t" bIns="0" lIns="0" spcFirstLastPara="1" rIns="0" wrap="square" tIns="0">
            <a:noAutofit/>
          </a:bodyPr>
          <a:lstStyle>
            <a:lvl1pPr lvl="0" marR="0" algn="l">
              <a:lnSpc>
                <a:spcPct val="90000"/>
              </a:lnSpc>
              <a:spcBef>
                <a:spcPts val="750"/>
              </a:spcBef>
              <a:spcAft>
                <a:spcPts val="0"/>
              </a:spcAft>
              <a:buClr>
                <a:schemeClr val="dk1"/>
              </a:buClr>
              <a:buSzPts val="2000"/>
              <a:buFont typeface="Montserrat"/>
              <a:buNone/>
              <a:defRPr i="0" sz="2000" u="none" cap="none" strike="noStrike">
                <a:solidFill>
                  <a:schemeClr val="dk1"/>
                </a:solidFill>
                <a:latin typeface="Montserrat"/>
                <a:ea typeface="Montserrat"/>
                <a:cs typeface="Montserrat"/>
                <a:sym typeface="Montserrat"/>
              </a:defRPr>
            </a:lvl1pPr>
            <a:lvl2pPr lvl="1" marR="0" algn="l">
              <a:lnSpc>
                <a:spcPct val="90000"/>
              </a:lnSpc>
              <a:spcBef>
                <a:spcPts val="375"/>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2pPr>
            <a:lvl3pPr lvl="2" marR="0" algn="l">
              <a:lnSpc>
                <a:spcPct val="90000"/>
              </a:lnSpc>
              <a:spcBef>
                <a:spcPts val="375"/>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3pPr>
            <a:lvl4pPr lvl="3"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4pPr>
            <a:lvl5pPr lvl="4"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5pPr>
            <a:lvl6pPr lvl="5"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6pPr>
            <a:lvl7pPr lvl="6"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7pPr>
            <a:lvl8pPr lvl="7"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8pPr>
            <a:lvl9pPr lvl="8"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9pPr>
          </a:lstStyle>
          <a:p/>
        </p:txBody>
      </p:sp>
      <p:sp>
        <p:nvSpPr>
          <p:cNvPr id="102" name="Google Shape;102;p12"/>
          <p:cNvSpPr txBox="1"/>
          <p:nvPr>
            <p:ph idx="9" type="body"/>
          </p:nvPr>
        </p:nvSpPr>
        <p:spPr>
          <a:xfrm>
            <a:off x="6939075" y="3439444"/>
            <a:ext cx="1529700" cy="958200"/>
          </a:xfrm>
          <a:prstGeom prst="rect">
            <a:avLst/>
          </a:prstGeom>
          <a:noFill/>
          <a:ln>
            <a:noFill/>
          </a:ln>
        </p:spPr>
        <p:txBody>
          <a:bodyPr anchorCtr="0" anchor="t" bIns="0" lIns="0" spcFirstLastPara="1" rIns="0" wrap="square" tIns="0">
            <a:normAutofit/>
          </a:bodyPr>
          <a:lstStyle>
            <a:lvl1pPr indent="-228600" lvl="0" marL="457200" marR="0" algn="l">
              <a:lnSpc>
                <a:spcPct val="136666"/>
              </a:lnSpc>
              <a:spcBef>
                <a:spcPts val="750"/>
              </a:spcBef>
              <a:spcAft>
                <a:spcPts val="0"/>
              </a:spcAft>
              <a:buClr>
                <a:srgbClr val="262C30"/>
              </a:buClr>
              <a:buSzPts val="1620"/>
              <a:buFont typeface="Montserrat"/>
              <a:buNone/>
              <a:defRPr i="0" sz="1620" u="none" cap="none" strike="noStrike">
                <a:solidFill>
                  <a:srgbClr val="262C30"/>
                </a:solidFill>
                <a:latin typeface="Montserrat"/>
                <a:ea typeface="Montserrat"/>
                <a:cs typeface="Montserrat"/>
                <a:sym typeface="Montserrat"/>
              </a:defRPr>
            </a:lvl1pPr>
            <a:lvl2pPr indent="-342900" lvl="1" marL="914400" marR="0" algn="l">
              <a:lnSpc>
                <a:spcPct val="90000"/>
              </a:lnSpc>
              <a:spcBef>
                <a:spcPts val="375"/>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2pPr>
            <a:lvl3pPr indent="-323850" lvl="2" marL="1371600" marR="0" algn="l">
              <a:lnSpc>
                <a:spcPct val="90000"/>
              </a:lnSpc>
              <a:spcBef>
                <a:spcPts val="375"/>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3pPr>
            <a:lvl4pPr indent="-314325" lvl="3" marL="18288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4pPr>
            <a:lvl5pPr indent="-314325" lvl="4" marL="22860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5pPr>
            <a:lvl6pPr indent="-314325" lvl="5" marL="27432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6pPr>
            <a:lvl7pPr indent="-314325" lvl="6" marL="32004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7pPr>
            <a:lvl8pPr indent="-314325" lvl="7" marL="36576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8pPr>
            <a:lvl9pPr indent="-314325" lvl="8" marL="4114800"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9pPr>
          </a:lstStyle>
          <a:p/>
        </p:txBody>
      </p:sp>
      <p:sp>
        <p:nvSpPr>
          <p:cNvPr id="103" name="Google Shape;103;p12"/>
          <p:cNvSpPr/>
          <p:nvPr>
            <p:ph idx="13" type="pic"/>
          </p:nvPr>
        </p:nvSpPr>
        <p:spPr>
          <a:xfrm>
            <a:off x="6939075" y="1417320"/>
            <a:ext cx="1529700" cy="1985100"/>
          </a:xfrm>
          <a:prstGeom prst="rect">
            <a:avLst/>
          </a:prstGeom>
          <a:noFill/>
          <a:ln>
            <a:noFill/>
          </a:ln>
        </p:spPr>
        <p:txBody>
          <a:bodyPr anchorCtr="0" anchor="t" bIns="0" lIns="0" spcFirstLastPara="1" rIns="0" wrap="square" tIns="0">
            <a:noAutofit/>
          </a:bodyPr>
          <a:lstStyle>
            <a:lvl1pPr lvl="0" marR="0" algn="l">
              <a:lnSpc>
                <a:spcPct val="90000"/>
              </a:lnSpc>
              <a:spcBef>
                <a:spcPts val="750"/>
              </a:spcBef>
              <a:spcAft>
                <a:spcPts val="0"/>
              </a:spcAft>
              <a:buClr>
                <a:schemeClr val="dk1"/>
              </a:buClr>
              <a:buSzPts val="2000"/>
              <a:buFont typeface="Montserrat"/>
              <a:buNone/>
              <a:defRPr i="0" sz="2000" u="none" cap="none" strike="noStrike">
                <a:solidFill>
                  <a:schemeClr val="dk1"/>
                </a:solidFill>
                <a:latin typeface="Montserrat"/>
                <a:ea typeface="Montserrat"/>
                <a:cs typeface="Montserrat"/>
                <a:sym typeface="Montserrat"/>
              </a:defRPr>
            </a:lvl1pPr>
            <a:lvl2pPr lvl="1" marR="0" algn="l">
              <a:lnSpc>
                <a:spcPct val="90000"/>
              </a:lnSpc>
              <a:spcBef>
                <a:spcPts val="375"/>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2pPr>
            <a:lvl3pPr lvl="2" marR="0" algn="l">
              <a:lnSpc>
                <a:spcPct val="90000"/>
              </a:lnSpc>
              <a:spcBef>
                <a:spcPts val="375"/>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3pPr>
            <a:lvl4pPr lvl="3"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4pPr>
            <a:lvl5pPr lvl="4"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5pPr>
            <a:lvl6pPr lvl="5"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6pPr>
            <a:lvl7pPr lvl="6"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7pPr>
            <a:lvl8pPr lvl="7"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8pPr>
            <a:lvl9pPr lvl="8" marR="0" algn="l">
              <a:lnSpc>
                <a:spcPct val="90000"/>
              </a:lnSpc>
              <a:spcBef>
                <a:spcPts val="375"/>
              </a:spcBef>
              <a:spcAft>
                <a:spcPts val="0"/>
              </a:spcAft>
              <a:buClr>
                <a:schemeClr val="dk1"/>
              </a:buClr>
              <a:buSzPts val="1350"/>
              <a:buFont typeface="Montserrat"/>
              <a:buChar char="•"/>
              <a:defRPr i="0" sz="1350" u="none" cap="none" strike="noStrike">
                <a:solidFill>
                  <a:schemeClr val="dk1"/>
                </a:solidFill>
                <a:latin typeface="Montserrat"/>
                <a:ea typeface="Montserrat"/>
                <a:cs typeface="Montserrat"/>
                <a:sym typeface="Montserrat"/>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Content  - 2 column - image_2_1_1">
    <p:spTree>
      <p:nvGrpSpPr>
        <p:cNvPr id="104" name="Shape 104"/>
        <p:cNvGrpSpPr/>
        <p:nvPr/>
      </p:nvGrpSpPr>
      <p:grpSpPr>
        <a:xfrm>
          <a:off x="0" y="0"/>
          <a:ext cx="0" cy="0"/>
          <a:chOff x="0" y="0"/>
          <a:chExt cx="0" cy="0"/>
        </a:xfrm>
      </p:grpSpPr>
      <p:sp>
        <p:nvSpPr>
          <p:cNvPr id="105" name="Google Shape;105;p13"/>
          <p:cNvSpPr txBox="1"/>
          <p:nvPr>
            <p:ph type="title"/>
          </p:nvPr>
        </p:nvSpPr>
        <p:spPr>
          <a:xfrm>
            <a:off x="712800" y="386675"/>
            <a:ext cx="7756200" cy="636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1000"/>
              </a:spcBef>
              <a:spcAft>
                <a:spcPts val="0"/>
              </a:spcAft>
              <a:buNone/>
              <a:defRPr sz="2520">
                <a:solidFill>
                  <a:srgbClr val="703084"/>
                </a:solidFill>
                <a:latin typeface="Montserrat"/>
                <a:ea typeface="Montserrat"/>
                <a:cs typeface="Montserrat"/>
                <a:sym typeface="Montserrat"/>
              </a:defRPr>
            </a:lvl1pPr>
            <a:lvl2pPr lvl="1">
              <a:spcBef>
                <a:spcPts val="0"/>
              </a:spcBef>
              <a:spcAft>
                <a:spcPts val="0"/>
              </a:spcAft>
              <a:buNone/>
              <a:defRPr>
                <a:latin typeface="Montserrat"/>
                <a:ea typeface="Montserrat"/>
                <a:cs typeface="Montserrat"/>
                <a:sym typeface="Montserrat"/>
              </a:defRPr>
            </a:lvl2pPr>
            <a:lvl3pPr lvl="2">
              <a:spcBef>
                <a:spcPts val="0"/>
              </a:spcBef>
              <a:spcAft>
                <a:spcPts val="0"/>
              </a:spcAft>
              <a:buNone/>
              <a:defRPr>
                <a:latin typeface="Montserrat"/>
                <a:ea typeface="Montserrat"/>
                <a:cs typeface="Montserrat"/>
                <a:sym typeface="Montserrat"/>
              </a:defRPr>
            </a:lvl3pPr>
            <a:lvl4pPr lvl="3">
              <a:spcBef>
                <a:spcPts val="0"/>
              </a:spcBef>
              <a:spcAft>
                <a:spcPts val="0"/>
              </a:spcAft>
              <a:buNone/>
              <a:defRPr>
                <a:latin typeface="Montserrat"/>
                <a:ea typeface="Montserrat"/>
                <a:cs typeface="Montserrat"/>
                <a:sym typeface="Montserrat"/>
              </a:defRPr>
            </a:lvl4pPr>
            <a:lvl5pPr lvl="4">
              <a:spcBef>
                <a:spcPts val="0"/>
              </a:spcBef>
              <a:spcAft>
                <a:spcPts val="0"/>
              </a:spcAft>
              <a:buNone/>
              <a:defRPr>
                <a:latin typeface="Montserrat"/>
                <a:ea typeface="Montserrat"/>
                <a:cs typeface="Montserrat"/>
                <a:sym typeface="Montserrat"/>
              </a:defRPr>
            </a:lvl5pPr>
            <a:lvl6pPr lvl="5">
              <a:spcBef>
                <a:spcPts val="0"/>
              </a:spcBef>
              <a:spcAft>
                <a:spcPts val="0"/>
              </a:spcAft>
              <a:buNone/>
              <a:defRPr>
                <a:latin typeface="Montserrat"/>
                <a:ea typeface="Montserrat"/>
                <a:cs typeface="Montserrat"/>
                <a:sym typeface="Montserrat"/>
              </a:defRPr>
            </a:lvl6pPr>
            <a:lvl7pPr lvl="6">
              <a:spcBef>
                <a:spcPts val="0"/>
              </a:spcBef>
              <a:spcAft>
                <a:spcPts val="0"/>
              </a:spcAft>
              <a:buNone/>
              <a:defRPr>
                <a:latin typeface="Montserrat"/>
                <a:ea typeface="Montserrat"/>
                <a:cs typeface="Montserrat"/>
                <a:sym typeface="Montserrat"/>
              </a:defRPr>
            </a:lvl7pPr>
            <a:lvl8pPr lvl="7">
              <a:spcBef>
                <a:spcPts val="0"/>
              </a:spcBef>
              <a:spcAft>
                <a:spcPts val="0"/>
              </a:spcAft>
              <a:buNone/>
              <a:defRPr>
                <a:latin typeface="Montserrat"/>
                <a:ea typeface="Montserrat"/>
                <a:cs typeface="Montserrat"/>
                <a:sym typeface="Montserrat"/>
              </a:defRPr>
            </a:lvl8pPr>
            <a:lvl9pPr lvl="8">
              <a:spcBef>
                <a:spcPts val="0"/>
              </a:spcBef>
              <a:spcAft>
                <a:spcPts val="0"/>
              </a:spcAft>
              <a:buNone/>
              <a:defRPr>
                <a:latin typeface="Montserrat"/>
                <a:ea typeface="Montserrat"/>
                <a:cs typeface="Montserrat"/>
                <a:sym typeface="Montserrat"/>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ontent - giant image_1">
    <p:spTree>
      <p:nvGrpSpPr>
        <p:cNvPr id="106" name="Shape 106"/>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Content 1">
  <p:cSld name="1_Content - 2 col - asym_4">
    <p:spTree>
      <p:nvGrpSpPr>
        <p:cNvPr id="107" name="Shape 107"/>
        <p:cNvGrpSpPr/>
        <p:nvPr/>
      </p:nvGrpSpPr>
      <p:grpSpPr>
        <a:xfrm>
          <a:off x="0" y="0"/>
          <a:ext cx="0" cy="0"/>
          <a:chOff x="0" y="0"/>
          <a:chExt cx="0" cy="0"/>
        </a:xfrm>
      </p:grpSpPr>
      <p:sp>
        <p:nvSpPr>
          <p:cNvPr id="108" name="Google Shape;108;p15"/>
          <p:cNvSpPr/>
          <p:nvPr>
            <p:ph idx="2" type="pic"/>
          </p:nvPr>
        </p:nvSpPr>
        <p:spPr>
          <a:xfrm>
            <a:off x="712800" y="1264700"/>
            <a:ext cx="636600" cy="610800"/>
          </a:xfrm>
          <a:prstGeom prst="rect">
            <a:avLst/>
          </a:prstGeom>
          <a:noFill/>
          <a:ln>
            <a:noFill/>
          </a:ln>
        </p:spPr>
        <p:txBody>
          <a:bodyPr anchorCtr="0" anchor="t" bIns="0" lIns="0" spcFirstLastPara="1" rIns="0" wrap="square" tIns="0">
            <a:noAutofit/>
          </a:bodyPr>
          <a:lstStyle>
            <a:lvl1pPr lvl="0" marR="0" algn="l">
              <a:lnSpc>
                <a:spcPct val="90000"/>
              </a:lnSpc>
              <a:spcBef>
                <a:spcPts val="1000"/>
              </a:spcBef>
              <a:spcAft>
                <a:spcPts val="0"/>
              </a:spcAft>
              <a:buClr>
                <a:srgbClr val="2885E4"/>
              </a:buClr>
              <a:buSzPts val="800"/>
              <a:buFont typeface="Montserrat"/>
              <a:buNone/>
              <a:defRPr i="0" sz="800" u="none" cap="none" strike="noStrike">
                <a:solidFill>
                  <a:srgbClr val="2885E4"/>
                </a:solidFill>
                <a:latin typeface="Montserrat"/>
                <a:ea typeface="Montserrat"/>
                <a:cs typeface="Montserrat"/>
                <a:sym typeface="Montserrat"/>
              </a:defRPr>
            </a:lvl1pPr>
            <a:lvl2pPr lvl="1" marR="0" algn="l">
              <a:lnSpc>
                <a:spcPct val="90000"/>
              </a:lnSpc>
              <a:spcBef>
                <a:spcPts val="500"/>
              </a:spcBef>
              <a:spcAft>
                <a:spcPts val="0"/>
              </a:spcAft>
              <a:buClr>
                <a:srgbClr val="2885E4"/>
              </a:buClr>
              <a:buSzPts val="2400"/>
              <a:buFont typeface="Montserrat"/>
              <a:buChar char="•"/>
              <a:defRPr i="0" sz="2400" u="none" cap="none" strike="noStrike">
                <a:solidFill>
                  <a:srgbClr val="2885E4"/>
                </a:solidFill>
                <a:latin typeface="Montserrat"/>
                <a:ea typeface="Montserrat"/>
                <a:cs typeface="Montserrat"/>
                <a:sym typeface="Montserrat"/>
              </a:defRPr>
            </a:lvl2pPr>
            <a:lvl3pPr lvl="2" marR="0" algn="l">
              <a:lnSpc>
                <a:spcPct val="90000"/>
              </a:lnSpc>
              <a:spcBef>
                <a:spcPts val="500"/>
              </a:spcBef>
              <a:spcAft>
                <a:spcPts val="0"/>
              </a:spcAft>
              <a:buClr>
                <a:srgbClr val="2885E4"/>
              </a:buClr>
              <a:buSzPts val="2000"/>
              <a:buFont typeface="Montserrat"/>
              <a:buChar char="•"/>
              <a:defRPr i="0" sz="2000" u="none" cap="none" strike="noStrike">
                <a:solidFill>
                  <a:srgbClr val="2885E4"/>
                </a:solidFill>
                <a:latin typeface="Montserrat"/>
                <a:ea typeface="Montserrat"/>
                <a:cs typeface="Montserrat"/>
                <a:sym typeface="Montserrat"/>
              </a:defRPr>
            </a:lvl3pPr>
            <a:lvl4pPr lvl="3" marR="0" algn="l">
              <a:lnSpc>
                <a:spcPct val="90000"/>
              </a:lnSpc>
              <a:spcBef>
                <a:spcPts val="500"/>
              </a:spcBef>
              <a:spcAft>
                <a:spcPts val="0"/>
              </a:spcAft>
              <a:buClr>
                <a:srgbClr val="2885E4"/>
              </a:buClr>
              <a:buSzPts val="1800"/>
              <a:buFont typeface="Montserrat"/>
              <a:buChar char="•"/>
              <a:defRPr i="0" sz="1800" u="none" cap="none" strike="noStrike">
                <a:solidFill>
                  <a:srgbClr val="2885E4"/>
                </a:solidFill>
                <a:latin typeface="Montserrat"/>
                <a:ea typeface="Montserrat"/>
                <a:cs typeface="Montserrat"/>
                <a:sym typeface="Montserrat"/>
              </a:defRPr>
            </a:lvl4pPr>
            <a:lvl5pPr lvl="4" marR="0" algn="l">
              <a:lnSpc>
                <a:spcPct val="90000"/>
              </a:lnSpc>
              <a:spcBef>
                <a:spcPts val="500"/>
              </a:spcBef>
              <a:spcAft>
                <a:spcPts val="0"/>
              </a:spcAft>
              <a:buClr>
                <a:srgbClr val="2885E4"/>
              </a:buClr>
              <a:buSzPts val="1800"/>
              <a:buFont typeface="Montserrat"/>
              <a:buChar char="•"/>
              <a:defRPr i="0" sz="1800" u="none" cap="none" strike="noStrike">
                <a:solidFill>
                  <a:srgbClr val="2885E4"/>
                </a:solidFill>
                <a:latin typeface="Montserrat"/>
                <a:ea typeface="Montserrat"/>
                <a:cs typeface="Montserrat"/>
                <a:sym typeface="Montserrat"/>
              </a:defRPr>
            </a:lvl5pPr>
            <a:lvl6pPr lvl="5" marR="0" algn="l">
              <a:lnSpc>
                <a:spcPct val="90000"/>
              </a:lnSpc>
              <a:spcBef>
                <a:spcPts val="500"/>
              </a:spcBef>
              <a:spcAft>
                <a:spcPts val="0"/>
              </a:spcAft>
              <a:buClr>
                <a:srgbClr val="2885E4"/>
              </a:buClr>
              <a:buSzPts val="1800"/>
              <a:buFont typeface="Montserrat"/>
              <a:buChar char="•"/>
              <a:defRPr i="0" sz="1800" u="none" cap="none" strike="noStrike">
                <a:solidFill>
                  <a:srgbClr val="2885E4"/>
                </a:solidFill>
                <a:latin typeface="Montserrat"/>
                <a:ea typeface="Montserrat"/>
                <a:cs typeface="Montserrat"/>
                <a:sym typeface="Montserrat"/>
              </a:defRPr>
            </a:lvl6pPr>
            <a:lvl7pPr lvl="6" marR="0" algn="l">
              <a:lnSpc>
                <a:spcPct val="90000"/>
              </a:lnSpc>
              <a:spcBef>
                <a:spcPts val="500"/>
              </a:spcBef>
              <a:spcAft>
                <a:spcPts val="0"/>
              </a:spcAft>
              <a:buClr>
                <a:srgbClr val="2885E4"/>
              </a:buClr>
              <a:buSzPts val="1800"/>
              <a:buFont typeface="Montserrat"/>
              <a:buChar char="•"/>
              <a:defRPr i="0" sz="1800" u="none" cap="none" strike="noStrike">
                <a:solidFill>
                  <a:srgbClr val="2885E4"/>
                </a:solidFill>
                <a:latin typeface="Montserrat"/>
                <a:ea typeface="Montserrat"/>
                <a:cs typeface="Montserrat"/>
                <a:sym typeface="Montserrat"/>
              </a:defRPr>
            </a:lvl7pPr>
            <a:lvl8pPr lvl="7" marR="0" algn="l">
              <a:lnSpc>
                <a:spcPct val="90000"/>
              </a:lnSpc>
              <a:spcBef>
                <a:spcPts val="500"/>
              </a:spcBef>
              <a:spcAft>
                <a:spcPts val="0"/>
              </a:spcAft>
              <a:buClr>
                <a:srgbClr val="2885E4"/>
              </a:buClr>
              <a:buSzPts val="1800"/>
              <a:buFont typeface="Montserrat"/>
              <a:buChar char="•"/>
              <a:defRPr i="0" sz="1800" u="none" cap="none" strike="noStrike">
                <a:solidFill>
                  <a:srgbClr val="2885E4"/>
                </a:solidFill>
                <a:latin typeface="Montserrat"/>
                <a:ea typeface="Montserrat"/>
                <a:cs typeface="Montserrat"/>
                <a:sym typeface="Montserrat"/>
              </a:defRPr>
            </a:lvl8pPr>
            <a:lvl9pPr lvl="8" marR="0" algn="l">
              <a:lnSpc>
                <a:spcPct val="90000"/>
              </a:lnSpc>
              <a:spcBef>
                <a:spcPts val="500"/>
              </a:spcBef>
              <a:spcAft>
                <a:spcPts val="0"/>
              </a:spcAft>
              <a:buClr>
                <a:srgbClr val="2885E4"/>
              </a:buClr>
              <a:buSzPts val="1800"/>
              <a:buFont typeface="Montserrat"/>
              <a:buChar char="•"/>
              <a:defRPr i="0" sz="1800" u="none" cap="none" strike="noStrike">
                <a:solidFill>
                  <a:srgbClr val="2885E4"/>
                </a:solidFill>
                <a:latin typeface="Montserrat"/>
                <a:ea typeface="Montserrat"/>
                <a:cs typeface="Montserrat"/>
                <a:sym typeface="Montserrat"/>
              </a:defRPr>
            </a:lvl9pPr>
          </a:lstStyle>
          <a:p/>
        </p:txBody>
      </p:sp>
      <p:sp>
        <p:nvSpPr>
          <p:cNvPr id="109" name="Google Shape;109;p15"/>
          <p:cNvSpPr txBox="1"/>
          <p:nvPr>
            <p:ph idx="1" type="body"/>
          </p:nvPr>
        </p:nvSpPr>
        <p:spPr>
          <a:xfrm>
            <a:off x="1436350" y="1264700"/>
            <a:ext cx="3430500" cy="3227100"/>
          </a:xfrm>
          <a:prstGeom prst="rect">
            <a:avLst/>
          </a:prstGeom>
          <a:noFill/>
          <a:ln>
            <a:noFill/>
          </a:ln>
        </p:spPr>
        <p:txBody>
          <a:bodyPr anchorCtr="0" anchor="t" bIns="0" lIns="0" spcFirstLastPara="1" rIns="0" wrap="square" tIns="0">
            <a:noAutofit/>
          </a:bodyPr>
          <a:lstStyle>
            <a:lvl1pPr indent="-298450" lvl="0" marL="457200" marR="0" algn="l">
              <a:lnSpc>
                <a:spcPct val="136666"/>
              </a:lnSpc>
              <a:spcBef>
                <a:spcPts val="1000"/>
              </a:spcBef>
              <a:spcAft>
                <a:spcPts val="0"/>
              </a:spcAft>
              <a:buClr>
                <a:srgbClr val="2885E4"/>
              </a:buClr>
              <a:buSzPts val="1100"/>
              <a:buFont typeface="Montserrat"/>
              <a:buChar char="●"/>
              <a:defRPr sz="1100">
                <a:solidFill>
                  <a:srgbClr val="2885E4"/>
                </a:solidFill>
                <a:latin typeface="Montserrat"/>
                <a:ea typeface="Montserrat"/>
                <a:cs typeface="Montserrat"/>
                <a:sym typeface="Montserrat"/>
              </a:defRPr>
            </a:lvl1pPr>
            <a:lvl2pPr indent="-298450" lvl="1" marL="914400">
              <a:spcBef>
                <a:spcPts val="0"/>
              </a:spcBef>
              <a:spcAft>
                <a:spcPts val="0"/>
              </a:spcAft>
              <a:buClr>
                <a:srgbClr val="2885E4"/>
              </a:buClr>
              <a:buSzPts val="1100"/>
              <a:buFont typeface="Montserrat"/>
              <a:buChar char="○"/>
              <a:defRPr sz="1100">
                <a:solidFill>
                  <a:srgbClr val="2885E4"/>
                </a:solidFill>
                <a:latin typeface="Montserrat"/>
                <a:ea typeface="Montserrat"/>
                <a:cs typeface="Montserrat"/>
                <a:sym typeface="Montserrat"/>
              </a:defRPr>
            </a:lvl2pPr>
            <a:lvl3pPr indent="-298450" lvl="2" marL="1371600">
              <a:spcBef>
                <a:spcPts val="0"/>
              </a:spcBef>
              <a:spcAft>
                <a:spcPts val="0"/>
              </a:spcAft>
              <a:buClr>
                <a:srgbClr val="2885E4"/>
              </a:buClr>
              <a:buSzPts val="1100"/>
              <a:buFont typeface="Montserrat"/>
              <a:buChar char="■"/>
              <a:defRPr sz="1100">
                <a:solidFill>
                  <a:srgbClr val="2885E4"/>
                </a:solidFill>
                <a:latin typeface="Montserrat"/>
                <a:ea typeface="Montserrat"/>
                <a:cs typeface="Montserrat"/>
                <a:sym typeface="Montserrat"/>
              </a:defRPr>
            </a:lvl3pPr>
            <a:lvl4pPr indent="-298450" lvl="3" marL="1828800">
              <a:spcBef>
                <a:spcPts val="0"/>
              </a:spcBef>
              <a:spcAft>
                <a:spcPts val="0"/>
              </a:spcAft>
              <a:buClr>
                <a:srgbClr val="2885E4"/>
              </a:buClr>
              <a:buSzPts val="1100"/>
              <a:buFont typeface="Montserrat"/>
              <a:buChar char="●"/>
              <a:defRPr sz="1100">
                <a:solidFill>
                  <a:srgbClr val="2885E4"/>
                </a:solidFill>
                <a:latin typeface="Montserrat"/>
                <a:ea typeface="Montserrat"/>
                <a:cs typeface="Montserrat"/>
                <a:sym typeface="Montserrat"/>
              </a:defRPr>
            </a:lvl4pPr>
            <a:lvl5pPr indent="-298450" lvl="4" marL="2286000">
              <a:spcBef>
                <a:spcPts val="0"/>
              </a:spcBef>
              <a:spcAft>
                <a:spcPts val="0"/>
              </a:spcAft>
              <a:buClr>
                <a:srgbClr val="2885E4"/>
              </a:buClr>
              <a:buSzPts val="1100"/>
              <a:buFont typeface="Montserrat"/>
              <a:buChar char="○"/>
              <a:defRPr sz="1100">
                <a:solidFill>
                  <a:srgbClr val="2885E4"/>
                </a:solidFill>
                <a:latin typeface="Montserrat"/>
                <a:ea typeface="Montserrat"/>
                <a:cs typeface="Montserrat"/>
                <a:sym typeface="Montserrat"/>
              </a:defRPr>
            </a:lvl5pPr>
            <a:lvl6pPr indent="-298450" lvl="5" marL="2743200">
              <a:spcBef>
                <a:spcPts val="0"/>
              </a:spcBef>
              <a:spcAft>
                <a:spcPts val="0"/>
              </a:spcAft>
              <a:buClr>
                <a:srgbClr val="2885E4"/>
              </a:buClr>
              <a:buSzPts val="1100"/>
              <a:buFont typeface="Montserrat"/>
              <a:buChar char="■"/>
              <a:defRPr sz="1100">
                <a:solidFill>
                  <a:srgbClr val="2885E4"/>
                </a:solidFill>
                <a:latin typeface="Montserrat"/>
                <a:ea typeface="Montserrat"/>
                <a:cs typeface="Montserrat"/>
                <a:sym typeface="Montserrat"/>
              </a:defRPr>
            </a:lvl6pPr>
            <a:lvl7pPr indent="-298450" lvl="6" marL="3200400">
              <a:spcBef>
                <a:spcPts val="0"/>
              </a:spcBef>
              <a:spcAft>
                <a:spcPts val="0"/>
              </a:spcAft>
              <a:buClr>
                <a:srgbClr val="2885E4"/>
              </a:buClr>
              <a:buSzPts val="1100"/>
              <a:buFont typeface="Montserrat"/>
              <a:buChar char="●"/>
              <a:defRPr sz="1100">
                <a:solidFill>
                  <a:srgbClr val="2885E4"/>
                </a:solidFill>
                <a:latin typeface="Montserrat"/>
                <a:ea typeface="Montserrat"/>
                <a:cs typeface="Montserrat"/>
                <a:sym typeface="Montserrat"/>
              </a:defRPr>
            </a:lvl7pPr>
            <a:lvl8pPr indent="-298450" lvl="7" marL="3657600">
              <a:spcBef>
                <a:spcPts val="0"/>
              </a:spcBef>
              <a:spcAft>
                <a:spcPts val="0"/>
              </a:spcAft>
              <a:buClr>
                <a:srgbClr val="2885E4"/>
              </a:buClr>
              <a:buSzPts val="1100"/>
              <a:buFont typeface="Montserrat"/>
              <a:buChar char="○"/>
              <a:defRPr sz="1100">
                <a:solidFill>
                  <a:srgbClr val="2885E4"/>
                </a:solidFill>
                <a:latin typeface="Montserrat"/>
                <a:ea typeface="Montserrat"/>
                <a:cs typeface="Montserrat"/>
                <a:sym typeface="Montserrat"/>
              </a:defRPr>
            </a:lvl8pPr>
            <a:lvl9pPr indent="-298450" lvl="8" marL="4114800">
              <a:spcBef>
                <a:spcPts val="0"/>
              </a:spcBef>
              <a:spcAft>
                <a:spcPts val="0"/>
              </a:spcAft>
              <a:buClr>
                <a:srgbClr val="2885E4"/>
              </a:buClr>
              <a:buSzPts val="1100"/>
              <a:buFont typeface="Montserrat"/>
              <a:buChar char="■"/>
              <a:defRPr sz="1100">
                <a:solidFill>
                  <a:srgbClr val="2885E4"/>
                </a:solidFill>
                <a:latin typeface="Montserrat"/>
                <a:ea typeface="Montserrat"/>
                <a:cs typeface="Montserrat"/>
                <a:sym typeface="Montserrat"/>
              </a:defRPr>
            </a:lvl9pPr>
          </a:lstStyle>
          <a:p/>
        </p:txBody>
      </p:sp>
      <p:sp>
        <p:nvSpPr>
          <p:cNvPr id="110" name="Google Shape;110;p15"/>
          <p:cNvSpPr txBox="1"/>
          <p:nvPr>
            <p:ph idx="3" type="body"/>
          </p:nvPr>
        </p:nvSpPr>
        <p:spPr>
          <a:xfrm>
            <a:off x="5038206" y="1264700"/>
            <a:ext cx="3430500" cy="3227100"/>
          </a:xfrm>
          <a:prstGeom prst="rect">
            <a:avLst/>
          </a:prstGeom>
          <a:noFill/>
          <a:ln>
            <a:noFill/>
          </a:ln>
        </p:spPr>
        <p:txBody>
          <a:bodyPr anchorCtr="0" anchor="t" bIns="0" lIns="0" spcFirstLastPara="1" rIns="0" wrap="square" tIns="0">
            <a:noAutofit/>
          </a:bodyPr>
          <a:lstStyle>
            <a:lvl1pPr indent="-298450" lvl="0" marL="457200" marR="0" algn="l">
              <a:lnSpc>
                <a:spcPct val="136666"/>
              </a:lnSpc>
              <a:spcBef>
                <a:spcPts val="1000"/>
              </a:spcBef>
              <a:spcAft>
                <a:spcPts val="0"/>
              </a:spcAft>
              <a:buClr>
                <a:srgbClr val="2885E4"/>
              </a:buClr>
              <a:buSzPts val="1100"/>
              <a:buFont typeface="Montserrat"/>
              <a:buChar char="●"/>
              <a:defRPr sz="1100">
                <a:solidFill>
                  <a:srgbClr val="2885E4"/>
                </a:solidFill>
                <a:latin typeface="Montserrat"/>
                <a:ea typeface="Montserrat"/>
                <a:cs typeface="Montserrat"/>
                <a:sym typeface="Montserrat"/>
              </a:defRPr>
            </a:lvl1pPr>
            <a:lvl2pPr indent="-298450" lvl="1" marL="914400">
              <a:spcBef>
                <a:spcPts val="0"/>
              </a:spcBef>
              <a:spcAft>
                <a:spcPts val="0"/>
              </a:spcAft>
              <a:buClr>
                <a:srgbClr val="2885E4"/>
              </a:buClr>
              <a:buSzPts val="1100"/>
              <a:buFont typeface="Montserrat"/>
              <a:buChar char="○"/>
              <a:defRPr sz="1100">
                <a:solidFill>
                  <a:srgbClr val="2885E4"/>
                </a:solidFill>
                <a:latin typeface="Montserrat"/>
                <a:ea typeface="Montserrat"/>
                <a:cs typeface="Montserrat"/>
                <a:sym typeface="Montserrat"/>
              </a:defRPr>
            </a:lvl2pPr>
            <a:lvl3pPr indent="-298450" lvl="2" marL="1371600">
              <a:spcBef>
                <a:spcPts val="0"/>
              </a:spcBef>
              <a:spcAft>
                <a:spcPts val="0"/>
              </a:spcAft>
              <a:buClr>
                <a:srgbClr val="2885E4"/>
              </a:buClr>
              <a:buSzPts val="1100"/>
              <a:buFont typeface="Montserrat"/>
              <a:buChar char="■"/>
              <a:defRPr sz="1100">
                <a:solidFill>
                  <a:srgbClr val="2885E4"/>
                </a:solidFill>
                <a:latin typeface="Montserrat"/>
                <a:ea typeface="Montserrat"/>
                <a:cs typeface="Montserrat"/>
                <a:sym typeface="Montserrat"/>
              </a:defRPr>
            </a:lvl3pPr>
            <a:lvl4pPr indent="-298450" lvl="3" marL="1828800">
              <a:spcBef>
                <a:spcPts val="0"/>
              </a:spcBef>
              <a:spcAft>
                <a:spcPts val="0"/>
              </a:spcAft>
              <a:buClr>
                <a:srgbClr val="2885E4"/>
              </a:buClr>
              <a:buSzPts val="1100"/>
              <a:buFont typeface="Montserrat"/>
              <a:buChar char="●"/>
              <a:defRPr sz="1100">
                <a:solidFill>
                  <a:srgbClr val="2885E4"/>
                </a:solidFill>
                <a:latin typeface="Montserrat"/>
                <a:ea typeface="Montserrat"/>
                <a:cs typeface="Montserrat"/>
                <a:sym typeface="Montserrat"/>
              </a:defRPr>
            </a:lvl4pPr>
            <a:lvl5pPr indent="-298450" lvl="4" marL="2286000">
              <a:spcBef>
                <a:spcPts val="0"/>
              </a:spcBef>
              <a:spcAft>
                <a:spcPts val="0"/>
              </a:spcAft>
              <a:buClr>
                <a:srgbClr val="2885E4"/>
              </a:buClr>
              <a:buSzPts val="1100"/>
              <a:buFont typeface="Montserrat"/>
              <a:buChar char="○"/>
              <a:defRPr sz="1100">
                <a:solidFill>
                  <a:srgbClr val="2885E4"/>
                </a:solidFill>
                <a:latin typeface="Montserrat"/>
                <a:ea typeface="Montserrat"/>
                <a:cs typeface="Montserrat"/>
                <a:sym typeface="Montserrat"/>
              </a:defRPr>
            </a:lvl5pPr>
            <a:lvl6pPr indent="-298450" lvl="5" marL="2743200">
              <a:spcBef>
                <a:spcPts val="0"/>
              </a:spcBef>
              <a:spcAft>
                <a:spcPts val="0"/>
              </a:spcAft>
              <a:buClr>
                <a:srgbClr val="2885E4"/>
              </a:buClr>
              <a:buSzPts val="1100"/>
              <a:buFont typeface="Montserrat"/>
              <a:buChar char="■"/>
              <a:defRPr sz="1100">
                <a:solidFill>
                  <a:srgbClr val="2885E4"/>
                </a:solidFill>
                <a:latin typeface="Montserrat"/>
                <a:ea typeface="Montserrat"/>
                <a:cs typeface="Montserrat"/>
                <a:sym typeface="Montserrat"/>
              </a:defRPr>
            </a:lvl6pPr>
            <a:lvl7pPr indent="-298450" lvl="6" marL="3200400">
              <a:spcBef>
                <a:spcPts val="0"/>
              </a:spcBef>
              <a:spcAft>
                <a:spcPts val="0"/>
              </a:spcAft>
              <a:buClr>
                <a:srgbClr val="2885E4"/>
              </a:buClr>
              <a:buSzPts val="1100"/>
              <a:buFont typeface="Montserrat"/>
              <a:buChar char="●"/>
              <a:defRPr sz="1100">
                <a:solidFill>
                  <a:srgbClr val="2885E4"/>
                </a:solidFill>
                <a:latin typeface="Montserrat"/>
                <a:ea typeface="Montserrat"/>
                <a:cs typeface="Montserrat"/>
                <a:sym typeface="Montserrat"/>
              </a:defRPr>
            </a:lvl7pPr>
            <a:lvl8pPr indent="-298450" lvl="7" marL="3657600">
              <a:spcBef>
                <a:spcPts val="0"/>
              </a:spcBef>
              <a:spcAft>
                <a:spcPts val="0"/>
              </a:spcAft>
              <a:buClr>
                <a:srgbClr val="2885E4"/>
              </a:buClr>
              <a:buSzPts val="1100"/>
              <a:buFont typeface="Montserrat"/>
              <a:buChar char="○"/>
              <a:defRPr sz="1100">
                <a:solidFill>
                  <a:srgbClr val="2885E4"/>
                </a:solidFill>
                <a:latin typeface="Montserrat"/>
                <a:ea typeface="Montserrat"/>
                <a:cs typeface="Montserrat"/>
                <a:sym typeface="Montserrat"/>
              </a:defRPr>
            </a:lvl8pPr>
            <a:lvl9pPr indent="-298450" lvl="8" marL="4114800">
              <a:spcBef>
                <a:spcPts val="0"/>
              </a:spcBef>
              <a:spcAft>
                <a:spcPts val="0"/>
              </a:spcAft>
              <a:buClr>
                <a:srgbClr val="2885E4"/>
              </a:buClr>
              <a:buSzPts val="1100"/>
              <a:buFont typeface="Montserrat"/>
              <a:buChar char="■"/>
              <a:defRPr sz="1100">
                <a:solidFill>
                  <a:srgbClr val="2885E4"/>
                </a:solidFill>
                <a:latin typeface="Montserrat"/>
                <a:ea typeface="Montserrat"/>
                <a:cs typeface="Montserrat"/>
                <a:sym typeface="Montserrat"/>
              </a:defRPr>
            </a:lvl9pPr>
          </a:lstStyle>
          <a:p/>
        </p:txBody>
      </p:sp>
      <p:sp>
        <p:nvSpPr>
          <p:cNvPr id="111" name="Google Shape;111;p15"/>
          <p:cNvSpPr txBox="1"/>
          <p:nvPr>
            <p:ph type="title"/>
          </p:nvPr>
        </p:nvSpPr>
        <p:spPr>
          <a:xfrm>
            <a:off x="712800" y="386675"/>
            <a:ext cx="7756200" cy="636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1000"/>
              </a:spcBef>
              <a:spcAft>
                <a:spcPts val="0"/>
              </a:spcAft>
              <a:buNone/>
              <a:defRPr sz="2520">
                <a:solidFill>
                  <a:srgbClr val="2885E4"/>
                </a:solidFill>
                <a:latin typeface="Montserrat"/>
                <a:ea typeface="Montserrat"/>
                <a:cs typeface="Montserrat"/>
                <a:sym typeface="Montserrat"/>
              </a:defRPr>
            </a:lvl1pPr>
            <a:lvl2pPr lvl="1">
              <a:spcBef>
                <a:spcPts val="0"/>
              </a:spcBef>
              <a:spcAft>
                <a:spcPts val="0"/>
              </a:spcAft>
              <a:buNone/>
              <a:defRPr>
                <a:latin typeface="Montserrat"/>
                <a:ea typeface="Montserrat"/>
                <a:cs typeface="Montserrat"/>
                <a:sym typeface="Montserrat"/>
              </a:defRPr>
            </a:lvl2pPr>
            <a:lvl3pPr lvl="2">
              <a:spcBef>
                <a:spcPts val="0"/>
              </a:spcBef>
              <a:spcAft>
                <a:spcPts val="0"/>
              </a:spcAft>
              <a:buNone/>
              <a:defRPr>
                <a:latin typeface="Montserrat"/>
                <a:ea typeface="Montserrat"/>
                <a:cs typeface="Montserrat"/>
                <a:sym typeface="Montserrat"/>
              </a:defRPr>
            </a:lvl3pPr>
            <a:lvl4pPr lvl="3">
              <a:spcBef>
                <a:spcPts val="0"/>
              </a:spcBef>
              <a:spcAft>
                <a:spcPts val="0"/>
              </a:spcAft>
              <a:buNone/>
              <a:defRPr>
                <a:latin typeface="Montserrat"/>
                <a:ea typeface="Montserrat"/>
                <a:cs typeface="Montserrat"/>
                <a:sym typeface="Montserrat"/>
              </a:defRPr>
            </a:lvl4pPr>
            <a:lvl5pPr lvl="4">
              <a:spcBef>
                <a:spcPts val="0"/>
              </a:spcBef>
              <a:spcAft>
                <a:spcPts val="0"/>
              </a:spcAft>
              <a:buNone/>
              <a:defRPr>
                <a:latin typeface="Montserrat"/>
                <a:ea typeface="Montserrat"/>
                <a:cs typeface="Montserrat"/>
                <a:sym typeface="Montserrat"/>
              </a:defRPr>
            </a:lvl5pPr>
            <a:lvl6pPr lvl="5">
              <a:spcBef>
                <a:spcPts val="0"/>
              </a:spcBef>
              <a:spcAft>
                <a:spcPts val="0"/>
              </a:spcAft>
              <a:buNone/>
              <a:defRPr>
                <a:latin typeface="Montserrat"/>
                <a:ea typeface="Montserrat"/>
                <a:cs typeface="Montserrat"/>
                <a:sym typeface="Montserrat"/>
              </a:defRPr>
            </a:lvl6pPr>
            <a:lvl7pPr lvl="6">
              <a:spcBef>
                <a:spcPts val="0"/>
              </a:spcBef>
              <a:spcAft>
                <a:spcPts val="0"/>
              </a:spcAft>
              <a:buNone/>
              <a:defRPr>
                <a:latin typeface="Montserrat"/>
                <a:ea typeface="Montserrat"/>
                <a:cs typeface="Montserrat"/>
                <a:sym typeface="Montserrat"/>
              </a:defRPr>
            </a:lvl7pPr>
            <a:lvl8pPr lvl="7">
              <a:spcBef>
                <a:spcPts val="0"/>
              </a:spcBef>
              <a:spcAft>
                <a:spcPts val="0"/>
              </a:spcAft>
              <a:buNone/>
              <a:defRPr>
                <a:latin typeface="Montserrat"/>
                <a:ea typeface="Montserrat"/>
                <a:cs typeface="Montserrat"/>
                <a:sym typeface="Montserrat"/>
              </a:defRPr>
            </a:lvl8pPr>
            <a:lvl9pPr lvl="8">
              <a:spcBef>
                <a:spcPts val="0"/>
              </a:spcBef>
              <a:spcAft>
                <a:spcPts val="0"/>
              </a:spcAft>
              <a:buNone/>
              <a:defRPr>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645">
          <p15:clr>
            <a:srgbClr val="FA7B17"/>
          </p15:clr>
        </p15:guide>
        <p15:guide id="2" orient="horz" pos="797">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Royale">
  <p:cSld name="1_Mission 2">
    <p:bg>
      <p:bgPr>
        <a:solidFill>
          <a:schemeClr val="dk2"/>
        </a:solidFill>
      </p:bgPr>
    </p:bg>
    <p:spTree>
      <p:nvGrpSpPr>
        <p:cNvPr id="112" name="Shape 112"/>
        <p:cNvGrpSpPr/>
        <p:nvPr/>
      </p:nvGrpSpPr>
      <p:grpSpPr>
        <a:xfrm>
          <a:off x="0" y="0"/>
          <a:ext cx="0" cy="0"/>
          <a:chOff x="0" y="0"/>
          <a:chExt cx="0" cy="0"/>
        </a:xfrm>
      </p:grpSpPr>
      <p:pic>
        <p:nvPicPr>
          <p:cNvPr id="113" name="Google Shape;113;p16"/>
          <p:cNvPicPr preferRelativeResize="0"/>
          <p:nvPr/>
        </p:nvPicPr>
        <p:blipFill rotWithShape="1">
          <a:blip r:embed="rId2">
            <a:alphaModFix amt="20000"/>
          </a:blip>
          <a:srcRect b="0" l="0" r="0" t="0"/>
          <a:stretch/>
        </p:blipFill>
        <p:spPr>
          <a:xfrm>
            <a:off x="0" y="0"/>
            <a:ext cx="9144000" cy="5143500"/>
          </a:xfrm>
          <a:prstGeom prst="rect">
            <a:avLst/>
          </a:prstGeom>
          <a:noFill/>
          <a:ln>
            <a:noFill/>
          </a:ln>
        </p:spPr>
      </p:pic>
      <p:pic>
        <p:nvPicPr>
          <p:cNvPr id="114" name="Google Shape;114;p16"/>
          <p:cNvPicPr preferRelativeResize="0"/>
          <p:nvPr/>
        </p:nvPicPr>
        <p:blipFill rotWithShape="1">
          <a:blip r:embed="rId3">
            <a:alphaModFix/>
          </a:blip>
          <a:srcRect b="0" l="0" r="0" t="0"/>
          <a:stretch/>
        </p:blipFill>
        <p:spPr>
          <a:xfrm>
            <a:off x="356535" y="3706244"/>
            <a:ext cx="2792341" cy="1369224"/>
          </a:xfrm>
          <a:prstGeom prst="rect">
            <a:avLst/>
          </a:prstGeom>
          <a:noFill/>
          <a:ln>
            <a:noFill/>
          </a:ln>
        </p:spPr>
      </p:pic>
      <p:sp>
        <p:nvSpPr>
          <p:cNvPr id="115" name="Google Shape;115;p16"/>
          <p:cNvSpPr txBox="1"/>
          <p:nvPr>
            <p:ph type="title"/>
          </p:nvPr>
        </p:nvSpPr>
        <p:spPr>
          <a:xfrm>
            <a:off x="712425" y="2159225"/>
            <a:ext cx="7756200" cy="822900"/>
          </a:xfrm>
          <a:prstGeom prst="rect">
            <a:avLst/>
          </a:prstGeom>
          <a:noFill/>
          <a:ln>
            <a:noFill/>
          </a:ln>
        </p:spPr>
        <p:txBody>
          <a:bodyPr anchorCtr="0" anchor="b" bIns="91425" lIns="91425" spcFirstLastPara="1" rIns="91425" wrap="square" tIns="91425">
            <a:noAutofit/>
          </a:bodyPr>
          <a:lstStyle>
            <a:lvl1pPr indent="0" lvl="0" marL="0" marR="0" algn="l">
              <a:lnSpc>
                <a:spcPct val="90000"/>
              </a:lnSpc>
              <a:spcBef>
                <a:spcPts val="750"/>
              </a:spcBef>
              <a:spcAft>
                <a:spcPts val="0"/>
              </a:spcAft>
              <a:buNone/>
              <a:defRPr sz="2520">
                <a:solidFill>
                  <a:srgbClr val="FFFFFF"/>
                </a:solidFill>
                <a:latin typeface="Montserrat"/>
                <a:ea typeface="Montserrat"/>
                <a:cs typeface="Montserrat"/>
                <a:sym typeface="Montserrat"/>
              </a:defRPr>
            </a:lvl1pPr>
            <a:lvl2pPr lvl="1">
              <a:spcBef>
                <a:spcPts val="0"/>
              </a:spcBef>
              <a:spcAft>
                <a:spcPts val="0"/>
              </a:spcAft>
              <a:buNone/>
              <a:defRPr>
                <a:solidFill>
                  <a:srgbClr val="FFFFFF"/>
                </a:solidFill>
                <a:latin typeface="Montserrat"/>
                <a:ea typeface="Montserrat"/>
                <a:cs typeface="Montserrat"/>
                <a:sym typeface="Montserrat"/>
              </a:defRPr>
            </a:lvl2pPr>
            <a:lvl3pPr lvl="2">
              <a:spcBef>
                <a:spcPts val="0"/>
              </a:spcBef>
              <a:spcAft>
                <a:spcPts val="0"/>
              </a:spcAft>
              <a:buNone/>
              <a:defRPr>
                <a:solidFill>
                  <a:srgbClr val="FFFFFF"/>
                </a:solidFill>
                <a:latin typeface="Montserrat"/>
                <a:ea typeface="Montserrat"/>
                <a:cs typeface="Montserrat"/>
                <a:sym typeface="Montserrat"/>
              </a:defRPr>
            </a:lvl3pPr>
            <a:lvl4pPr lvl="3">
              <a:spcBef>
                <a:spcPts val="0"/>
              </a:spcBef>
              <a:spcAft>
                <a:spcPts val="0"/>
              </a:spcAft>
              <a:buNone/>
              <a:defRPr>
                <a:solidFill>
                  <a:srgbClr val="FFFFFF"/>
                </a:solidFill>
                <a:latin typeface="Montserrat"/>
                <a:ea typeface="Montserrat"/>
                <a:cs typeface="Montserrat"/>
                <a:sym typeface="Montserrat"/>
              </a:defRPr>
            </a:lvl4pPr>
            <a:lvl5pPr lvl="4">
              <a:spcBef>
                <a:spcPts val="0"/>
              </a:spcBef>
              <a:spcAft>
                <a:spcPts val="0"/>
              </a:spcAft>
              <a:buNone/>
              <a:defRPr>
                <a:solidFill>
                  <a:srgbClr val="FFFFFF"/>
                </a:solidFill>
                <a:latin typeface="Montserrat"/>
                <a:ea typeface="Montserrat"/>
                <a:cs typeface="Montserrat"/>
                <a:sym typeface="Montserrat"/>
              </a:defRPr>
            </a:lvl5pPr>
            <a:lvl6pPr lvl="5">
              <a:spcBef>
                <a:spcPts val="0"/>
              </a:spcBef>
              <a:spcAft>
                <a:spcPts val="0"/>
              </a:spcAft>
              <a:buNone/>
              <a:defRPr>
                <a:solidFill>
                  <a:srgbClr val="FFFFFF"/>
                </a:solidFill>
                <a:latin typeface="Montserrat"/>
                <a:ea typeface="Montserrat"/>
                <a:cs typeface="Montserrat"/>
                <a:sym typeface="Montserrat"/>
              </a:defRPr>
            </a:lvl6pPr>
            <a:lvl7pPr lvl="6">
              <a:spcBef>
                <a:spcPts val="0"/>
              </a:spcBef>
              <a:spcAft>
                <a:spcPts val="0"/>
              </a:spcAft>
              <a:buNone/>
              <a:defRPr>
                <a:solidFill>
                  <a:srgbClr val="FFFFFF"/>
                </a:solidFill>
                <a:latin typeface="Montserrat"/>
                <a:ea typeface="Montserrat"/>
                <a:cs typeface="Montserrat"/>
                <a:sym typeface="Montserrat"/>
              </a:defRPr>
            </a:lvl7pPr>
            <a:lvl8pPr lvl="7">
              <a:spcBef>
                <a:spcPts val="0"/>
              </a:spcBef>
              <a:spcAft>
                <a:spcPts val="0"/>
              </a:spcAft>
              <a:buNone/>
              <a:defRPr>
                <a:solidFill>
                  <a:srgbClr val="FFFFFF"/>
                </a:solidFill>
                <a:latin typeface="Montserrat"/>
                <a:ea typeface="Montserrat"/>
                <a:cs typeface="Montserrat"/>
                <a:sym typeface="Montserrat"/>
              </a:defRPr>
            </a:lvl8pPr>
            <a:lvl9pPr lvl="8">
              <a:spcBef>
                <a:spcPts val="0"/>
              </a:spcBef>
              <a:spcAft>
                <a:spcPts val="0"/>
              </a:spcAft>
              <a:buNone/>
              <a:defRPr>
                <a:solidFill>
                  <a:srgbClr val="FFFFFF"/>
                </a:solidFill>
                <a:latin typeface="Montserrat"/>
                <a:ea typeface="Montserrat"/>
                <a:cs typeface="Montserrat"/>
                <a:sym typeface="Montserrat"/>
              </a:defRPr>
            </a:lvl9pPr>
          </a:lstStyle>
          <a:p/>
        </p:txBody>
      </p:sp>
      <p:sp>
        <p:nvSpPr>
          <p:cNvPr id="116" name="Google Shape;116;p16"/>
          <p:cNvSpPr txBox="1"/>
          <p:nvPr>
            <p:ph idx="2" type="title"/>
          </p:nvPr>
        </p:nvSpPr>
        <p:spPr>
          <a:xfrm>
            <a:off x="712425" y="3422675"/>
            <a:ext cx="7756200" cy="226200"/>
          </a:xfrm>
          <a:prstGeom prst="rect">
            <a:avLst/>
          </a:prstGeom>
          <a:noFill/>
          <a:ln>
            <a:noFill/>
          </a:ln>
        </p:spPr>
        <p:txBody>
          <a:bodyPr anchorCtr="0" anchor="t" bIns="91425" lIns="91425" spcFirstLastPara="1" rIns="91425" wrap="square" tIns="91425">
            <a:noAutofit/>
          </a:bodyPr>
          <a:lstStyle>
            <a:lvl1pPr indent="0" lvl="0" marL="0" marR="0" algn="l">
              <a:lnSpc>
                <a:spcPct val="90000"/>
              </a:lnSpc>
              <a:spcBef>
                <a:spcPts val="0"/>
              </a:spcBef>
              <a:spcAft>
                <a:spcPts val="0"/>
              </a:spcAft>
              <a:buNone/>
              <a:defRPr sz="1020">
                <a:solidFill>
                  <a:srgbClr val="FFFFFF"/>
                </a:solidFill>
                <a:latin typeface="Montserrat"/>
                <a:ea typeface="Montserrat"/>
                <a:cs typeface="Montserrat"/>
                <a:sym typeface="Montserrat"/>
              </a:defRPr>
            </a:lvl1pPr>
            <a:lvl2pPr lvl="1">
              <a:spcBef>
                <a:spcPts val="0"/>
              </a:spcBef>
              <a:spcAft>
                <a:spcPts val="0"/>
              </a:spcAft>
              <a:buNone/>
              <a:defRPr>
                <a:solidFill>
                  <a:srgbClr val="FFFFFF"/>
                </a:solidFill>
                <a:latin typeface="Montserrat"/>
                <a:ea typeface="Montserrat"/>
                <a:cs typeface="Montserrat"/>
                <a:sym typeface="Montserrat"/>
              </a:defRPr>
            </a:lvl2pPr>
            <a:lvl3pPr lvl="2">
              <a:spcBef>
                <a:spcPts val="0"/>
              </a:spcBef>
              <a:spcAft>
                <a:spcPts val="0"/>
              </a:spcAft>
              <a:buNone/>
              <a:defRPr>
                <a:solidFill>
                  <a:srgbClr val="FFFFFF"/>
                </a:solidFill>
                <a:latin typeface="Montserrat"/>
                <a:ea typeface="Montserrat"/>
                <a:cs typeface="Montserrat"/>
                <a:sym typeface="Montserrat"/>
              </a:defRPr>
            </a:lvl3pPr>
            <a:lvl4pPr lvl="3">
              <a:spcBef>
                <a:spcPts val="0"/>
              </a:spcBef>
              <a:spcAft>
                <a:spcPts val="0"/>
              </a:spcAft>
              <a:buNone/>
              <a:defRPr>
                <a:solidFill>
                  <a:srgbClr val="FFFFFF"/>
                </a:solidFill>
                <a:latin typeface="Montserrat"/>
                <a:ea typeface="Montserrat"/>
                <a:cs typeface="Montserrat"/>
                <a:sym typeface="Montserrat"/>
              </a:defRPr>
            </a:lvl4pPr>
            <a:lvl5pPr lvl="4">
              <a:spcBef>
                <a:spcPts val="0"/>
              </a:spcBef>
              <a:spcAft>
                <a:spcPts val="0"/>
              </a:spcAft>
              <a:buNone/>
              <a:defRPr>
                <a:solidFill>
                  <a:srgbClr val="FFFFFF"/>
                </a:solidFill>
                <a:latin typeface="Montserrat"/>
                <a:ea typeface="Montserrat"/>
                <a:cs typeface="Montserrat"/>
                <a:sym typeface="Montserrat"/>
              </a:defRPr>
            </a:lvl5pPr>
            <a:lvl6pPr lvl="5">
              <a:spcBef>
                <a:spcPts val="0"/>
              </a:spcBef>
              <a:spcAft>
                <a:spcPts val="0"/>
              </a:spcAft>
              <a:buNone/>
              <a:defRPr>
                <a:solidFill>
                  <a:srgbClr val="FFFFFF"/>
                </a:solidFill>
                <a:latin typeface="Montserrat"/>
                <a:ea typeface="Montserrat"/>
                <a:cs typeface="Montserrat"/>
                <a:sym typeface="Montserrat"/>
              </a:defRPr>
            </a:lvl6pPr>
            <a:lvl7pPr lvl="6">
              <a:spcBef>
                <a:spcPts val="0"/>
              </a:spcBef>
              <a:spcAft>
                <a:spcPts val="0"/>
              </a:spcAft>
              <a:buNone/>
              <a:defRPr>
                <a:solidFill>
                  <a:srgbClr val="FFFFFF"/>
                </a:solidFill>
                <a:latin typeface="Montserrat"/>
                <a:ea typeface="Montserrat"/>
                <a:cs typeface="Montserrat"/>
                <a:sym typeface="Montserrat"/>
              </a:defRPr>
            </a:lvl7pPr>
            <a:lvl8pPr lvl="7">
              <a:spcBef>
                <a:spcPts val="0"/>
              </a:spcBef>
              <a:spcAft>
                <a:spcPts val="0"/>
              </a:spcAft>
              <a:buNone/>
              <a:defRPr>
                <a:solidFill>
                  <a:srgbClr val="FFFFFF"/>
                </a:solidFill>
                <a:latin typeface="Montserrat"/>
                <a:ea typeface="Montserrat"/>
                <a:cs typeface="Montserrat"/>
                <a:sym typeface="Montserrat"/>
              </a:defRPr>
            </a:lvl8pPr>
            <a:lvl9pPr lvl="8">
              <a:spcBef>
                <a:spcPts val="0"/>
              </a:spcBef>
              <a:spcAft>
                <a:spcPts val="0"/>
              </a:spcAft>
              <a:buNone/>
              <a:defRPr>
                <a:solidFill>
                  <a:srgbClr val="FFFFFF"/>
                </a:solidFill>
                <a:latin typeface="Montserrat"/>
                <a:ea typeface="Montserrat"/>
                <a:cs typeface="Montserrat"/>
                <a:sym typeface="Montserrat"/>
              </a:defRPr>
            </a:lvl9pPr>
          </a:lstStyle>
          <a:p/>
        </p:txBody>
      </p:sp>
      <p:sp>
        <p:nvSpPr>
          <p:cNvPr id="117" name="Google Shape;117;p16"/>
          <p:cNvSpPr txBox="1"/>
          <p:nvPr>
            <p:ph idx="3" type="title"/>
          </p:nvPr>
        </p:nvSpPr>
        <p:spPr>
          <a:xfrm>
            <a:off x="712425" y="3085300"/>
            <a:ext cx="7756200" cy="337500"/>
          </a:xfrm>
          <a:prstGeom prst="rect">
            <a:avLst/>
          </a:prstGeom>
          <a:noFill/>
          <a:ln>
            <a:noFill/>
          </a:ln>
        </p:spPr>
        <p:txBody>
          <a:bodyPr anchorCtr="0" anchor="t" bIns="91425" lIns="91425" spcFirstLastPara="1" rIns="91425" wrap="square" tIns="91425">
            <a:noAutofit/>
          </a:bodyPr>
          <a:lstStyle>
            <a:lvl1pPr indent="0" lvl="0" marL="0" marR="0" algn="l">
              <a:lnSpc>
                <a:spcPct val="90000"/>
              </a:lnSpc>
              <a:spcBef>
                <a:spcPts val="0"/>
              </a:spcBef>
              <a:spcAft>
                <a:spcPts val="0"/>
              </a:spcAft>
              <a:buNone/>
              <a:defRPr sz="1620">
                <a:solidFill>
                  <a:srgbClr val="FFFFFF"/>
                </a:solidFill>
                <a:latin typeface="Montserrat"/>
                <a:ea typeface="Montserrat"/>
                <a:cs typeface="Montserrat"/>
                <a:sym typeface="Montserrat"/>
              </a:defRPr>
            </a:lvl1pPr>
            <a:lvl2pPr lvl="1">
              <a:spcBef>
                <a:spcPts val="0"/>
              </a:spcBef>
              <a:spcAft>
                <a:spcPts val="0"/>
              </a:spcAft>
              <a:buNone/>
              <a:defRPr>
                <a:solidFill>
                  <a:srgbClr val="FFFFFF"/>
                </a:solidFill>
                <a:latin typeface="Montserrat"/>
                <a:ea typeface="Montserrat"/>
                <a:cs typeface="Montserrat"/>
                <a:sym typeface="Montserrat"/>
              </a:defRPr>
            </a:lvl2pPr>
            <a:lvl3pPr lvl="2">
              <a:spcBef>
                <a:spcPts val="0"/>
              </a:spcBef>
              <a:spcAft>
                <a:spcPts val="0"/>
              </a:spcAft>
              <a:buNone/>
              <a:defRPr>
                <a:solidFill>
                  <a:srgbClr val="FFFFFF"/>
                </a:solidFill>
                <a:latin typeface="Montserrat"/>
                <a:ea typeface="Montserrat"/>
                <a:cs typeface="Montserrat"/>
                <a:sym typeface="Montserrat"/>
              </a:defRPr>
            </a:lvl3pPr>
            <a:lvl4pPr lvl="3">
              <a:spcBef>
                <a:spcPts val="0"/>
              </a:spcBef>
              <a:spcAft>
                <a:spcPts val="0"/>
              </a:spcAft>
              <a:buNone/>
              <a:defRPr>
                <a:solidFill>
                  <a:srgbClr val="FFFFFF"/>
                </a:solidFill>
                <a:latin typeface="Montserrat"/>
                <a:ea typeface="Montserrat"/>
                <a:cs typeface="Montserrat"/>
                <a:sym typeface="Montserrat"/>
              </a:defRPr>
            </a:lvl4pPr>
            <a:lvl5pPr lvl="4">
              <a:spcBef>
                <a:spcPts val="0"/>
              </a:spcBef>
              <a:spcAft>
                <a:spcPts val="0"/>
              </a:spcAft>
              <a:buNone/>
              <a:defRPr>
                <a:solidFill>
                  <a:srgbClr val="FFFFFF"/>
                </a:solidFill>
                <a:latin typeface="Montserrat"/>
                <a:ea typeface="Montserrat"/>
                <a:cs typeface="Montserrat"/>
                <a:sym typeface="Montserrat"/>
              </a:defRPr>
            </a:lvl5pPr>
            <a:lvl6pPr lvl="5">
              <a:spcBef>
                <a:spcPts val="0"/>
              </a:spcBef>
              <a:spcAft>
                <a:spcPts val="0"/>
              </a:spcAft>
              <a:buNone/>
              <a:defRPr>
                <a:solidFill>
                  <a:srgbClr val="FFFFFF"/>
                </a:solidFill>
                <a:latin typeface="Montserrat"/>
                <a:ea typeface="Montserrat"/>
                <a:cs typeface="Montserrat"/>
                <a:sym typeface="Montserrat"/>
              </a:defRPr>
            </a:lvl6pPr>
            <a:lvl7pPr lvl="6">
              <a:spcBef>
                <a:spcPts val="0"/>
              </a:spcBef>
              <a:spcAft>
                <a:spcPts val="0"/>
              </a:spcAft>
              <a:buNone/>
              <a:defRPr>
                <a:solidFill>
                  <a:srgbClr val="FFFFFF"/>
                </a:solidFill>
                <a:latin typeface="Montserrat"/>
                <a:ea typeface="Montserrat"/>
                <a:cs typeface="Montserrat"/>
                <a:sym typeface="Montserrat"/>
              </a:defRPr>
            </a:lvl7pPr>
            <a:lvl8pPr lvl="7">
              <a:spcBef>
                <a:spcPts val="0"/>
              </a:spcBef>
              <a:spcAft>
                <a:spcPts val="0"/>
              </a:spcAft>
              <a:buNone/>
              <a:defRPr>
                <a:solidFill>
                  <a:srgbClr val="FFFFFF"/>
                </a:solidFill>
                <a:latin typeface="Montserrat"/>
                <a:ea typeface="Montserrat"/>
                <a:cs typeface="Montserrat"/>
                <a:sym typeface="Montserrat"/>
              </a:defRPr>
            </a:lvl8pPr>
            <a:lvl9pPr lvl="8">
              <a:spcBef>
                <a:spcPts val="0"/>
              </a:spcBef>
              <a:spcAft>
                <a:spcPts val="0"/>
              </a:spcAft>
              <a:buNone/>
              <a:defRPr>
                <a:solidFill>
                  <a:srgbClr val="FFFFFF"/>
                </a:solidFill>
                <a:latin typeface="Montserrat"/>
                <a:ea typeface="Montserrat"/>
                <a:cs typeface="Montserrat"/>
                <a:sym typeface="Montserrat"/>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18" name="Shape 118"/>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Royale">
  <p:cSld name="1_Mission 2">
    <p:bg>
      <p:bgPr>
        <a:solidFill>
          <a:schemeClr val="dk2"/>
        </a:solidFill>
      </p:bgPr>
    </p:bg>
    <p:spTree>
      <p:nvGrpSpPr>
        <p:cNvPr id="120" name="Shape 120"/>
        <p:cNvGrpSpPr/>
        <p:nvPr/>
      </p:nvGrpSpPr>
      <p:grpSpPr>
        <a:xfrm>
          <a:off x="0" y="0"/>
          <a:ext cx="0" cy="0"/>
          <a:chOff x="0" y="0"/>
          <a:chExt cx="0" cy="0"/>
        </a:xfrm>
      </p:grpSpPr>
      <p:pic>
        <p:nvPicPr>
          <p:cNvPr id="121" name="Google Shape;121;p19"/>
          <p:cNvPicPr preferRelativeResize="0"/>
          <p:nvPr/>
        </p:nvPicPr>
        <p:blipFill rotWithShape="1">
          <a:blip r:embed="rId2">
            <a:alphaModFix amt="20000"/>
          </a:blip>
          <a:srcRect b="0" l="0" r="0" t="0"/>
          <a:stretch/>
        </p:blipFill>
        <p:spPr>
          <a:xfrm>
            <a:off x="0" y="0"/>
            <a:ext cx="9144000" cy="5143500"/>
          </a:xfrm>
          <a:prstGeom prst="rect">
            <a:avLst/>
          </a:prstGeom>
          <a:noFill/>
          <a:ln>
            <a:noFill/>
          </a:ln>
        </p:spPr>
      </p:pic>
      <p:pic>
        <p:nvPicPr>
          <p:cNvPr id="122" name="Google Shape;122;p19"/>
          <p:cNvPicPr preferRelativeResize="0"/>
          <p:nvPr/>
        </p:nvPicPr>
        <p:blipFill rotWithShape="1">
          <a:blip r:embed="rId3">
            <a:alphaModFix/>
          </a:blip>
          <a:srcRect b="0" l="0" r="0" t="0"/>
          <a:stretch/>
        </p:blipFill>
        <p:spPr>
          <a:xfrm>
            <a:off x="356535" y="3706244"/>
            <a:ext cx="2792341" cy="1369224"/>
          </a:xfrm>
          <a:prstGeom prst="rect">
            <a:avLst/>
          </a:prstGeom>
          <a:noFill/>
          <a:ln>
            <a:noFill/>
          </a:ln>
        </p:spPr>
      </p:pic>
      <p:sp>
        <p:nvSpPr>
          <p:cNvPr id="123" name="Google Shape;123;p19"/>
          <p:cNvSpPr txBox="1"/>
          <p:nvPr>
            <p:ph type="title"/>
          </p:nvPr>
        </p:nvSpPr>
        <p:spPr>
          <a:xfrm>
            <a:off x="712425" y="2159225"/>
            <a:ext cx="7756200" cy="822900"/>
          </a:xfrm>
          <a:prstGeom prst="rect">
            <a:avLst/>
          </a:prstGeom>
          <a:noFill/>
          <a:ln>
            <a:noFill/>
          </a:ln>
        </p:spPr>
        <p:txBody>
          <a:bodyPr anchorCtr="0" anchor="b" bIns="91425" lIns="91425" spcFirstLastPara="1" rIns="91425" wrap="square" tIns="91425">
            <a:noAutofit/>
          </a:bodyPr>
          <a:lstStyle>
            <a:lvl1pPr indent="0" lvl="0" marL="0" marR="0" algn="l">
              <a:lnSpc>
                <a:spcPct val="90000"/>
              </a:lnSpc>
              <a:spcBef>
                <a:spcPts val="750"/>
              </a:spcBef>
              <a:spcAft>
                <a:spcPts val="0"/>
              </a:spcAft>
              <a:buNone/>
              <a:defRPr sz="2520">
                <a:solidFill>
                  <a:srgbClr val="FFFFFF"/>
                </a:solidFill>
                <a:latin typeface="Montserrat"/>
                <a:ea typeface="Montserrat"/>
                <a:cs typeface="Montserrat"/>
                <a:sym typeface="Montserrat"/>
              </a:defRPr>
            </a:lvl1pPr>
            <a:lvl2pPr lvl="1">
              <a:spcBef>
                <a:spcPts val="0"/>
              </a:spcBef>
              <a:spcAft>
                <a:spcPts val="0"/>
              </a:spcAft>
              <a:buNone/>
              <a:defRPr>
                <a:solidFill>
                  <a:srgbClr val="FFFFFF"/>
                </a:solidFill>
                <a:latin typeface="Montserrat"/>
                <a:ea typeface="Montserrat"/>
                <a:cs typeface="Montserrat"/>
                <a:sym typeface="Montserrat"/>
              </a:defRPr>
            </a:lvl2pPr>
            <a:lvl3pPr lvl="2">
              <a:spcBef>
                <a:spcPts val="0"/>
              </a:spcBef>
              <a:spcAft>
                <a:spcPts val="0"/>
              </a:spcAft>
              <a:buNone/>
              <a:defRPr>
                <a:solidFill>
                  <a:srgbClr val="FFFFFF"/>
                </a:solidFill>
                <a:latin typeface="Montserrat"/>
                <a:ea typeface="Montserrat"/>
                <a:cs typeface="Montserrat"/>
                <a:sym typeface="Montserrat"/>
              </a:defRPr>
            </a:lvl3pPr>
            <a:lvl4pPr lvl="3">
              <a:spcBef>
                <a:spcPts val="0"/>
              </a:spcBef>
              <a:spcAft>
                <a:spcPts val="0"/>
              </a:spcAft>
              <a:buNone/>
              <a:defRPr>
                <a:solidFill>
                  <a:srgbClr val="FFFFFF"/>
                </a:solidFill>
                <a:latin typeface="Montserrat"/>
                <a:ea typeface="Montserrat"/>
                <a:cs typeface="Montserrat"/>
                <a:sym typeface="Montserrat"/>
              </a:defRPr>
            </a:lvl4pPr>
            <a:lvl5pPr lvl="4">
              <a:spcBef>
                <a:spcPts val="0"/>
              </a:spcBef>
              <a:spcAft>
                <a:spcPts val="0"/>
              </a:spcAft>
              <a:buNone/>
              <a:defRPr>
                <a:solidFill>
                  <a:srgbClr val="FFFFFF"/>
                </a:solidFill>
                <a:latin typeface="Montserrat"/>
                <a:ea typeface="Montserrat"/>
                <a:cs typeface="Montserrat"/>
                <a:sym typeface="Montserrat"/>
              </a:defRPr>
            </a:lvl5pPr>
            <a:lvl6pPr lvl="5">
              <a:spcBef>
                <a:spcPts val="0"/>
              </a:spcBef>
              <a:spcAft>
                <a:spcPts val="0"/>
              </a:spcAft>
              <a:buNone/>
              <a:defRPr>
                <a:solidFill>
                  <a:srgbClr val="FFFFFF"/>
                </a:solidFill>
                <a:latin typeface="Montserrat"/>
                <a:ea typeface="Montserrat"/>
                <a:cs typeface="Montserrat"/>
                <a:sym typeface="Montserrat"/>
              </a:defRPr>
            </a:lvl6pPr>
            <a:lvl7pPr lvl="6">
              <a:spcBef>
                <a:spcPts val="0"/>
              </a:spcBef>
              <a:spcAft>
                <a:spcPts val="0"/>
              </a:spcAft>
              <a:buNone/>
              <a:defRPr>
                <a:solidFill>
                  <a:srgbClr val="FFFFFF"/>
                </a:solidFill>
                <a:latin typeface="Montserrat"/>
                <a:ea typeface="Montserrat"/>
                <a:cs typeface="Montserrat"/>
                <a:sym typeface="Montserrat"/>
              </a:defRPr>
            </a:lvl7pPr>
            <a:lvl8pPr lvl="7">
              <a:spcBef>
                <a:spcPts val="0"/>
              </a:spcBef>
              <a:spcAft>
                <a:spcPts val="0"/>
              </a:spcAft>
              <a:buNone/>
              <a:defRPr>
                <a:solidFill>
                  <a:srgbClr val="FFFFFF"/>
                </a:solidFill>
                <a:latin typeface="Montserrat"/>
                <a:ea typeface="Montserrat"/>
                <a:cs typeface="Montserrat"/>
                <a:sym typeface="Montserrat"/>
              </a:defRPr>
            </a:lvl8pPr>
            <a:lvl9pPr lvl="8">
              <a:spcBef>
                <a:spcPts val="0"/>
              </a:spcBef>
              <a:spcAft>
                <a:spcPts val="0"/>
              </a:spcAft>
              <a:buNone/>
              <a:defRPr>
                <a:solidFill>
                  <a:srgbClr val="FFFFFF"/>
                </a:solidFill>
                <a:latin typeface="Montserrat"/>
                <a:ea typeface="Montserrat"/>
                <a:cs typeface="Montserrat"/>
                <a:sym typeface="Montserrat"/>
              </a:defRPr>
            </a:lvl9pPr>
          </a:lstStyle>
          <a:p/>
        </p:txBody>
      </p:sp>
      <p:sp>
        <p:nvSpPr>
          <p:cNvPr id="124" name="Google Shape;124;p19"/>
          <p:cNvSpPr txBox="1"/>
          <p:nvPr>
            <p:ph idx="2" type="title"/>
          </p:nvPr>
        </p:nvSpPr>
        <p:spPr>
          <a:xfrm>
            <a:off x="712425" y="3422675"/>
            <a:ext cx="7756200" cy="226200"/>
          </a:xfrm>
          <a:prstGeom prst="rect">
            <a:avLst/>
          </a:prstGeom>
          <a:noFill/>
          <a:ln>
            <a:noFill/>
          </a:ln>
        </p:spPr>
        <p:txBody>
          <a:bodyPr anchorCtr="0" anchor="t" bIns="91425" lIns="91425" spcFirstLastPara="1" rIns="91425" wrap="square" tIns="91425">
            <a:noAutofit/>
          </a:bodyPr>
          <a:lstStyle>
            <a:lvl1pPr indent="0" lvl="0" marL="0" marR="0" algn="l">
              <a:lnSpc>
                <a:spcPct val="90000"/>
              </a:lnSpc>
              <a:spcBef>
                <a:spcPts val="0"/>
              </a:spcBef>
              <a:spcAft>
                <a:spcPts val="0"/>
              </a:spcAft>
              <a:buNone/>
              <a:defRPr sz="1020">
                <a:solidFill>
                  <a:srgbClr val="FFFFFF"/>
                </a:solidFill>
                <a:latin typeface="Montserrat"/>
                <a:ea typeface="Montserrat"/>
                <a:cs typeface="Montserrat"/>
                <a:sym typeface="Montserrat"/>
              </a:defRPr>
            </a:lvl1pPr>
            <a:lvl2pPr lvl="1">
              <a:spcBef>
                <a:spcPts val="0"/>
              </a:spcBef>
              <a:spcAft>
                <a:spcPts val="0"/>
              </a:spcAft>
              <a:buNone/>
              <a:defRPr>
                <a:solidFill>
                  <a:srgbClr val="FFFFFF"/>
                </a:solidFill>
                <a:latin typeface="Montserrat"/>
                <a:ea typeface="Montserrat"/>
                <a:cs typeface="Montserrat"/>
                <a:sym typeface="Montserrat"/>
              </a:defRPr>
            </a:lvl2pPr>
            <a:lvl3pPr lvl="2">
              <a:spcBef>
                <a:spcPts val="0"/>
              </a:spcBef>
              <a:spcAft>
                <a:spcPts val="0"/>
              </a:spcAft>
              <a:buNone/>
              <a:defRPr>
                <a:solidFill>
                  <a:srgbClr val="FFFFFF"/>
                </a:solidFill>
                <a:latin typeface="Montserrat"/>
                <a:ea typeface="Montserrat"/>
                <a:cs typeface="Montserrat"/>
                <a:sym typeface="Montserrat"/>
              </a:defRPr>
            </a:lvl3pPr>
            <a:lvl4pPr lvl="3">
              <a:spcBef>
                <a:spcPts val="0"/>
              </a:spcBef>
              <a:spcAft>
                <a:spcPts val="0"/>
              </a:spcAft>
              <a:buNone/>
              <a:defRPr>
                <a:solidFill>
                  <a:srgbClr val="FFFFFF"/>
                </a:solidFill>
                <a:latin typeface="Montserrat"/>
                <a:ea typeface="Montserrat"/>
                <a:cs typeface="Montserrat"/>
                <a:sym typeface="Montserrat"/>
              </a:defRPr>
            </a:lvl4pPr>
            <a:lvl5pPr lvl="4">
              <a:spcBef>
                <a:spcPts val="0"/>
              </a:spcBef>
              <a:spcAft>
                <a:spcPts val="0"/>
              </a:spcAft>
              <a:buNone/>
              <a:defRPr>
                <a:solidFill>
                  <a:srgbClr val="FFFFFF"/>
                </a:solidFill>
                <a:latin typeface="Montserrat"/>
                <a:ea typeface="Montserrat"/>
                <a:cs typeface="Montserrat"/>
                <a:sym typeface="Montserrat"/>
              </a:defRPr>
            </a:lvl5pPr>
            <a:lvl6pPr lvl="5">
              <a:spcBef>
                <a:spcPts val="0"/>
              </a:spcBef>
              <a:spcAft>
                <a:spcPts val="0"/>
              </a:spcAft>
              <a:buNone/>
              <a:defRPr>
                <a:solidFill>
                  <a:srgbClr val="FFFFFF"/>
                </a:solidFill>
                <a:latin typeface="Montserrat"/>
                <a:ea typeface="Montserrat"/>
                <a:cs typeface="Montserrat"/>
                <a:sym typeface="Montserrat"/>
              </a:defRPr>
            </a:lvl6pPr>
            <a:lvl7pPr lvl="6">
              <a:spcBef>
                <a:spcPts val="0"/>
              </a:spcBef>
              <a:spcAft>
                <a:spcPts val="0"/>
              </a:spcAft>
              <a:buNone/>
              <a:defRPr>
                <a:solidFill>
                  <a:srgbClr val="FFFFFF"/>
                </a:solidFill>
                <a:latin typeface="Montserrat"/>
                <a:ea typeface="Montserrat"/>
                <a:cs typeface="Montserrat"/>
                <a:sym typeface="Montserrat"/>
              </a:defRPr>
            </a:lvl7pPr>
            <a:lvl8pPr lvl="7">
              <a:spcBef>
                <a:spcPts val="0"/>
              </a:spcBef>
              <a:spcAft>
                <a:spcPts val="0"/>
              </a:spcAft>
              <a:buNone/>
              <a:defRPr>
                <a:solidFill>
                  <a:srgbClr val="FFFFFF"/>
                </a:solidFill>
                <a:latin typeface="Montserrat"/>
                <a:ea typeface="Montserrat"/>
                <a:cs typeface="Montserrat"/>
                <a:sym typeface="Montserrat"/>
              </a:defRPr>
            </a:lvl8pPr>
            <a:lvl9pPr lvl="8">
              <a:spcBef>
                <a:spcPts val="0"/>
              </a:spcBef>
              <a:spcAft>
                <a:spcPts val="0"/>
              </a:spcAft>
              <a:buNone/>
              <a:defRPr>
                <a:solidFill>
                  <a:srgbClr val="FFFFFF"/>
                </a:solidFill>
                <a:latin typeface="Montserrat"/>
                <a:ea typeface="Montserrat"/>
                <a:cs typeface="Montserrat"/>
                <a:sym typeface="Montserrat"/>
              </a:defRPr>
            </a:lvl9pPr>
          </a:lstStyle>
          <a:p/>
        </p:txBody>
      </p:sp>
      <p:sp>
        <p:nvSpPr>
          <p:cNvPr id="125" name="Google Shape;125;p19"/>
          <p:cNvSpPr txBox="1"/>
          <p:nvPr>
            <p:ph idx="3" type="title"/>
          </p:nvPr>
        </p:nvSpPr>
        <p:spPr>
          <a:xfrm>
            <a:off x="712425" y="3085300"/>
            <a:ext cx="7756200" cy="337500"/>
          </a:xfrm>
          <a:prstGeom prst="rect">
            <a:avLst/>
          </a:prstGeom>
          <a:noFill/>
          <a:ln>
            <a:noFill/>
          </a:ln>
        </p:spPr>
        <p:txBody>
          <a:bodyPr anchorCtr="0" anchor="t" bIns="91425" lIns="91425" spcFirstLastPara="1" rIns="91425" wrap="square" tIns="91425">
            <a:noAutofit/>
          </a:bodyPr>
          <a:lstStyle>
            <a:lvl1pPr indent="0" lvl="0" marL="0" marR="0" algn="l">
              <a:lnSpc>
                <a:spcPct val="90000"/>
              </a:lnSpc>
              <a:spcBef>
                <a:spcPts val="0"/>
              </a:spcBef>
              <a:spcAft>
                <a:spcPts val="0"/>
              </a:spcAft>
              <a:buNone/>
              <a:defRPr sz="1620">
                <a:solidFill>
                  <a:srgbClr val="FFFFFF"/>
                </a:solidFill>
                <a:latin typeface="Montserrat"/>
                <a:ea typeface="Montserrat"/>
                <a:cs typeface="Montserrat"/>
                <a:sym typeface="Montserrat"/>
              </a:defRPr>
            </a:lvl1pPr>
            <a:lvl2pPr lvl="1">
              <a:spcBef>
                <a:spcPts val="0"/>
              </a:spcBef>
              <a:spcAft>
                <a:spcPts val="0"/>
              </a:spcAft>
              <a:buNone/>
              <a:defRPr>
                <a:solidFill>
                  <a:srgbClr val="FFFFFF"/>
                </a:solidFill>
                <a:latin typeface="Montserrat"/>
                <a:ea typeface="Montserrat"/>
                <a:cs typeface="Montserrat"/>
                <a:sym typeface="Montserrat"/>
              </a:defRPr>
            </a:lvl2pPr>
            <a:lvl3pPr lvl="2">
              <a:spcBef>
                <a:spcPts val="0"/>
              </a:spcBef>
              <a:spcAft>
                <a:spcPts val="0"/>
              </a:spcAft>
              <a:buNone/>
              <a:defRPr>
                <a:solidFill>
                  <a:srgbClr val="FFFFFF"/>
                </a:solidFill>
                <a:latin typeface="Montserrat"/>
                <a:ea typeface="Montserrat"/>
                <a:cs typeface="Montserrat"/>
                <a:sym typeface="Montserrat"/>
              </a:defRPr>
            </a:lvl3pPr>
            <a:lvl4pPr lvl="3">
              <a:spcBef>
                <a:spcPts val="0"/>
              </a:spcBef>
              <a:spcAft>
                <a:spcPts val="0"/>
              </a:spcAft>
              <a:buNone/>
              <a:defRPr>
                <a:solidFill>
                  <a:srgbClr val="FFFFFF"/>
                </a:solidFill>
                <a:latin typeface="Montserrat"/>
                <a:ea typeface="Montserrat"/>
                <a:cs typeface="Montserrat"/>
                <a:sym typeface="Montserrat"/>
              </a:defRPr>
            </a:lvl4pPr>
            <a:lvl5pPr lvl="4">
              <a:spcBef>
                <a:spcPts val="0"/>
              </a:spcBef>
              <a:spcAft>
                <a:spcPts val="0"/>
              </a:spcAft>
              <a:buNone/>
              <a:defRPr>
                <a:solidFill>
                  <a:srgbClr val="FFFFFF"/>
                </a:solidFill>
                <a:latin typeface="Montserrat"/>
                <a:ea typeface="Montserrat"/>
                <a:cs typeface="Montserrat"/>
                <a:sym typeface="Montserrat"/>
              </a:defRPr>
            </a:lvl5pPr>
            <a:lvl6pPr lvl="5">
              <a:spcBef>
                <a:spcPts val="0"/>
              </a:spcBef>
              <a:spcAft>
                <a:spcPts val="0"/>
              </a:spcAft>
              <a:buNone/>
              <a:defRPr>
                <a:solidFill>
                  <a:srgbClr val="FFFFFF"/>
                </a:solidFill>
                <a:latin typeface="Montserrat"/>
                <a:ea typeface="Montserrat"/>
                <a:cs typeface="Montserrat"/>
                <a:sym typeface="Montserrat"/>
              </a:defRPr>
            </a:lvl6pPr>
            <a:lvl7pPr lvl="6">
              <a:spcBef>
                <a:spcPts val="0"/>
              </a:spcBef>
              <a:spcAft>
                <a:spcPts val="0"/>
              </a:spcAft>
              <a:buNone/>
              <a:defRPr>
                <a:solidFill>
                  <a:srgbClr val="FFFFFF"/>
                </a:solidFill>
                <a:latin typeface="Montserrat"/>
                <a:ea typeface="Montserrat"/>
                <a:cs typeface="Montserrat"/>
                <a:sym typeface="Montserrat"/>
              </a:defRPr>
            </a:lvl7pPr>
            <a:lvl8pPr lvl="7">
              <a:spcBef>
                <a:spcPts val="0"/>
              </a:spcBef>
              <a:spcAft>
                <a:spcPts val="0"/>
              </a:spcAft>
              <a:buNone/>
              <a:defRPr>
                <a:solidFill>
                  <a:srgbClr val="FFFFFF"/>
                </a:solidFill>
                <a:latin typeface="Montserrat"/>
                <a:ea typeface="Montserrat"/>
                <a:cs typeface="Montserrat"/>
                <a:sym typeface="Montserrat"/>
              </a:defRPr>
            </a:lvl8pPr>
            <a:lvl9pPr lvl="8">
              <a:spcBef>
                <a:spcPts val="0"/>
              </a:spcBef>
              <a:spcAft>
                <a:spcPts val="0"/>
              </a:spcAft>
              <a:buNone/>
              <a:defRPr>
                <a:solidFill>
                  <a:srgbClr val="FFFFFF"/>
                </a:solidFill>
                <a:latin typeface="Montserrat"/>
                <a:ea typeface="Montserrat"/>
                <a:cs typeface="Montserrat"/>
                <a:sym typeface="Montserrat"/>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ird">
  <p:cSld name="1_Mission 2_1">
    <p:bg>
      <p:bgPr>
        <a:solidFill>
          <a:schemeClr val="accent1"/>
        </a:solidFill>
      </p:bgPr>
    </p:bg>
    <p:spTree>
      <p:nvGrpSpPr>
        <p:cNvPr id="126" name="Shape 126"/>
        <p:cNvGrpSpPr/>
        <p:nvPr/>
      </p:nvGrpSpPr>
      <p:grpSpPr>
        <a:xfrm>
          <a:off x="0" y="0"/>
          <a:ext cx="0" cy="0"/>
          <a:chOff x="0" y="0"/>
          <a:chExt cx="0" cy="0"/>
        </a:xfrm>
      </p:grpSpPr>
      <p:pic>
        <p:nvPicPr>
          <p:cNvPr id="127" name="Google Shape;127;p20"/>
          <p:cNvPicPr preferRelativeResize="0"/>
          <p:nvPr/>
        </p:nvPicPr>
        <p:blipFill rotWithShape="1">
          <a:blip r:embed="rId2">
            <a:alphaModFix amt="20000"/>
          </a:blip>
          <a:srcRect b="9504" l="0" r="25122" t="17557"/>
          <a:stretch/>
        </p:blipFill>
        <p:spPr>
          <a:xfrm>
            <a:off x="0" y="0"/>
            <a:ext cx="9143994" cy="5143500"/>
          </a:xfrm>
          <a:prstGeom prst="rect">
            <a:avLst/>
          </a:prstGeom>
          <a:noFill/>
          <a:ln>
            <a:noFill/>
          </a:ln>
        </p:spPr>
      </p:pic>
      <p:pic>
        <p:nvPicPr>
          <p:cNvPr id="128" name="Google Shape;128;p20"/>
          <p:cNvPicPr preferRelativeResize="0"/>
          <p:nvPr/>
        </p:nvPicPr>
        <p:blipFill rotWithShape="1">
          <a:blip r:embed="rId3">
            <a:alphaModFix/>
          </a:blip>
          <a:srcRect b="0" l="0" r="0" t="0"/>
          <a:stretch/>
        </p:blipFill>
        <p:spPr>
          <a:xfrm>
            <a:off x="356535" y="3706244"/>
            <a:ext cx="2792341" cy="1369224"/>
          </a:xfrm>
          <a:prstGeom prst="rect">
            <a:avLst/>
          </a:prstGeom>
          <a:noFill/>
          <a:ln>
            <a:noFill/>
          </a:ln>
        </p:spPr>
      </p:pic>
      <p:sp>
        <p:nvSpPr>
          <p:cNvPr id="129" name="Google Shape;129;p20"/>
          <p:cNvSpPr txBox="1"/>
          <p:nvPr>
            <p:ph type="title"/>
          </p:nvPr>
        </p:nvSpPr>
        <p:spPr>
          <a:xfrm>
            <a:off x="712425" y="2159225"/>
            <a:ext cx="7756200" cy="822900"/>
          </a:xfrm>
          <a:prstGeom prst="rect">
            <a:avLst/>
          </a:prstGeom>
          <a:noFill/>
          <a:ln>
            <a:noFill/>
          </a:ln>
        </p:spPr>
        <p:txBody>
          <a:bodyPr anchorCtr="0" anchor="b" bIns="91425" lIns="91425" spcFirstLastPara="1" rIns="91425" wrap="square" tIns="91425">
            <a:noAutofit/>
          </a:bodyPr>
          <a:lstStyle>
            <a:lvl1pPr indent="0" lvl="0" marL="0" marR="0" algn="l">
              <a:lnSpc>
                <a:spcPct val="90000"/>
              </a:lnSpc>
              <a:spcBef>
                <a:spcPts val="750"/>
              </a:spcBef>
              <a:spcAft>
                <a:spcPts val="0"/>
              </a:spcAft>
              <a:buNone/>
              <a:defRPr sz="2520">
                <a:solidFill>
                  <a:srgbClr val="FFFFFF"/>
                </a:solidFill>
                <a:latin typeface="Montserrat"/>
                <a:ea typeface="Montserrat"/>
                <a:cs typeface="Montserrat"/>
                <a:sym typeface="Montserrat"/>
              </a:defRPr>
            </a:lvl1pPr>
            <a:lvl2pPr lvl="1">
              <a:spcBef>
                <a:spcPts val="0"/>
              </a:spcBef>
              <a:spcAft>
                <a:spcPts val="0"/>
              </a:spcAft>
              <a:buNone/>
              <a:defRPr>
                <a:solidFill>
                  <a:srgbClr val="FFFFFF"/>
                </a:solidFill>
                <a:latin typeface="Montserrat"/>
                <a:ea typeface="Montserrat"/>
                <a:cs typeface="Montserrat"/>
                <a:sym typeface="Montserrat"/>
              </a:defRPr>
            </a:lvl2pPr>
            <a:lvl3pPr lvl="2">
              <a:spcBef>
                <a:spcPts val="0"/>
              </a:spcBef>
              <a:spcAft>
                <a:spcPts val="0"/>
              </a:spcAft>
              <a:buNone/>
              <a:defRPr>
                <a:solidFill>
                  <a:srgbClr val="FFFFFF"/>
                </a:solidFill>
                <a:latin typeface="Montserrat"/>
                <a:ea typeface="Montserrat"/>
                <a:cs typeface="Montserrat"/>
                <a:sym typeface="Montserrat"/>
              </a:defRPr>
            </a:lvl3pPr>
            <a:lvl4pPr lvl="3">
              <a:spcBef>
                <a:spcPts val="0"/>
              </a:spcBef>
              <a:spcAft>
                <a:spcPts val="0"/>
              </a:spcAft>
              <a:buNone/>
              <a:defRPr>
                <a:solidFill>
                  <a:srgbClr val="FFFFFF"/>
                </a:solidFill>
                <a:latin typeface="Montserrat"/>
                <a:ea typeface="Montserrat"/>
                <a:cs typeface="Montserrat"/>
                <a:sym typeface="Montserrat"/>
              </a:defRPr>
            </a:lvl4pPr>
            <a:lvl5pPr lvl="4">
              <a:spcBef>
                <a:spcPts val="0"/>
              </a:spcBef>
              <a:spcAft>
                <a:spcPts val="0"/>
              </a:spcAft>
              <a:buNone/>
              <a:defRPr>
                <a:solidFill>
                  <a:srgbClr val="FFFFFF"/>
                </a:solidFill>
                <a:latin typeface="Montserrat"/>
                <a:ea typeface="Montserrat"/>
                <a:cs typeface="Montserrat"/>
                <a:sym typeface="Montserrat"/>
              </a:defRPr>
            </a:lvl5pPr>
            <a:lvl6pPr lvl="5">
              <a:spcBef>
                <a:spcPts val="0"/>
              </a:spcBef>
              <a:spcAft>
                <a:spcPts val="0"/>
              </a:spcAft>
              <a:buNone/>
              <a:defRPr>
                <a:solidFill>
                  <a:srgbClr val="FFFFFF"/>
                </a:solidFill>
                <a:latin typeface="Montserrat"/>
                <a:ea typeface="Montserrat"/>
                <a:cs typeface="Montserrat"/>
                <a:sym typeface="Montserrat"/>
              </a:defRPr>
            </a:lvl6pPr>
            <a:lvl7pPr lvl="6">
              <a:spcBef>
                <a:spcPts val="0"/>
              </a:spcBef>
              <a:spcAft>
                <a:spcPts val="0"/>
              </a:spcAft>
              <a:buNone/>
              <a:defRPr>
                <a:solidFill>
                  <a:srgbClr val="FFFFFF"/>
                </a:solidFill>
                <a:latin typeface="Montserrat"/>
                <a:ea typeface="Montserrat"/>
                <a:cs typeface="Montserrat"/>
                <a:sym typeface="Montserrat"/>
              </a:defRPr>
            </a:lvl7pPr>
            <a:lvl8pPr lvl="7">
              <a:spcBef>
                <a:spcPts val="0"/>
              </a:spcBef>
              <a:spcAft>
                <a:spcPts val="0"/>
              </a:spcAft>
              <a:buNone/>
              <a:defRPr>
                <a:solidFill>
                  <a:srgbClr val="FFFFFF"/>
                </a:solidFill>
                <a:latin typeface="Montserrat"/>
                <a:ea typeface="Montserrat"/>
                <a:cs typeface="Montserrat"/>
                <a:sym typeface="Montserrat"/>
              </a:defRPr>
            </a:lvl8pPr>
            <a:lvl9pPr lvl="8">
              <a:spcBef>
                <a:spcPts val="0"/>
              </a:spcBef>
              <a:spcAft>
                <a:spcPts val="0"/>
              </a:spcAft>
              <a:buNone/>
              <a:defRPr>
                <a:solidFill>
                  <a:srgbClr val="FFFFFF"/>
                </a:solidFill>
                <a:latin typeface="Montserrat"/>
                <a:ea typeface="Montserrat"/>
                <a:cs typeface="Montserrat"/>
                <a:sym typeface="Montserrat"/>
              </a:defRPr>
            </a:lvl9pPr>
          </a:lstStyle>
          <a:p/>
        </p:txBody>
      </p:sp>
      <p:sp>
        <p:nvSpPr>
          <p:cNvPr id="130" name="Google Shape;130;p20"/>
          <p:cNvSpPr txBox="1"/>
          <p:nvPr>
            <p:ph idx="2" type="title"/>
          </p:nvPr>
        </p:nvSpPr>
        <p:spPr>
          <a:xfrm>
            <a:off x="712425" y="3422675"/>
            <a:ext cx="7756200" cy="226200"/>
          </a:xfrm>
          <a:prstGeom prst="rect">
            <a:avLst/>
          </a:prstGeom>
          <a:noFill/>
          <a:ln>
            <a:noFill/>
          </a:ln>
        </p:spPr>
        <p:txBody>
          <a:bodyPr anchorCtr="0" anchor="t" bIns="91425" lIns="91425" spcFirstLastPara="1" rIns="91425" wrap="square" tIns="91425">
            <a:noAutofit/>
          </a:bodyPr>
          <a:lstStyle>
            <a:lvl1pPr indent="0" lvl="0" marL="0" marR="0" algn="l">
              <a:lnSpc>
                <a:spcPct val="90000"/>
              </a:lnSpc>
              <a:spcBef>
                <a:spcPts val="0"/>
              </a:spcBef>
              <a:spcAft>
                <a:spcPts val="0"/>
              </a:spcAft>
              <a:buNone/>
              <a:defRPr sz="720">
                <a:solidFill>
                  <a:srgbClr val="FFFFFF"/>
                </a:solidFill>
                <a:latin typeface="Montserrat"/>
                <a:ea typeface="Montserrat"/>
                <a:cs typeface="Montserrat"/>
                <a:sym typeface="Montserrat"/>
              </a:defRPr>
            </a:lvl1pPr>
            <a:lvl2pPr lvl="1">
              <a:spcBef>
                <a:spcPts val="0"/>
              </a:spcBef>
              <a:spcAft>
                <a:spcPts val="0"/>
              </a:spcAft>
              <a:buNone/>
              <a:defRPr>
                <a:solidFill>
                  <a:srgbClr val="FFFFFF"/>
                </a:solidFill>
                <a:latin typeface="Montserrat"/>
                <a:ea typeface="Montserrat"/>
                <a:cs typeface="Montserrat"/>
                <a:sym typeface="Montserrat"/>
              </a:defRPr>
            </a:lvl2pPr>
            <a:lvl3pPr lvl="2">
              <a:spcBef>
                <a:spcPts val="0"/>
              </a:spcBef>
              <a:spcAft>
                <a:spcPts val="0"/>
              </a:spcAft>
              <a:buNone/>
              <a:defRPr>
                <a:solidFill>
                  <a:srgbClr val="FFFFFF"/>
                </a:solidFill>
                <a:latin typeface="Montserrat"/>
                <a:ea typeface="Montserrat"/>
                <a:cs typeface="Montserrat"/>
                <a:sym typeface="Montserrat"/>
              </a:defRPr>
            </a:lvl3pPr>
            <a:lvl4pPr lvl="3">
              <a:spcBef>
                <a:spcPts val="0"/>
              </a:spcBef>
              <a:spcAft>
                <a:spcPts val="0"/>
              </a:spcAft>
              <a:buNone/>
              <a:defRPr>
                <a:solidFill>
                  <a:srgbClr val="FFFFFF"/>
                </a:solidFill>
                <a:latin typeface="Montserrat"/>
                <a:ea typeface="Montserrat"/>
                <a:cs typeface="Montserrat"/>
                <a:sym typeface="Montserrat"/>
              </a:defRPr>
            </a:lvl4pPr>
            <a:lvl5pPr lvl="4">
              <a:spcBef>
                <a:spcPts val="0"/>
              </a:spcBef>
              <a:spcAft>
                <a:spcPts val="0"/>
              </a:spcAft>
              <a:buNone/>
              <a:defRPr>
                <a:solidFill>
                  <a:srgbClr val="FFFFFF"/>
                </a:solidFill>
                <a:latin typeface="Montserrat"/>
                <a:ea typeface="Montserrat"/>
                <a:cs typeface="Montserrat"/>
                <a:sym typeface="Montserrat"/>
              </a:defRPr>
            </a:lvl5pPr>
            <a:lvl6pPr lvl="5">
              <a:spcBef>
                <a:spcPts val="0"/>
              </a:spcBef>
              <a:spcAft>
                <a:spcPts val="0"/>
              </a:spcAft>
              <a:buNone/>
              <a:defRPr>
                <a:solidFill>
                  <a:srgbClr val="FFFFFF"/>
                </a:solidFill>
                <a:latin typeface="Montserrat"/>
                <a:ea typeface="Montserrat"/>
                <a:cs typeface="Montserrat"/>
                <a:sym typeface="Montserrat"/>
              </a:defRPr>
            </a:lvl6pPr>
            <a:lvl7pPr lvl="6">
              <a:spcBef>
                <a:spcPts val="0"/>
              </a:spcBef>
              <a:spcAft>
                <a:spcPts val="0"/>
              </a:spcAft>
              <a:buNone/>
              <a:defRPr>
                <a:solidFill>
                  <a:srgbClr val="FFFFFF"/>
                </a:solidFill>
                <a:latin typeface="Montserrat"/>
                <a:ea typeface="Montserrat"/>
                <a:cs typeface="Montserrat"/>
                <a:sym typeface="Montserrat"/>
              </a:defRPr>
            </a:lvl7pPr>
            <a:lvl8pPr lvl="7">
              <a:spcBef>
                <a:spcPts val="0"/>
              </a:spcBef>
              <a:spcAft>
                <a:spcPts val="0"/>
              </a:spcAft>
              <a:buNone/>
              <a:defRPr>
                <a:solidFill>
                  <a:srgbClr val="FFFFFF"/>
                </a:solidFill>
                <a:latin typeface="Montserrat"/>
                <a:ea typeface="Montserrat"/>
                <a:cs typeface="Montserrat"/>
                <a:sym typeface="Montserrat"/>
              </a:defRPr>
            </a:lvl8pPr>
            <a:lvl9pPr lvl="8">
              <a:spcBef>
                <a:spcPts val="0"/>
              </a:spcBef>
              <a:spcAft>
                <a:spcPts val="0"/>
              </a:spcAft>
              <a:buNone/>
              <a:defRPr>
                <a:solidFill>
                  <a:srgbClr val="FFFFFF"/>
                </a:solidFill>
                <a:latin typeface="Montserrat"/>
                <a:ea typeface="Montserrat"/>
                <a:cs typeface="Montserrat"/>
                <a:sym typeface="Montserrat"/>
              </a:defRPr>
            </a:lvl9pPr>
          </a:lstStyle>
          <a:p/>
        </p:txBody>
      </p:sp>
      <p:sp>
        <p:nvSpPr>
          <p:cNvPr id="131" name="Google Shape;131;p20"/>
          <p:cNvSpPr txBox="1"/>
          <p:nvPr>
            <p:ph idx="3" type="title"/>
          </p:nvPr>
        </p:nvSpPr>
        <p:spPr>
          <a:xfrm>
            <a:off x="712425" y="3085300"/>
            <a:ext cx="7756200" cy="337500"/>
          </a:xfrm>
          <a:prstGeom prst="rect">
            <a:avLst/>
          </a:prstGeom>
          <a:noFill/>
          <a:ln>
            <a:noFill/>
          </a:ln>
        </p:spPr>
        <p:txBody>
          <a:bodyPr anchorCtr="0" anchor="t" bIns="91425" lIns="91425" spcFirstLastPara="1" rIns="91425" wrap="square" tIns="91425">
            <a:noAutofit/>
          </a:bodyPr>
          <a:lstStyle>
            <a:lvl1pPr indent="0" lvl="0" marL="0" marR="0" algn="l">
              <a:lnSpc>
                <a:spcPct val="90000"/>
              </a:lnSpc>
              <a:spcBef>
                <a:spcPts val="0"/>
              </a:spcBef>
              <a:spcAft>
                <a:spcPts val="0"/>
              </a:spcAft>
              <a:buNone/>
              <a:defRPr sz="1620">
                <a:solidFill>
                  <a:srgbClr val="FFFFFF"/>
                </a:solidFill>
                <a:latin typeface="Montserrat"/>
                <a:ea typeface="Montserrat"/>
                <a:cs typeface="Montserrat"/>
                <a:sym typeface="Montserrat"/>
              </a:defRPr>
            </a:lvl1pPr>
            <a:lvl2pPr lvl="1">
              <a:spcBef>
                <a:spcPts val="0"/>
              </a:spcBef>
              <a:spcAft>
                <a:spcPts val="0"/>
              </a:spcAft>
              <a:buNone/>
              <a:defRPr>
                <a:solidFill>
                  <a:srgbClr val="FFFFFF"/>
                </a:solidFill>
                <a:latin typeface="Montserrat"/>
                <a:ea typeface="Montserrat"/>
                <a:cs typeface="Montserrat"/>
                <a:sym typeface="Montserrat"/>
              </a:defRPr>
            </a:lvl2pPr>
            <a:lvl3pPr lvl="2">
              <a:spcBef>
                <a:spcPts val="0"/>
              </a:spcBef>
              <a:spcAft>
                <a:spcPts val="0"/>
              </a:spcAft>
              <a:buNone/>
              <a:defRPr>
                <a:solidFill>
                  <a:srgbClr val="FFFFFF"/>
                </a:solidFill>
                <a:latin typeface="Montserrat"/>
                <a:ea typeface="Montserrat"/>
                <a:cs typeface="Montserrat"/>
                <a:sym typeface="Montserrat"/>
              </a:defRPr>
            </a:lvl3pPr>
            <a:lvl4pPr lvl="3">
              <a:spcBef>
                <a:spcPts val="0"/>
              </a:spcBef>
              <a:spcAft>
                <a:spcPts val="0"/>
              </a:spcAft>
              <a:buNone/>
              <a:defRPr>
                <a:solidFill>
                  <a:srgbClr val="FFFFFF"/>
                </a:solidFill>
                <a:latin typeface="Montserrat"/>
                <a:ea typeface="Montserrat"/>
                <a:cs typeface="Montserrat"/>
                <a:sym typeface="Montserrat"/>
              </a:defRPr>
            </a:lvl4pPr>
            <a:lvl5pPr lvl="4">
              <a:spcBef>
                <a:spcPts val="0"/>
              </a:spcBef>
              <a:spcAft>
                <a:spcPts val="0"/>
              </a:spcAft>
              <a:buNone/>
              <a:defRPr>
                <a:solidFill>
                  <a:srgbClr val="FFFFFF"/>
                </a:solidFill>
                <a:latin typeface="Montserrat"/>
                <a:ea typeface="Montserrat"/>
                <a:cs typeface="Montserrat"/>
                <a:sym typeface="Montserrat"/>
              </a:defRPr>
            </a:lvl5pPr>
            <a:lvl6pPr lvl="5">
              <a:spcBef>
                <a:spcPts val="0"/>
              </a:spcBef>
              <a:spcAft>
                <a:spcPts val="0"/>
              </a:spcAft>
              <a:buNone/>
              <a:defRPr>
                <a:solidFill>
                  <a:srgbClr val="FFFFFF"/>
                </a:solidFill>
                <a:latin typeface="Montserrat"/>
                <a:ea typeface="Montserrat"/>
                <a:cs typeface="Montserrat"/>
                <a:sym typeface="Montserrat"/>
              </a:defRPr>
            </a:lvl6pPr>
            <a:lvl7pPr lvl="6">
              <a:spcBef>
                <a:spcPts val="0"/>
              </a:spcBef>
              <a:spcAft>
                <a:spcPts val="0"/>
              </a:spcAft>
              <a:buNone/>
              <a:defRPr>
                <a:solidFill>
                  <a:srgbClr val="FFFFFF"/>
                </a:solidFill>
                <a:latin typeface="Montserrat"/>
                <a:ea typeface="Montserrat"/>
                <a:cs typeface="Montserrat"/>
                <a:sym typeface="Montserrat"/>
              </a:defRPr>
            </a:lvl7pPr>
            <a:lvl8pPr lvl="7">
              <a:spcBef>
                <a:spcPts val="0"/>
              </a:spcBef>
              <a:spcAft>
                <a:spcPts val="0"/>
              </a:spcAft>
              <a:buNone/>
              <a:defRPr>
                <a:solidFill>
                  <a:srgbClr val="FFFFFF"/>
                </a:solidFill>
                <a:latin typeface="Montserrat"/>
                <a:ea typeface="Montserrat"/>
                <a:cs typeface="Montserrat"/>
                <a:sym typeface="Montserrat"/>
              </a:defRPr>
            </a:lvl8pPr>
            <a:lvl9pPr lvl="8">
              <a:spcBef>
                <a:spcPts val="0"/>
              </a:spcBef>
              <a:spcAft>
                <a:spcPts val="0"/>
              </a:spcAft>
              <a:buNone/>
              <a:defRPr>
                <a:solidFill>
                  <a:srgbClr val="FFFFFF"/>
                </a:solidFill>
                <a:latin typeface="Montserrat"/>
                <a:ea typeface="Montserrat"/>
                <a:cs typeface="Montserrat"/>
                <a:sym typeface="Montserrat"/>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Hotness">
  <p:cSld name="1_Mission 2_1_1">
    <p:bg>
      <p:bgPr>
        <a:solidFill>
          <a:schemeClr val="accent2"/>
        </a:solidFill>
      </p:bgPr>
    </p:bg>
    <p:spTree>
      <p:nvGrpSpPr>
        <p:cNvPr id="132" name="Shape 132"/>
        <p:cNvGrpSpPr/>
        <p:nvPr/>
      </p:nvGrpSpPr>
      <p:grpSpPr>
        <a:xfrm>
          <a:off x="0" y="0"/>
          <a:ext cx="0" cy="0"/>
          <a:chOff x="0" y="0"/>
          <a:chExt cx="0" cy="0"/>
        </a:xfrm>
      </p:grpSpPr>
      <p:pic>
        <p:nvPicPr>
          <p:cNvPr id="133" name="Google Shape;133;p21"/>
          <p:cNvPicPr preferRelativeResize="0"/>
          <p:nvPr/>
        </p:nvPicPr>
        <p:blipFill rotWithShape="1">
          <a:blip r:embed="rId2">
            <a:alphaModFix amt="30000"/>
          </a:blip>
          <a:srcRect b="2860" l="0" r="8400" t="19849"/>
          <a:stretch/>
        </p:blipFill>
        <p:spPr>
          <a:xfrm>
            <a:off x="0" y="0"/>
            <a:ext cx="9143999" cy="5143498"/>
          </a:xfrm>
          <a:prstGeom prst="rect">
            <a:avLst/>
          </a:prstGeom>
          <a:noFill/>
          <a:ln>
            <a:noFill/>
          </a:ln>
        </p:spPr>
      </p:pic>
      <p:pic>
        <p:nvPicPr>
          <p:cNvPr id="134" name="Google Shape;134;p21"/>
          <p:cNvPicPr preferRelativeResize="0"/>
          <p:nvPr/>
        </p:nvPicPr>
        <p:blipFill rotWithShape="1">
          <a:blip r:embed="rId3">
            <a:alphaModFix/>
          </a:blip>
          <a:srcRect b="0" l="0" r="0" t="0"/>
          <a:stretch/>
        </p:blipFill>
        <p:spPr>
          <a:xfrm>
            <a:off x="356535" y="3706244"/>
            <a:ext cx="2792341" cy="1369224"/>
          </a:xfrm>
          <a:prstGeom prst="rect">
            <a:avLst/>
          </a:prstGeom>
          <a:noFill/>
          <a:ln>
            <a:noFill/>
          </a:ln>
        </p:spPr>
      </p:pic>
      <p:sp>
        <p:nvSpPr>
          <p:cNvPr id="135" name="Google Shape;135;p21"/>
          <p:cNvSpPr txBox="1"/>
          <p:nvPr>
            <p:ph type="title"/>
          </p:nvPr>
        </p:nvSpPr>
        <p:spPr>
          <a:xfrm>
            <a:off x="712425" y="2159225"/>
            <a:ext cx="7756200" cy="822900"/>
          </a:xfrm>
          <a:prstGeom prst="rect">
            <a:avLst/>
          </a:prstGeom>
          <a:noFill/>
          <a:ln>
            <a:noFill/>
          </a:ln>
        </p:spPr>
        <p:txBody>
          <a:bodyPr anchorCtr="0" anchor="b" bIns="91425" lIns="91425" spcFirstLastPara="1" rIns="91425" wrap="square" tIns="91425">
            <a:noAutofit/>
          </a:bodyPr>
          <a:lstStyle>
            <a:lvl1pPr indent="0" lvl="0" marL="0" marR="0" algn="l">
              <a:lnSpc>
                <a:spcPct val="90000"/>
              </a:lnSpc>
              <a:spcBef>
                <a:spcPts val="750"/>
              </a:spcBef>
              <a:spcAft>
                <a:spcPts val="0"/>
              </a:spcAft>
              <a:buNone/>
              <a:defRPr sz="2520">
                <a:solidFill>
                  <a:srgbClr val="FFFFFF"/>
                </a:solidFill>
                <a:latin typeface="Montserrat"/>
                <a:ea typeface="Montserrat"/>
                <a:cs typeface="Montserrat"/>
                <a:sym typeface="Montserrat"/>
              </a:defRPr>
            </a:lvl1pPr>
            <a:lvl2pPr lvl="1">
              <a:spcBef>
                <a:spcPts val="0"/>
              </a:spcBef>
              <a:spcAft>
                <a:spcPts val="0"/>
              </a:spcAft>
              <a:buNone/>
              <a:defRPr>
                <a:solidFill>
                  <a:srgbClr val="FFFFFF"/>
                </a:solidFill>
                <a:latin typeface="Montserrat"/>
                <a:ea typeface="Montserrat"/>
                <a:cs typeface="Montserrat"/>
                <a:sym typeface="Montserrat"/>
              </a:defRPr>
            </a:lvl2pPr>
            <a:lvl3pPr lvl="2">
              <a:spcBef>
                <a:spcPts val="0"/>
              </a:spcBef>
              <a:spcAft>
                <a:spcPts val="0"/>
              </a:spcAft>
              <a:buNone/>
              <a:defRPr>
                <a:solidFill>
                  <a:srgbClr val="FFFFFF"/>
                </a:solidFill>
                <a:latin typeface="Montserrat"/>
                <a:ea typeface="Montserrat"/>
                <a:cs typeface="Montserrat"/>
                <a:sym typeface="Montserrat"/>
              </a:defRPr>
            </a:lvl3pPr>
            <a:lvl4pPr lvl="3">
              <a:spcBef>
                <a:spcPts val="0"/>
              </a:spcBef>
              <a:spcAft>
                <a:spcPts val="0"/>
              </a:spcAft>
              <a:buNone/>
              <a:defRPr>
                <a:solidFill>
                  <a:srgbClr val="FFFFFF"/>
                </a:solidFill>
                <a:latin typeface="Montserrat"/>
                <a:ea typeface="Montserrat"/>
                <a:cs typeface="Montserrat"/>
                <a:sym typeface="Montserrat"/>
              </a:defRPr>
            </a:lvl4pPr>
            <a:lvl5pPr lvl="4">
              <a:spcBef>
                <a:spcPts val="0"/>
              </a:spcBef>
              <a:spcAft>
                <a:spcPts val="0"/>
              </a:spcAft>
              <a:buNone/>
              <a:defRPr>
                <a:solidFill>
                  <a:srgbClr val="FFFFFF"/>
                </a:solidFill>
                <a:latin typeface="Montserrat"/>
                <a:ea typeface="Montserrat"/>
                <a:cs typeface="Montserrat"/>
                <a:sym typeface="Montserrat"/>
              </a:defRPr>
            </a:lvl5pPr>
            <a:lvl6pPr lvl="5">
              <a:spcBef>
                <a:spcPts val="0"/>
              </a:spcBef>
              <a:spcAft>
                <a:spcPts val="0"/>
              </a:spcAft>
              <a:buNone/>
              <a:defRPr>
                <a:solidFill>
                  <a:srgbClr val="FFFFFF"/>
                </a:solidFill>
                <a:latin typeface="Montserrat"/>
                <a:ea typeface="Montserrat"/>
                <a:cs typeface="Montserrat"/>
                <a:sym typeface="Montserrat"/>
              </a:defRPr>
            </a:lvl6pPr>
            <a:lvl7pPr lvl="6">
              <a:spcBef>
                <a:spcPts val="0"/>
              </a:spcBef>
              <a:spcAft>
                <a:spcPts val="0"/>
              </a:spcAft>
              <a:buNone/>
              <a:defRPr>
                <a:solidFill>
                  <a:srgbClr val="FFFFFF"/>
                </a:solidFill>
                <a:latin typeface="Montserrat"/>
                <a:ea typeface="Montserrat"/>
                <a:cs typeface="Montserrat"/>
                <a:sym typeface="Montserrat"/>
              </a:defRPr>
            </a:lvl7pPr>
            <a:lvl8pPr lvl="7">
              <a:spcBef>
                <a:spcPts val="0"/>
              </a:spcBef>
              <a:spcAft>
                <a:spcPts val="0"/>
              </a:spcAft>
              <a:buNone/>
              <a:defRPr>
                <a:solidFill>
                  <a:srgbClr val="FFFFFF"/>
                </a:solidFill>
                <a:latin typeface="Montserrat"/>
                <a:ea typeface="Montserrat"/>
                <a:cs typeface="Montserrat"/>
                <a:sym typeface="Montserrat"/>
              </a:defRPr>
            </a:lvl8pPr>
            <a:lvl9pPr lvl="8">
              <a:spcBef>
                <a:spcPts val="0"/>
              </a:spcBef>
              <a:spcAft>
                <a:spcPts val="0"/>
              </a:spcAft>
              <a:buNone/>
              <a:defRPr>
                <a:solidFill>
                  <a:srgbClr val="FFFFFF"/>
                </a:solidFill>
                <a:latin typeface="Montserrat"/>
                <a:ea typeface="Montserrat"/>
                <a:cs typeface="Montserrat"/>
                <a:sym typeface="Montserrat"/>
              </a:defRPr>
            </a:lvl9pPr>
          </a:lstStyle>
          <a:p/>
        </p:txBody>
      </p:sp>
      <p:sp>
        <p:nvSpPr>
          <p:cNvPr id="136" name="Google Shape;136;p21"/>
          <p:cNvSpPr txBox="1"/>
          <p:nvPr>
            <p:ph idx="2" type="title"/>
          </p:nvPr>
        </p:nvSpPr>
        <p:spPr>
          <a:xfrm>
            <a:off x="712425" y="3422675"/>
            <a:ext cx="7756200" cy="226200"/>
          </a:xfrm>
          <a:prstGeom prst="rect">
            <a:avLst/>
          </a:prstGeom>
          <a:noFill/>
          <a:ln>
            <a:noFill/>
          </a:ln>
        </p:spPr>
        <p:txBody>
          <a:bodyPr anchorCtr="0" anchor="t" bIns="91425" lIns="91425" spcFirstLastPara="1" rIns="91425" wrap="square" tIns="91425">
            <a:noAutofit/>
          </a:bodyPr>
          <a:lstStyle>
            <a:lvl1pPr indent="0" lvl="0" marL="0" marR="0" algn="l">
              <a:lnSpc>
                <a:spcPct val="90000"/>
              </a:lnSpc>
              <a:spcBef>
                <a:spcPts val="0"/>
              </a:spcBef>
              <a:spcAft>
                <a:spcPts val="0"/>
              </a:spcAft>
              <a:buNone/>
              <a:defRPr sz="720">
                <a:solidFill>
                  <a:srgbClr val="FFFFFF"/>
                </a:solidFill>
                <a:latin typeface="Montserrat"/>
                <a:ea typeface="Montserrat"/>
                <a:cs typeface="Montserrat"/>
                <a:sym typeface="Montserrat"/>
              </a:defRPr>
            </a:lvl1pPr>
            <a:lvl2pPr lvl="1">
              <a:spcBef>
                <a:spcPts val="0"/>
              </a:spcBef>
              <a:spcAft>
                <a:spcPts val="0"/>
              </a:spcAft>
              <a:buNone/>
              <a:defRPr>
                <a:solidFill>
                  <a:srgbClr val="FFFFFF"/>
                </a:solidFill>
                <a:latin typeface="Montserrat"/>
                <a:ea typeface="Montserrat"/>
                <a:cs typeface="Montserrat"/>
                <a:sym typeface="Montserrat"/>
              </a:defRPr>
            </a:lvl2pPr>
            <a:lvl3pPr lvl="2">
              <a:spcBef>
                <a:spcPts val="0"/>
              </a:spcBef>
              <a:spcAft>
                <a:spcPts val="0"/>
              </a:spcAft>
              <a:buNone/>
              <a:defRPr>
                <a:solidFill>
                  <a:srgbClr val="FFFFFF"/>
                </a:solidFill>
                <a:latin typeface="Montserrat"/>
                <a:ea typeface="Montserrat"/>
                <a:cs typeface="Montserrat"/>
                <a:sym typeface="Montserrat"/>
              </a:defRPr>
            </a:lvl3pPr>
            <a:lvl4pPr lvl="3">
              <a:spcBef>
                <a:spcPts val="0"/>
              </a:spcBef>
              <a:spcAft>
                <a:spcPts val="0"/>
              </a:spcAft>
              <a:buNone/>
              <a:defRPr>
                <a:solidFill>
                  <a:srgbClr val="FFFFFF"/>
                </a:solidFill>
                <a:latin typeface="Montserrat"/>
                <a:ea typeface="Montserrat"/>
                <a:cs typeface="Montserrat"/>
                <a:sym typeface="Montserrat"/>
              </a:defRPr>
            </a:lvl4pPr>
            <a:lvl5pPr lvl="4">
              <a:spcBef>
                <a:spcPts val="0"/>
              </a:spcBef>
              <a:spcAft>
                <a:spcPts val="0"/>
              </a:spcAft>
              <a:buNone/>
              <a:defRPr>
                <a:solidFill>
                  <a:srgbClr val="FFFFFF"/>
                </a:solidFill>
                <a:latin typeface="Montserrat"/>
                <a:ea typeface="Montserrat"/>
                <a:cs typeface="Montserrat"/>
                <a:sym typeface="Montserrat"/>
              </a:defRPr>
            </a:lvl5pPr>
            <a:lvl6pPr lvl="5">
              <a:spcBef>
                <a:spcPts val="0"/>
              </a:spcBef>
              <a:spcAft>
                <a:spcPts val="0"/>
              </a:spcAft>
              <a:buNone/>
              <a:defRPr>
                <a:solidFill>
                  <a:srgbClr val="FFFFFF"/>
                </a:solidFill>
                <a:latin typeface="Montserrat"/>
                <a:ea typeface="Montserrat"/>
                <a:cs typeface="Montserrat"/>
                <a:sym typeface="Montserrat"/>
              </a:defRPr>
            </a:lvl6pPr>
            <a:lvl7pPr lvl="6">
              <a:spcBef>
                <a:spcPts val="0"/>
              </a:spcBef>
              <a:spcAft>
                <a:spcPts val="0"/>
              </a:spcAft>
              <a:buNone/>
              <a:defRPr>
                <a:solidFill>
                  <a:srgbClr val="FFFFFF"/>
                </a:solidFill>
                <a:latin typeface="Montserrat"/>
                <a:ea typeface="Montserrat"/>
                <a:cs typeface="Montserrat"/>
                <a:sym typeface="Montserrat"/>
              </a:defRPr>
            </a:lvl7pPr>
            <a:lvl8pPr lvl="7">
              <a:spcBef>
                <a:spcPts val="0"/>
              </a:spcBef>
              <a:spcAft>
                <a:spcPts val="0"/>
              </a:spcAft>
              <a:buNone/>
              <a:defRPr>
                <a:solidFill>
                  <a:srgbClr val="FFFFFF"/>
                </a:solidFill>
                <a:latin typeface="Montserrat"/>
                <a:ea typeface="Montserrat"/>
                <a:cs typeface="Montserrat"/>
                <a:sym typeface="Montserrat"/>
              </a:defRPr>
            </a:lvl8pPr>
            <a:lvl9pPr lvl="8">
              <a:spcBef>
                <a:spcPts val="0"/>
              </a:spcBef>
              <a:spcAft>
                <a:spcPts val="0"/>
              </a:spcAft>
              <a:buNone/>
              <a:defRPr>
                <a:solidFill>
                  <a:srgbClr val="FFFFFF"/>
                </a:solidFill>
                <a:latin typeface="Montserrat"/>
                <a:ea typeface="Montserrat"/>
                <a:cs typeface="Montserrat"/>
                <a:sym typeface="Montserrat"/>
              </a:defRPr>
            </a:lvl9pPr>
          </a:lstStyle>
          <a:p/>
        </p:txBody>
      </p:sp>
      <p:sp>
        <p:nvSpPr>
          <p:cNvPr id="137" name="Google Shape;137;p21"/>
          <p:cNvSpPr txBox="1"/>
          <p:nvPr>
            <p:ph idx="3" type="title"/>
          </p:nvPr>
        </p:nvSpPr>
        <p:spPr>
          <a:xfrm>
            <a:off x="712425" y="3085300"/>
            <a:ext cx="7756200" cy="337500"/>
          </a:xfrm>
          <a:prstGeom prst="rect">
            <a:avLst/>
          </a:prstGeom>
          <a:noFill/>
          <a:ln>
            <a:noFill/>
          </a:ln>
        </p:spPr>
        <p:txBody>
          <a:bodyPr anchorCtr="0" anchor="t" bIns="91425" lIns="91425" spcFirstLastPara="1" rIns="91425" wrap="square" tIns="91425">
            <a:noAutofit/>
          </a:bodyPr>
          <a:lstStyle>
            <a:lvl1pPr indent="0" lvl="0" marL="0" marR="0" algn="l">
              <a:lnSpc>
                <a:spcPct val="90000"/>
              </a:lnSpc>
              <a:spcBef>
                <a:spcPts val="0"/>
              </a:spcBef>
              <a:spcAft>
                <a:spcPts val="0"/>
              </a:spcAft>
              <a:buNone/>
              <a:defRPr sz="1620">
                <a:solidFill>
                  <a:srgbClr val="FFFFFF"/>
                </a:solidFill>
                <a:latin typeface="Montserrat"/>
                <a:ea typeface="Montserrat"/>
                <a:cs typeface="Montserrat"/>
                <a:sym typeface="Montserrat"/>
              </a:defRPr>
            </a:lvl1pPr>
            <a:lvl2pPr lvl="1">
              <a:spcBef>
                <a:spcPts val="0"/>
              </a:spcBef>
              <a:spcAft>
                <a:spcPts val="0"/>
              </a:spcAft>
              <a:buNone/>
              <a:defRPr>
                <a:solidFill>
                  <a:srgbClr val="FFFFFF"/>
                </a:solidFill>
                <a:latin typeface="Montserrat"/>
                <a:ea typeface="Montserrat"/>
                <a:cs typeface="Montserrat"/>
                <a:sym typeface="Montserrat"/>
              </a:defRPr>
            </a:lvl2pPr>
            <a:lvl3pPr lvl="2">
              <a:spcBef>
                <a:spcPts val="0"/>
              </a:spcBef>
              <a:spcAft>
                <a:spcPts val="0"/>
              </a:spcAft>
              <a:buNone/>
              <a:defRPr>
                <a:solidFill>
                  <a:srgbClr val="FFFFFF"/>
                </a:solidFill>
                <a:latin typeface="Montserrat"/>
                <a:ea typeface="Montserrat"/>
                <a:cs typeface="Montserrat"/>
                <a:sym typeface="Montserrat"/>
              </a:defRPr>
            </a:lvl3pPr>
            <a:lvl4pPr lvl="3">
              <a:spcBef>
                <a:spcPts val="0"/>
              </a:spcBef>
              <a:spcAft>
                <a:spcPts val="0"/>
              </a:spcAft>
              <a:buNone/>
              <a:defRPr>
                <a:solidFill>
                  <a:srgbClr val="FFFFFF"/>
                </a:solidFill>
                <a:latin typeface="Montserrat"/>
                <a:ea typeface="Montserrat"/>
                <a:cs typeface="Montserrat"/>
                <a:sym typeface="Montserrat"/>
              </a:defRPr>
            </a:lvl4pPr>
            <a:lvl5pPr lvl="4">
              <a:spcBef>
                <a:spcPts val="0"/>
              </a:spcBef>
              <a:spcAft>
                <a:spcPts val="0"/>
              </a:spcAft>
              <a:buNone/>
              <a:defRPr>
                <a:solidFill>
                  <a:srgbClr val="FFFFFF"/>
                </a:solidFill>
                <a:latin typeface="Montserrat"/>
                <a:ea typeface="Montserrat"/>
                <a:cs typeface="Montserrat"/>
                <a:sym typeface="Montserrat"/>
              </a:defRPr>
            </a:lvl5pPr>
            <a:lvl6pPr lvl="5">
              <a:spcBef>
                <a:spcPts val="0"/>
              </a:spcBef>
              <a:spcAft>
                <a:spcPts val="0"/>
              </a:spcAft>
              <a:buNone/>
              <a:defRPr>
                <a:solidFill>
                  <a:srgbClr val="FFFFFF"/>
                </a:solidFill>
                <a:latin typeface="Montserrat"/>
                <a:ea typeface="Montserrat"/>
                <a:cs typeface="Montserrat"/>
                <a:sym typeface="Montserrat"/>
              </a:defRPr>
            </a:lvl6pPr>
            <a:lvl7pPr lvl="6">
              <a:spcBef>
                <a:spcPts val="0"/>
              </a:spcBef>
              <a:spcAft>
                <a:spcPts val="0"/>
              </a:spcAft>
              <a:buNone/>
              <a:defRPr>
                <a:solidFill>
                  <a:srgbClr val="FFFFFF"/>
                </a:solidFill>
                <a:latin typeface="Montserrat"/>
                <a:ea typeface="Montserrat"/>
                <a:cs typeface="Montserrat"/>
                <a:sym typeface="Montserrat"/>
              </a:defRPr>
            </a:lvl7pPr>
            <a:lvl8pPr lvl="7">
              <a:spcBef>
                <a:spcPts val="0"/>
              </a:spcBef>
              <a:spcAft>
                <a:spcPts val="0"/>
              </a:spcAft>
              <a:buNone/>
              <a:defRPr>
                <a:solidFill>
                  <a:srgbClr val="FFFFFF"/>
                </a:solidFill>
                <a:latin typeface="Montserrat"/>
                <a:ea typeface="Montserrat"/>
                <a:cs typeface="Montserrat"/>
                <a:sym typeface="Montserrat"/>
              </a:defRPr>
            </a:lvl8pPr>
            <a:lvl9pPr lvl="8">
              <a:spcBef>
                <a:spcPts val="0"/>
              </a:spcBef>
              <a:spcAft>
                <a:spcPts val="0"/>
              </a:spcAft>
              <a:buNone/>
              <a:defRPr>
                <a:solidFill>
                  <a:srgbClr val="FFFFFF"/>
                </a:solidFill>
                <a:latin typeface="Montserrat"/>
                <a:ea typeface="Montserrat"/>
                <a:cs typeface="Montserrat"/>
                <a:sym typeface="Montserrat"/>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Title">
  <p:cSld name="1_Content - 2 col - asym_1_1">
    <p:spTree>
      <p:nvGrpSpPr>
        <p:cNvPr id="18" name="Shape 18"/>
        <p:cNvGrpSpPr/>
        <p:nvPr/>
      </p:nvGrpSpPr>
      <p:grpSpPr>
        <a:xfrm>
          <a:off x="0" y="0"/>
          <a:ext cx="0" cy="0"/>
          <a:chOff x="0" y="0"/>
          <a:chExt cx="0" cy="0"/>
        </a:xfrm>
      </p:grpSpPr>
      <p:sp>
        <p:nvSpPr>
          <p:cNvPr id="19" name="Google Shape;19;p3"/>
          <p:cNvSpPr txBox="1"/>
          <p:nvPr>
            <p:ph idx="1" type="body"/>
          </p:nvPr>
        </p:nvSpPr>
        <p:spPr>
          <a:xfrm>
            <a:off x="1436350" y="1264700"/>
            <a:ext cx="3430500" cy="3227100"/>
          </a:xfrm>
          <a:prstGeom prst="rect">
            <a:avLst/>
          </a:prstGeom>
          <a:noFill/>
          <a:ln>
            <a:noFill/>
          </a:ln>
        </p:spPr>
        <p:txBody>
          <a:bodyPr anchorCtr="0" anchor="t" bIns="0" lIns="0" spcFirstLastPara="1" rIns="0" wrap="square" tIns="0">
            <a:normAutofit/>
          </a:bodyPr>
          <a:lstStyle>
            <a:lvl1pPr indent="-331470" lvl="0" marL="457200" marR="0" algn="l">
              <a:lnSpc>
                <a:spcPct val="136666"/>
              </a:lnSpc>
              <a:spcBef>
                <a:spcPts val="0"/>
              </a:spcBef>
              <a:spcAft>
                <a:spcPts val="0"/>
              </a:spcAft>
              <a:buClr>
                <a:srgbClr val="262C30"/>
              </a:buClr>
              <a:buSzPts val="1620"/>
              <a:buFont typeface="Montserrat"/>
              <a:buChar char="●"/>
              <a:defRPr sz="1620">
                <a:solidFill>
                  <a:srgbClr val="262C30"/>
                </a:solidFill>
                <a:latin typeface="Montserrat"/>
                <a:ea typeface="Montserrat"/>
                <a:cs typeface="Montserrat"/>
                <a:sym typeface="Montserrat"/>
              </a:defRPr>
            </a:lvl1pPr>
            <a:lvl2pPr indent="-317500" lvl="1" marL="914400">
              <a:spcBef>
                <a:spcPts val="0"/>
              </a:spcBef>
              <a:spcAft>
                <a:spcPts val="0"/>
              </a:spcAft>
              <a:buSzPts val="1400"/>
              <a:buFont typeface="Montserrat"/>
              <a:buChar char="○"/>
              <a:defRPr>
                <a:latin typeface="Montserrat"/>
                <a:ea typeface="Montserrat"/>
                <a:cs typeface="Montserrat"/>
                <a:sym typeface="Montserrat"/>
              </a:defRPr>
            </a:lvl2pPr>
            <a:lvl3pPr indent="-317500" lvl="2" marL="1371600">
              <a:spcBef>
                <a:spcPts val="0"/>
              </a:spcBef>
              <a:spcAft>
                <a:spcPts val="0"/>
              </a:spcAft>
              <a:buSzPts val="1400"/>
              <a:buFont typeface="Montserrat"/>
              <a:buChar char="■"/>
              <a:defRPr>
                <a:latin typeface="Montserrat"/>
                <a:ea typeface="Montserrat"/>
                <a:cs typeface="Montserrat"/>
                <a:sym typeface="Montserrat"/>
              </a:defRPr>
            </a:lvl3pPr>
            <a:lvl4pPr indent="-317500" lvl="3" marL="1828800">
              <a:spcBef>
                <a:spcPts val="0"/>
              </a:spcBef>
              <a:spcAft>
                <a:spcPts val="0"/>
              </a:spcAft>
              <a:buSzPts val="1400"/>
              <a:buFont typeface="Montserrat"/>
              <a:buChar char="●"/>
              <a:defRPr>
                <a:latin typeface="Montserrat"/>
                <a:ea typeface="Montserrat"/>
                <a:cs typeface="Montserrat"/>
                <a:sym typeface="Montserrat"/>
              </a:defRPr>
            </a:lvl4pPr>
            <a:lvl5pPr indent="-317500" lvl="4" marL="2286000">
              <a:spcBef>
                <a:spcPts val="0"/>
              </a:spcBef>
              <a:spcAft>
                <a:spcPts val="0"/>
              </a:spcAft>
              <a:buSzPts val="1400"/>
              <a:buFont typeface="Montserrat"/>
              <a:buChar char="○"/>
              <a:defRPr>
                <a:latin typeface="Montserrat"/>
                <a:ea typeface="Montserrat"/>
                <a:cs typeface="Montserrat"/>
                <a:sym typeface="Montserrat"/>
              </a:defRPr>
            </a:lvl5pPr>
            <a:lvl6pPr indent="-317500" lvl="5" marL="2743200">
              <a:spcBef>
                <a:spcPts val="0"/>
              </a:spcBef>
              <a:spcAft>
                <a:spcPts val="0"/>
              </a:spcAft>
              <a:buSzPts val="1400"/>
              <a:buFont typeface="Montserrat"/>
              <a:buChar char="■"/>
              <a:defRPr>
                <a:latin typeface="Montserrat"/>
                <a:ea typeface="Montserrat"/>
                <a:cs typeface="Montserrat"/>
                <a:sym typeface="Montserrat"/>
              </a:defRPr>
            </a:lvl6pPr>
            <a:lvl7pPr indent="-317500" lvl="6" marL="3200400">
              <a:spcBef>
                <a:spcPts val="0"/>
              </a:spcBef>
              <a:spcAft>
                <a:spcPts val="0"/>
              </a:spcAft>
              <a:buSzPts val="1400"/>
              <a:buFont typeface="Montserrat"/>
              <a:buChar char="●"/>
              <a:defRPr>
                <a:latin typeface="Montserrat"/>
                <a:ea typeface="Montserrat"/>
                <a:cs typeface="Montserrat"/>
                <a:sym typeface="Montserrat"/>
              </a:defRPr>
            </a:lvl7pPr>
            <a:lvl8pPr indent="-317500" lvl="7" marL="3657600">
              <a:spcBef>
                <a:spcPts val="0"/>
              </a:spcBef>
              <a:spcAft>
                <a:spcPts val="0"/>
              </a:spcAft>
              <a:buSzPts val="1400"/>
              <a:buFont typeface="Montserrat"/>
              <a:buChar char="○"/>
              <a:defRPr>
                <a:latin typeface="Montserrat"/>
                <a:ea typeface="Montserrat"/>
                <a:cs typeface="Montserrat"/>
                <a:sym typeface="Montserrat"/>
              </a:defRPr>
            </a:lvl8pPr>
            <a:lvl9pPr indent="-317500" lvl="8" marL="4114800">
              <a:spcBef>
                <a:spcPts val="0"/>
              </a:spcBef>
              <a:spcAft>
                <a:spcPts val="0"/>
              </a:spcAft>
              <a:buSzPts val="1400"/>
              <a:buFont typeface="Montserrat"/>
              <a:buChar char="■"/>
              <a:defRPr>
                <a:latin typeface="Montserrat"/>
                <a:ea typeface="Montserrat"/>
                <a:cs typeface="Montserrat"/>
                <a:sym typeface="Montserrat"/>
              </a:defRPr>
            </a:lvl9pPr>
          </a:lstStyle>
          <a:p/>
        </p:txBody>
      </p:sp>
      <p:sp>
        <p:nvSpPr>
          <p:cNvPr id="20" name="Google Shape;20;p3"/>
          <p:cNvSpPr txBox="1"/>
          <p:nvPr>
            <p:ph idx="2" type="body"/>
          </p:nvPr>
        </p:nvSpPr>
        <p:spPr>
          <a:xfrm>
            <a:off x="5038206" y="1264700"/>
            <a:ext cx="3430500" cy="3227100"/>
          </a:xfrm>
          <a:prstGeom prst="rect">
            <a:avLst/>
          </a:prstGeom>
          <a:noFill/>
          <a:ln>
            <a:noFill/>
          </a:ln>
        </p:spPr>
        <p:txBody>
          <a:bodyPr anchorCtr="0" anchor="t" bIns="0" lIns="0" spcFirstLastPara="1" rIns="0" wrap="square" tIns="0">
            <a:normAutofit/>
          </a:bodyPr>
          <a:lstStyle>
            <a:lvl1pPr indent="-331470" lvl="0" marL="457200" marR="0" algn="l">
              <a:lnSpc>
                <a:spcPct val="136666"/>
              </a:lnSpc>
              <a:spcBef>
                <a:spcPts val="0"/>
              </a:spcBef>
              <a:spcAft>
                <a:spcPts val="0"/>
              </a:spcAft>
              <a:buClr>
                <a:srgbClr val="262C30"/>
              </a:buClr>
              <a:buSzPts val="1620"/>
              <a:buFont typeface="Montserrat"/>
              <a:buChar char="●"/>
              <a:defRPr sz="1620">
                <a:solidFill>
                  <a:srgbClr val="262C30"/>
                </a:solidFill>
                <a:latin typeface="Montserrat"/>
                <a:ea typeface="Montserrat"/>
                <a:cs typeface="Montserrat"/>
                <a:sym typeface="Montserrat"/>
              </a:defRPr>
            </a:lvl1pPr>
            <a:lvl2pPr indent="-317500" lvl="1" marL="914400">
              <a:spcBef>
                <a:spcPts val="0"/>
              </a:spcBef>
              <a:spcAft>
                <a:spcPts val="0"/>
              </a:spcAft>
              <a:buSzPts val="1400"/>
              <a:buFont typeface="Montserrat"/>
              <a:buChar char="○"/>
              <a:defRPr>
                <a:latin typeface="Montserrat"/>
                <a:ea typeface="Montserrat"/>
                <a:cs typeface="Montserrat"/>
                <a:sym typeface="Montserrat"/>
              </a:defRPr>
            </a:lvl2pPr>
            <a:lvl3pPr indent="-317500" lvl="2" marL="1371600">
              <a:spcBef>
                <a:spcPts val="0"/>
              </a:spcBef>
              <a:spcAft>
                <a:spcPts val="0"/>
              </a:spcAft>
              <a:buSzPts val="1400"/>
              <a:buFont typeface="Montserrat"/>
              <a:buChar char="■"/>
              <a:defRPr>
                <a:latin typeface="Montserrat"/>
                <a:ea typeface="Montserrat"/>
                <a:cs typeface="Montserrat"/>
                <a:sym typeface="Montserrat"/>
              </a:defRPr>
            </a:lvl3pPr>
            <a:lvl4pPr indent="-317500" lvl="3" marL="1828800">
              <a:spcBef>
                <a:spcPts val="0"/>
              </a:spcBef>
              <a:spcAft>
                <a:spcPts val="0"/>
              </a:spcAft>
              <a:buSzPts val="1400"/>
              <a:buFont typeface="Montserrat"/>
              <a:buChar char="●"/>
              <a:defRPr>
                <a:latin typeface="Montserrat"/>
                <a:ea typeface="Montserrat"/>
                <a:cs typeface="Montserrat"/>
                <a:sym typeface="Montserrat"/>
              </a:defRPr>
            </a:lvl4pPr>
            <a:lvl5pPr indent="-317500" lvl="4" marL="2286000">
              <a:spcBef>
                <a:spcPts val="0"/>
              </a:spcBef>
              <a:spcAft>
                <a:spcPts val="0"/>
              </a:spcAft>
              <a:buSzPts val="1400"/>
              <a:buFont typeface="Montserrat"/>
              <a:buChar char="○"/>
              <a:defRPr>
                <a:latin typeface="Montserrat"/>
                <a:ea typeface="Montserrat"/>
                <a:cs typeface="Montserrat"/>
                <a:sym typeface="Montserrat"/>
              </a:defRPr>
            </a:lvl5pPr>
            <a:lvl6pPr indent="-317500" lvl="5" marL="2743200">
              <a:spcBef>
                <a:spcPts val="0"/>
              </a:spcBef>
              <a:spcAft>
                <a:spcPts val="0"/>
              </a:spcAft>
              <a:buSzPts val="1400"/>
              <a:buFont typeface="Montserrat"/>
              <a:buChar char="■"/>
              <a:defRPr>
                <a:latin typeface="Montserrat"/>
                <a:ea typeface="Montserrat"/>
                <a:cs typeface="Montserrat"/>
                <a:sym typeface="Montserrat"/>
              </a:defRPr>
            </a:lvl6pPr>
            <a:lvl7pPr indent="-317500" lvl="6" marL="3200400">
              <a:spcBef>
                <a:spcPts val="0"/>
              </a:spcBef>
              <a:spcAft>
                <a:spcPts val="0"/>
              </a:spcAft>
              <a:buSzPts val="1400"/>
              <a:buFont typeface="Montserrat"/>
              <a:buChar char="●"/>
              <a:defRPr>
                <a:latin typeface="Montserrat"/>
                <a:ea typeface="Montserrat"/>
                <a:cs typeface="Montserrat"/>
                <a:sym typeface="Montserrat"/>
              </a:defRPr>
            </a:lvl7pPr>
            <a:lvl8pPr indent="-317500" lvl="7" marL="3657600">
              <a:spcBef>
                <a:spcPts val="0"/>
              </a:spcBef>
              <a:spcAft>
                <a:spcPts val="0"/>
              </a:spcAft>
              <a:buSzPts val="1400"/>
              <a:buFont typeface="Montserrat"/>
              <a:buChar char="○"/>
              <a:defRPr>
                <a:latin typeface="Montserrat"/>
                <a:ea typeface="Montserrat"/>
                <a:cs typeface="Montserrat"/>
                <a:sym typeface="Montserrat"/>
              </a:defRPr>
            </a:lvl8pPr>
            <a:lvl9pPr indent="-317500" lvl="8" marL="4114800">
              <a:spcBef>
                <a:spcPts val="0"/>
              </a:spcBef>
              <a:spcAft>
                <a:spcPts val="0"/>
              </a:spcAft>
              <a:buSzPts val="1400"/>
              <a:buFont typeface="Montserrat"/>
              <a:buChar char="■"/>
              <a:defRPr>
                <a:latin typeface="Montserrat"/>
                <a:ea typeface="Montserrat"/>
                <a:cs typeface="Montserrat"/>
                <a:sym typeface="Montserrat"/>
              </a:defRPr>
            </a:lvl9pPr>
          </a:lstStyle>
          <a:p/>
        </p:txBody>
      </p:sp>
      <p:sp>
        <p:nvSpPr>
          <p:cNvPr id="21" name="Google Shape;21;p3"/>
          <p:cNvSpPr txBox="1"/>
          <p:nvPr>
            <p:ph type="title"/>
          </p:nvPr>
        </p:nvSpPr>
        <p:spPr>
          <a:xfrm>
            <a:off x="1436350" y="386675"/>
            <a:ext cx="7032600" cy="636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1000"/>
              </a:spcBef>
              <a:spcAft>
                <a:spcPts val="0"/>
              </a:spcAft>
              <a:buNone/>
              <a:defRPr sz="2520">
                <a:solidFill>
                  <a:srgbClr val="703084"/>
                </a:solidFill>
                <a:latin typeface="Montserrat"/>
                <a:ea typeface="Montserrat"/>
                <a:cs typeface="Montserrat"/>
                <a:sym typeface="Montserrat"/>
              </a:defRPr>
            </a:lvl1pPr>
            <a:lvl2pPr lvl="1">
              <a:spcBef>
                <a:spcPts val="0"/>
              </a:spcBef>
              <a:spcAft>
                <a:spcPts val="0"/>
              </a:spcAft>
              <a:buNone/>
              <a:defRPr>
                <a:latin typeface="Montserrat"/>
                <a:ea typeface="Montserrat"/>
                <a:cs typeface="Montserrat"/>
                <a:sym typeface="Montserrat"/>
              </a:defRPr>
            </a:lvl2pPr>
            <a:lvl3pPr lvl="2">
              <a:spcBef>
                <a:spcPts val="0"/>
              </a:spcBef>
              <a:spcAft>
                <a:spcPts val="0"/>
              </a:spcAft>
              <a:buNone/>
              <a:defRPr>
                <a:latin typeface="Montserrat"/>
                <a:ea typeface="Montserrat"/>
                <a:cs typeface="Montserrat"/>
                <a:sym typeface="Montserrat"/>
              </a:defRPr>
            </a:lvl3pPr>
            <a:lvl4pPr lvl="3">
              <a:spcBef>
                <a:spcPts val="0"/>
              </a:spcBef>
              <a:spcAft>
                <a:spcPts val="0"/>
              </a:spcAft>
              <a:buNone/>
              <a:defRPr>
                <a:latin typeface="Montserrat"/>
                <a:ea typeface="Montserrat"/>
                <a:cs typeface="Montserrat"/>
                <a:sym typeface="Montserrat"/>
              </a:defRPr>
            </a:lvl4pPr>
            <a:lvl5pPr lvl="4">
              <a:spcBef>
                <a:spcPts val="0"/>
              </a:spcBef>
              <a:spcAft>
                <a:spcPts val="0"/>
              </a:spcAft>
              <a:buNone/>
              <a:defRPr>
                <a:latin typeface="Montserrat"/>
                <a:ea typeface="Montserrat"/>
                <a:cs typeface="Montserrat"/>
                <a:sym typeface="Montserrat"/>
              </a:defRPr>
            </a:lvl5pPr>
            <a:lvl6pPr lvl="5">
              <a:spcBef>
                <a:spcPts val="0"/>
              </a:spcBef>
              <a:spcAft>
                <a:spcPts val="0"/>
              </a:spcAft>
              <a:buNone/>
              <a:defRPr>
                <a:latin typeface="Montserrat"/>
                <a:ea typeface="Montserrat"/>
                <a:cs typeface="Montserrat"/>
                <a:sym typeface="Montserrat"/>
              </a:defRPr>
            </a:lvl6pPr>
            <a:lvl7pPr lvl="6">
              <a:spcBef>
                <a:spcPts val="0"/>
              </a:spcBef>
              <a:spcAft>
                <a:spcPts val="0"/>
              </a:spcAft>
              <a:buNone/>
              <a:defRPr>
                <a:latin typeface="Montserrat"/>
                <a:ea typeface="Montserrat"/>
                <a:cs typeface="Montserrat"/>
                <a:sym typeface="Montserrat"/>
              </a:defRPr>
            </a:lvl7pPr>
            <a:lvl8pPr lvl="7">
              <a:spcBef>
                <a:spcPts val="0"/>
              </a:spcBef>
              <a:spcAft>
                <a:spcPts val="0"/>
              </a:spcAft>
              <a:buNone/>
              <a:defRPr>
                <a:latin typeface="Montserrat"/>
                <a:ea typeface="Montserrat"/>
                <a:cs typeface="Montserrat"/>
                <a:sym typeface="Montserrat"/>
              </a:defRPr>
            </a:lvl8pPr>
            <a:lvl9pPr lvl="8">
              <a:spcBef>
                <a:spcPts val="0"/>
              </a:spcBef>
              <a:spcAft>
                <a:spcPts val="0"/>
              </a:spcAft>
              <a:buNone/>
              <a:defRPr>
                <a:latin typeface="Montserrat"/>
                <a:ea typeface="Montserrat"/>
                <a:cs typeface="Montserrat"/>
                <a:sym typeface="Montserrat"/>
              </a:defRPr>
            </a:lvl9pPr>
          </a:lstStyle>
          <a:p/>
        </p:txBody>
      </p:sp>
      <p:sp>
        <p:nvSpPr>
          <p:cNvPr id="22" name="Google Shape;22;p3"/>
          <p:cNvSpPr txBox="1"/>
          <p:nvPr>
            <p:ph idx="3" type="subTitle"/>
          </p:nvPr>
        </p:nvSpPr>
        <p:spPr>
          <a:xfrm>
            <a:off x="752000" y="542075"/>
            <a:ext cx="513000" cy="481200"/>
          </a:xfrm>
          <a:prstGeom prst="rect">
            <a:avLst/>
          </a:prstGeom>
          <a:solidFill>
            <a:srgbClr val="2885E4"/>
          </a:solidFill>
          <a:ln>
            <a:noFill/>
          </a:ln>
        </p:spPr>
        <p:txBody>
          <a:bodyPr anchorCtr="0" anchor="ctr" bIns="91425" lIns="91425" spcFirstLastPara="1" rIns="91425" wrap="square" tIns="91425">
            <a:noAutofit/>
          </a:bodyPr>
          <a:lstStyle>
            <a:lvl1pPr lvl="0" algn="ctr">
              <a:spcBef>
                <a:spcPts val="0"/>
              </a:spcBef>
              <a:spcAft>
                <a:spcPts val="0"/>
              </a:spcAft>
              <a:buNone/>
              <a:defRPr b="1" sz="2400">
                <a:solidFill>
                  <a:srgbClr val="FFFFFF"/>
                </a:solidFill>
                <a:latin typeface="Montserrat"/>
                <a:ea typeface="Montserrat"/>
                <a:cs typeface="Montserrat"/>
                <a:sym typeface="Montserrat"/>
              </a:defRPr>
            </a:lvl1pPr>
            <a:lvl2pPr lvl="1" algn="ctr">
              <a:spcBef>
                <a:spcPts val="0"/>
              </a:spcBef>
              <a:spcAft>
                <a:spcPts val="0"/>
              </a:spcAft>
              <a:buNone/>
              <a:defRPr b="1" sz="2400">
                <a:solidFill>
                  <a:srgbClr val="FFFFFF"/>
                </a:solidFill>
                <a:latin typeface="Montserrat"/>
                <a:ea typeface="Montserrat"/>
                <a:cs typeface="Montserrat"/>
                <a:sym typeface="Montserrat"/>
              </a:defRPr>
            </a:lvl2pPr>
            <a:lvl3pPr lvl="2" algn="ctr">
              <a:spcBef>
                <a:spcPts val="0"/>
              </a:spcBef>
              <a:spcAft>
                <a:spcPts val="0"/>
              </a:spcAft>
              <a:buNone/>
              <a:defRPr b="1" sz="2400">
                <a:solidFill>
                  <a:srgbClr val="FFFFFF"/>
                </a:solidFill>
                <a:latin typeface="Montserrat"/>
                <a:ea typeface="Montserrat"/>
                <a:cs typeface="Montserrat"/>
                <a:sym typeface="Montserrat"/>
              </a:defRPr>
            </a:lvl3pPr>
            <a:lvl4pPr lvl="3" algn="ctr">
              <a:spcBef>
                <a:spcPts val="0"/>
              </a:spcBef>
              <a:spcAft>
                <a:spcPts val="0"/>
              </a:spcAft>
              <a:buNone/>
              <a:defRPr b="1" sz="2400">
                <a:solidFill>
                  <a:srgbClr val="FFFFFF"/>
                </a:solidFill>
                <a:latin typeface="Montserrat"/>
                <a:ea typeface="Montserrat"/>
                <a:cs typeface="Montserrat"/>
                <a:sym typeface="Montserrat"/>
              </a:defRPr>
            </a:lvl4pPr>
            <a:lvl5pPr lvl="4" algn="ctr">
              <a:spcBef>
                <a:spcPts val="0"/>
              </a:spcBef>
              <a:spcAft>
                <a:spcPts val="0"/>
              </a:spcAft>
              <a:buNone/>
              <a:defRPr b="1" sz="2400">
                <a:solidFill>
                  <a:srgbClr val="FFFFFF"/>
                </a:solidFill>
                <a:latin typeface="Montserrat"/>
                <a:ea typeface="Montserrat"/>
                <a:cs typeface="Montserrat"/>
                <a:sym typeface="Montserrat"/>
              </a:defRPr>
            </a:lvl5pPr>
            <a:lvl6pPr lvl="5" algn="ctr">
              <a:spcBef>
                <a:spcPts val="0"/>
              </a:spcBef>
              <a:spcAft>
                <a:spcPts val="0"/>
              </a:spcAft>
              <a:buNone/>
              <a:defRPr b="1" sz="2400">
                <a:solidFill>
                  <a:srgbClr val="FFFFFF"/>
                </a:solidFill>
                <a:latin typeface="Montserrat"/>
                <a:ea typeface="Montserrat"/>
                <a:cs typeface="Montserrat"/>
                <a:sym typeface="Montserrat"/>
              </a:defRPr>
            </a:lvl6pPr>
            <a:lvl7pPr lvl="6" algn="ctr">
              <a:spcBef>
                <a:spcPts val="0"/>
              </a:spcBef>
              <a:spcAft>
                <a:spcPts val="0"/>
              </a:spcAft>
              <a:buNone/>
              <a:defRPr b="1" sz="2400">
                <a:solidFill>
                  <a:srgbClr val="FFFFFF"/>
                </a:solidFill>
                <a:latin typeface="Montserrat"/>
                <a:ea typeface="Montserrat"/>
                <a:cs typeface="Montserrat"/>
                <a:sym typeface="Montserrat"/>
              </a:defRPr>
            </a:lvl7pPr>
            <a:lvl8pPr lvl="7" algn="ctr">
              <a:spcBef>
                <a:spcPts val="0"/>
              </a:spcBef>
              <a:spcAft>
                <a:spcPts val="0"/>
              </a:spcAft>
              <a:buNone/>
              <a:defRPr b="1" sz="2400">
                <a:solidFill>
                  <a:srgbClr val="FFFFFF"/>
                </a:solidFill>
                <a:latin typeface="Montserrat"/>
                <a:ea typeface="Montserrat"/>
                <a:cs typeface="Montserrat"/>
                <a:sym typeface="Montserrat"/>
              </a:defRPr>
            </a:lvl8pPr>
            <a:lvl9pPr lvl="8" algn="ctr">
              <a:spcBef>
                <a:spcPts val="0"/>
              </a:spcBef>
              <a:spcAft>
                <a:spcPts val="0"/>
              </a:spcAft>
              <a:buNone/>
              <a:defRPr b="1" sz="2400">
                <a:solidFill>
                  <a:srgbClr val="FFFFFF"/>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645">
          <p15:clr>
            <a:srgbClr val="FA7B17"/>
          </p15:clr>
        </p15:guide>
        <p15:guide id="2" orient="horz" pos="797">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e" showMasterSp="0">
  <p:cSld name="Close">
    <p:bg>
      <p:bgPr>
        <a:solidFill>
          <a:srgbClr val="252C30"/>
        </a:solidFill>
      </p:bgPr>
    </p:bg>
    <p:spTree>
      <p:nvGrpSpPr>
        <p:cNvPr id="138" name="Shape 138"/>
        <p:cNvGrpSpPr/>
        <p:nvPr/>
      </p:nvGrpSpPr>
      <p:grpSpPr>
        <a:xfrm>
          <a:off x="0" y="0"/>
          <a:ext cx="0" cy="0"/>
          <a:chOff x="0" y="0"/>
          <a:chExt cx="0" cy="0"/>
        </a:xfrm>
      </p:grpSpPr>
      <p:pic>
        <p:nvPicPr>
          <p:cNvPr id="139" name="Google Shape;139;p22"/>
          <p:cNvPicPr preferRelativeResize="0"/>
          <p:nvPr/>
        </p:nvPicPr>
        <p:blipFill rotWithShape="1">
          <a:blip r:embed="rId2">
            <a:alphaModFix/>
          </a:blip>
          <a:srcRect b="7735" l="-100" r="-90" t="7727"/>
          <a:stretch/>
        </p:blipFill>
        <p:spPr>
          <a:xfrm>
            <a:off x="0" y="1"/>
            <a:ext cx="9144002" cy="5143502"/>
          </a:xfrm>
          <a:prstGeom prst="rect">
            <a:avLst/>
          </a:prstGeom>
          <a:noFill/>
          <a:ln>
            <a:noFill/>
          </a:ln>
        </p:spPr>
      </p:pic>
      <p:sp>
        <p:nvSpPr>
          <p:cNvPr id="140" name="Google Shape;140;p22"/>
          <p:cNvSpPr/>
          <p:nvPr/>
        </p:nvSpPr>
        <p:spPr>
          <a:xfrm>
            <a:off x="1" y="1"/>
            <a:ext cx="9144000" cy="5143500"/>
          </a:xfrm>
          <a:prstGeom prst="rect">
            <a:avLst/>
          </a:prstGeom>
          <a:solidFill>
            <a:srgbClr val="252C30">
              <a:alpha val="8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15">
              <a:solidFill>
                <a:srgbClr val="252C30"/>
              </a:solidFill>
              <a:latin typeface="Calibri"/>
              <a:ea typeface="Calibri"/>
              <a:cs typeface="Calibri"/>
              <a:sym typeface="Calibri"/>
            </a:endParaRPr>
          </a:p>
        </p:txBody>
      </p:sp>
      <p:pic>
        <p:nvPicPr>
          <p:cNvPr id="141" name="Google Shape;141;p22"/>
          <p:cNvPicPr preferRelativeResize="0"/>
          <p:nvPr/>
        </p:nvPicPr>
        <p:blipFill rotWithShape="1">
          <a:blip r:embed="rId3">
            <a:alphaModFix/>
          </a:blip>
          <a:srcRect b="9056" l="9285" r="9056" t="9285"/>
          <a:stretch/>
        </p:blipFill>
        <p:spPr>
          <a:xfrm>
            <a:off x="6260813" y="2436108"/>
            <a:ext cx="192024" cy="192024"/>
          </a:xfrm>
          <a:prstGeom prst="rect">
            <a:avLst/>
          </a:prstGeom>
          <a:noFill/>
          <a:ln>
            <a:noFill/>
          </a:ln>
        </p:spPr>
      </p:pic>
      <p:sp>
        <p:nvSpPr>
          <p:cNvPr id="142" name="Google Shape;142;p22"/>
          <p:cNvSpPr txBox="1"/>
          <p:nvPr/>
        </p:nvSpPr>
        <p:spPr>
          <a:xfrm>
            <a:off x="6490650" y="2108250"/>
            <a:ext cx="2193300" cy="1015800"/>
          </a:xfrm>
          <a:prstGeom prst="rect">
            <a:avLst/>
          </a:prstGeom>
          <a:noFill/>
          <a:ln>
            <a:noFill/>
          </a:ln>
        </p:spPr>
        <p:txBody>
          <a:bodyPr anchorCtr="0" anchor="t" bIns="45700" lIns="91425" spcFirstLastPara="1" rIns="91425" wrap="square" tIns="45700">
            <a:noAutofit/>
          </a:bodyPr>
          <a:lstStyle/>
          <a:p>
            <a:pPr indent="0" lvl="0" marL="0" marR="0" rtl="0" algn="l">
              <a:lnSpc>
                <a:spcPct val="200000"/>
              </a:lnSpc>
              <a:spcBef>
                <a:spcPts val="0"/>
              </a:spcBef>
              <a:spcAft>
                <a:spcPts val="0"/>
              </a:spcAft>
              <a:buNone/>
            </a:pPr>
            <a:r>
              <a:rPr lang="en-US" sz="1000" u="sng">
                <a:solidFill>
                  <a:schemeClr val="hlink"/>
                </a:solidFill>
                <a:latin typeface="Montserrat"/>
                <a:ea typeface="Montserrat"/>
                <a:cs typeface="Montserrat"/>
                <a:sym typeface="Montserrat"/>
                <a:hlinkClick r:id="rId4"/>
              </a:rPr>
              <a:t>Our ideas on Territory.co</a:t>
            </a:r>
            <a:r>
              <a:rPr i="0" lang="en-US" sz="1000" u="none" strike="noStrike">
                <a:solidFill>
                  <a:srgbClr val="FFFFFF"/>
                </a:solidFill>
                <a:latin typeface="Montserrat"/>
                <a:ea typeface="Montserrat"/>
                <a:cs typeface="Montserrat"/>
                <a:sym typeface="Montserrat"/>
              </a:rPr>
              <a:t> </a:t>
            </a:r>
            <a:endParaRPr i="0" sz="1000">
              <a:solidFill>
                <a:srgbClr val="FFFFFF"/>
              </a:solidFill>
              <a:latin typeface="Montserrat"/>
              <a:ea typeface="Montserrat"/>
              <a:cs typeface="Montserrat"/>
              <a:sym typeface="Montserrat"/>
            </a:endParaRPr>
          </a:p>
          <a:p>
            <a:pPr indent="0" lvl="0" marL="0" marR="0" rtl="0" algn="l">
              <a:lnSpc>
                <a:spcPct val="200000"/>
              </a:lnSpc>
              <a:spcBef>
                <a:spcPts val="0"/>
              </a:spcBef>
              <a:spcAft>
                <a:spcPts val="0"/>
              </a:spcAft>
              <a:buNone/>
            </a:pPr>
            <a:r>
              <a:rPr i="0" lang="en-US" sz="1000" u="sng" strike="noStrike">
                <a:solidFill>
                  <a:schemeClr val="hlink"/>
                </a:solidFill>
                <a:latin typeface="Montserrat"/>
                <a:ea typeface="Montserrat"/>
                <a:cs typeface="Montserrat"/>
                <a:sym typeface="Montserrat"/>
                <a:hlinkClick r:id="rId5"/>
              </a:rPr>
              <a:t>Our thoughts on </a:t>
            </a:r>
            <a:r>
              <a:rPr lang="en-US" sz="1000" u="sng">
                <a:solidFill>
                  <a:schemeClr val="hlink"/>
                </a:solidFill>
                <a:latin typeface="Montserrat"/>
                <a:ea typeface="Montserrat"/>
                <a:cs typeface="Montserrat"/>
                <a:sym typeface="Montserrat"/>
                <a:hlinkClick r:id="rId6"/>
              </a:rPr>
              <a:t>LinkedIn</a:t>
            </a:r>
            <a:endParaRPr i="0" sz="1000">
              <a:solidFill>
                <a:srgbClr val="FFFFFF"/>
              </a:solidFill>
              <a:latin typeface="Montserrat"/>
              <a:ea typeface="Montserrat"/>
              <a:cs typeface="Montserrat"/>
              <a:sym typeface="Montserrat"/>
            </a:endParaRPr>
          </a:p>
          <a:p>
            <a:pPr indent="0" lvl="0" marL="0" marR="0" rtl="0" algn="l">
              <a:lnSpc>
                <a:spcPct val="200000"/>
              </a:lnSpc>
              <a:spcBef>
                <a:spcPts val="0"/>
              </a:spcBef>
              <a:spcAft>
                <a:spcPts val="0"/>
              </a:spcAft>
              <a:buNone/>
            </a:pPr>
            <a:r>
              <a:rPr i="0" lang="en-US" sz="1000" u="sng" strike="noStrike">
                <a:solidFill>
                  <a:schemeClr val="hlink"/>
                </a:solidFill>
                <a:latin typeface="Montserrat"/>
                <a:ea typeface="Montserrat"/>
                <a:cs typeface="Montserrat"/>
                <a:sym typeface="Montserrat"/>
                <a:hlinkClick r:id="rId7"/>
              </a:rPr>
              <a:t>Our experiences on Instagram </a:t>
            </a:r>
            <a:r>
              <a:rPr i="0" lang="en-US" sz="1000" u="none" strike="noStrike">
                <a:solidFill>
                  <a:srgbClr val="FFFFFF"/>
                </a:solidFill>
                <a:latin typeface="Montserrat"/>
                <a:ea typeface="Montserrat"/>
                <a:cs typeface="Montserrat"/>
                <a:sym typeface="Montserrat"/>
              </a:rPr>
              <a:t> </a:t>
            </a:r>
            <a:endParaRPr i="0" sz="1000">
              <a:solidFill>
                <a:srgbClr val="FFFFFF"/>
              </a:solidFill>
              <a:latin typeface="Montserrat"/>
              <a:ea typeface="Montserrat"/>
              <a:cs typeface="Montserrat"/>
              <a:sym typeface="Montserrat"/>
            </a:endParaRPr>
          </a:p>
        </p:txBody>
      </p:sp>
      <p:pic>
        <p:nvPicPr>
          <p:cNvPr id="143" name="Google Shape;143;p22"/>
          <p:cNvPicPr preferRelativeResize="0"/>
          <p:nvPr/>
        </p:nvPicPr>
        <p:blipFill rotWithShape="1">
          <a:blip r:embed="rId8">
            <a:alphaModFix/>
          </a:blip>
          <a:srcRect b="0" l="0" r="0" t="0"/>
          <a:stretch/>
        </p:blipFill>
        <p:spPr>
          <a:xfrm>
            <a:off x="6231199" y="2714023"/>
            <a:ext cx="251263" cy="251263"/>
          </a:xfrm>
          <a:prstGeom prst="rect">
            <a:avLst/>
          </a:prstGeom>
          <a:noFill/>
          <a:ln>
            <a:noFill/>
          </a:ln>
        </p:spPr>
      </p:pic>
      <p:pic>
        <p:nvPicPr>
          <p:cNvPr id="144" name="Google Shape;144;p22"/>
          <p:cNvPicPr preferRelativeResize="0"/>
          <p:nvPr/>
        </p:nvPicPr>
        <p:blipFill>
          <a:blip r:embed="rId9">
            <a:alphaModFix/>
          </a:blip>
          <a:stretch>
            <a:fillRect/>
          </a:stretch>
        </p:blipFill>
        <p:spPr>
          <a:xfrm>
            <a:off x="5" y="1887151"/>
            <a:ext cx="4316045" cy="1369199"/>
          </a:xfrm>
          <a:prstGeom prst="rect">
            <a:avLst/>
          </a:prstGeom>
          <a:noFill/>
          <a:ln>
            <a:noFill/>
          </a:ln>
        </p:spPr>
      </p:pic>
      <p:pic>
        <p:nvPicPr>
          <p:cNvPr id="145" name="Google Shape;145;p22"/>
          <p:cNvPicPr preferRelativeResize="0"/>
          <p:nvPr/>
        </p:nvPicPr>
        <p:blipFill>
          <a:blip r:embed="rId10">
            <a:alphaModFix/>
          </a:blip>
          <a:stretch>
            <a:fillRect/>
          </a:stretch>
        </p:blipFill>
        <p:spPr>
          <a:xfrm>
            <a:off x="6202775" y="2076778"/>
            <a:ext cx="308100" cy="3081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ssion">
  <p:cSld name="Mission">
    <p:bg>
      <p:bgPr>
        <a:blipFill>
          <a:blip r:embed="rId2">
            <a:alphaModFix/>
          </a:blip>
          <a:stretch>
            <a:fillRect/>
          </a:stretch>
        </a:blipFill>
      </p:bgPr>
    </p:bg>
    <p:spTree>
      <p:nvGrpSpPr>
        <p:cNvPr id="146" name="Shape 146"/>
        <p:cNvGrpSpPr/>
        <p:nvPr/>
      </p:nvGrpSpPr>
      <p:grpSpPr>
        <a:xfrm>
          <a:off x="0" y="0"/>
          <a:ext cx="0" cy="0"/>
          <a:chOff x="0" y="0"/>
          <a:chExt cx="0" cy="0"/>
        </a:xfrm>
      </p:grpSpPr>
      <p:sp>
        <p:nvSpPr>
          <p:cNvPr id="147" name="Google Shape;147;p23"/>
          <p:cNvSpPr/>
          <p:nvPr/>
        </p:nvSpPr>
        <p:spPr>
          <a:xfrm>
            <a:off x="0" y="1719987"/>
            <a:ext cx="9144000" cy="1596600"/>
          </a:xfrm>
          <a:prstGeom prst="rect">
            <a:avLst/>
          </a:prstGeom>
          <a:solidFill>
            <a:srgbClr val="7030A0">
              <a:alpha val="7098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a:solidFill>
                <a:schemeClr val="lt1"/>
              </a:solidFill>
              <a:latin typeface="Avenir"/>
              <a:ea typeface="Avenir"/>
              <a:cs typeface="Avenir"/>
              <a:sym typeface="Avenir"/>
            </a:endParaRPr>
          </a:p>
        </p:txBody>
      </p:sp>
      <p:sp>
        <p:nvSpPr>
          <p:cNvPr id="148" name="Google Shape;148;p23"/>
          <p:cNvSpPr txBox="1"/>
          <p:nvPr/>
        </p:nvSpPr>
        <p:spPr>
          <a:xfrm>
            <a:off x="657675" y="2073900"/>
            <a:ext cx="8015100" cy="1033200"/>
          </a:xfrm>
          <a:prstGeom prst="rect">
            <a:avLst/>
          </a:prstGeom>
          <a:noFill/>
          <a:ln>
            <a:noFill/>
          </a:ln>
        </p:spPr>
        <p:txBody>
          <a:bodyPr anchorCtr="0" anchor="ctr" bIns="45700" lIns="91425" spcFirstLastPara="1" rIns="91425" wrap="square" tIns="45700">
            <a:noAutofit/>
          </a:bodyPr>
          <a:lstStyle/>
          <a:p>
            <a:pPr indent="0" lvl="0" marL="0" marR="0" rtl="0" algn="l">
              <a:lnSpc>
                <a:spcPct val="150000"/>
              </a:lnSpc>
              <a:spcBef>
                <a:spcPts val="0"/>
              </a:spcBef>
              <a:spcAft>
                <a:spcPts val="0"/>
              </a:spcAft>
              <a:buNone/>
            </a:pPr>
            <a:r>
              <a:rPr i="0" lang="en-US" sz="1800">
                <a:solidFill>
                  <a:schemeClr val="lt1"/>
                </a:solidFill>
                <a:latin typeface="Montserrat"/>
                <a:ea typeface="Montserrat"/>
                <a:cs typeface="Montserrat"/>
                <a:sym typeface="Montserrat"/>
              </a:rPr>
              <a:t>Territory helps people and organizations embrace new ways of seeing, thinking, and working to find and execute inspired solutions.</a:t>
            </a:r>
            <a:endParaRPr>
              <a:latin typeface="Montserrat"/>
              <a:ea typeface="Montserrat"/>
              <a:cs typeface="Montserrat"/>
              <a:sym typeface="Montserrat"/>
            </a:endParaRPr>
          </a:p>
        </p:txBody>
      </p:sp>
      <p:pic>
        <p:nvPicPr>
          <p:cNvPr id="149" name="Google Shape;149;p23"/>
          <p:cNvPicPr preferRelativeResize="0"/>
          <p:nvPr/>
        </p:nvPicPr>
        <p:blipFill rotWithShape="1">
          <a:blip r:embed="rId3">
            <a:alphaModFix/>
          </a:blip>
          <a:srcRect b="0" l="0" r="0" t="0"/>
          <a:stretch/>
        </p:blipFill>
        <p:spPr>
          <a:xfrm>
            <a:off x="356534" y="3707928"/>
            <a:ext cx="2792341" cy="136922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ssion 2">
  <p:cSld name="Mission 2">
    <p:bg>
      <p:bgPr>
        <a:blipFill>
          <a:blip r:embed="rId2">
            <a:alphaModFix/>
          </a:blip>
          <a:stretch>
            <a:fillRect/>
          </a:stretch>
        </a:blipFill>
      </p:bgPr>
    </p:bg>
    <p:spTree>
      <p:nvGrpSpPr>
        <p:cNvPr id="150" name="Shape 150"/>
        <p:cNvGrpSpPr/>
        <p:nvPr/>
      </p:nvGrpSpPr>
      <p:grpSpPr>
        <a:xfrm>
          <a:off x="0" y="0"/>
          <a:ext cx="0" cy="0"/>
          <a:chOff x="0" y="0"/>
          <a:chExt cx="0" cy="0"/>
        </a:xfrm>
      </p:grpSpPr>
      <p:sp>
        <p:nvSpPr>
          <p:cNvPr id="151" name="Google Shape;151;p24"/>
          <p:cNvSpPr txBox="1"/>
          <p:nvPr/>
        </p:nvSpPr>
        <p:spPr>
          <a:xfrm>
            <a:off x="4562622" y="3444400"/>
            <a:ext cx="4290600" cy="1077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i="0" lang="en-US" sz="1600">
                <a:solidFill>
                  <a:srgbClr val="00B0F0"/>
                </a:solidFill>
                <a:latin typeface="Montserrat"/>
                <a:ea typeface="Montserrat"/>
                <a:cs typeface="Montserrat"/>
                <a:sym typeface="Montserrat"/>
              </a:rPr>
              <a:t>To grow is to exchange the familiar for the unknown—to seek out and embrace the opportunity to see, think and act in entirely new ways. </a:t>
            </a:r>
            <a:endParaRPr>
              <a:latin typeface="Montserrat"/>
              <a:ea typeface="Montserrat"/>
              <a:cs typeface="Montserrat"/>
              <a:sym typeface="Montserrat"/>
            </a:endParaRPr>
          </a:p>
        </p:txBody>
      </p:sp>
      <p:pic>
        <p:nvPicPr>
          <p:cNvPr id="152" name="Google Shape;152;p24"/>
          <p:cNvPicPr preferRelativeResize="0"/>
          <p:nvPr/>
        </p:nvPicPr>
        <p:blipFill rotWithShape="1">
          <a:blip r:embed="rId3">
            <a:alphaModFix/>
          </a:blip>
          <a:srcRect b="0" l="0" r="0" t="0"/>
          <a:stretch/>
        </p:blipFill>
        <p:spPr>
          <a:xfrm>
            <a:off x="356534" y="275411"/>
            <a:ext cx="2792341" cy="136922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p:cSld name="Statement">
    <p:bg>
      <p:bgPr>
        <a:blipFill>
          <a:blip r:embed="rId2">
            <a:alphaModFix/>
          </a:blip>
          <a:stretch>
            <a:fillRect/>
          </a:stretch>
        </a:blipFill>
      </p:bgPr>
    </p:bg>
    <p:spTree>
      <p:nvGrpSpPr>
        <p:cNvPr id="153" name="Shape 153"/>
        <p:cNvGrpSpPr/>
        <p:nvPr/>
      </p:nvGrpSpPr>
      <p:grpSpPr>
        <a:xfrm>
          <a:off x="0" y="0"/>
          <a:ext cx="0" cy="0"/>
          <a:chOff x="0" y="0"/>
          <a:chExt cx="0" cy="0"/>
        </a:xfrm>
      </p:grpSpPr>
      <p:pic>
        <p:nvPicPr>
          <p:cNvPr id="154" name="Google Shape;154;p25"/>
          <p:cNvPicPr preferRelativeResize="0"/>
          <p:nvPr/>
        </p:nvPicPr>
        <p:blipFill rotWithShape="1">
          <a:blip r:embed="rId3">
            <a:alphaModFix/>
          </a:blip>
          <a:srcRect b="0" l="0" r="0" t="0"/>
          <a:stretch/>
        </p:blipFill>
        <p:spPr>
          <a:xfrm>
            <a:off x="3173289" y="3837524"/>
            <a:ext cx="2792341" cy="1369224"/>
          </a:xfrm>
          <a:prstGeom prst="rect">
            <a:avLst/>
          </a:prstGeom>
          <a:noFill/>
          <a:ln>
            <a:noFill/>
          </a:ln>
        </p:spPr>
      </p:pic>
      <p:sp>
        <p:nvSpPr>
          <p:cNvPr id="155" name="Google Shape;155;p25"/>
          <p:cNvSpPr txBox="1"/>
          <p:nvPr>
            <p:ph type="title"/>
          </p:nvPr>
        </p:nvSpPr>
        <p:spPr>
          <a:xfrm>
            <a:off x="485100" y="1692350"/>
            <a:ext cx="8173800" cy="1688100"/>
          </a:xfrm>
          <a:prstGeom prst="rect">
            <a:avLst/>
          </a:prstGeom>
          <a:noFill/>
          <a:ln cap="flat" cmpd="sng" w="9525">
            <a:solidFill>
              <a:srgbClr val="9900FF"/>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80000"/>
              </a:lnSpc>
              <a:spcBef>
                <a:spcPts val="0"/>
              </a:spcBef>
              <a:spcAft>
                <a:spcPts val="0"/>
              </a:spcAft>
              <a:buNone/>
              <a:defRPr sz="3600">
                <a:solidFill>
                  <a:schemeClr val="lt1"/>
                </a:solidFill>
                <a:latin typeface="Montserrat"/>
                <a:ea typeface="Montserrat"/>
                <a:cs typeface="Montserrat"/>
                <a:sym typeface="Montserrat"/>
              </a:defRPr>
            </a:lvl1pPr>
            <a:lvl2pPr lvl="1">
              <a:spcBef>
                <a:spcPts val="0"/>
              </a:spcBef>
              <a:spcAft>
                <a:spcPts val="0"/>
              </a:spcAft>
              <a:buNone/>
              <a:defRPr>
                <a:latin typeface="Montserrat"/>
                <a:ea typeface="Montserrat"/>
                <a:cs typeface="Montserrat"/>
                <a:sym typeface="Montserrat"/>
              </a:defRPr>
            </a:lvl2pPr>
            <a:lvl3pPr lvl="2">
              <a:spcBef>
                <a:spcPts val="0"/>
              </a:spcBef>
              <a:spcAft>
                <a:spcPts val="0"/>
              </a:spcAft>
              <a:buNone/>
              <a:defRPr>
                <a:latin typeface="Montserrat"/>
                <a:ea typeface="Montserrat"/>
                <a:cs typeface="Montserrat"/>
                <a:sym typeface="Montserrat"/>
              </a:defRPr>
            </a:lvl3pPr>
            <a:lvl4pPr lvl="3">
              <a:spcBef>
                <a:spcPts val="0"/>
              </a:spcBef>
              <a:spcAft>
                <a:spcPts val="0"/>
              </a:spcAft>
              <a:buNone/>
              <a:defRPr>
                <a:latin typeface="Montserrat"/>
                <a:ea typeface="Montserrat"/>
                <a:cs typeface="Montserrat"/>
                <a:sym typeface="Montserrat"/>
              </a:defRPr>
            </a:lvl4pPr>
            <a:lvl5pPr lvl="4">
              <a:spcBef>
                <a:spcPts val="0"/>
              </a:spcBef>
              <a:spcAft>
                <a:spcPts val="0"/>
              </a:spcAft>
              <a:buNone/>
              <a:defRPr>
                <a:latin typeface="Montserrat"/>
                <a:ea typeface="Montserrat"/>
                <a:cs typeface="Montserrat"/>
                <a:sym typeface="Montserrat"/>
              </a:defRPr>
            </a:lvl5pPr>
            <a:lvl6pPr lvl="5">
              <a:spcBef>
                <a:spcPts val="0"/>
              </a:spcBef>
              <a:spcAft>
                <a:spcPts val="0"/>
              </a:spcAft>
              <a:buNone/>
              <a:defRPr>
                <a:latin typeface="Montserrat"/>
                <a:ea typeface="Montserrat"/>
                <a:cs typeface="Montserrat"/>
                <a:sym typeface="Montserrat"/>
              </a:defRPr>
            </a:lvl6pPr>
            <a:lvl7pPr lvl="6">
              <a:spcBef>
                <a:spcPts val="0"/>
              </a:spcBef>
              <a:spcAft>
                <a:spcPts val="0"/>
              </a:spcAft>
              <a:buNone/>
              <a:defRPr>
                <a:latin typeface="Montserrat"/>
                <a:ea typeface="Montserrat"/>
                <a:cs typeface="Montserrat"/>
                <a:sym typeface="Montserrat"/>
              </a:defRPr>
            </a:lvl7pPr>
            <a:lvl8pPr lvl="7">
              <a:spcBef>
                <a:spcPts val="0"/>
              </a:spcBef>
              <a:spcAft>
                <a:spcPts val="0"/>
              </a:spcAft>
              <a:buNone/>
              <a:defRPr>
                <a:latin typeface="Montserrat"/>
                <a:ea typeface="Montserrat"/>
                <a:cs typeface="Montserrat"/>
                <a:sym typeface="Montserrat"/>
              </a:defRPr>
            </a:lvl8pPr>
            <a:lvl9pPr lvl="8">
              <a:spcBef>
                <a:spcPts val="0"/>
              </a:spcBef>
              <a:spcAft>
                <a:spcPts val="0"/>
              </a:spcAft>
              <a:buNone/>
              <a:defRPr>
                <a:latin typeface="Montserrat"/>
                <a:ea typeface="Montserrat"/>
                <a:cs typeface="Montserrat"/>
                <a:sym typeface="Montserrat"/>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1">
  <p:cSld name="Statement_1">
    <p:bg>
      <p:bgPr>
        <a:blipFill>
          <a:blip r:embed="rId2">
            <a:alphaModFix/>
          </a:blip>
          <a:stretch>
            <a:fillRect/>
          </a:stretch>
        </a:blipFill>
      </p:bgPr>
    </p:bg>
    <p:spTree>
      <p:nvGrpSpPr>
        <p:cNvPr id="156" name="Shape 156"/>
        <p:cNvGrpSpPr/>
        <p:nvPr/>
      </p:nvGrpSpPr>
      <p:grpSpPr>
        <a:xfrm>
          <a:off x="0" y="0"/>
          <a:ext cx="0" cy="0"/>
          <a:chOff x="0" y="0"/>
          <a:chExt cx="0" cy="0"/>
        </a:xfrm>
      </p:grpSpPr>
      <p:sp>
        <p:nvSpPr>
          <p:cNvPr id="157" name="Google Shape;157;p26"/>
          <p:cNvSpPr/>
          <p:nvPr/>
        </p:nvSpPr>
        <p:spPr>
          <a:xfrm>
            <a:off x="0" y="0"/>
            <a:ext cx="9144000" cy="5143500"/>
          </a:xfrm>
          <a:prstGeom prst="rect">
            <a:avLst/>
          </a:prstGeom>
          <a:gradFill>
            <a:gsLst>
              <a:gs pos="0">
                <a:srgbClr val="6F3382">
                  <a:alpha val="76470"/>
                </a:srgbClr>
              </a:gs>
              <a:gs pos="100000">
                <a:srgbClr val="FFFFFF">
                  <a:alpha val="0"/>
                  <a:alpha val="76470"/>
                </a:srgb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6"/>
          <p:cNvSpPr txBox="1"/>
          <p:nvPr>
            <p:ph type="title"/>
          </p:nvPr>
        </p:nvSpPr>
        <p:spPr>
          <a:xfrm>
            <a:off x="485100" y="1692350"/>
            <a:ext cx="8173800" cy="1688100"/>
          </a:xfrm>
          <a:prstGeom prst="rect">
            <a:avLst/>
          </a:prstGeom>
          <a:noFill/>
          <a:ln cap="flat" cmpd="sng" w="9525">
            <a:solidFill>
              <a:srgbClr val="9900FF"/>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80000"/>
              </a:lnSpc>
              <a:spcBef>
                <a:spcPts val="0"/>
              </a:spcBef>
              <a:spcAft>
                <a:spcPts val="0"/>
              </a:spcAft>
              <a:buNone/>
              <a:defRPr sz="3600">
                <a:solidFill>
                  <a:schemeClr val="lt1"/>
                </a:solidFill>
                <a:latin typeface="Montserrat"/>
                <a:ea typeface="Montserrat"/>
                <a:cs typeface="Montserrat"/>
                <a:sym typeface="Montserrat"/>
              </a:defRPr>
            </a:lvl1pPr>
            <a:lvl2pPr lvl="1">
              <a:spcBef>
                <a:spcPts val="0"/>
              </a:spcBef>
              <a:spcAft>
                <a:spcPts val="0"/>
              </a:spcAft>
              <a:buNone/>
              <a:defRPr>
                <a:latin typeface="Montserrat"/>
                <a:ea typeface="Montserrat"/>
                <a:cs typeface="Montserrat"/>
                <a:sym typeface="Montserrat"/>
              </a:defRPr>
            </a:lvl2pPr>
            <a:lvl3pPr lvl="2">
              <a:spcBef>
                <a:spcPts val="0"/>
              </a:spcBef>
              <a:spcAft>
                <a:spcPts val="0"/>
              </a:spcAft>
              <a:buNone/>
              <a:defRPr>
                <a:latin typeface="Montserrat"/>
                <a:ea typeface="Montserrat"/>
                <a:cs typeface="Montserrat"/>
                <a:sym typeface="Montserrat"/>
              </a:defRPr>
            </a:lvl3pPr>
            <a:lvl4pPr lvl="3">
              <a:spcBef>
                <a:spcPts val="0"/>
              </a:spcBef>
              <a:spcAft>
                <a:spcPts val="0"/>
              </a:spcAft>
              <a:buNone/>
              <a:defRPr>
                <a:latin typeface="Montserrat"/>
                <a:ea typeface="Montserrat"/>
                <a:cs typeface="Montserrat"/>
                <a:sym typeface="Montserrat"/>
              </a:defRPr>
            </a:lvl4pPr>
            <a:lvl5pPr lvl="4">
              <a:spcBef>
                <a:spcPts val="0"/>
              </a:spcBef>
              <a:spcAft>
                <a:spcPts val="0"/>
              </a:spcAft>
              <a:buNone/>
              <a:defRPr>
                <a:latin typeface="Montserrat"/>
                <a:ea typeface="Montserrat"/>
                <a:cs typeface="Montserrat"/>
                <a:sym typeface="Montserrat"/>
              </a:defRPr>
            </a:lvl5pPr>
            <a:lvl6pPr lvl="5">
              <a:spcBef>
                <a:spcPts val="0"/>
              </a:spcBef>
              <a:spcAft>
                <a:spcPts val="0"/>
              </a:spcAft>
              <a:buNone/>
              <a:defRPr>
                <a:latin typeface="Montserrat"/>
                <a:ea typeface="Montserrat"/>
                <a:cs typeface="Montserrat"/>
                <a:sym typeface="Montserrat"/>
              </a:defRPr>
            </a:lvl6pPr>
            <a:lvl7pPr lvl="6">
              <a:spcBef>
                <a:spcPts val="0"/>
              </a:spcBef>
              <a:spcAft>
                <a:spcPts val="0"/>
              </a:spcAft>
              <a:buNone/>
              <a:defRPr>
                <a:latin typeface="Montserrat"/>
                <a:ea typeface="Montserrat"/>
                <a:cs typeface="Montserrat"/>
                <a:sym typeface="Montserrat"/>
              </a:defRPr>
            </a:lvl7pPr>
            <a:lvl8pPr lvl="7">
              <a:spcBef>
                <a:spcPts val="0"/>
              </a:spcBef>
              <a:spcAft>
                <a:spcPts val="0"/>
              </a:spcAft>
              <a:buNone/>
              <a:defRPr>
                <a:latin typeface="Montserrat"/>
                <a:ea typeface="Montserrat"/>
                <a:cs typeface="Montserrat"/>
                <a:sym typeface="Montserrat"/>
              </a:defRPr>
            </a:lvl8pPr>
            <a:lvl9pPr lvl="8">
              <a:spcBef>
                <a:spcPts val="0"/>
              </a:spcBef>
              <a:spcAft>
                <a:spcPts val="0"/>
              </a:spcAft>
              <a:buNone/>
              <a:defRPr>
                <a:latin typeface="Montserrat"/>
                <a:ea typeface="Montserrat"/>
                <a:cs typeface="Montserrat"/>
                <a:sym typeface="Montserrat"/>
              </a:defRPr>
            </a:lvl9pPr>
          </a:lstStyle>
          <a:p/>
        </p:txBody>
      </p:sp>
      <p:pic>
        <p:nvPicPr>
          <p:cNvPr id="159" name="Google Shape;159;p26"/>
          <p:cNvPicPr preferRelativeResize="0"/>
          <p:nvPr/>
        </p:nvPicPr>
        <p:blipFill>
          <a:blip r:embed="rId3">
            <a:alphaModFix/>
          </a:blip>
          <a:stretch>
            <a:fillRect/>
          </a:stretch>
        </p:blipFill>
        <p:spPr>
          <a:xfrm>
            <a:off x="0" y="4226492"/>
            <a:ext cx="9144004" cy="223108"/>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1 1">
  <p:cSld name="Statement_1_1">
    <p:bg>
      <p:bgPr>
        <a:solidFill>
          <a:schemeClr val="dk2"/>
        </a:solidFill>
      </p:bgPr>
    </p:bg>
    <p:spTree>
      <p:nvGrpSpPr>
        <p:cNvPr id="160" name="Shape 160"/>
        <p:cNvGrpSpPr/>
        <p:nvPr/>
      </p:nvGrpSpPr>
      <p:grpSpPr>
        <a:xfrm>
          <a:off x="0" y="0"/>
          <a:ext cx="0" cy="0"/>
          <a:chOff x="0" y="0"/>
          <a:chExt cx="0" cy="0"/>
        </a:xfrm>
      </p:grpSpPr>
      <p:pic>
        <p:nvPicPr>
          <p:cNvPr id="161" name="Google Shape;161;p27"/>
          <p:cNvPicPr preferRelativeResize="0"/>
          <p:nvPr/>
        </p:nvPicPr>
        <p:blipFill rotWithShape="1">
          <a:blip r:embed="rId2">
            <a:alphaModFix amt="97000"/>
          </a:blip>
          <a:srcRect b="6870" l="0" r="0" t="8727"/>
          <a:stretch/>
        </p:blipFill>
        <p:spPr>
          <a:xfrm>
            <a:off x="-1" y="0"/>
            <a:ext cx="9144003" cy="5143501"/>
          </a:xfrm>
          <a:prstGeom prst="rect">
            <a:avLst/>
          </a:prstGeom>
          <a:noFill/>
          <a:ln>
            <a:noFill/>
          </a:ln>
        </p:spPr>
      </p:pic>
      <p:sp>
        <p:nvSpPr>
          <p:cNvPr id="162" name="Google Shape;162;p27"/>
          <p:cNvSpPr/>
          <p:nvPr/>
        </p:nvSpPr>
        <p:spPr>
          <a:xfrm>
            <a:off x="0" y="0"/>
            <a:ext cx="9144000" cy="5143500"/>
          </a:xfrm>
          <a:prstGeom prst="rect">
            <a:avLst/>
          </a:prstGeom>
          <a:gradFill>
            <a:gsLst>
              <a:gs pos="0">
                <a:srgbClr val="FFFFFF">
                  <a:alpha val="0"/>
                  <a:alpha val="76470"/>
                </a:srgbClr>
              </a:gs>
              <a:gs pos="100000">
                <a:srgbClr val="2885E4">
                  <a:alpha val="76470"/>
                </a:srgbClr>
              </a:gs>
            </a:gsLst>
            <a:lin ang="1350003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7"/>
          <p:cNvSpPr txBox="1"/>
          <p:nvPr>
            <p:ph type="title"/>
          </p:nvPr>
        </p:nvSpPr>
        <p:spPr>
          <a:xfrm>
            <a:off x="485100" y="1692350"/>
            <a:ext cx="8173800" cy="1688100"/>
          </a:xfrm>
          <a:prstGeom prst="rect">
            <a:avLst/>
          </a:prstGeom>
          <a:noFill/>
          <a:ln cap="flat" cmpd="sng" w="9525">
            <a:solidFill>
              <a:srgbClr val="9900FF"/>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80000"/>
              </a:lnSpc>
              <a:spcBef>
                <a:spcPts val="0"/>
              </a:spcBef>
              <a:spcAft>
                <a:spcPts val="0"/>
              </a:spcAft>
              <a:buNone/>
              <a:defRPr sz="3600">
                <a:solidFill>
                  <a:schemeClr val="lt1"/>
                </a:solidFill>
                <a:latin typeface="Montserrat"/>
                <a:ea typeface="Montserrat"/>
                <a:cs typeface="Montserrat"/>
                <a:sym typeface="Montserrat"/>
              </a:defRPr>
            </a:lvl1pPr>
            <a:lvl2pPr lvl="1">
              <a:spcBef>
                <a:spcPts val="0"/>
              </a:spcBef>
              <a:spcAft>
                <a:spcPts val="0"/>
              </a:spcAft>
              <a:buNone/>
              <a:defRPr>
                <a:latin typeface="Montserrat"/>
                <a:ea typeface="Montserrat"/>
                <a:cs typeface="Montserrat"/>
                <a:sym typeface="Montserrat"/>
              </a:defRPr>
            </a:lvl2pPr>
            <a:lvl3pPr lvl="2">
              <a:spcBef>
                <a:spcPts val="0"/>
              </a:spcBef>
              <a:spcAft>
                <a:spcPts val="0"/>
              </a:spcAft>
              <a:buNone/>
              <a:defRPr>
                <a:latin typeface="Montserrat"/>
                <a:ea typeface="Montserrat"/>
                <a:cs typeface="Montserrat"/>
                <a:sym typeface="Montserrat"/>
              </a:defRPr>
            </a:lvl3pPr>
            <a:lvl4pPr lvl="3">
              <a:spcBef>
                <a:spcPts val="0"/>
              </a:spcBef>
              <a:spcAft>
                <a:spcPts val="0"/>
              </a:spcAft>
              <a:buNone/>
              <a:defRPr>
                <a:latin typeface="Montserrat"/>
                <a:ea typeface="Montserrat"/>
                <a:cs typeface="Montserrat"/>
                <a:sym typeface="Montserrat"/>
              </a:defRPr>
            </a:lvl4pPr>
            <a:lvl5pPr lvl="4">
              <a:spcBef>
                <a:spcPts val="0"/>
              </a:spcBef>
              <a:spcAft>
                <a:spcPts val="0"/>
              </a:spcAft>
              <a:buNone/>
              <a:defRPr>
                <a:latin typeface="Montserrat"/>
                <a:ea typeface="Montserrat"/>
                <a:cs typeface="Montserrat"/>
                <a:sym typeface="Montserrat"/>
              </a:defRPr>
            </a:lvl5pPr>
            <a:lvl6pPr lvl="5">
              <a:spcBef>
                <a:spcPts val="0"/>
              </a:spcBef>
              <a:spcAft>
                <a:spcPts val="0"/>
              </a:spcAft>
              <a:buNone/>
              <a:defRPr>
                <a:latin typeface="Montserrat"/>
                <a:ea typeface="Montserrat"/>
                <a:cs typeface="Montserrat"/>
                <a:sym typeface="Montserrat"/>
              </a:defRPr>
            </a:lvl6pPr>
            <a:lvl7pPr lvl="6">
              <a:spcBef>
                <a:spcPts val="0"/>
              </a:spcBef>
              <a:spcAft>
                <a:spcPts val="0"/>
              </a:spcAft>
              <a:buNone/>
              <a:defRPr>
                <a:latin typeface="Montserrat"/>
                <a:ea typeface="Montserrat"/>
                <a:cs typeface="Montserrat"/>
                <a:sym typeface="Montserrat"/>
              </a:defRPr>
            </a:lvl7pPr>
            <a:lvl8pPr lvl="7">
              <a:spcBef>
                <a:spcPts val="0"/>
              </a:spcBef>
              <a:spcAft>
                <a:spcPts val="0"/>
              </a:spcAft>
              <a:buNone/>
              <a:defRPr>
                <a:latin typeface="Montserrat"/>
                <a:ea typeface="Montserrat"/>
                <a:cs typeface="Montserrat"/>
                <a:sym typeface="Montserrat"/>
              </a:defRPr>
            </a:lvl8pPr>
            <a:lvl9pPr lvl="8">
              <a:spcBef>
                <a:spcPts val="0"/>
              </a:spcBef>
              <a:spcAft>
                <a:spcPts val="0"/>
              </a:spcAft>
              <a:buNone/>
              <a:defRPr>
                <a:latin typeface="Montserrat"/>
                <a:ea typeface="Montserrat"/>
                <a:cs typeface="Montserrat"/>
                <a:sym typeface="Montserrat"/>
              </a:defRPr>
            </a:lvl9pPr>
          </a:lstStyle>
          <a:p/>
        </p:txBody>
      </p:sp>
      <p:pic>
        <p:nvPicPr>
          <p:cNvPr id="164" name="Google Shape;164;p27"/>
          <p:cNvPicPr preferRelativeResize="0"/>
          <p:nvPr/>
        </p:nvPicPr>
        <p:blipFill>
          <a:blip r:embed="rId3">
            <a:alphaModFix/>
          </a:blip>
          <a:stretch>
            <a:fillRect/>
          </a:stretch>
        </p:blipFill>
        <p:spPr>
          <a:xfrm>
            <a:off x="0" y="4226492"/>
            <a:ext cx="9144004" cy="223108"/>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2">
  <p:cSld name="Statement 2">
    <p:bg>
      <p:bgPr>
        <a:blipFill>
          <a:blip r:embed="rId2">
            <a:alphaModFix/>
          </a:blip>
          <a:stretch>
            <a:fillRect/>
          </a:stretch>
        </a:blipFill>
      </p:bgPr>
    </p:bg>
    <p:spTree>
      <p:nvGrpSpPr>
        <p:cNvPr id="165" name="Shape 165"/>
        <p:cNvGrpSpPr/>
        <p:nvPr/>
      </p:nvGrpSpPr>
      <p:grpSpPr>
        <a:xfrm>
          <a:off x="0" y="0"/>
          <a:ext cx="0" cy="0"/>
          <a:chOff x="0" y="0"/>
          <a:chExt cx="0" cy="0"/>
        </a:xfrm>
      </p:grpSpPr>
      <p:pic>
        <p:nvPicPr>
          <p:cNvPr id="166" name="Google Shape;166;p28"/>
          <p:cNvPicPr preferRelativeResize="0"/>
          <p:nvPr/>
        </p:nvPicPr>
        <p:blipFill rotWithShape="1">
          <a:blip r:embed="rId3">
            <a:alphaModFix/>
          </a:blip>
          <a:srcRect b="0" l="0" r="0" t="0"/>
          <a:stretch/>
        </p:blipFill>
        <p:spPr>
          <a:xfrm>
            <a:off x="3173289" y="3837524"/>
            <a:ext cx="2792341" cy="1369224"/>
          </a:xfrm>
          <a:prstGeom prst="rect">
            <a:avLst/>
          </a:prstGeom>
          <a:noFill/>
          <a:ln>
            <a:noFill/>
          </a:ln>
        </p:spPr>
      </p:pic>
      <p:sp>
        <p:nvSpPr>
          <p:cNvPr id="167" name="Google Shape;167;p28"/>
          <p:cNvSpPr txBox="1"/>
          <p:nvPr>
            <p:ph type="title"/>
          </p:nvPr>
        </p:nvSpPr>
        <p:spPr>
          <a:xfrm>
            <a:off x="485100" y="1692350"/>
            <a:ext cx="8173800" cy="1688100"/>
          </a:xfrm>
          <a:prstGeom prst="rect">
            <a:avLst/>
          </a:prstGeom>
          <a:noFill/>
          <a:ln cap="flat" cmpd="sng" w="9525">
            <a:solidFill>
              <a:srgbClr val="9900FF"/>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80000"/>
              </a:lnSpc>
              <a:spcBef>
                <a:spcPts val="0"/>
              </a:spcBef>
              <a:spcAft>
                <a:spcPts val="0"/>
              </a:spcAft>
              <a:buNone/>
              <a:defRPr sz="3600">
                <a:solidFill>
                  <a:schemeClr val="lt1"/>
                </a:solidFill>
                <a:latin typeface="Montserrat"/>
                <a:ea typeface="Montserrat"/>
                <a:cs typeface="Montserrat"/>
                <a:sym typeface="Montserrat"/>
              </a:defRPr>
            </a:lvl1pPr>
            <a:lvl2pPr lvl="1">
              <a:spcBef>
                <a:spcPts val="0"/>
              </a:spcBef>
              <a:spcAft>
                <a:spcPts val="0"/>
              </a:spcAft>
              <a:buNone/>
              <a:defRPr>
                <a:latin typeface="Montserrat"/>
                <a:ea typeface="Montserrat"/>
                <a:cs typeface="Montserrat"/>
                <a:sym typeface="Montserrat"/>
              </a:defRPr>
            </a:lvl2pPr>
            <a:lvl3pPr lvl="2">
              <a:spcBef>
                <a:spcPts val="0"/>
              </a:spcBef>
              <a:spcAft>
                <a:spcPts val="0"/>
              </a:spcAft>
              <a:buNone/>
              <a:defRPr>
                <a:latin typeface="Montserrat"/>
                <a:ea typeface="Montserrat"/>
                <a:cs typeface="Montserrat"/>
                <a:sym typeface="Montserrat"/>
              </a:defRPr>
            </a:lvl3pPr>
            <a:lvl4pPr lvl="3">
              <a:spcBef>
                <a:spcPts val="0"/>
              </a:spcBef>
              <a:spcAft>
                <a:spcPts val="0"/>
              </a:spcAft>
              <a:buNone/>
              <a:defRPr>
                <a:latin typeface="Montserrat"/>
                <a:ea typeface="Montserrat"/>
                <a:cs typeface="Montserrat"/>
                <a:sym typeface="Montserrat"/>
              </a:defRPr>
            </a:lvl4pPr>
            <a:lvl5pPr lvl="4">
              <a:spcBef>
                <a:spcPts val="0"/>
              </a:spcBef>
              <a:spcAft>
                <a:spcPts val="0"/>
              </a:spcAft>
              <a:buNone/>
              <a:defRPr>
                <a:latin typeface="Montserrat"/>
                <a:ea typeface="Montserrat"/>
                <a:cs typeface="Montserrat"/>
                <a:sym typeface="Montserrat"/>
              </a:defRPr>
            </a:lvl5pPr>
            <a:lvl6pPr lvl="5">
              <a:spcBef>
                <a:spcPts val="0"/>
              </a:spcBef>
              <a:spcAft>
                <a:spcPts val="0"/>
              </a:spcAft>
              <a:buNone/>
              <a:defRPr>
                <a:latin typeface="Montserrat"/>
                <a:ea typeface="Montserrat"/>
                <a:cs typeface="Montserrat"/>
                <a:sym typeface="Montserrat"/>
              </a:defRPr>
            </a:lvl6pPr>
            <a:lvl7pPr lvl="6">
              <a:spcBef>
                <a:spcPts val="0"/>
              </a:spcBef>
              <a:spcAft>
                <a:spcPts val="0"/>
              </a:spcAft>
              <a:buNone/>
              <a:defRPr>
                <a:latin typeface="Montserrat"/>
                <a:ea typeface="Montserrat"/>
                <a:cs typeface="Montserrat"/>
                <a:sym typeface="Montserrat"/>
              </a:defRPr>
            </a:lvl7pPr>
            <a:lvl8pPr lvl="7">
              <a:spcBef>
                <a:spcPts val="0"/>
              </a:spcBef>
              <a:spcAft>
                <a:spcPts val="0"/>
              </a:spcAft>
              <a:buNone/>
              <a:defRPr>
                <a:latin typeface="Montserrat"/>
                <a:ea typeface="Montserrat"/>
                <a:cs typeface="Montserrat"/>
                <a:sym typeface="Montserrat"/>
              </a:defRPr>
            </a:lvl8pPr>
            <a:lvl9pPr lvl="8">
              <a:spcBef>
                <a:spcPts val="0"/>
              </a:spcBef>
              <a:spcAft>
                <a:spcPts val="0"/>
              </a:spcAft>
              <a:buNone/>
              <a:defRPr>
                <a:latin typeface="Montserrat"/>
                <a:ea typeface="Montserrat"/>
                <a:cs typeface="Montserrat"/>
                <a:sym typeface="Montserrat"/>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2 1">
  <p:cSld name="Statement 2_1">
    <p:spTree>
      <p:nvGrpSpPr>
        <p:cNvPr id="168" name="Shape 168"/>
        <p:cNvGrpSpPr/>
        <p:nvPr/>
      </p:nvGrpSpPr>
      <p:grpSpPr>
        <a:xfrm>
          <a:off x="0" y="0"/>
          <a:ext cx="0" cy="0"/>
          <a:chOff x="0" y="0"/>
          <a:chExt cx="0" cy="0"/>
        </a:xfrm>
      </p:grpSpPr>
      <p:pic>
        <p:nvPicPr>
          <p:cNvPr id="169" name="Google Shape;169;p29"/>
          <p:cNvPicPr preferRelativeResize="0"/>
          <p:nvPr/>
        </p:nvPicPr>
        <p:blipFill rotWithShape="1">
          <a:blip r:embed="rId2">
            <a:alphaModFix/>
          </a:blip>
          <a:srcRect b="3763" l="0" r="0" t="11870"/>
          <a:stretch/>
        </p:blipFill>
        <p:spPr>
          <a:xfrm>
            <a:off x="0" y="0"/>
            <a:ext cx="9143999" cy="5143498"/>
          </a:xfrm>
          <a:prstGeom prst="rect">
            <a:avLst/>
          </a:prstGeom>
          <a:noFill/>
          <a:ln>
            <a:noFill/>
          </a:ln>
        </p:spPr>
      </p:pic>
      <p:sp>
        <p:nvSpPr>
          <p:cNvPr id="170" name="Google Shape;170;p29"/>
          <p:cNvSpPr/>
          <p:nvPr/>
        </p:nvSpPr>
        <p:spPr>
          <a:xfrm>
            <a:off x="0" y="0"/>
            <a:ext cx="9144000" cy="5143500"/>
          </a:xfrm>
          <a:prstGeom prst="rect">
            <a:avLst/>
          </a:prstGeom>
          <a:gradFill>
            <a:gsLst>
              <a:gs pos="0">
                <a:srgbClr val="6F3382">
                  <a:alpha val="76470"/>
                </a:srgbClr>
              </a:gs>
              <a:gs pos="100000">
                <a:srgbClr val="FFFFFF">
                  <a:alpha val="0"/>
                  <a:alpha val="76470"/>
                </a:srgbClr>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9"/>
          <p:cNvSpPr txBox="1"/>
          <p:nvPr/>
        </p:nvSpPr>
        <p:spPr>
          <a:xfrm>
            <a:off x="712425" y="632850"/>
            <a:ext cx="7644900" cy="1908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750"/>
              </a:spcBef>
              <a:spcAft>
                <a:spcPts val="0"/>
              </a:spcAft>
              <a:buNone/>
            </a:pPr>
            <a:r>
              <a:rPr lang="en-US" sz="6000">
                <a:solidFill>
                  <a:srgbClr val="FFFFFF"/>
                </a:solidFill>
                <a:latin typeface="Montserrat"/>
                <a:ea typeface="Montserrat"/>
                <a:cs typeface="Montserrat"/>
                <a:sym typeface="Montserrat"/>
              </a:rPr>
              <a:t>BASECAMP</a:t>
            </a:r>
            <a:endParaRPr sz="6000">
              <a:solidFill>
                <a:srgbClr val="FFFFFF"/>
              </a:solidFill>
              <a:latin typeface="Montserrat"/>
              <a:ea typeface="Montserrat"/>
              <a:cs typeface="Montserrat"/>
              <a:sym typeface="Montserrat"/>
            </a:endParaRPr>
          </a:p>
          <a:p>
            <a:pPr indent="0" lvl="0" marL="0" rtl="0" algn="l">
              <a:lnSpc>
                <a:spcPct val="90000"/>
              </a:lnSpc>
              <a:spcBef>
                <a:spcPts val="750"/>
              </a:spcBef>
              <a:spcAft>
                <a:spcPts val="0"/>
              </a:spcAft>
              <a:buNone/>
            </a:pPr>
            <a:r>
              <a:rPr lang="en-US" sz="1800">
                <a:solidFill>
                  <a:srgbClr val="FFFFFF"/>
                </a:solidFill>
                <a:latin typeface="Montserrat"/>
                <a:ea typeface="Montserrat"/>
                <a:cs typeface="Montserrat"/>
                <a:sym typeface="Montserrat"/>
              </a:rPr>
              <a:t>Q3 // MONTH ##, 20##</a:t>
            </a:r>
            <a:endParaRPr sz="1800">
              <a:solidFill>
                <a:srgbClr val="FFFFFF"/>
              </a:solidFill>
              <a:latin typeface="Montserrat"/>
              <a:ea typeface="Montserrat"/>
              <a:cs typeface="Montserrat"/>
              <a:sym typeface="Montserrat"/>
            </a:endParaRPr>
          </a:p>
        </p:txBody>
      </p:sp>
      <p:pic>
        <p:nvPicPr>
          <p:cNvPr id="172" name="Google Shape;172;p29"/>
          <p:cNvPicPr preferRelativeResize="0"/>
          <p:nvPr/>
        </p:nvPicPr>
        <p:blipFill>
          <a:blip r:embed="rId3">
            <a:alphaModFix/>
          </a:blip>
          <a:stretch>
            <a:fillRect/>
          </a:stretch>
        </p:blipFill>
        <p:spPr>
          <a:xfrm>
            <a:off x="483425" y="3462825"/>
            <a:ext cx="3136278" cy="99492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2 1 1">
  <p:cSld name="Statement 2_1_1">
    <p:spTree>
      <p:nvGrpSpPr>
        <p:cNvPr id="173" name="Shape 173"/>
        <p:cNvGrpSpPr/>
        <p:nvPr/>
      </p:nvGrpSpPr>
      <p:grpSpPr>
        <a:xfrm>
          <a:off x="0" y="0"/>
          <a:ext cx="0" cy="0"/>
          <a:chOff x="0" y="0"/>
          <a:chExt cx="0" cy="0"/>
        </a:xfrm>
      </p:grpSpPr>
      <p:pic>
        <p:nvPicPr>
          <p:cNvPr id="174" name="Google Shape;174;p30"/>
          <p:cNvPicPr preferRelativeResize="0"/>
          <p:nvPr/>
        </p:nvPicPr>
        <p:blipFill rotWithShape="1">
          <a:blip r:embed="rId2">
            <a:alphaModFix/>
          </a:blip>
          <a:srcRect b="27015" l="100000" r="70383" t="20364"/>
          <a:stretch/>
        </p:blipFill>
        <p:spPr>
          <a:xfrm>
            <a:off x="-4" y="0"/>
            <a:ext cx="9143994" cy="5143499"/>
          </a:xfrm>
          <a:prstGeom prst="rect">
            <a:avLst/>
          </a:prstGeom>
          <a:noFill/>
          <a:ln>
            <a:noFill/>
          </a:ln>
        </p:spPr>
      </p:pic>
      <p:sp>
        <p:nvSpPr>
          <p:cNvPr id="175" name="Google Shape;175;p30"/>
          <p:cNvSpPr/>
          <p:nvPr/>
        </p:nvSpPr>
        <p:spPr>
          <a:xfrm>
            <a:off x="-50" y="0"/>
            <a:ext cx="9144000" cy="5143500"/>
          </a:xfrm>
          <a:prstGeom prst="rect">
            <a:avLst/>
          </a:prstGeom>
          <a:gradFill>
            <a:gsLst>
              <a:gs pos="0">
                <a:srgbClr val="6F3382">
                  <a:alpha val="76470"/>
                </a:srgbClr>
              </a:gs>
              <a:gs pos="100000">
                <a:srgbClr val="FFFFFF">
                  <a:alpha val="0"/>
                  <a:alpha val="76470"/>
                </a:srgbClr>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0"/>
          <p:cNvSpPr txBox="1"/>
          <p:nvPr/>
        </p:nvSpPr>
        <p:spPr>
          <a:xfrm>
            <a:off x="712425" y="632850"/>
            <a:ext cx="7644900" cy="1908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750"/>
              </a:spcBef>
              <a:spcAft>
                <a:spcPts val="0"/>
              </a:spcAft>
              <a:buNone/>
            </a:pPr>
            <a:r>
              <a:rPr lang="en-US" sz="6000">
                <a:solidFill>
                  <a:srgbClr val="FFFFFF"/>
                </a:solidFill>
                <a:latin typeface="Montserrat"/>
                <a:ea typeface="Montserrat"/>
                <a:cs typeface="Montserrat"/>
                <a:sym typeface="Montserrat"/>
              </a:rPr>
              <a:t>SUMMIT</a:t>
            </a:r>
            <a:endParaRPr sz="6000">
              <a:solidFill>
                <a:srgbClr val="FFFFFF"/>
              </a:solidFill>
              <a:latin typeface="Montserrat"/>
              <a:ea typeface="Montserrat"/>
              <a:cs typeface="Montserrat"/>
              <a:sym typeface="Montserrat"/>
            </a:endParaRPr>
          </a:p>
          <a:p>
            <a:pPr indent="0" lvl="0" marL="0" rtl="0" algn="l">
              <a:lnSpc>
                <a:spcPct val="90000"/>
              </a:lnSpc>
              <a:spcBef>
                <a:spcPts val="750"/>
              </a:spcBef>
              <a:spcAft>
                <a:spcPts val="0"/>
              </a:spcAft>
              <a:buNone/>
            </a:pPr>
            <a:r>
              <a:rPr lang="en-US" sz="1800">
                <a:solidFill>
                  <a:schemeClr val="lt1"/>
                </a:solidFill>
                <a:latin typeface="Montserrat"/>
                <a:ea typeface="Montserrat"/>
                <a:cs typeface="Montserrat"/>
                <a:sym typeface="Montserrat"/>
              </a:rPr>
              <a:t>Q3 // MONTH ##, 20##</a:t>
            </a:r>
            <a:endParaRPr sz="1800">
              <a:solidFill>
                <a:srgbClr val="FFFFFF"/>
              </a:solidFill>
              <a:latin typeface="Montserrat"/>
              <a:ea typeface="Montserrat"/>
              <a:cs typeface="Montserrat"/>
              <a:sym typeface="Montserrat"/>
            </a:endParaRPr>
          </a:p>
        </p:txBody>
      </p:sp>
      <p:pic>
        <p:nvPicPr>
          <p:cNvPr id="177" name="Google Shape;177;p30"/>
          <p:cNvPicPr preferRelativeResize="0"/>
          <p:nvPr/>
        </p:nvPicPr>
        <p:blipFill>
          <a:blip r:embed="rId3">
            <a:alphaModFix/>
          </a:blip>
          <a:stretch>
            <a:fillRect/>
          </a:stretch>
        </p:blipFill>
        <p:spPr>
          <a:xfrm>
            <a:off x="483425" y="3462825"/>
            <a:ext cx="3136278" cy="994924"/>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yale">
  <p:cSld name="Flood - Hottness_2_1">
    <p:bg>
      <p:bgPr>
        <a:solidFill>
          <a:srgbClr val="703084"/>
        </a:solidFill>
      </p:bgPr>
    </p:bg>
    <p:spTree>
      <p:nvGrpSpPr>
        <p:cNvPr id="183" name="Shape 183"/>
        <p:cNvGrpSpPr/>
        <p:nvPr/>
      </p:nvGrpSpPr>
      <p:grpSpPr>
        <a:xfrm>
          <a:off x="0" y="0"/>
          <a:ext cx="0" cy="0"/>
          <a:chOff x="0" y="0"/>
          <a:chExt cx="0" cy="0"/>
        </a:xfrm>
      </p:grpSpPr>
      <p:sp>
        <p:nvSpPr>
          <p:cNvPr id="184" name="Google Shape;184;p32"/>
          <p:cNvSpPr txBox="1"/>
          <p:nvPr>
            <p:ph type="title"/>
          </p:nvPr>
        </p:nvSpPr>
        <p:spPr>
          <a:xfrm>
            <a:off x="675250" y="2238150"/>
            <a:ext cx="7793400" cy="6672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None/>
              <a:defRPr sz="5000">
                <a:solidFill>
                  <a:schemeClr val="lt1"/>
                </a:solidFill>
                <a:latin typeface="Montserrat"/>
                <a:ea typeface="Montserrat"/>
                <a:cs typeface="Montserrat"/>
                <a:sym typeface="Montserrat"/>
              </a:defRPr>
            </a:lvl1pPr>
            <a:lvl2pPr lvl="1">
              <a:spcBef>
                <a:spcPts val="0"/>
              </a:spcBef>
              <a:spcAft>
                <a:spcPts val="0"/>
              </a:spcAft>
              <a:buNone/>
              <a:defRPr>
                <a:latin typeface="Montserrat"/>
                <a:ea typeface="Montserrat"/>
                <a:cs typeface="Montserrat"/>
                <a:sym typeface="Montserrat"/>
              </a:defRPr>
            </a:lvl2pPr>
            <a:lvl3pPr lvl="2">
              <a:spcBef>
                <a:spcPts val="0"/>
              </a:spcBef>
              <a:spcAft>
                <a:spcPts val="0"/>
              </a:spcAft>
              <a:buNone/>
              <a:defRPr>
                <a:latin typeface="Montserrat"/>
                <a:ea typeface="Montserrat"/>
                <a:cs typeface="Montserrat"/>
                <a:sym typeface="Montserrat"/>
              </a:defRPr>
            </a:lvl3pPr>
            <a:lvl4pPr lvl="3">
              <a:spcBef>
                <a:spcPts val="0"/>
              </a:spcBef>
              <a:spcAft>
                <a:spcPts val="0"/>
              </a:spcAft>
              <a:buNone/>
              <a:defRPr>
                <a:latin typeface="Montserrat"/>
                <a:ea typeface="Montserrat"/>
                <a:cs typeface="Montserrat"/>
                <a:sym typeface="Montserrat"/>
              </a:defRPr>
            </a:lvl4pPr>
            <a:lvl5pPr lvl="4">
              <a:spcBef>
                <a:spcPts val="0"/>
              </a:spcBef>
              <a:spcAft>
                <a:spcPts val="0"/>
              </a:spcAft>
              <a:buNone/>
              <a:defRPr>
                <a:latin typeface="Montserrat"/>
                <a:ea typeface="Montserrat"/>
                <a:cs typeface="Montserrat"/>
                <a:sym typeface="Montserrat"/>
              </a:defRPr>
            </a:lvl5pPr>
            <a:lvl6pPr lvl="5">
              <a:spcBef>
                <a:spcPts val="0"/>
              </a:spcBef>
              <a:spcAft>
                <a:spcPts val="0"/>
              </a:spcAft>
              <a:buNone/>
              <a:defRPr>
                <a:latin typeface="Montserrat"/>
                <a:ea typeface="Montserrat"/>
                <a:cs typeface="Montserrat"/>
                <a:sym typeface="Montserrat"/>
              </a:defRPr>
            </a:lvl6pPr>
            <a:lvl7pPr lvl="6">
              <a:spcBef>
                <a:spcPts val="0"/>
              </a:spcBef>
              <a:spcAft>
                <a:spcPts val="0"/>
              </a:spcAft>
              <a:buNone/>
              <a:defRPr>
                <a:latin typeface="Montserrat"/>
                <a:ea typeface="Montserrat"/>
                <a:cs typeface="Montserrat"/>
                <a:sym typeface="Montserrat"/>
              </a:defRPr>
            </a:lvl7pPr>
            <a:lvl8pPr lvl="7">
              <a:spcBef>
                <a:spcPts val="0"/>
              </a:spcBef>
              <a:spcAft>
                <a:spcPts val="0"/>
              </a:spcAft>
              <a:buNone/>
              <a:defRPr>
                <a:latin typeface="Montserrat"/>
                <a:ea typeface="Montserrat"/>
                <a:cs typeface="Montserrat"/>
                <a:sym typeface="Montserrat"/>
              </a:defRPr>
            </a:lvl8pPr>
            <a:lvl9pPr lvl="8">
              <a:spcBef>
                <a:spcPts val="0"/>
              </a:spcBef>
              <a:spcAft>
                <a:spcPts val="0"/>
              </a:spcAft>
              <a:buNone/>
              <a:defRPr>
                <a:latin typeface="Montserrat"/>
                <a:ea typeface="Montserrat"/>
                <a:cs typeface="Montserrat"/>
                <a:sym typeface="Montserra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ubtitle - 3 col">
  <p:cSld name="1_Content - 3 col">
    <p:spTree>
      <p:nvGrpSpPr>
        <p:cNvPr id="23" name="Shape 23"/>
        <p:cNvGrpSpPr/>
        <p:nvPr/>
      </p:nvGrpSpPr>
      <p:grpSpPr>
        <a:xfrm>
          <a:off x="0" y="0"/>
          <a:ext cx="0" cy="0"/>
          <a:chOff x="0" y="0"/>
          <a:chExt cx="0" cy="0"/>
        </a:xfrm>
      </p:grpSpPr>
      <p:sp>
        <p:nvSpPr>
          <p:cNvPr id="24" name="Google Shape;24;p4"/>
          <p:cNvSpPr txBox="1"/>
          <p:nvPr>
            <p:ph type="title"/>
          </p:nvPr>
        </p:nvSpPr>
        <p:spPr>
          <a:xfrm>
            <a:off x="712800" y="386675"/>
            <a:ext cx="7756200" cy="636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1000"/>
              </a:spcBef>
              <a:spcAft>
                <a:spcPts val="0"/>
              </a:spcAft>
              <a:buNone/>
              <a:defRPr sz="2520">
                <a:solidFill>
                  <a:srgbClr val="703084"/>
                </a:solidFill>
                <a:latin typeface="Montserrat"/>
                <a:ea typeface="Montserrat"/>
                <a:cs typeface="Montserrat"/>
                <a:sym typeface="Montserrat"/>
              </a:defRPr>
            </a:lvl1pPr>
            <a:lvl2pPr lvl="1">
              <a:spcBef>
                <a:spcPts val="0"/>
              </a:spcBef>
              <a:spcAft>
                <a:spcPts val="0"/>
              </a:spcAft>
              <a:buNone/>
              <a:defRPr>
                <a:latin typeface="Montserrat"/>
                <a:ea typeface="Montserrat"/>
                <a:cs typeface="Montserrat"/>
                <a:sym typeface="Montserrat"/>
              </a:defRPr>
            </a:lvl2pPr>
            <a:lvl3pPr lvl="2">
              <a:spcBef>
                <a:spcPts val="0"/>
              </a:spcBef>
              <a:spcAft>
                <a:spcPts val="0"/>
              </a:spcAft>
              <a:buNone/>
              <a:defRPr>
                <a:latin typeface="Montserrat"/>
                <a:ea typeface="Montserrat"/>
                <a:cs typeface="Montserrat"/>
                <a:sym typeface="Montserrat"/>
              </a:defRPr>
            </a:lvl3pPr>
            <a:lvl4pPr lvl="3">
              <a:spcBef>
                <a:spcPts val="0"/>
              </a:spcBef>
              <a:spcAft>
                <a:spcPts val="0"/>
              </a:spcAft>
              <a:buNone/>
              <a:defRPr>
                <a:latin typeface="Montserrat"/>
                <a:ea typeface="Montserrat"/>
                <a:cs typeface="Montserrat"/>
                <a:sym typeface="Montserrat"/>
              </a:defRPr>
            </a:lvl4pPr>
            <a:lvl5pPr lvl="4">
              <a:spcBef>
                <a:spcPts val="0"/>
              </a:spcBef>
              <a:spcAft>
                <a:spcPts val="0"/>
              </a:spcAft>
              <a:buNone/>
              <a:defRPr>
                <a:latin typeface="Montserrat"/>
                <a:ea typeface="Montserrat"/>
                <a:cs typeface="Montserrat"/>
                <a:sym typeface="Montserrat"/>
              </a:defRPr>
            </a:lvl5pPr>
            <a:lvl6pPr lvl="5">
              <a:spcBef>
                <a:spcPts val="0"/>
              </a:spcBef>
              <a:spcAft>
                <a:spcPts val="0"/>
              </a:spcAft>
              <a:buNone/>
              <a:defRPr>
                <a:latin typeface="Montserrat"/>
                <a:ea typeface="Montserrat"/>
                <a:cs typeface="Montserrat"/>
                <a:sym typeface="Montserrat"/>
              </a:defRPr>
            </a:lvl6pPr>
            <a:lvl7pPr lvl="6">
              <a:spcBef>
                <a:spcPts val="0"/>
              </a:spcBef>
              <a:spcAft>
                <a:spcPts val="0"/>
              </a:spcAft>
              <a:buNone/>
              <a:defRPr>
                <a:latin typeface="Montserrat"/>
                <a:ea typeface="Montserrat"/>
                <a:cs typeface="Montserrat"/>
                <a:sym typeface="Montserrat"/>
              </a:defRPr>
            </a:lvl7pPr>
            <a:lvl8pPr lvl="7">
              <a:spcBef>
                <a:spcPts val="0"/>
              </a:spcBef>
              <a:spcAft>
                <a:spcPts val="0"/>
              </a:spcAft>
              <a:buNone/>
              <a:defRPr>
                <a:latin typeface="Montserrat"/>
                <a:ea typeface="Montserrat"/>
                <a:cs typeface="Montserrat"/>
                <a:sym typeface="Montserrat"/>
              </a:defRPr>
            </a:lvl8pPr>
            <a:lvl9pPr lvl="8">
              <a:spcBef>
                <a:spcPts val="0"/>
              </a:spcBef>
              <a:spcAft>
                <a:spcPts val="0"/>
              </a:spcAft>
              <a:buNone/>
              <a:defRPr>
                <a:latin typeface="Montserrat"/>
                <a:ea typeface="Montserrat"/>
                <a:cs typeface="Montserrat"/>
                <a:sym typeface="Montserrat"/>
              </a:defRPr>
            </a:lvl9pPr>
          </a:lstStyle>
          <a:p/>
        </p:txBody>
      </p:sp>
      <p:sp>
        <p:nvSpPr>
          <p:cNvPr id="25" name="Google Shape;25;p4"/>
          <p:cNvSpPr txBox="1"/>
          <p:nvPr>
            <p:ph idx="1" type="body"/>
          </p:nvPr>
        </p:nvSpPr>
        <p:spPr>
          <a:xfrm>
            <a:off x="712800" y="1889875"/>
            <a:ext cx="2440200" cy="2605800"/>
          </a:xfrm>
          <a:prstGeom prst="rect">
            <a:avLst/>
          </a:prstGeom>
          <a:noFill/>
          <a:ln>
            <a:noFill/>
          </a:ln>
        </p:spPr>
        <p:txBody>
          <a:bodyPr anchorCtr="0" anchor="t" bIns="0" lIns="0" spcFirstLastPara="1" rIns="0" wrap="square" tIns="0">
            <a:normAutofit/>
          </a:bodyPr>
          <a:lstStyle>
            <a:lvl1pPr indent="-285750" lvl="0" marL="457200" marR="0" algn="l">
              <a:lnSpc>
                <a:spcPct val="115000"/>
              </a:lnSpc>
              <a:spcBef>
                <a:spcPts val="0"/>
              </a:spcBef>
              <a:spcAft>
                <a:spcPts val="0"/>
              </a:spcAft>
              <a:buClr>
                <a:srgbClr val="262C30"/>
              </a:buClr>
              <a:buSzPts val="900"/>
              <a:buFont typeface="Montserrat"/>
              <a:buChar char="●"/>
              <a:defRPr sz="900">
                <a:solidFill>
                  <a:srgbClr val="262C30"/>
                </a:solidFill>
                <a:latin typeface="Montserrat"/>
                <a:ea typeface="Montserrat"/>
                <a:cs typeface="Montserrat"/>
                <a:sym typeface="Montserrat"/>
              </a:defRPr>
            </a:lvl1pPr>
            <a:lvl2pPr indent="-285750" lvl="1" marL="914400">
              <a:lnSpc>
                <a:spcPct val="115000"/>
              </a:lnSpc>
              <a:spcBef>
                <a:spcPts val="0"/>
              </a:spcBef>
              <a:spcAft>
                <a:spcPts val="0"/>
              </a:spcAft>
              <a:buSzPts val="900"/>
              <a:buFont typeface="Montserrat"/>
              <a:buChar char="○"/>
              <a:defRPr sz="900">
                <a:latin typeface="Montserrat"/>
                <a:ea typeface="Montserrat"/>
                <a:cs typeface="Montserrat"/>
                <a:sym typeface="Montserrat"/>
              </a:defRPr>
            </a:lvl2pPr>
            <a:lvl3pPr indent="-285750" lvl="2" marL="1371600">
              <a:lnSpc>
                <a:spcPct val="115000"/>
              </a:lnSpc>
              <a:spcBef>
                <a:spcPts val="0"/>
              </a:spcBef>
              <a:spcAft>
                <a:spcPts val="0"/>
              </a:spcAft>
              <a:buSzPts val="900"/>
              <a:buFont typeface="Montserrat"/>
              <a:buChar char="■"/>
              <a:defRPr sz="900">
                <a:latin typeface="Montserrat"/>
                <a:ea typeface="Montserrat"/>
                <a:cs typeface="Montserrat"/>
                <a:sym typeface="Montserrat"/>
              </a:defRPr>
            </a:lvl3pPr>
            <a:lvl4pPr indent="-285750" lvl="3" marL="1828800">
              <a:lnSpc>
                <a:spcPct val="115000"/>
              </a:lnSpc>
              <a:spcBef>
                <a:spcPts val="0"/>
              </a:spcBef>
              <a:spcAft>
                <a:spcPts val="0"/>
              </a:spcAft>
              <a:buSzPts val="900"/>
              <a:buFont typeface="Montserrat"/>
              <a:buChar char="●"/>
              <a:defRPr sz="900">
                <a:latin typeface="Montserrat"/>
                <a:ea typeface="Montserrat"/>
                <a:cs typeface="Montserrat"/>
                <a:sym typeface="Montserrat"/>
              </a:defRPr>
            </a:lvl4pPr>
            <a:lvl5pPr indent="-285750" lvl="4" marL="2286000">
              <a:lnSpc>
                <a:spcPct val="115000"/>
              </a:lnSpc>
              <a:spcBef>
                <a:spcPts val="0"/>
              </a:spcBef>
              <a:spcAft>
                <a:spcPts val="0"/>
              </a:spcAft>
              <a:buSzPts val="900"/>
              <a:buFont typeface="Montserrat"/>
              <a:buChar char="○"/>
              <a:defRPr sz="900">
                <a:latin typeface="Montserrat"/>
                <a:ea typeface="Montserrat"/>
                <a:cs typeface="Montserrat"/>
                <a:sym typeface="Montserrat"/>
              </a:defRPr>
            </a:lvl5pPr>
            <a:lvl6pPr indent="-285750" lvl="5" marL="2743200">
              <a:lnSpc>
                <a:spcPct val="115000"/>
              </a:lnSpc>
              <a:spcBef>
                <a:spcPts val="0"/>
              </a:spcBef>
              <a:spcAft>
                <a:spcPts val="0"/>
              </a:spcAft>
              <a:buSzPts val="900"/>
              <a:buFont typeface="Montserrat"/>
              <a:buChar char="■"/>
              <a:defRPr sz="900">
                <a:latin typeface="Montserrat"/>
                <a:ea typeface="Montserrat"/>
                <a:cs typeface="Montserrat"/>
                <a:sym typeface="Montserrat"/>
              </a:defRPr>
            </a:lvl6pPr>
            <a:lvl7pPr indent="-285750" lvl="6" marL="3200400">
              <a:lnSpc>
                <a:spcPct val="115000"/>
              </a:lnSpc>
              <a:spcBef>
                <a:spcPts val="0"/>
              </a:spcBef>
              <a:spcAft>
                <a:spcPts val="0"/>
              </a:spcAft>
              <a:buSzPts val="900"/>
              <a:buFont typeface="Montserrat"/>
              <a:buChar char="●"/>
              <a:defRPr sz="900">
                <a:latin typeface="Montserrat"/>
                <a:ea typeface="Montserrat"/>
                <a:cs typeface="Montserrat"/>
                <a:sym typeface="Montserrat"/>
              </a:defRPr>
            </a:lvl7pPr>
            <a:lvl8pPr indent="-285750" lvl="7" marL="3657600">
              <a:lnSpc>
                <a:spcPct val="115000"/>
              </a:lnSpc>
              <a:spcBef>
                <a:spcPts val="0"/>
              </a:spcBef>
              <a:spcAft>
                <a:spcPts val="0"/>
              </a:spcAft>
              <a:buSzPts val="900"/>
              <a:buFont typeface="Montserrat"/>
              <a:buChar char="○"/>
              <a:defRPr sz="900">
                <a:latin typeface="Montserrat"/>
                <a:ea typeface="Montserrat"/>
                <a:cs typeface="Montserrat"/>
                <a:sym typeface="Montserrat"/>
              </a:defRPr>
            </a:lvl8pPr>
            <a:lvl9pPr indent="-285750" lvl="8" marL="4114800">
              <a:lnSpc>
                <a:spcPct val="115000"/>
              </a:lnSpc>
              <a:spcBef>
                <a:spcPts val="0"/>
              </a:spcBef>
              <a:spcAft>
                <a:spcPts val="0"/>
              </a:spcAft>
              <a:buSzPts val="900"/>
              <a:buFont typeface="Montserrat"/>
              <a:buChar char="■"/>
              <a:defRPr sz="900">
                <a:latin typeface="Montserrat"/>
                <a:ea typeface="Montserrat"/>
                <a:cs typeface="Montserrat"/>
                <a:sym typeface="Montserrat"/>
              </a:defRPr>
            </a:lvl9pPr>
          </a:lstStyle>
          <a:p/>
        </p:txBody>
      </p:sp>
      <p:sp>
        <p:nvSpPr>
          <p:cNvPr id="26" name="Google Shape;26;p4"/>
          <p:cNvSpPr txBox="1"/>
          <p:nvPr>
            <p:ph idx="2" type="subTitle"/>
          </p:nvPr>
        </p:nvSpPr>
        <p:spPr>
          <a:xfrm>
            <a:off x="712425" y="1264700"/>
            <a:ext cx="7756200" cy="480300"/>
          </a:xfrm>
          <a:prstGeom prst="rect">
            <a:avLst/>
          </a:prstGeom>
          <a:noFill/>
          <a:ln>
            <a:noFill/>
          </a:ln>
        </p:spPr>
        <p:txBody>
          <a:bodyPr anchorCtr="0" anchor="t" bIns="0" lIns="0" spcFirstLastPara="1" rIns="0" wrap="square" tIns="0">
            <a:noAutofit/>
          </a:bodyPr>
          <a:lstStyle>
            <a:lvl1pPr indent="0" lvl="0" marL="0" marR="0" algn="l">
              <a:lnSpc>
                <a:spcPct val="115000"/>
              </a:lnSpc>
              <a:spcBef>
                <a:spcPts val="1000"/>
              </a:spcBef>
              <a:spcAft>
                <a:spcPts val="0"/>
              </a:spcAft>
              <a:buNone/>
              <a:defRPr sz="1100">
                <a:solidFill>
                  <a:srgbClr val="262C30"/>
                </a:solidFill>
                <a:latin typeface="Montserrat"/>
                <a:ea typeface="Montserrat"/>
                <a:cs typeface="Montserrat"/>
                <a:sym typeface="Montserrat"/>
              </a:defRPr>
            </a:lvl1pPr>
            <a:lvl2pPr lvl="1">
              <a:lnSpc>
                <a:spcPct val="115000"/>
              </a:lnSpc>
              <a:spcBef>
                <a:spcPts val="0"/>
              </a:spcBef>
              <a:spcAft>
                <a:spcPts val="0"/>
              </a:spcAft>
              <a:buNone/>
              <a:defRPr sz="1100">
                <a:latin typeface="Montserrat"/>
                <a:ea typeface="Montserrat"/>
                <a:cs typeface="Montserrat"/>
                <a:sym typeface="Montserrat"/>
              </a:defRPr>
            </a:lvl2pPr>
            <a:lvl3pPr lvl="2">
              <a:lnSpc>
                <a:spcPct val="115000"/>
              </a:lnSpc>
              <a:spcBef>
                <a:spcPts val="0"/>
              </a:spcBef>
              <a:spcAft>
                <a:spcPts val="0"/>
              </a:spcAft>
              <a:buNone/>
              <a:defRPr sz="1100">
                <a:latin typeface="Montserrat"/>
                <a:ea typeface="Montserrat"/>
                <a:cs typeface="Montserrat"/>
                <a:sym typeface="Montserrat"/>
              </a:defRPr>
            </a:lvl3pPr>
            <a:lvl4pPr lvl="3">
              <a:lnSpc>
                <a:spcPct val="115000"/>
              </a:lnSpc>
              <a:spcBef>
                <a:spcPts val="0"/>
              </a:spcBef>
              <a:spcAft>
                <a:spcPts val="0"/>
              </a:spcAft>
              <a:buNone/>
              <a:defRPr sz="1100">
                <a:latin typeface="Montserrat"/>
                <a:ea typeface="Montserrat"/>
                <a:cs typeface="Montserrat"/>
                <a:sym typeface="Montserrat"/>
              </a:defRPr>
            </a:lvl4pPr>
            <a:lvl5pPr lvl="4">
              <a:lnSpc>
                <a:spcPct val="115000"/>
              </a:lnSpc>
              <a:spcBef>
                <a:spcPts val="0"/>
              </a:spcBef>
              <a:spcAft>
                <a:spcPts val="0"/>
              </a:spcAft>
              <a:buNone/>
              <a:defRPr sz="1100">
                <a:latin typeface="Montserrat"/>
                <a:ea typeface="Montserrat"/>
                <a:cs typeface="Montserrat"/>
                <a:sym typeface="Montserrat"/>
              </a:defRPr>
            </a:lvl5pPr>
            <a:lvl6pPr lvl="5">
              <a:lnSpc>
                <a:spcPct val="115000"/>
              </a:lnSpc>
              <a:spcBef>
                <a:spcPts val="0"/>
              </a:spcBef>
              <a:spcAft>
                <a:spcPts val="0"/>
              </a:spcAft>
              <a:buNone/>
              <a:defRPr sz="1100">
                <a:latin typeface="Montserrat"/>
                <a:ea typeface="Montserrat"/>
                <a:cs typeface="Montserrat"/>
                <a:sym typeface="Montserrat"/>
              </a:defRPr>
            </a:lvl6pPr>
            <a:lvl7pPr lvl="6">
              <a:lnSpc>
                <a:spcPct val="115000"/>
              </a:lnSpc>
              <a:spcBef>
                <a:spcPts val="0"/>
              </a:spcBef>
              <a:spcAft>
                <a:spcPts val="0"/>
              </a:spcAft>
              <a:buNone/>
              <a:defRPr sz="1100">
                <a:latin typeface="Montserrat"/>
                <a:ea typeface="Montserrat"/>
                <a:cs typeface="Montserrat"/>
                <a:sym typeface="Montserrat"/>
              </a:defRPr>
            </a:lvl7pPr>
            <a:lvl8pPr lvl="7">
              <a:lnSpc>
                <a:spcPct val="115000"/>
              </a:lnSpc>
              <a:spcBef>
                <a:spcPts val="0"/>
              </a:spcBef>
              <a:spcAft>
                <a:spcPts val="0"/>
              </a:spcAft>
              <a:buNone/>
              <a:defRPr sz="1100">
                <a:latin typeface="Montserrat"/>
                <a:ea typeface="Montserrat"/>
                <a:cs typeface="Montserrat"/>
                <a:sym typeface="Montserrat"/>
              </a:defRPr>
            </a:lvl8pPr>
            <a:lvl9pPr lvl="8">
              <a:lnSpc>
                <a:spcPct val="115000"/>
              </a:lnSpc>
              <a:spcBef>
                <a:spcPts val="0"/>
              </a:spcBef>
              <a:spcAft>
                <a:spcPts val="0"/>
              </a:spcAft>
              <a:buNone/>
              <a:defRPr sz="1100">
                <a:latin typeface="Montserrat"/>
                <a:ea typeface="Montserrat"/>
                <a:cs typeface="Montserrat"/>
                <a:sym typeface="Montserrat"/>
              </a:defRPr>
            </a:lvl9pPr>
          </a:lstStyle>
          <a:p/>
        </p:txBody>
      </p:sp>
      <p:sp>
        <p:nvSpPr>
          <p:cNvPr id="27" name="Google Shape;27;p4"/>
          <p:cNvSpPr txBox="1"/>
          <p:nvPr>
            <p:ph idx="3" type="body"/>
          </p:nvPr>
        </p:nvSpPr>
        <p:spPr>
          <a:xfrm>
            <a:off x="3370493" y="1889875"/>
            <a:ext cx="2440200" cy="2605800"/>
          </a:xfrm>
          <a:prstGeom prst="rect">
            <a:avLst/>
          </a:prstGeom>
          <a:noFill/>
          <a:ln>
            <a:noFill/>
          </a:ln>
        </p:spPr>
        <p:txBody>
          <a:bodyPr anchorCtr="0" anchor="t" bIns="0" lIns="0" spcFirstLastPara="1" rIns="0" wrap="square" tIns="0">
            <a:normAutofit/>
          </a:bodyPr>
          <a:lstStyle>
            <a:lvl1pPr indent="-285750" lvl="0" marL="457200" marR="0" algn="l">
              <a:lnSpc>
                <a:spcPct val="115000"/>
              </a:lnSpc>
              <a:spcBef>
                <a:spcPts val="0"/>
              </a:spcBef>
              <a:spcAft>
                <a:spcPts val="0"/>
              </a:spcAft>
              <a:buClr>
                <a:srgbClr val="262C30"/>
              </a:buClr>
              <a:buSzPts val="900"/>
              <a:buFont typeface="Montserrat"/>
              <a:buChar char="●"/>
              <a:defRPr sz="900">
                <a:solidFill>
                  <a:srgbClr val="262C30"/>
                </a:solidFill>
                <a:latin typeface="Montserrat"/>
                <a:ea typeface="Montserrat"/>
                <a:cs typeface="Montserrat"/>
                <a:sym typeface="Montserrat"/>
              </a:defRPr>
            </a:lvl1pPr>
            <a:lvl2pPr indent="-285750" lvl="1" marL="914400">
              <a:lnSpc>
                <a:spcPct val="115000"/>
              </a:lnSpc>
              <a:spcBef>
                <a:spcPts val="0"/>
              </a:spcBef>
              <a:spcAft>
                <a:spcPts val="0"/>
              </a:spcAft>
              <a:buSzPts val="900"/>
              <a:buFont typeface="Montserrat"/>
              <a:buChar char="○"/>
              <a:defRPr sz="900">
                <a:latin typeface="Montserrat"/>
                <a:ea typeface="Montserrat"/>
                <a:cs typeface="Montserrat"/>
                <a:sym typeface="Montserrat"/>
              </a:defRPr>
            </a:lvl2pPr>
            <a:lvl3pPr indent="-285750" lvl="2" marL="1371600">
              <a:lnSpc>
                <a:spcPct val="115000"/>
              </a:lnSpc>
              <a:spcBef>
                <a:spcPts val="0"/>
              </a:spcBef>
              <a:spcAft>
                <a:spcPts val="0"/>
              </a:spcAft>
              <a:buSzPts val="900"/>
              <a:buFont typeface="Montserrat"/>
              <a:buChar char="■"/>
              <a:defRPr sz="900">
                <a:latin typeface="Montserrat"/>
                <a:ea typeface="Montserrat"/>
                <a:cs typeface="Montserrat"/>
                <a:sym typeface="Montserrat"/>
              </a:defRPr>
            </a:lvl3pPr>
            <a:lvl4pPr indent="-285750" lvl="3" marL="1828800">
              <a:lnSpc>
                <a:spcPct val="115000"/>
              </a:lnSpc>
              <a:spcBef>
                <a:spcPts val="0"/>
              </a:spcBef>
              <a:spcAft>
                <a:spcPts val="0"/>
              </a:spcAft>
              <a:buSzPts val="900"/>
              <a:buFont typeface="Montserrat"/>
              <a:buChar char="●"/>
              <a:defRPr sz="900">
                <a:latin typeface="Montserrat"/>
                <a:ea typeface="Montserrat"/>
                <a:cs typeface="Montserrat"/>
                <a:sym typeface="Montserrat"/>
              </a:defRPr>
            </a:lvl4pPr>
            <a:lvl5pPr indent="-285750" lvl="4" marL="2286000">
              <a:lnSpc>
                <a:spcPct val="115000"/>
              </a:lnSpc>
              <a:spcBef>
                <a:spcPts val="0"/>
              </a:spcBef>
              <a:spcAft>
                <a:spcPts val="0"/>
              </a:spcAft>
              <a:buSzPts val="900"/>
              <a:buFont typeface="Montserrat"/>
              <a:buChar char="○"/>
              <a:defRPr sz="900">
                <a:latin typeface="Montserrat"/>
                <a:ea typeface="Montserrat"/>
                <a:cs typeface="Montserrat"/>
                <a:sym typeface="Montserrat"/>
              </a:defRPr>
            </a:lvl5pPr>
            <a:lvl6pPr indent="-285750" lvl="5" marL="2743200">
              <a:lnSpc>
                <a:spcPct val="115000"/>
              </a:lnSpc>
              <a:spcBef>
                <a:spcPts val="0"/>
              </a:spcBef>
              <a:spcAft>
                <a:spcPts val="0"/>
              </a:spcAft>
              <a:buSzPts val="900"/>
              <a:buFont typeface="Montserrat"/>
              <a:buChar char="■"/>
              <a:defRPr sz="900">
                <a:latin typeface="Montserrat"/>
                <a:ea typeface="Montserrat"/>
                <a:cs typeface="Montserrat"/>
                <a:sym typeface="Montserrat"/>
              </a:defRPr>
            </a:lvl6pPr>
            <a:lvl7pPr indent="-285750" lvl="6" marL="3200400">
              <a:lnSpc>
                <a:spcPct val="115000"/>
              </a:lnSpc>
              <a:spcBef>
                <a:spcPts val="0"/>
              </a:spcBef>
              <a:spcAft>
                <a:spcPts val="0"/>
              </a:spcAft>
              <a:buSzPts val="900"/>
              <a:buFont typeface="Montserrat"/>
              <a:buChar char="●"/>
              <a:defRPr sz="900">
                <a:latin typeface="Montserrat"/>
                <a:ea typeface="Montserrat"/>
                <a:cs typeface="Montserrat"/>
                <a:sym typeface="Montserrat"/>
              </a:defRPr>
            </a:lvl7pPr>
            <a:lvl8pPr indent="-285750" lvl="7" marL="3657600">
              <a:lnSpc>
                <a:spcPct val="115000"/>
              </a:lnSpc>
              <a:spcBef>
                <a:spcPts val="0"/>
              </a:spcBef>
              <a:spcAft>
                <a:spcPts val="0"/>
              </a:spcAft>
              <a:buSzPts val="900"/>
              <a:buFont typeface="Montserrat"/>
              <a:buChar char="○"/>
              <a:defRPr sz="900">
                <a:latin typeface="Montserrat"/>
                <a:ea typeface="Montserrat"/>
                <a:cs typeface="Montserrat"/>
                <a:sym typeface="Montserrat"/>
              </a:defRPr>
            </a:lvl8pPr>
            <a:lvl9pPr indent="-285750" lvl="8" marL="4114800">
              <a:lnSpc>
                <a:spcPct val="115000"/>
              </a:lnSpc>
              <a:spcBef>
                <a:spcPts val="0"/>
              </a:spcBef>
              <a:spcAft>
                <a:spcPts val="0"/>
              </a:spcAft>
              <a:buSzPts val="900"/>
              <a:buFont typeface="Montserrat"/>
              <a:buChar char="■"/>
              <a:defRPr sz="900">
                <a:latin typeface="Montserrat"/>
                <a:ea typeface="Montserrat"/>
                <a:cs typeface="Montserrat"/>
                <a:sym typeface="Montserrat"/>
              </a:defRPr>
            </a:lvl9pPr>
          </a:lstStyle>
          <a:p/>
        </p:txBody>
      </p:sp>
      <p:sp>
        <p:nvSpPr>
          <p:cNvPr id="28" name="Google Shape;28;p4"/>
          <p:cNvSpPr txBox="1"/>
          <p:nvPr>
            <p:ph idx="4" type="body"/>
          </p:nvPr>
        </p:nvSpPr>
        <p:spPr>
          <a:xfrm>
            <a:off x="6028199" y="1889875"/>
            <a:ext cx="2440200" cy="2605800"/>
          </a:xfrm>
          <a:prstGeom prst="rect">
            <a:avLst/>
          </a:prstGeom>
          <a:noFill/>
          <a:ln>
            <a:noFill/>
          </a:ln>
        </p:spPr>
        <p:txBody>
          <a:bodyPr anchorCtr="0" anchor="t" bIns="0" lIns="0" spcFirstLastPara="1" rIns="0" wrap="square" tIns="0">
            <a:normAutofit/>
          </a:bodyPr>
          <a:lstStyle>
            <a:lvl1pPr indent="-285750" lvl="0" marL="457200" marR="0" algn="l">
              <a:lnSpc>
                <a:spcPct val="115000"/>
              </a:lnSpc>
              <a:spcBef>
                <a:spcPts val="0"/>
              </a:spcBef>
              <a:spcAft>
                <a:spcPts val="0"/>
              </a:spcAft>
              <a:buClr>
                <a:srgbClr val="262C30"/>
              </a:buClr>
              <a:buSzPts val="900"/>
              <a:buFont typeface="Montserrat"/>
              <a:buChar char="●"/>
              <a:defRPr sz="900">
                <a:solidFill>
                  <a:srgbClr val="262C30"/>
                </a:solidFill>
                <a:latin typeface="Montserrat"/>
                <a:ea typeface="Montserrat"/>
                <a:cs typeface="Montserrat"/>
                <a:sym typeface="Montserrat"/>
              </a:defRPr>
            </a:lvl1pPr>
            <a:lvl2pPr indent="-285750" lvl="1" marL="914400">
              <a:lnSpc>
                <a:spcPct val="115000"/>
              </a:lnSpc>
              <a:spcBef>
                <a:spcPts val="0"/>
              </a:spcBef>
              <a:spcAft>
                <a:spcPts val="0"/>
              </a:spcAft>
              <a:buSzPts val="900"/>
              <a:buFont typeface="Montserrat"/>
              <a:buChar char="○"/>
              <a:defRPr sz="900">
                <a:latin typeface="Montserrat"/>
                <a:ea typeface="Montserrat"/>
                <a:cs typeface="Montserrat"/>
                <a:sym typeface="Montserrat"/>
              </a:defRPr>
            </a:lvl2pPr>
            <a:lvl3pPr indent="-285750" lvl="2" marL="1371600">
              <a:lnSpc>
                <a:spcPct val="115000"/>
              </a:lnSpc>
              <a:spcBef>
                <a:spcPts val="0"/>
              </a:spcBef>
              <a:spcAft>
                <a:spcPts val="0"/>
              </a:spcAft>
              <a:buSzPts val="900"/>
              <a:buFont typeface="Montserrat"/>
              <a:buChar char="■"/>
              <a:defRPr sz="900">
                <a:latin typeface="Montserrat"/>
                <a:ea typeface="Montserrat"/>
                <a:cs typeface="Montserrat"/>
                <a:sym typeface="Montserrat"/>
              </a:defRPr>
            </a:lvl3pPr>
            <a:lvl4pPr indent="-285750" lvl="3" marL="1828800">
              <a:lnSpc>
                <a:spcPct val="115000"/>
              </a:lnSpc>
              <a:spcBef>
                <a:spcPts val="0"/>
              </a:spcBef>
              <a:spcAft>
                <a:spcPts val="0"/>
              </a:spcAft>
              <a:buSzPts val="900"/>
              <a:buFont typeface="Montserrat"/>
              <a:buChar char="●"/>
              <a:defRPr sz="900">
                <a:latin typeface="Montserrat"/>
                <a:ea typeface="Montserrat"/>
                <a:cs typeface="Montserrat"/>
                <a:sym typeface="Montserrat"/>
              </a:defRPr>
            </a:lvl4pPr>
            <a:lvl5pPr indent="-285750" lvl="4" marL="2286000">
              <a:lnSpc>
                <a:spcPct val="115000"/>
              </a:lnSpc>
              <a:spcBef>
                <a:spcPts val="0"/>
              </a:spcBef>
              <a:spcAft>
                <a:spcPts val="0"/>
              </a:spcAft>
              <a:buSzPts val="900"/>
              <a:buFont typeface="Montserrat"/>
              <a:buChar char="○"/>
              <a:defRPr sz="900">
                <a:latin typeface="Montserrat"/>
                <a:ea typeface="Montserrat"/>
                <a:cs typeface="Montserrat"/>
                <a:sym typeface="Montserrat"/>
              </a:defRPr>
            </a:lvl5pPr>
            <a:lvl6pPr indent="-285750" lvl="5" marL="2743200">
              <a:lnSpc>
                <a:spcPct val="115000"/>
              </a:lnSpc>
              <a:spcBef>
                <a:spcPts val="0"/>
              </a:spcBef>
              <a:spcAft>
                <a:spcPts val="0"/>
              </a:spcAft>
              <a:buSzPts val="900"/>
              <a:buFont typeface="Montserrat"/>
              <a:buChar char="■"/>
              <a:defRPr sz="900">
                <a:latin typeface="Montserrat"/>
                <a:ea typeface="Montserrat"/>
                <a:cs typeface="Montserrat"/>
                <a:sym typeface="Montserrat"/>
              </a:defRPr>
            </a:lvl6pPr>
            <a:lvl7pPr indent="-285750" lvl="6" marL="3200400">
              <a:lnSpc>
                <a:spcPct val="115000"/>
              </a:lnSpc>
              <a:spcBef>
                <a:spcPts val="0"/>
              </a:spcBef>
              <a:spcAft>
                <a:spcPts val="0"/>
              </a:spcAft>
              <a:buSzPts val="900"/>
              <a:buFont typeface="Montserrat"/>
              <a:buChar char="●"/>
              <a:defRPr sz="900">
                <a:latin typeface="Montserrat"/>
                <a:ea typeface="Montserrat"/>
                <a:cs typeface="Montserrat"/>
                <a:sym typeface="Montserrat"/>
              </a:defRPr>
            </a:lvl7pPr>
            <a:lvl8pPr indent="-285750" lvl="7" marL="3657600">
              <a:lnSpc>
                <a:spcPct val="115000"/>
              </a:lnSpc>
              <a:spcBef>
                <a:spcPts val="0"/>
              </a:spcBef>
              <a:spcAft>
                <a:spcPts val="0"/>
              </a:spcAft>
              <a:buSzPts val="900"/>
              <a:buFont typeface="Montserrat"/>
              <a:buChar char="○"/>
              <a:defRPr sz="900">
                <a:latin typeface="Montserrat"/>
                <a:ea typeface="Montserrat"/>
                <a:cs typeface="Montserrat"/>
                <a:sym typeface="Montserrat"/>
              </a:defRPr>
            </a:lvl8pPr>
            <a:lvl9pPr indent="-285750" lvl="8" marL="4114800">
              <a:lnSpc>
                <a:spcPct val="115000"/>
              </a:lnSpc>
              <a:spcBef>
                <a:spcPts val="0"/>
              </a:spcBef>
              <a:spcAft>
                <a:spcPts val="0"/>
              </a:spcAft>
              <a:buSzPts val="900"/>
              <a:buFont typeface="Montserrat"/>
              <a:buChar char="■"/>
              <a:defRPr sz="900">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190">
          <p15:clr>
            <a:srgbClr val="FA7B17"/>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ttness">
  <p:cSld name="Flood - Hottness_1">
    <p:bg>
      <p:bgPr>
        <a:solidFill>
          <a:srgbClr val="EB0079"/>
        </a:solidFill>
      </p:bgPr>
    </p:bg>
    <p:spTree>
      <p:nvGrpSpPr>
        <p:cNvPr id="185" name="Shape 185"/>
        <p:cNvGrpSpPr/>
        <p:nvPr/>
      </p:nvGrpSpPr>
      <p:grpSpPr>
        <a:xfrm>
          <a:off x="0" y="0"/>
          <a:ext cx="0" cy="0"/>
          <a:chOff x="0" y="0"/>
          <a:chExt cx="0" cy="0"/>
        </a:xfrm>
      </p:grpSpPr>
      <p:sp>
        <p:nvSpPr>
          <p:cNvPr id="186" name="Google Shape;186;p33"/>
          <p:cNvSpPr txBox="1"/>
          <p:nvPr>
            <p:ph type="title"/>
          </p:nvPr>
        </p:nvSpPr>
        <p:spPr>
          <a:xfrm>
            <a:off x="675250" y="2238150"/>
            <a:ext cx="7793400" cy="6672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None/>
              <a:defRPr sz="5000">
                <a:solidFill>
                  <a:schemeClr val="lt1"/>
                </a:solidFill>
                <a:latin typeface="Montserrat"/>
                <a:ea typeface="Montserrat"/>
                <a:cs typeface="Montserrat"/>
                <a:sym typeface="Montserrat"/>
              </a:defRPr>
            </a:lvl1pPr>
            <a:lvl2pPr lvl="1">
              <a:spcBef>
                <a:spcPts val="0"/>
              </a:spcBef>
              <a:spcAft>
                <a:spcPts val="0"/>
              </a:spcAft>
              <a:buNone/>
              <a:defRPr>
                <a:latin typeface="Montserrat"/>
                <a:ea typeface="Montserrat"/>
                <a:cs typeface="Montserrat"/>
                <a:sym typeface="Montserrat"/>
              </a:defRPr>
            </a:lvl2pPr>
            <a:lvl3pPr lvl="2">
              <a:spcBef>
                <a:spcPts val="0"/>
              </a:spcBef>
              <a:spcAft>
                <a:spcPts val="0"/>
              </a:spcAft>
              <a:buNone/>
              <a:defRPr>
                <a:latin typeface="Montserrat"/>
                <a:ea typeface="Montserrat"/>
                <a:cs typeface="Montserrat"/>
                <a:sym typeface="Montserrat"/>
              </a:defRPr>
            </a:lvl3pPr>
            <a:lvl4pPr lvl="3">
              <a:spcBef>
                <a:spcPts val="0"/>
              </a:spcBef>
              <a:spcAft>
                <a:spcPts val="0"/>
              </a:spcAft>
              <a:buNone/>
              <a:defRPr>
                <a:latin typeface="Montserrat"/>
                <a:ea typeface="Montserrat"/>
                <a:cs typeface="Montserrat"/>
                <a:sym typeface="Montserrat"/>
              </a:defRPr>
            </a:lvl4pPr>
            <a:lvl5pPr lvl="4">
              <a:spcBef>
                <a:spcPts val="0"/>
              </a:spcBef>
              <a:spcAft>
                <a:spcPts val="0"/>
              </a:spcAft>
              <a:buNone/>
              <a:defRPr>
                <a:latin typeface="Montserrat"/>
                <a:ea typeface="Montserrat"/>
                <a:cs typeface="Montserrat"/>
                <a:sym typeface="Montserrat"/>
              </a:defRPr>
            </a:lvl5pPr>
            <a:lvl6pPr lvl="5">
              <a:spcBef>
                <a:spcPts val="0"/>
              </a:spcBef>
              <a:spcAft>
                <a:spcPts val="0"/>
              </a:spcAft>
              <a:buNone/>
              <a:defRPr>
                <a:latin typeface="Montserrat"/>
                <a:ea typeface="Montserrat"/>
                <a:cs typeface="Montserrat"/>
                <a:sym typeface="Montserrat"/>
              </a:defRPr>
            </a:lvl6pPr>
            <a:lvl7pPr lvl="6">
              <a:spcBef>
                <a:spcPts val="0"/>
              </a:spcBef>
              <a:spcAft>
                <a:spcPts val="0"/>
              </a:spcAft>
              <a:buNone/>
              <a:defRPr>
                <a:latin typeface="Montserrat"/>
                <a:ea typeface="Montserrat"/>
                <a:cs typeface="Montserrat"/>
                <a:sym typeface="Montserrat"/>
              </a:defRPr>
            </a:lvl7pPr>
            <a:lvl8pPr lvl="7">
              <a:spcBef>
                <a:spcPts val="0"/>
              </a:spcBef>
              <a:spcAft>
                <a:spcPts val="0"/>
              </a:spcAft>
              <a:buNone/>
              <a:defRPr>
                <a:latin typeface="Montserrat"/>
                <a:ea typeface="Montserrat"/>
                <a:cs typeface="Montserrat"/>
                <a:sym typeface="Montserrat"/>
              </a:defRPr>
            </a:lvl8pPr>
            <a:lvl9pPr lvl="8">
              <a:spcBef>
                <a:spcPts val="0"/>
              </a:spcBef>
              <a:spcAft>
                <a:spcPts val="0"/>
              </a:spcAft>
              <a:buNone/>
              <a:defRPr>
                <a:latin typeface="Montserrat"/>
                <a:ea typeface="Montserrat"/>
                <a:cs typeface="Montserrat"/>
                <a:sym typeface="Montserra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rd">
  <p:cSld name="Flood - Electric_1">
    <p:bg>
      <p:bgPr>
        <a:solidFill>
          <a:srgbClr val="2885E4"/>
        </a:solidFill>
      </p:bgPr>
    </p:bg>
    <p:spTree>
      <p:nvGrpSpPr>
        <p:cNvPr id="187" name="Shape 187"/>
        <p:cNvGrpSpPr/>
        <p:nvPr/>
      </p:nvGrpSpPr>
      <p:grpSpPr>
        <a:xfrm>
          <a:off x="0" y="0"/>
          <a:ext cx="0" cy="0"/>
          <a:chOff x="0" y="0"/>
          <a:chExt cx="0" cy="0"/>
        </a:xfrm>
      </p:grpSpPr>
      <p:sp>
        <p:nvSpPr>
          <p:cNvPr id="188" name="Google Shape;188;p34"/>
          <p:cNvSpPr txBox="1"/>
          <p:nvPr>
            <p:ph type="title"/>
          </p:nvPr>
        </p:nvSpPr>
        <p:spPr>
          <a:xfrm>
            <a:off x="675250" y="2238150"/>
            <a:ext cx="7793400" cy="6672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None/>
              <a:defRPr sz="5000">
                <a:solidFill>
                  <a:schemeClr val="lt1"/>
                </a:solidFill>
                <a:latin typeface="Montserrat"/>
                <a:ea typeface="Montserrat"/>
                <a:cs typeface="Montserrat"/>
                <a:sym typeface="Montserrat"/>
              </a:defRPr>
            </a:lvl1pPr>
            <a:lvl2pPr lvl="1">
              <a:spcBef>
                <a:spcPts val="0"/>
              </a:spcBef>
              <a:spcAft>
                <a:spcPts val="0"/>
              </a:spcAft>
              <a:buNone/>
              <a:defRPr>
                <a:latin typeface="Montserrat"/>
                <a:ea typeface="Montserrat"/>
                <a:cs typeface="Montserrat"/>
                <a:sym typeface="Montserrat"/>
              </a:defRPr>
            </a:lvl2pPr>
            <a:lvl3pPr lvl="2">
              <a:spcBef>
                <a:spcPts val="0"/>
              </a:spcBef>
              <a:spcAft>
                <a:spcPts val="0"/>
              </a:spcAft>
              <a:buNone/>
              <a:defRPr>
                <a:latin typeface="Montserrat"/>
                <a:ea typeface="Montserrat"/>
                <a:cs typeface="Montserrat"/>
                <a:sym typeface="Montserrat"/>
              </a:defRPr>
            </a:lvl3pPr>
            <a:lvl4pPr lvl="3">
              <a:spcBef>
                <a:spcPts val="0"/>
              </a:spcBef>
              <a:spcAft>
                <a:spcPts val="0"/>
              </a:spcAft>
              <a:buNone/>
              <a:defRPr>
                <a:latin typeface="Montserrat"/>
                <a:ea typeface="Montserrat"/>
                <a:cs typeface="Montserrat"/>
                <a:sym typeface="Montserrat"/>
              </a:defRPr>
            </a:lvl4pPr>
            <a:lvl5pPr lvl="4">
              <a:spcBef>
                <a:spcPts val="0"/>
              </a:spcBef>
              <a:spcAft>
                <a:spcPts val="0"/>
              </a:spcAft>
              <a:buNone/>
              <a:defRPr>
                <a:latin typeface="Montserrat"/>
                <a:ea typeface="Montserrat"/>
                <a:cs typeface="Montserrat"/>
                <a:sym typeface="Montserrat"/>
              </a:defRPr>
            </a:lvl5pPr>
            <a:lvl6pPr lvl="5">
              <a:spcBef>
                <a:spcPts val="0"/>
              </a:spcBef>
              <a:spcAft>
                <a:spcPts val="0"/>
              </a:spcAft>
              <a:buNone/>
              <a:defRPr>
                <a:latin typeface="Montserrat"/>
                <a:ea typeface="Montserrat"/>
                <a:cs typeface="Montserrat"/>
                <a:sym typeface="Montserrat"/>
              </a:defRPr>
            </a:lvl6pPr>
            <a:lvl7pPr lvl="6">
              <a:spcBef>
                <a:spcPts val="0"/>
              </a:spcBef>
              <a:spcAft>
                <a:spcPts val="0"/>
              </a:spcAft>
              <a:buNone/>
              <a:defRPr>
                <a:latin typeface="Montserrat"/>
                <a:ea typeface="Montserrat"/>
                <a:cs typeface="Montserrat"/>
                <a:sym typeface="Montserrat"/>
              </a:defRPr>
            </a:lvl7pPr>
            <a:lvl8pPr lvl="7">
              <a:spcBef>
                <a:spcPts val="0"/>
              </a:spcBef>
              <a:spcAft>
                <a:spcPts val="0"/>
              </a:spcAft>
              <a:buNone/>
              <a:defRPr>
                <a:latin typeface="Montserrat"/>
                <a:ea typeface="Montserrat"/>
                <a:cs typeface="Montserrat"/>
                <a:sym typeface="Montserrat"/>
              </a:defRPr>
            </a:lvl8pPr>
            <a:lvl9pPr lvl="8">
              <a:spcBef>
                <a:spcPts val="0"/>
              </a:spcBef>
              <a:spcAft>
                <a:spcPts val="0"/>
              </a:spcAft>
              <a:buNone/>
              <a:defRPr>
                <a:latin typeface="Montserrat"/>
                <a:ea typeface="Montserrat"/>
                <a:cs typeface="Montserrat"/>
                <a:sym typeface="Montserrat"/>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boose">
  <p:cSld name="Flood - Caboose">
    <p:bg>
      <p:bgPr>
        <a:solidFill>
          <a:srgbClr val="D4CE28"/>
        </a:solidFill>
      </p:bgPr>
    </p:bg>
    <p:spTree>
      <p:nvGrpSpPr>
        <p:cNvPr id="189" name="Shape 189"/>
        <p:cNvGrpSpPr/>
        <p:nvPr/>
      </p:nvGrpSpPr>
      <p:grpSpPr>
        <a:xfrm>
          <a:off x="0" y="0"/>
          <a:ext cx="0" cy="0"/>
          <a:chOff x="0" y="0"/>
          <a:chExt cx="0" cy="0"/>
        </a:xfrm>
      </p:grpSpPr>
      <p:sp>
        <p:nvSpPr>
          <p:cNvPr id="190" name="Google Shape;190;p35"/>
          <p:cNvSpPr txBox="1"/>
          <p:nvPr>
            <p:ph type="title"/>
          </p:nvPr>
        </p:nvSpPr>
        <p:spPr>
          <a:xfrm>
            <a:off x="675250" y="2238150"/>
            <a:ext cx="7793400" cy="6672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None/>
              <a:defRPr sz="5000">
                <a:solidFill>
                  <a:schemeClr val="lt1"/>
                </a:solidFill>
                <a:latin typeface="Montserrat"/>
                <a:ea typeface="Montserrat"/>
                <a:cs typeface="Montserrat"/>
                <a:sym typeface="Montserrat"/>
              </a:defRPr>
            </a:lvl1pPr>
            <a:lvl2pPr lvl="1">
              <a:spcBef>
                <a:spcPts val="0"/>
              </a:spcBef>
              <a:spcAft>
                <a:spcPts val="0"/>
              </a:spcAft>
              <a:buNone/>
              <a:defRPr>
                <a:latin typeface="Montserrat"/>
                <a:ea typeface="Montserrat"/>
                <a:cs typeface="Montserrat"/>
                <a:sym typeface="Montserrat"/>
              </a:defRPr>
            </a:lvl2pPr>
            <a:lvl3pPr lvl="2">
              <a:spcBef>
                <a:spcPts val="0"/>
              </a:spcBef>
              <a:spcAft>
                <a:spcPts val="0"/>
              </a:spcAft>
              <a:buNone/>
              <a:defRPr>
                <a:latin typeface="Montserrat"/>
                <a:ea typeface="Montserrat"/>
                <a:cs typeface="Montserrat"/>
                <a:sym typeface="Montserrat"/>
              </a:defRPr>
            </a:lvl3pPr>
            <a:lvl4pPr lvl="3">
              <a:spcBef>
                <a:spcPts val="0"/>
              </a:spcBef>
              <a:spcAft>
                <a:spcPts val="0"/>
              </a:spcAft>
              <a:buNone/>
              <a:defRPr>
                <a:latin typeface="Montserrat"/>
                <a:ea typeface="Montserrat"/>
                <a:cs typeface="Montserrat"/>
                <a:sym typeface="Montserrat"/>
              </a:defRPr>
            </a:lvl4pPr>
            <a:lvl5pPr lvl="4">
              <a:spcBef>
                <a:spcPts val="0"/>
              </a:spcBef>
              <a:spcAft>
                <a:spcPts val="0"/>
              </a:spcAft>
              <a:buNone/>
              <a:defRPr>
                <a:latin typeface="Montserrat"/>
                <a:ea typeface="Montserrat"/>
                <a:cs typeface="Montserrat"/>
                <a:sym typeface="Montserrat"/>
              </a:defRPr>
            </a:lvl5pPr>
            <a:lvl6pPr lvl="5">
              <a:spcBef>
                <a:spcPts val="0"/>
              </a:spcBef>
              <a:spcAft>
                <a:spcPts val="0"/>
              </a:spcAft>
              <a:buNone/>
              <a:defRPr>
                <a:latin typeface="Montserrat"/>
                <a:ea typeface="Montserrat"/>
                <a:cs typeface="Montserrat"/>
                <a:sym typeface="Montserrat"/>
              </a:defRPr>
            </a:lvl6pPr>
            <a:lvl7pPr lvl="6">
              <a:spcBef>
                <a:spcPts val="0"/>
              </a:spcBef>
              <a:spcAft>
                <a:spcPts val="0"/>
              </a:spcAft>
              <a:buNone/>
              <a:defRPr>
                <a:latin typeface="Montserrat"/>
                <a:ea typeface="Montserrat"/>
                <a:cs typeface="Montserrat"/>
                <a:sym typeface="Montserrat"/>
              </a:defRPr>
            </a:lvl7pPr>
            <a:lvl8pPr lvl="7">
              <a:spcBef>
                <a:spcPts val="0"/>
              </a:spcBef>
              <a:spcAft>
                <a:spcPts val="0"/>
              </a:spcAft>
              <a:buNone/>
              <a:defRPr>
                <a:latin typeface="Montserrat"/>
                <a:ea typeface="Montserrat"/>
                <a:cs typeface="Montserrat"/>
                <a:sym typeface="Montserrat"/>
              </a:defRPr>
            </a:lvl8pPr>
            <a:lvl9pPr lvl="8">
              <a:spcBef>
                <a:spcPts val="0"/>
              </a:spcBef>
              <a:spcAft>
                <a:spcPts val="0"/>
              </a:spcAft>
              <a:buNone/>
              <a:defRPr>
                <a:latin typeface="Montserrat"/>
                <a:ea typeface="Montserrat"/>
                <a:cs typeface="Montserrat"/>
                <a:sym typeface="Montserrat"/>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4 col">
  <p:cSld name="1_Content - 3 col_2">
    <p:spTree>
      <p:nvGrpSpPr>
        <p:cNvPr id="29" name="Shape 29"/>
        <p:cNvGrpSpPr/>
        <p:nvPr/>
      </p:nvGrpSpPr>
      <p:grpSpPr>
        <a:xfrm>
          <a:off x="0" y="0"/>
          <a:ext cx="0" cy="0"/>
          <a:chOff x="0" y="0"/>
          <a:chExt cx="0" cy="0"/>
        </a:xfrm>
      </p:grpSpPr>
      <p:sp>
        <p:nvSpPr>
          <p:cNvPr id="30" name="Google Shape;30;p5"/>
          <p:cNvSpPr txBox="1"/>
          <p:nvPr>
            <p:ph type="title"/>
          </p:nvPr>
        </p:nvSpPr>
        <p:spPr>
          <a:xfrm>
            <a:off x="712800" y="386675"/>
            <a:ext cx="7756200" cy="636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1000"/>
              </a:spcBef>
              <a:spcAft>
                <a:spcPts val="0"/>
              </a:spcAft>
              <a:buNone/>
              <a:defRPr sz="2520">
                <a:solidFill>
                  <a:srgbClr val="703084"/>
                </a:solidFill>
                <a:latin typeface="Montserrat"/>
                <a:ea typeface="Montserrat"/>
                <a:cs typeface="Montserrat"/>
                <a:sym typeface="Montserrat"/>
              </a:defRPr>
            </a:lvl1pPr>
            <a:lvl2pPr lvl="1">
              <a:spcBef>
                <a:spcPts val="0"/>
              </a:spcBef>
              <a:spcAft>
                <a:spcPts val="0"/>
              </a:spcAft>
              <a:buNone/>
              <a:defRPr>
                <a:latin typeface="Montserrat"/>
                <a:ea typeface="Montserrat"/>
                <a:cs typeface="Montserrat"/>
                <a:sym typeface="Montserrat"/>
              </a:defRPr>
            </a:lvl2pPr>
            <a:lvl3pPr lvl="2">
              <a:spcBef>
                <a:spcPts val="0"/>
              </a:spcBef>
              <a:spcAft>
                <a:spcPts val="0"/>
              </a:spcAft>
              <a:buNone/>
              <a:defRPr>
                <a:latin typeface="Montserrat"/>
                <a:ea typeface="Montserrat"/>
                <a:cs typeface="Montserrat"/>
                <a:sym typeface="Montserrat"/>
              </a:defRPr>
            </a:lvl3pPr>
            <a:lvl4pPr lvl="3">
              <a:spcBef>
                <a:spcPts val="0"/>
              </a:spcBef>
              <a:spcAft>
                <a:spcPts val="0"/>
              </a:spcAft>
              <a:buNone/>
              <a:defRPr>
                <a:latin typeface="Montserrat"/>
                <a:ea typeface="Montserrat"/>
                <a:cs typeface="Montserrat"/>
                <a:sym typeface="Montserrat"/>
              </a:defRPr>
            </a:lvl4pPr>
            <a:lvl5pPr lvl="4">
              <a:spcBef>
                <a:spcPts val="0"/>
              </a:spcBef>
              <a:spcAft>
                <a:spcPts val="0"/>
              </a:spcAft>
              <a:buNone/>
              <a:defRPr>
                <a:latin typeface="Montserrat"/>
                <a:ea typeface="Montserrat"/>
                <a:cs typeface="Montserrat"/>
                <a:sym typeface="Montserrat"/>
              </a:defRPr>
            </a:lvl5pPr>
            <a:lvl6pPr lvl="5">
              <a:spcBef>
                <a:spcPts val="0"/>
              </a:spcBef>
              <a:spcAft>
                <a:spcPts val="0"/>
              </a:spcAft>
              <a:buNone/>
              <a:defRPr>
                <a:latin typeface="Montserrat"/>
                <a:ea typeface="Montserrat"/>
                <a:cs typeface="Montserrat"/>
                <a:sym typeface="Montserrat"/>
              </a:defRPr>
            </a:lvl6pPr>
            <a:lvl7pPr lvl="6">
              <a:spcBef>
                <a:spcPts val="0"/>
              </a:spcBef>
              <a:spcAft>
                <a:spcPts val="0"/>
              </a:spcAft>
              <a:buNone/>
              <a:defRPr>
                <a:latin typeface="Montserrat"/>
                <a:ea typeface="Montserrat"/>
                <a:cs typeface="Montserrat"/>
                <a:sym typeface="Montserrat"/>
              </a:defRPr>
            </a:lvl7pPr>
            <a:lvl8pPr lvl="7">
              <a:spcBef>
                <a:spcPts val="0"/>
              </a:spcBef>
              <a:spcAft>
                <a:spcPts val="0"/>
              </a:spcAft>
              <a:buNone/>
              <a:defRPr>
                <a:latin typeface="Montserrat"/>
                <a:ea typeface="Montserrat"/>
                <a:cs typeface="Montserrat"/>
                <a:sym typeface="Montserrat"/>
              </a:defRPr>
            </a:lvl8pPr>
            <a:lvl9pPr lvl="8">
              <a:spcBef>
                <a:spcPts val="0"/>
              </a:spcBef>
              <a:spcAft>
                <a:spcPts val="0"/>
              </a:spcAft>
              <a:buNone/>
              <a:defRPr>
                <a:latin typeface="Montserrat"/>
                <a:ea typeface="Montserrat"/>
                <a:cs typeface="Montserrat"/>
                <a:sym typeface="Montserrat"/>
              </a:defRPr>
            </a:lvl9pPr>
          </a:lstStyle>
          <a:p/>
        </p:txBody>
      </p:sp>
      <p:sp>
        <p:nvSpPr>
          <p:cNvPr id="31" name="Google Shape;31;p5"/>
          <p:cNvSpPr txBox="1"/>
          <p:nvPr>
            <p:ph idx="1" type="body"/>
          </p:nvPr>
        </p:nvSpPr>
        <p:spPr>
          <a:xfrm>
            <a:off x="712800" y="2668050"/>
            <a:ext cx="1817400" cy="1827600"/>
          </a:xfrm>
          <a:prstGeom prst="rect">
            <a:avLst/>
          </a:prstGeom>
          <a:noFill/>
          <a:ln>
            <a:noFill/>
          </a:ln>
        </p:spPr>
        <p:txBody>
          <a:bodyPr anchorCtr="0" anchor="t" bIns="0" lIns="0" spcFirstLastPara="1" rIns="0" wrap="square" tIns="0">
            <a:normAutofit/>
          </a:bodyPr>
          <a:lstStyle>
            <a:lvl1pPr indent="-285750" lvl="0" marL="457200" marR="0" algn="ctr">
              <a:lnSpc>
                <a:spcPct val="115000"/>
              </a:lnSpc>
              <a:spcBef>
                <a:spcPts val="0"/>
              </a:spcBef>
              <a:spcAft>
                <a:spcPts val="0"/>
              </a:spcAft>
              <a:buClr>
                <a:srgbClr val="262C30"/>
              </a:buClr>
              <a:buSzPts val="900"/>
              <a:buFont typeface="Montserrat"/>
              <a:buChar char="●"/>
              <a:defRPr sz="900">
                <a:solidFill>
                  <a:srgbClr val="262C30"/>
                </a:solidFill>
                <a:latin typeface="Montserrat"/>
                <a:ea typeface="Montserrat"/>
                <a:cs typeface="Montserrat"/>
                <a:sym typeface="Montserrat"/>
              </a:defRPr>
            </a:lvl1pPr>
            <a:lvl2pPr indent="-285750" lvl="1" marL="914400" algn="ctr">
              <a:lnSpc>
                <a:spcPct val="115000"/>
              </a:lnSpc>
              <a:spcBef>
                <a:spcPts val="0"/>
              </a:spcBef>
              <a:spcAft>
                <a:spcPts val="0"/>
              </a:spcAft>
              <a:buSzPts val="900"/>
              <a:buFont typeface="Montserrat"/>
              <a:buChar char="○"/>
              <a:defRPr sz="900">
                <a:latin typeface="Montserrat"/>
                <a:ea typeface="Montserrat"/>
                <a:cs typeface="Montserrat"/>
                <a:sym typeface="Montserrat"/>
              </a:defRPr>
            </a:lvl2pPr>
            <a:lvl3pPr indent="-285750" lvl="2" marL="1371600" algn="ctr">
              <a:lnSpc>
                <a:spcPct val="115000"/>
              </a:lnSpc>
              <a:spcBef>
                <a:spcPts val="0"/>
              </a:spcBef>
              <a:spcAft>
                <a:spcPts val="0"/>
              </a:spcAft>
              <a:buSzPts val="900"/>
              <a:buFont typeface="Montserrat"/>
              <a:buChar char="■"/>
              <a:defRPr sz="900">
                <a:latin typeface="Montserrat"/>
                <a:ea typeface="Montserrat"/>
                <a:cs typeface="Montserrat"/>
                <a:sym typeface="Montserrat"/>
              </a:defRPr>
            </a:lvl3pPr>
            <a:lvl4pPr indent="-285750" lvl="3" marL="1828800" algn="ctr">
              <a:lnSpc>
                <a:spcPct val="115000"/>
              </a:lnSpc>
              <a:spcBef>
                <a:spcPts val="0"/>
              </a:spcBef>
              <a:spcAft>
                <a:spcPts val="0"/>
              </a:spcAft>
              <a:buSzPts val="900"/>
              <a:buFont typeface="Montserrat"/>
              <a:buChar char="●"/>
              <a:defRPr sz="900">
                <a:latin typeface="Montserrat"/>
                <a:ea typeface="Montserrat"/>
                <a:cs typeface="Montserrat"/>
                <a:sym typeface="Montserrat"/>
              </a:defRPr>
            </a:lvl4pPr>
            <a:lvl5pPr indent="-285750" lvl="4" marL="2286000" algn="ctr">
              <a:lnSpc>
                <a:spcPct val="115000"/>
              </a:lnSpc>
              <a:spcBef>
                <a:spcPts val="0"/>
              </a:spcBef>
              <a:spcAft>
                <a:spcPts val="0"/>
              </a:spcAft>
              <a:buSzPts val="900"/>
              <a:buFont typeface="Montserrat"/>
              <a:buChar char="○"/>
              <a:defRPr sz="900">
                <a:latin typeface="Montserrat"/>
                <a:ea typeface="Montserrat"/>
                <a:cs typeface="Montserrat"/>
                <a:sym typeface="Montserrat"/>
              </a:defRPr>
            </a:lvl5pPr>
            <a:lvl6pPr indent="-285750" lvl="5" marL="2743200" algn="ctr">
              <a:lnSpc>
                <a:spcPct val="115000"/>
              </a:lnSpc>
              <a:spcBef>
                <a:spcPts val="0"/>
              </a:spcBef>
              <a:spcAft>
                <a:spcPts val="0"/>
              </a:spcAft>
              <a:buSzPts val="900"/>
              <a:buFont typeface="Montserrat"/>
              <a:buChar char="■"/>
              <a:defRPr sz="900">
                <a:latin typeface="Montserrat"/>
                <a:ea typeface="Montserrat"/>
                <a:cs typeface="Montserrat"/>
                <a:sym typeface="Montserrat"/>
              </a:defRPr>
            </a:lvl6pPr>
            <a:lvl7pPr indent="-285750" lvl="6" marL="3200400" algn="ctr">
              <a:lnSpc>
                <a:spcPct val="115000"/>
              </a:lnSpc>
              <a:spcBef>
                <a:spcPts val="0"/>
              </a:spcBef>
              <a:spcAft>
                <a:spcPts val="0"/>
              </a:spcAft>
              <a:buSzPts val="900"/>
              <a:buFont typeface="Montserrat"/>
              <a:buChar char="●"/>
              <a:defRPr sz="900">
                <a:latin typeface="Montserrat"/>
                <a:ea typeface="Montserrat"/>
                <a:cs typeface="Montserrat"/>
                <a:sym typeface="Montserrat"/>
              </a:defRPr>
            </a:lvl7pPr>
            <a:lvl8pPr indent="-285750" lvl="7" marL="3657600" algn="ctr">
              <a:lnSpc>
                <a:spcPct val="115000"/>
              </a:lnSpc>
              <a:spcBef>
                <a:spcPts val="0"/>
              </a:spcBef>
              <a:spcAft>
                <a:spcPts val="0"/>
              </a:spcAft>
              <a:buSzPts val="900"/>
              <a:buFont typeface="Montserrat"/>
              <a:buChar char="○"/>
              <a:defRPr sz="900">
                <a:latin typeface="Montserrat"/>
                <a:ea typeface="Montserrat"/>
                <a:cs typeface="Montserrat"/>
                <a:sym typeface="Montserrat"/>
              </a:defRPr>
            </a:lvl8pPr>
            <a:lvl9pPr indent="-285750" lvl="8" marL="4114800" algn="ctr">
              <a:lnSpc>
                <a:spcPct val="115000"/>
              </a:lnSpc>
              <a:spcBef>
                <a:spcPts val="0"/>
              </a:spcBef>
              <a:spcAft>
                <a:spcPts val="0"/>
              </a:spcAft>
              <a:buSzPts val="900"/>
              <a:buFont typeface="Montserrat"/>
              <a:buChar char="■"/>
              <a:defRPr sz="900">
                <a:latin typeface="Montserrat"/>
                <a:ea typeface="Montserrat"/>
                <a:cs typeface="Montserrat"/>
                <a:sym typeface="Montserrat"/>
              </a:defRPr>
            </a:lvl9pPr>
          </a:lstStyle>
          <a:p/>
        </p:txBody>
      </p:sp>
      <p:sp>
        <p:nvSpPr>
          <p:cNvPr id="32" name="Google Shape;32;p5"/>
          <p:cNvSpPr txBox="1"/>
          <p:nvPr>
            <p:ph idx="2" type="body"/>
          </p:nvPr>
        </p:nvSpPr>
        <p:spPr>
          <a:xfrm>
            <a:off x="2692345" y="2668050"/>
            <a:ext cx="1817400" cy="1827600"/>
          </a:xfrm>
          <a:prstGeom prst="rect">
            <a:avLst/>
          </a:prstGeom>
          <a:noFill/>
          <a:ln>
            <a:noFill/>
          </a:ln>
        </p:spPr>
        <p:txBody>
          <a:bodyPr anchorCtr="0" anchor="t" bIns="0" lIns="0" spcFirstLastPara="1" rIns="0" wrap="square" tIns="0">
            <a:normAutofit/>
          </a:bodyPr>
          <a:lstStyle>
            <a:lvl1pPr indent="-285750" lvl="0" marL="457200" marR="0" algn="ctr">
              <a:lnSpc>
                <a:spcPct val="115000"/>
              </a:lnSpc>
              <a:spcBef>
                <a:spcPts val="0"/>
              </a:spcBef>
              <a:spcAft>
                <a:spcPts val="0"/>
              </a:spcAft>
              <a:buClr>
                <a:srgbClr val="262C30"/>
              </a:buClr>
              <a:buSzPts val="900"/>
              <a:buFont typeface="Montserrat"/>
              <a:buChar char="●"/>
              <a:defRPr sz="900">
                <a:solidFill>
                  <a:srgbClr val="262C30"/>
                </a:solidFill>
                <a:latin typeface="Montserrat"/>
                <a:ea typeface="Montserrat"/>
                <a:cs typeface="Montserrat"/>
                <a:sym typeface="Montserrat"/>
              </a:defRPr>
            </a:lvl1pPr>
            <a:lvl2pPr indent="-285750" lvl="1" marL="914400" algn="ctr">
              <a:lnSpc>
                <a:spcPct val="115000"/>
              </a:lnSpc>
              <a:spcBef>
                <a:spcPts val="0"/>
              </a:spcBef>
              <a:spcAft>
                <a:spcPts val="0"/>
              </a:spcAft>
              <a:buSzPts val="900"/>
              <a:buFont typeface="Montserrat"/>
              <a:buChar char="○"/>
              <a:defRPr sz="900">
                <a:latin typeface="Montserrat"/>
                <a:ea typeface="Montserrat"/>
                <a:cs typeface="Montserrat"/>
                <a:sym typeface="Montserrat"/>
              </a:defRPr>
            </a:lvl2pPr>
            <a:lvl3pPr indent="-285750" lvl="2" marL="1371600" algn="ctr">
              <a:lnSpc>
                <a:spcPct val="115000"/>
              </a:lnSpc>
              <a:spcBef>
                <a:spcPts val="0"/>
              </a:spcBef>
              <a:spcAft>
                <a:spcPts val="0"/>
              </a:spcAft>
              <a:buSzPts val="900"/>
              <a:buFont typeface="Montserrat"/>
              <a:buChar char="■"/>
              <a:defRPr sz="900">
                <a:latin typeface="Montserrat"/>
                <a:ea typeface="Montserrat"/>
                <a:cs typeface="Montserrat"/>
                <a:sym typeface="Montserrat"/>
              </a:defRPr>
            </a:lvl3pPr>
            <a:lvl4pPr indent="-285750" lvl="3" marL="1828800" algn="ctr">
              <a:lnSpc>
                <a:spcPct val="115000"/>
              </a:lnSpc>
              <a:spcBef>
                <a:spcPts val="0"/>
              </a:spcBef>
              <a:spcAft>
                <a:spcPts val="0"/>
              </a:spcAft>
              <a:buSzPts val="900"/>
              <a:buFont typeface="Montserrat"/>
              <a:buChar char="●"/>
              <a:defRPr sz="900">
                <a:latin typeface="Montserrat"/>
                <a:ea typeface="Montserrat"/>
                <a:cs typeface="Montserrat"/>
                <a:sym typeface="Montserrat"/>
              </a:defRPr>
            </a:lvl4pPr>
            <a:lvl5pPr indent="-285750" lvl="4" marL="2286000" algn="ctr">
              <a:lnSpc>
                <a:spcPct val="115000"/>
              </a:lnSpc>
              <a:spcBef>
                <a:spcPts val="0"/>
              </a:spcBef>
              <a:spcAft>
                <a:spcPts val="0"/>
              </a:spcAft>
              <a:buSzPts val="900"/>
              <a:buFont typeface="Montserrat"/>
              <a:buChar char="○"/>
              <a:defRPr sz="900">
                <a:latin typeface="Montserrat"/>
                <a:ea typeface="Montserrat"/>
                <a:cs typeface="Montserrat"/>
                <a:sym typeface="Montserrat"/>
              </a:defRPr>
            </a:lvl5pPr>
            <a:lvl6pPr indent="-285750" lvl="5" marL="2743200" algn="ctr">
              <a:lnSpc>
                <a:spcPct val="115000"/>
              </a:lnSpc>
              <a:spcBef>
                <a:spcPts val="0"/>
              </a:spcBef>
              <a:spcAft>
                <a:spcPts val="0"/>
              </a:spcAft>
              <a:buSzPts val="900"/>
              <a:buFont typeface="Montserrat"/>
              <a:buChar char="■"/>
              <a:defRPr sz="900">
                <a:latin typeface="Montserrat"/>
                <a:ea typeface="Montserrat"/>
                <a:cs typeface="Montserrat"/>
                <a:sym typeface="Montserrat"/>
              </a:defRPr>
            </a:lvl6pPr>
            <a:lvl7pPr indent="-285750" lvl="6" marL="3200400" algn="ctr">
              <a:lnSpc>
                <a:spcPct val="115000"/>
              </a:lnSpc>
              <a:spcBef>
                <a:spcPts val="0"/>
              </a:spcBef>
              <a:spcAft>
                <a:spcPts val="0"/>
              </a:spcAft>
              <a:buSzPts val="900"/>
              <a:buFont typeface="Montserrat"/>
              <a:buChar char="●"/>
              <a:defRPr sz="900">
                <a:latin typeface="Montserrat"/>
                <a:ea typeface="Montserrat"/>
                <a:cs typeface="Montserrat"/>
                <a:sym typeface="Montserrat"/>
              </a:defRPr>
            </a:lvl7pPr>
            <a:lvl8pPr indent="-285750" lvl="7" marL="3657600" algn="ctr">
              <a:lnSpc>
                <a:spcPct val="115000"/>
              </a:lnSpc>
              <a:spcBef>
                <a:spcPts val="0"/>
              </a:spcBef>
              <a:spcAft>
                <a:spcPts val="0"/>
              </a:spcAft>
              <a:buSzPts val="900"/>
              <a:buFont typeface="Montserrat"/>
              <a:buChar char="○"/>
              <a:defRPr sz="900">
                <a:latin typeface="Montserrat"/>
                <a:ea typeface="Montserrat"/>
                <a:cs typeface="Montserrat"/>
                <a:sym typeface="Montserrat"/>
              </a:defRPr>
            </a:lvl8pPr>
            <a:lvl9pPr indent="-285750" lvl="8" marL="4114800" algn="ctr">
              <a:lnSpc>
                <a:spcPct val="115000"/>
              </a:lnSpc>
              <a:spcBef>
                <a:spcPts val="0"/>
              </a:spcBef>
              <a:spcAft>
                <a:spcPts val="0"/>
              </a:spcAft>
              <a:buSzPts val="900"/>
              <a:buFont typeface="Montserrat"/>
              <a:buChar char="■"/>
              <a:defRPr sz="900">
                <a:latin typeface="Montserrat"/>
                <a:ea typeface="Montserrat"/>
                <a:cs typeface="Montserrat"/>
                <a:sym typeface="Montserrat"/>
              </a:defRPr>
            </a:lvl9pPr>
          </a:lstStyle>
          <a:p/>
        </p:txBody>
      </p:sp>
      <p:sp>
        <p:nvSpPr>
          <p:cNvPr id="33" name="Google Shape;33;p5"/>
          <p:cNvSpPr txBox="1"/>
          <p:nvPr>
            <p:ph idx="3" type="body"/>
          </p:nvPr>
        </p:nvSpPr>
        <p:spPr>
          <a:xfrm>
            <a:off x="4671900" y="2668050"/>
            <a:ext cx="1817400" cy="1827600"/>
          </a:xfrm>
          <a:prstGeom prst="rect">
            <a:avLst/>
          </a:prstGeom>
          <a:noFill/>
          <a:ln>
            <a:noFill/>
          </a:ln>
        </p:spPr>
        <p:txBody>
          <a:bodyPr anchorCtr="0" anchor="t" bIns="0" lIns="0" spcFirstLastPara="1" rIns="0" wrap="square" tIns="0">
            <a:normAutofit/>
          </a:bodyPr>
          <a:lstStyle>
            <a:lvl1pPr indent="-285750" lvl="0" marL="457200" marR="0" algn="ctr">
              <a:lnSpc>
                <a:spcPct val="115000"/>
              </a:lnSpc>
              <a:spcBef>
                <a:spcPts val="0"/>
              </a:spcBef>
              <a:spcAft>
                <a:spcPts val="0"/>
              </a:spcAft>
              <a:buClr>
                <a:srgbClr val="262C30"/>
              </a:buClr>
              <a:buSzPts val="900"/>
              <a:buFont typeface="Montserrat"/>
              <a:buChar char="●"/>
              <a:defRPr sz="900">
                <a:solidFill>
                  <a:srgbClr val="262C30"/>
                </a:solidFill>
                <a:latin typeface="Montserrat"/>
                <a:ea typeface="Montserrat"/>
                <a:cs typeface="Montserrat"/>
                <a:sym typeface="Montserrat"/>
              </a:defRPr>
            </a:lvl1pPr>
            <a:lvl2pPr indent="-285750" lvl="1" marL="914400" algn="ctr">
              <a:lnSpc>
                <a:spcPct val="115000"/>
              </a:lnSpc>
              <a:spcBef>
                <a:spcPts val="0"/>
              </a:spcBef>
              <a:spcAft>
                <a:spcPts val="0"/>
              </a:spcAft>
              <a:buSzPts val="900"/>
              <a:buFont typeface="Montserrat"/>
              <a:buChar char="○"/>
              <a:defRPr sz="900">
                <a:latin typeface="Montserrat"/>
                <a:ea typeface="Montserrat"/>
                <a:cs typeface="Montserrat"/>
                <a:sym typeface="Montserrat"/>
              </a:defRPr>
            </a:lvl2pPr>
            <a:lvl3pPr indent="-285750" lvl="2" marL="1371600" algn="ctr">
              <a:lnSpc>
                <a:spcPct val="115000"/>
              </a:lnSpc>
              <a:spcBef>
                <a:spcPts val="0"/>
              </a:spcBef>
              <a:spcAft>
                <a:spcPts val="0"/>
              </a:spcAft>
              <a:buSzPts val="900"/>
              <a:buFont typeface="Montserrat"/>
              <a:buChar char="■"/>
              <a:defRPr sz="900">
                <a:latin typeface="Montserrat"/>
                <a:ea typeface="Montserrat"/>
                <a:cs typeface="Montserrat"/>
                <a:sym typeface="Montserrat"/>
              </a:defRPr>
            </a:lvl3pPr>
            <a:lvl4pPr indent="-285750" lvl="3" marL="1828800" algn="ctr">
              <a:lnSpc>
                <a:spcPct val="115000"/>
              </a:lnSpc>
              <a:spcBef>
                <a:spcPts val="0"/>
              </a:spcBef>
              <a:spcAft>
                <a:spcPts val="0"/>
              </a:spcAft>
              <a:buSzPts val="900"/>
              <a:buFont typeface="Montserrat"/>
              <a:buChar char="●"/>
              <a:defRPr sz="900">
                <a:latin typeface="Montserrat"/>
                <a:ea typeface="Montserrat"/>
                <a:cs typeface="Montserrat"/>
                <a:sym typeface="Montserrat"/>
              </a:defRPr>
            </a:lvl4pPr>
            <a:lvl5pPr indent="-285750" lvl="4" marL="2286000" algn="ctr">
              <a:lnSpc>
                <a:spcPct val="115000"/>
              </a:lnSpc>
              <a:spcBef>
                <a:spcPts val="0"/>
              </a:spcBef>
              <a:spcAft>
                <a:spcPts val="0"/>
              </a:spcAft>
              <a:buSzPts val="900"/>
              <a:buFont typeface="Montserrat"/>
              <a:buChar char="○"/>
              <a:defRPr sz="900">
                <a:latin typeface="Montserrat"/>
                <a:ea typeface="Montserrat"/>
                <a:cs typeface="Montserrat"/>
                <a:sym typeface="Montserrat"/>
              </a:defRPr>
            </a:lvl5pPr>
            <a:lvl6pPr indent="-285750" lvl="5" marL="2743200" algn="ctr">
              <a:lnSpc>
                <a:spcPct val="115000"/>
              </a:lnSpc>
              <a:spcBef>
                <a:spcPts val="0"/>
              </a:spcBef>
              <a:spcAft>
                <a:spcPts val="0"/>
              </a:spcAft>
              <a:buSzPts val="900"/>
              <a:buFont typeface="Montserrat"/>
              <a:buChar char="■"/>
              <a:defRPr sz="900">
                <a:latin typeface="Montserrat"/>
                <a:ea typeface="Montserrat"/>
                <a:cs typeface="Montserrat"/>
                <a:sym typeface="Montserrat"/>
              </a:defRPr>
            </a:lvl6pPr>
            <a:lvl7pPr indent="-285750" lvl="6" marL="3200400" algn="ctr">
              <a:lnSpc>
                <a:spcPct val="115000"/>
              </a:lnSpc>
              <a:spcBef>
                <a:spcPts val="0"/>
              </a:spcBef>
              <a:spcAft>
                <a:spcPts val="0"/>
              </a:spcAft>
              <a:buSzPts val="900"/>
              <a:buFont typeface="Montserrat"/>
              <a:buChar char="●"/>
              <a:defRPr sz="900">
                <a:latin typeface="Montserrat"/>
                <a:ea typeface="Montserrat"/>
                <a:cs typeface="Montserrat"/>
                <a:sym typeface="Montserrat"/>
              </a:defRPr>
            </a:lvl7pPr>
            <a:lvl8pPr indent="-285750" lvl="7" marL="3657600" algn="ctr">
              <a:lnSpc>
                <a:spcPct val="115000"/>
              </a:lnSpc>
              <a:spcBef>
                <a:spcPts val="0"/>
              </a:spcBef>
              <a:spcAft>
                <a:spcPts val="0"/>
              </a:spcAft>
              <a:buSzPts val="900"/>
              <a:buFont typeface="Montserrat"/>
              <a:buChar char="○"/>
              <a:defRPr sz="900">
                <a:latin typeface="Montserrat"/>
                <a:ea typeface="Montserrat"/>
                <a:cs typeface="Montserrat"/>
                <a:sym typeface="Montserrat"/>
              </a:defRPr>
            </a:lvl8pPr>
            <a:lvl9pPr indent="-285750" lvl="8" marL="4114800" algn="ctr">
              <a:lnSpc>
                <a:spcPct val="115000"/>
              </a:lnSpc>
              <a:spcBef>
                <a:spcPts val="0"/>
              </a:spcBef>
              <a:spcAft>
                <a:spcPts val="0"/>
              </a:spcAft>
              <a:buSzPts val="900"/>
              <a:buFont typeface="Montserrat"/>
              <a:buChar char="■"/>
              <a:defRPr sz="900">
                <a:latin typeface="Montserrat"/>
                <a:ea typeface="Montserrat"/>
                <a:cs typeface="Montserrat"/>
                <a:sym typeface="Montserrat"/>
              </a:defRPr>
            </a:lvl9pPr>
          </a:lstStyle>
          <a:p/>
        </p:txBody>
      </p:sp>
      <p:sp>
        <p:nvSpPr>
          <p:cNvPr id="34" name="Google Shape;34;p5"/>
          <p:cNvSpPr txBox="1"/>
          <p:nvPr>
            <p:ph idx="4" type="body"/>
          </p:nvPr>
        </p:nvSpPr>
        <p:spPr>
          <a:xfrm>
            <a:off x="6651450" y="2668050"/>
            <a:ext cx="1817400" cy="1827600"/>
          </a:xfrm>
          <a:prstGeom prst="rect">
            <a:avLst/>
          </a:prstGeom>
          <a:noFill/>
          <a:ln>
            <a:noFill/>
          </a:ln>
        </p:spPr>
        <p:txBody>
          <a:bodyPr anchorCtr="0" anchor="t" bIns="0" lIns="0" spcFirstLastPara="1" rIns="0" wrap="square" tIns="0">
            <a:normAutofit/>
          </a:bodyPr>
          <a:lstStyle>
            <a:lvl1pPr indent="-285750" lvl="0" marL="457200" marR="0" algn="ctr">
              <a:lnSpc>
                <a:spcPct val="115000"/>
              </a:lnSpc>
              <a:spcBef>
                <a:spcPts val="0"/>
              </a:spcBef>
              <a:spcAft>
                <a:spcPts val="0"/>
              </a:spcAft>
              <a:buClr>
                <a:srgbClr val="262C30"/>
              </a:buClr>
              <a:buSzPts val="900"/>
              <a:buFont typeface="Montserrat"/>
              <a:buChar char="●"/>
              <a:defRPr sz="900">
                <a:solidFill>
                  <a:srgbClr val="262C30"/>
                </a:solidFill>
                <a:latin typeface="Montserrat"/>
                <a:ea typeface="Montserrat"/>
                <a:cs typeface="Montserrat"/>
                <a:sym typeface="Montserrat"/>
              </a:defRPr>
            </a:lvl1pPr>
            <a:lvl2pPr indent="-285750" lvl="1" marL="914400" algn="ctr">
              <a:lnSpc>
                <a:spcPct val="115000"/>
              </a:lnSpc>
              <a:spcBef>
                <a:spcPts val="0"/>
              </a:spcBef>
              <a:spcAft>
                <a:spcPts val="0"/>
              </a:spcAft>
              <a:buSzPts val="900"/>
              <a:buFont typeface="Montserrat"/>
              <a:buChar char="○"/>
              <a:defRPr sz="900">
                <a:latin typeface="Montserrat"/>
                <a:ea typeface="Montserrat"/>
                <a:cs typeface="Montserrat"/>
                <a:sym typeface="Montserrat"/>
              </a:defRPr>
            </a:lvl2pPr>
            <a:lvl3pPr indent="-285750" lvl="2" marL="1371600" algn="ctr">
              <a:lnSpc>
                <a:spcPct val="115000"/>
              </a:lnSpc>
              <a:spcBef>
                <a:spcPts val="0"/>
              </a:spcBef>
              <a:spcAft>
                <a:spcPts val="0"/>
              </a:spcAft>
              <a:buSzPts val="900"/>
              <a:buFont typeface="Montserrat"/>
              <a:buChar char="■"/>
              <a:defRPr sz="900">
                <a:latin typeface="Montserrat"/>
                <a:ea typeface="Montserrat"/>
                <a:cs typeface="Montserrat"/>
                <a:sym typeface="Montserrat"/>
              </a:defRPr>
            </a:lvl3pPr>
            <a:lvl4pPr indent="-285750" lvl="3" marL="1828800" algn="ctr">
              <a:lnSpc>
                <a:spcPct val="115000"/>
              </a:lnSpc>
              <a:spcBef>
                <a:spcPts val="0"/>
              </a:spcBef>
              <a:spcAft>
                <a:spcPts val="0"/>
              </a:spcAft>
              <a:buSzPts val="900"/>
              <a:buFont typeface="Montserrat"/>
              <a:buChar char="●"/>
              <a:defRPr sz="900">
                <a:latin typeface="Montserrat"/>
                <a:ea typeface="Montserrat"/>
                <a:cs typeface="Montserrat"/>
                <a:sym typeface="Montserrat"/>
              </a:defRPr>
            </a:lvl4pPr>
            <a:lvl5pPr indent="-285750" lvl="4" marL="2286000" algn="ctr">
              <a:lnSpc>
                <a:spcPct val="115000"/>
              </a:lnSpc>
              <a:spcBef>
                <a:spcPts val="0"/>
              </a:spcBef>
              <a:spcAft>
                <a:spcPts val="0"/>
              </a:spcAft>
              <a:buSzPts val="900"/>
              <a:buFont typeface="Montserrat"/>
              <a:buChar char="○"/>
              <a:defRPr sz="900">
                <a:latin typeface="Montserrat"/>
                <a:ea typeface="Montserrat"/>
                <a:cs typeface="Montserrat"/>
                <a:sym typeface="Montserrat"/>
              </a:defRPr>
            </a:lvl5pPr>
            <a:lvl6pPr indent="-285750" lvl="5" marL="2743200" algn="ctr">
              <a:lnSpc>
                <a:spcPct val="115000"/>
              </a:lnSpc>
              <a:spcBef>
                <a:spcPts val="0"/>
              </a:spcBef>
              <a:spcAft>
                <a:spcPts val="0"/>
              </a:spcAft>
              <a:buSzPts val="900"/>
              <a:buFont typeface="Montserrat"/>
              <a:buChar char="■"/>
              <a:defRPr sz="900">
                <a:latin typeface="Montserrat"/>
                <a:ea typeface="Montserrat"/>
                <a:cs typeface="Montserrat"/>
                <a:sym typeface="Montserrat"/>
              </a:defRPr>
            </a:lvl6pPr>
            <a:lvl7pPr indent="-285750" lvl="6" marL="3200400" algn="ctr">
              <a:lnSpc>
                <a:spcPct val="115000"/>
              </a:lnSpc>
              <a:spcBef>
                <a:spcPts val="0"/>
              </a:spcBef>
              <a:spcAft>
                <a:spcPts val="0"/>
              </a:spcAft>
              <a:buSzPts val="900"/>
              <a:buFont typeface="Montserrat"/>
              <a:buChar char="●"/>
              <a:defRPr sz="900">
                <a:latin typeface="Montserrat"/>
                <a:ea typeface="Montserrat"/>
                <a:cs typeface="Montserrat"/>
                <a:sym typeface="Montserrat"/>
              </a:defRPr>
            </a:lvl7pPr>
            <a:lvl8pPr indent="-285750" lvl="7" marL="3657600" algn="ctr">
              <a:lnSpc>
                <a:spcPct val="115000"/>
              </a:lnSpc>
              <a:spcBef>
                <a:spcPts val="0"/>
              </a:spcBef>
              <a:spcAft>
                <a:spcPts val="0"/>
              </a:spcAft>
              <a:buSzPts val="900"/>
              <a:buFont typeface="Montserrat"/>
              <a:buChar char="○"/>
              <a:defRPr sz="900">
                <a:latin typeface="Montserrat"/>
                <a:ea typeface="Montserrat"/>
                <a:cs typeface="Montserrat"/>
                <a:sym typeface="Montserrat"/>
              </a:defRPr>
            </a:lvl8pPr>
            <a:lvl9pPr indent="-285750" lvl="8" marL="4114800" algn="ctr">
              <a:lnSpc>
                <a:spcPct val="115000"/>
              </a:lnSpc>
              <a:spcBef>
                <a:spcPts val="0"/>
              </a:spcBef>
              <a:spcAft>
                <a:spcPts val="0"/>
              </a:spcAft>
              <a:buSzPts val="900"/>
              <a:buFont typeface="Montserrat"/>
              <a:buChar char="■"/>
              <a:defRPr sz="900">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190">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ubtitle - 3 col">
  <p:cSld name="1_Content - 3 col_1">
    <p:spTree>
      <p:nvGrpSpPr>
        <p:cNvPr id="35" name="Shape 35"/>
        <p:cNvGrpSpPr/>
        <p:nvPr/>
      </p:nvGrpSpPr>
      <p:grpSpPr>
        <a:xfrm>
          <a:off x="0" y="0"/>
          <a:ext cx="0" cy="0"/>
          <a:chOff x="0" y="0"/>
          <a:chExt cx="0" cy="0"/>
        </a:xfrm>
      </p:grpSpPr>
      <p:sp>
        <p:nvSpPr>
          <p:cNvPr id="36" name="Google Shape;36;p6"/>
          <p:cNvSpPr txBox="1"/>
          <p:nvPr>
            <p:ph type="title"/>
          </p:nvPr>
        </p:nvSpPr>
        <p:spPr>
          <a:xfrm>
            <a:off x="712800" y="386675"/>
            <a:ext cx="7756200" cy="636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1000"/>
              </a:spcBef>
              <a:spcAft>
                <a:spcPts val="0"/>
              </a:spcAft>
              <a:buNone/>
              <a:defRPr sz="2520">
                <a:solidFill>
                  <a:srgbClr val="703084"/>
                </a:solidFill>
                <a:latin typeface="Montserrat"/>
                <a:ea typeface="Montserrat"/>
                <a:cs typeface="Montserrat"/>
                <a:sym typeface="Montserrat"/>
              </a:defRPr>
            </a:lvl1pPr>
            <a:lvl2pPr lvl="1">
              <a:spcBef>
                <a:spcPts val="0"/>
              </a:spcBef>
              <a:spcAft>
                <a:spcPts val="0"/>
              </a:spcAft>
              <a:buNone/>
              <a:defRPr>
                <a:latin typeface="Montserrat"/>
                <a:ea typeface="Montserrat"/>
                <a:cs typeface="Montserrat"/>
                <a:sym typeface="Montserrat"/>
              </a:defRPr>
            </a:lvl2pPr>
            <a:lvl3pPr lvl="2">
              <a:spcBef>
                <a:spcPts val="0"/>
              </a:spcBef>
              <a:spcAft>
                <a:spcPts val="0"/>
              </a:spcAft>
              <a:buNone/>
              <a:defRPr>
                <a:latin typeface="Montserrat"/>
                <a:ea typeface="Montserrat"/>
                <a:cs typeface="Montserrat"/>
                <a:sym typeface="Montserrat"/>
              </a:defRPr>
            </a:lvl3pPr>
            <a:lvl4pPr lvl="3">
              <a:spcBef>
                <a:spcPts val="0"/>
              </a:spcBef>
              <a:spcAft>
                <a:spcPts val="0"/>
              </a:spcAft>
              <a:buNone/>
              <a:defRPr>
                <a:latin typeface="Montserrat"/>
                <a:ea typeface="Montserrat"/>
                <a:cs typeface="Montserrat"/>
                <a:sym typeface="Montserrat"/>
              </a:defRPr>
            </a:lvl4pPr>
            <a:lvl5pPr lvl="4">
              <a:spcBef>
                <a:spcPts val="0"/>
              </a:spcBef>
              <a:spcAft>
                <a:spcPts val="0"/>
              </a:spcAft>
              <a:buNone/>
              <a:defRPr>
                <a:latin typeface="Montserrat"/>
                <a:ea typeface="Montserrat"/>
                <a:cs typeface="Montserrat"/>
                <a:sym typeface="Montserrat"/>
              </a:defRPr>
            </a:lvl5pPr>
            <a:lvl6pPr lvl="5">
              <a:spcBef>
                <a:spcPts val="0"/>
              </a:spcBef>
              <a:spcAft>
                <a:spcPts val="0"/>
              </a:spcAft>
              <a:buNone/>
              <a:defRPr>
                <a:latin typeface="Montserrat"/>
                <a:ea typeface="Montserrat"/>
                <a:cs typeface="Montserrat"/>
                <a:sym typeface="Montserrat"/>
              </a:defRPr>
            </a:lvl6pPr>
            <a:lvl7pPr lvl="6">
              <a:spcBef>
                <a:spcPts val="0"/>
              </a:spcBef>
              <a:spcAft>
                <a:spcPts val="0"/>
              </a:spcAft>
              <a:buNone/>
              <a:defRPr>
                <a:latin typeface="Montserrat"/>
                <a:ea typeface="Montserrat"/>
                <a:cs typeface="Montserrat"/>
                <a:sym typeface="Montserrat"/>
              </a:defRPr>
            </a:lvl7pPr>
            <a:lvl8pPr lvl="7">
              <a:spcBef>
                <a:spcPts val="0"/>
              </a:spcBef>
              <a:spcAft>
                <a:spcPts val="0"/>
              </a:spcAft>
              <a:buNone/>
              <a:defRPr>
                <a:latin typeface="Montserrat"/>
                <a:ea typeface="Montserrat"/>
                <a:cs typeface="Montserrat"/>
                <a:sym typeface="Montserrat"/>
              </a:defRPr>
            </a:lvl8pPr>
            <a:lvl9pPr lvl="8">
              <a:spcBef>
                <a:spcPts val="0"/>
              </a:spcBef>
              <a:spcAft>
                <a:spcPts val="0"/>
              </a:spcAft>
              <a:buNone/>
              <a:defRPr>
                <a:latin typeface="Montserrat"/>
                <a:ea typeface="Montserrat"/>
                <a:cs typeface="Montserrat"/>
                <a:sym typeface="Montserrat"/>
              </a:defRPr>
            </a:lvl9pPr>
          </a:lstStyle>
          <a:p/>
        </p:txBody>
      </p:sp>
      <p:sp>
        <p:nvSpPr>
          <p:cNvPr id="37" name="Google Shape;37;p6"/>
          <p:cNvSpPr txBox="1"/>
          <p:nvPr>
            <p:ph idx="1" type="body"/>
          </p:nvPr>
        </p:nvSpPr>
        <p:spPr>
          <a:xfrm>
            <a:off x="712800" y="3288350"/>
            <a:ext cx="2440200" cy="1207500"/>
          </a:xfrm>
          <a:prstGeom prst="rect">
            <a:avLst/>
          </a:prstGeom>
          <a:noFill/>
          <a:ln>
            <a:noFill/>
          </a:ln>
        </p:spPr>
        <p:txBody>
          <a:bodyPr anchorCtr="0" anchor="t" bIns="0" lIns="0" spcFirstLastPara="1" rIns="0" wrap="square" tIns="0">
            <a:normAutofit/>
          </a:bodyPr>
          <a:lstStyle>
            <a:lvl1pPr indent="-285750" lvl="0" marL="457200" marR="0" algn="l">
              <a:lnSpc>
                <a:spcPct val="115000"/>
              </a:lnSpc>
              <a:spcBef>
                <a:spcPts val="0"/>
              </a:spcBef>
              <a:spcAft>
                <a:spcPts val="0"/>
              </a:spcAft>
              <a:buClr>
                <a:srgbClr val="262C30"/>
              </a:buClr>
              <a:buSzPts val="900"/>
              <a:buFont typeface="Montserrat"/>
              <a:buChar char="●"/>
              <a:defRPr sz="900">
                <a:solidFill>
                  <a:srgbClr val="262C30"/>
                </a:solidFill>
                <a:latin typeface="Montserrat"/>
                <a:ea typeface="Montserrat"/>
                <a:cs typeface="Montserrat"/>
                <a:sym typeface="Montserrat"/>
              </a:defRPr>
            </a:lvl1pPr>
            <a:lvl2pPr indent="-285750" lvl="1" marL="914400">
              <a:lnSpc>
                <a:spcPct val="115000"/>
              </a:lnSpc>
              <a:spcBef>
                <a:spcPts val="0"/>
              </a:spcBef>
              <a:spcAft>
                <a:spcPts val="0"/>
              </a:spcAft>
              <a:buSzPts val="900"/>
              <a:buFont typeface="Montserrat"/>
              <a:buChar char="○"/>
              <a:defRPr sz="900">
                <a:latin typeface="Montserrat"/>
                <a:ea typeface="Montserrat"/>
                <a:cs typeface="Montserrat"/>
                <a:sym typeface="Montserrat"/>
              </a:defRPr>
            </a:lvl2pPr>
            <a:lvl3pPr indent="-285750" lvl="2" marL="1371600">
              <a:lnSpc>
                <a:spcPct val="115000"/>
              </a:lnSpc>
              <a:spcBef>
                <a:spcPts val="0"/>
              </a:spcBef>
              <a:spcAft>
                <a:spcPts val="0"/>
              </a:spcAft>
              <a:buSzPts val="900"/>
              <a:buFont typeface="Montserrat"/>
              <a:buChar char="■"/>
              <a:defRPr sz="900">
                <a:latin typeface="Montserrat"/>
                <a:ea typeface="Montserrat"/>
                <a:cs typeface="Montserrat"/>
                <a:sym typeface="Montserrat"/>
              </a:defRPr>
            </a:lvl3pPr>
            <a:lvl4pPr indent="-285750" lvl="3" marL="1828800">
              <a:lnSpc>
                <a:spcPct val="115000"/>
              </a:lnSpc>
              <a:spcBef>
                <a:spcPts val="0"/>
              </a:spcBef>
              <a:spcAft>
                <a:spcPts val="0"/>
              </a:spcAft>
              <a:buSzPts val="900"/>
              <a:buFont typeface="Montserrat"/>
              <a:buChar char="●"/>
              <a:defRPr sz="900">
                <a:latin typeface="Montserrat"/>
                <a:ea typeface="Montserrat"/>
                <a:cs typeface="Montserrat"/>
                <a:sym typeface="Montserrat"/>
              </a:defRPr>
            </a:lvl4pPr>
            <a:lvl5pPr indent="-285750" lvl="4" marL="2286000">
              <a:lnSpc>
                <a:spcPct val="115000"/>
              </a:lnSpc>
              <a:spcBef>
                <a:spcPts val="0"/>
              </a:spcBef>
              <a:spcAft>
                <a:spcPts val="0"/>
              </a:spcAft>
              <a:buSzPts val="900"/>
              <a:buFont typeface="Montserrat"/>
              <a:buChar char="○"/>
              <a:defRPr sz="900">
                <a:latin typeface="Montserrat"/>
                <a:ea typeface="Montserrat"/>
                <a:cs typeface="Montserrat"/>
                <a:sym typeface="Montserrat"/>
              </a:defRPr>
            </a:lvl5pPr>
            <a:lvl6pPr indent="-285750" lvl="5" marL="2743200">
              <a:lnSpc>
                <a:spcPct val="115000"/>
              </a:lnSpc>
              <a:spcBef>
                <a:spcPts val="0"/>
              </a:spcBef>
              <a:spcAft>
                <a:spcPts val="0"/>
              </a:spcAft>
              <a:buSzPts val="900"/>
              <a:buFont typeface="Montserrat"/>
              <a:buChar char="■"/>
              <a:defRPr sz="900">
                <a:latin typeface="Montserrat"/>
                <a:ea typeface="Montserrat"/>
                <a:cs typeface="Montserrat"/>
                <a:sym typeface="Montserrat"/>
              </a:defRPr>
            </a:lvl6pPr>
            <a:lvl7pPr indent="-285750" lvl="6" marL="3200400">
              <a:lnSpc>
                <a:spcPct val="115000"/>
              </a:lnSpc>
              <a:spcBef>
                <a:spcPts val="0"/>
              </a:spcBef>
              <a:spcAft>
                <a:spcPts val="0"/>
              </a:spcAft>
              <a:buSzPts val="900"/>
              <a:buFont typeface="Montserrat"/>
              <a:buChar char="●"/>
              <a:defRPr sz="900">
                <a:latin typeface="Montserrat"/>
                <a:ea typeface="Montserrat"/>
                <a:cs typeface="Montserrat"/>
                <a:sym typeface="Montserrat"/>
              </a:defRPr>
            </a:lvl7pPr>
            <a:lvl8pPr indent="-285750" lvl="7" marL="3657600">
              <a:lnSpc>
                <a:spcPct val="115000"/>
              </a:lnSpc>
              <a:spcBef>
                <a:spcPts val="0"/>
              </a:spcBef>
              <a:spcAft>
                <a:spcPts val="0"/>
              </a:spcAft>
              <a:buSzPts val="900"/>
              <a:buFont typeface="Montserrat"/>
              <a:buChar char="○"/>
              <a:defRPr sz="900">
                <a:latin typeface="Montserrat"/>
                <a:ea typeface="Montserrat"/>
                <a:cs typeface="Montserrat"/>
                <a:sym typeface="Montserrat"/>
              </a:defRPr>
            </a:lvl8pPr>
            <a:lvl9pPr indent="-285750" lvl="8" marL="4114800">
              <a:lnSpc>
                <a:spcPct val="115000"/>
              </a:lnSpc>
              <a:spcBef>
                <a:spcPts val="0"/>
              </a:spcBef>
              <a:spcAft>
                <a:spcPts val="0"/>
              </a:spcAft>
              <a:buSzPts val="900"/>
              <a:buFont typeface="Montserrat"/>
              <a:buChar char="■"/>
              <a:defRPr sz="900">
                <a:latin typeface="Montserrat"/>
                <a:ea typeface="Montserrat"/>
                <a:cs typeface="Montserrat"/>
                <a:sym typeface="Montserrat"/>
              </a:defRPr>
            </a:lvl9pPr>
          </a:lstStyle>
          <a:p/>
        </p:txBody>
      </p:sp>
      <p:sp>
        <p:nvSpPr>
          <p:cNvPr id="38" name="Google Shape;38;p6"/>
          <p:cNvSpPr txBox="1"/>
          <p:nvPr>
            <p:ph idx="2" type="subTitle"/>
          </p:nvPr>
        </p:nvSpPr>
        <p:spPr>
          <a:xfrm>
            <a:off x="712425" y="1264700"/>
            <a:ext cx="7756200" cy="480300"/>
          </a:xfrm>
          <a:prstGeom prst="rect">
            <a:avLst/>
          </a:prstGeom>
          <a:noFill/>
          <a:ln>
            <a:noFill/>
          </a:ln>
        </p:spPr>
        <p:txBody>
          <a:bodyPr anchorCtr="0" anchor="t" bIns="0" lIns="0" spcFirstLastPara="1" rIns="0" wrap="square" tIns="0">
            <a:noAutofit/>
          </a:bodyPr>
          <a:lstStyle>
            <a:lvl1pPr indent="0" lvl="0" marL="0" marR="0" algn="l">
              <a:lnSpc>
                <a:spcPct val="115000"/>
              </a:lnSpc>
              <a:spcBef>
                <a:spcPts val="1000"/>
              </a:spcBef>
              <a:spcAft>
                <a:spcPts val="0"/>
              </a:spcAft>
              <a:buNone/>
              <a:defRPr sz="1100">
                <a:solidFill>
                  <a:srgbClr val="262C30"/>
                </a:solidFill>
                <a:latin typeface="Montserrat"/>
                <a:ea typeface="Montserrat"/>
                <a:cs typeface="Montserrat"/>
                <a:sym typeface="Montserrat"/>
              </a:defRPr>
            </a:lvl1pPr>
            <a:lvl2pPr lvl="1">
              <a:lnSpc>
                <a:spcPct val="115000"/>
              </a:lnSpc>
              <a:spcBef>
                <a:spcPts val="0"/>
              </a:spcBef>
              <a:spcAft>
                <a:spcPts val="0"/>
              </a:spcAft>
              <a:buNone/>
              <a:defRPr sz="1100">
                <a:latin typeface="Montserrat"/>
                <a:ea typeface="Montserrat"/>
                <a:cs typeface="Montserrat"/>
                <a:sym typeface="Montserrat"/>
              </a:defRPr>
            </a:lvl2pPr>
            <a:lvl3pPr lvl="2">
              <a:lnSpc>
                <a:spcPct val="115000"/>
              </a:lnSpc>
              <a:spcBef>
                <a:spcPts val="0"/>
              </a:spcBef>
              <a:spcAft>
                <a:spcPts val="0"/>
              </a:spcAft>
              <a:buNone/>
              <a:defRPr sz="1100">
                <a:latin typeface="Montserrat"/>
                <a:ea typeface="Montserrat"/>
                <a:cs typeface="Montserrat"/>
                <a:sym typeface="Montserrat"/>
              </a:defRPr>
            </a:lvl3pPr>
            <a:lvl4pPr lvl="3">
              <a:lnSpc>
                <a:spcPct val="115000"/>
              </a:lnSpc>
              <a:spcBef>
                <a:spcPts val="0"/>
              </a:spcBef>
              <a:spcAft>
                <a:spcPts val="0"/>
              </a:spcAft>
              <a:buNone/>
              <a:defRPr sz="1100">
                <a:latin typeface="Montserrat"/>
                <a:ea typeface="Montserrat"/>
                <a:cs typeface="Montserrat"/>
                <a:sym typeface="Montserrat"/>
              </a:defRPr>
            </a:lvl4pPr>
            <a:lvl5pPr lvl="4">
              <a:lnSpc>
                <a:spcPct val="115000"/>
              </a:lnSpc>
              <a:spcBef>
                <a:spcPts val="0"/>
              </a:spcBef>
              <a:spcAft>
                <a:spcPts val="0"/>
              </a:spcAft>
              <a:buNone/>
              <a:defRPr sz="1100">
                <a:latin typeface="Montserrat"/>
                <a:ea typeface="Montserrat"/>
                <a:cs typeface="Montserrat"/>
                <a:sym typeface="Montserrat"/>
              </a:defRPr>
            </a:lvl5pPr>
            <a:lvl6pPr lvl="5">
              <a:lnSpc>
                <a:spcPct val="115000"/>
              </a:lnSpc>
              <a:spcBef>
                <a:spcPts val="0"/>
              </a:spcBef>
              <a:spcAft>
                <a:spcPts val="0"/>
              </a:spcAft>
              <a:buNone/>
              <a:defRPr sz="1100">
                <a:latin typeface="Montserrat"/>
                <a:ea typeface="Montserrat"/>
                <a:cs typeface="Montserrat"/>
                <a:sym typeface="Montserrat"/>
              </a:defRPr>
            </a:lvl6pPr>
            <a:lvl7pPr lvl="6">
              <a:lnSpc>
                <a:spcPct val="115000"/>
              </a:lnSpc>
              <a:spcBef>
                <a:spcPts val="0"/>
              </a:spcBef>
              <a:spcAft>
                <a:spcPts val="0"/>
              </a:spcAft>
              <a:buNone/>
              <a:defRPr sz="1100">
                <a:latin typeface="Montserrat"/>
                <a:ea typeface="Montserrat"/>
                <a:cs typeface="Montserrat"/>
                <a:sym typeface="Montserrat"/>
              </a:defRPr>
            </a:lvl7pPr>
            <a:lvl8pPr lvl="7">
              <a:lnSpc>
                <a:spcPct val="115000"/>
              </a:lnSpc>
              <a:spcBef>
                <a:spcPts val="0"/>
              </a:spcBef>
              <a:spcAft>
                <a:spcPts val="0"/>
              </a:spcAft>
              <a:buNone/>
              <a:defRPr sz="1100">
                <a:latin typeface="Montserrat"/>
                <a:ea typeface="Montserrat"/>
                <a:cs typeface="Montserrat"/>
                <a:sym typeface="Montserrat"/>
              </a:defRPr>
            </a:lvl8pPr>
            <a:lvl9pPr lvl="8">
              <a:lnSpc>
                <a:spcPct val="115000"/>
              </a:lnSpc>
              <a:spcBef>
                <a:spcPts val="0"/>
              </a:spcBef>
              <a:spcAft>
                <a:spcPts val="0"/>
              </a:spcAft>
              <a:buNone/>
              <a:defRPr sz="1100">
                <a:latin typeface="Montserrat"/>
                <a:ea typeface="Montserrat"/>
                <a:cs typeface="Montserrat"/>
                <a:sym typeface="Montserrat"/>
              </a:defRPr>
            </a:lvl9pPr>
          </a:lstStyle>
          <a:p/>
        </p:txBody>
      </p:sp>
      <p:sp>
        <p:nvSpPr>
          <p:cNvPr id="39" name="Google Shape;39;p6"/>
          <p:cNvSpPr txBox="1"/>
          <p:nvPr>
            <p:ph idx="3" type="body"/>
          </p:nvPr>
        </p:nvSpPr>
        <p:spPr>
          <a:xfrm>
            <a:off x="3370494" y="3288350"/>
            <a:ext cx="2440200" cy="1207500"/>
          </a:xfrm>
          <a:prstGeom prst="rect">
            <a:avLst/>
          </a:prstGeom>
          <a:noFill/>
          <a:ln>
            <a:noFill/>
          </a:ln>
        </p:spPr>
        <p:txBody>
          <a:bodyPr anchorCtr="0" anchor="t" bIns="0" lIns="0" spcFirstLastPara="1" rIns="0" wrap="square" tIns="0">
            <a:normAutofit/>
          </a:bodyPr>
          <a:lstStyle>
            <a:lvl1pPr indent="-285750" lvl="0" marL="457200" marR="0" algn="l">
              <a:lnSpc>
                <a:spcPct val="115000"/>
              </a:lnSpc>
              <a:spcBef>
                <a:spcPts val="0"/>
              </a:spcBef>
              <a:spcAft>
                <a:spcPts val="0"/>
              </a:spcAft>
              <a:buClr>
                <a:srgbClr val="262C30"/>
              </a:buClr>
              <a:buSzPts val="900"/>
              <a:buFont typeface="Montserrat"/>
              <a:buChar char="●"/>
              <a:defRPr sz="900">
                <a:solidFill>
                  <a:srgbClr val="262C30"/>
                </a:solidFill>
                <a:latin typeface="Montserrat"/>
                <a:ea typeface="Montserrat"/>
                <a:cs typeface="Montserrat"/>
                <a:sym typeface="Montserrat"/>
              </a:defRPr>
            </a:lvl1pPr>
            <a:lvl2pPr indent="-285750" lvl="1" marL="914400">
              <a:lnSpc>
                <a:spcPct val="115000"/>
              </a:lnSpc>
              <a:spcBef>
                <a:spcPts val="0"/>
              </a:spcBef>
              <a:spcAft>
                <a:spcPts val="0"/>
              </a:spcAft>
              <a:buSzPts val="900"/>
              <a:buFont typeface="Montserrat"/>
              <a:buChar char="○"/>
              <a:defRPr sz="900">
                <a:latin typeface="Montserrat"/>
                <a:ea typeface="Montserrat"/>
                <a:cs typeface="Montserrat"/>
                <a:sym typeface="Montserrat"/>
              </a:defRPr>
            </a:lvl2pPr>
            <a:lvl3pPr indent="-285750" lvl="2" marL="1371600">
              <a:lnSpc>
                <a:spcPct val="115000"/>
              </a:lnSpc>
              <a:spcBef>
                <a:spcPts val="0"/>
              </a:spcBef>
              <a:spcAft>
                <a:spcPts val="0"/>
              </a:spcAft>
              <a:buSzPts val="900"/>
              <a:buFont typeface="Montserrat"/>
              <a:buChar char="■"/>
              <a:defRPr sz="900">
                <a:latin typeface="Montserrat"/>
                <a:ea typeface="Montserrat"/>
                <a:cs typeface="Montserrat"/>
                <a:sym typeface="Montserrat"/>
              </a:defRPr>
            </a:lvl3pPr>
            <a:lvl4pPr indent="-285750" lvl="3" marL="1828800">
              <a:lnSpc>
                <a:spcPct val="115000"/>
              </a:lnSpc>
              <a:spcBef>
                <a:spcPts val="0"/>
              </a:spcBef>
              <a:spcAft>
                <a:spcPts val="0"/>
              </a:spcAft>
              <a:buSzPts val="900"/>
              <a:buFont typeface="Montserrat"/>
              <a:buChar char="●"/>
              <a:defRPr sz="900">
                <a:latin typeface="Montserrat"/>
                <a:ea typeface="Montserrat"/>
                <a:cs typeface="Montserrat"/>
                <a:sym typeface="Montserrat"/>
              </a:defRPr>
            </a:lvl4pPr>
            <a:lvl5pPr indent="-285750" lvl="4" marL="2286000">
              <a:lnSpc>
                <a:spcPct val="115000"/>
              </a:lnSpc>
              <a:spcBef>
                <a:spcPts val="0"/>
              </a:spcBef>
              <a:spcAft>
                <a:spcPts val="0"/>
              </a:spcAft>
              <a:buSzPts val="900"/>
              <a:buFont typeface="Montserrat"/>
              <a:buChar char="○"/>
              <a:defRPr sz="900">
                <a:latin typeface="Montserrat"/>
                <a:ea typeface="Montserrat"/>
                <a:cs typeface="Montserrat"/>
                <a:sym typeface="Montserrat"/>
              </a:defRPr>
            </a:lvl5pPr>
            <a:lvl6pPr indent="-285750" lvl="5" marL="2743200">
              <a:lnSpc>
                <a:spcPct val="115000"/>
              </a:lnSpc>
              <a:spcBef>
                <a:spcPts val="0"/>
              </a:spcBef>
              <a:spcAft>
                <a:spcPts val="0"/>
              </a:spcAft>
              <a:buSzPts val="900"/>
              <a:buFont typeface="Montserrat"/>
              <a:buChar char="■"/>
              <a:defRPr sz="900">
                <a:latin typeface="Montserrat"/>
                <a:ea typeface="Montserrat"/>
                <a:cs typeface="Montserrat"/>
                <a:sym typeface="Montserrat"/>
              </a:defRPr>
            </a:lvl6pPr>
            <a:lvl7pPr indent="-285750" lvl="6" marL="3200400">
              <a:lnSpc>
                <a:spcPct val="115000"/>
              </a:lnSpc>
              <a:spcBef>
                <a:spcPts val="0"/>
              </a:spcBef>
              <a:spcAft>
                <a:spcPts val="0"/>
              </a:spcAft>
              <a:buSzPts val="900"/>
              <a:buFont typeface="Montserrat"/>
              <a:buChar char="●"/>
              <a:defRPr sz="900">
                <a:latin typeface="Montserrat"/>
                <a:ea typeface="Montserrat"/>
                <a:cs typeface="Montserrat"/>
                <a:sym typeface="Montserrat"/>
              </a:defRPr>
            </a:lvl7pPr>
            <a:lvl8pPr indent="-285750" lvl="7" marL="3657600">
              <a:lnSpc>
                <a:spcPct val="115000"/>
              </a:lnSpc>
              <a:spcBef>
                <a:spcPts val="0"/>
              </a:spcBef>
              <a:spcAft>
                <a:spcPts val="0"/>
              </a:spcAft>
              <a:buSzPts val="900"/>
              <a:buFont typeface="Montserrat"/>
              <a:buChar char="○"/>
              <a:defRPr sz="900">
                <a:latin typeface="Montserrat"/>
                <a:ea typeface="Montserrat"/>
                <a:cs typeface="Montserrat"/>
                <a:sym typeface="Montserrat"/>
              </a:defRPr>
            </a:lvl8pPr>
            <a:lvl9pPr indent="-285750" lvl="8" marL="4114800">
              <a:lnSpc>
                <a:spcPct val="115000"/>
              </a:lnSpc>
              <a:spcBef>
                <a:spcPts val="0"/>
              </a:spcBef>
              <a:spcAft>
                <a:spcPts val="0"/>
              </a:spcAft>
              <a:buSzPts val="900"/>
              <a:buFont typeface="Montserrat"/>
              <a:buChar char="■"/>
              <a:defRPr sz="900">
                <a:latin typeface="Montserrat"/>
                <a:ea typeface="Montserrat"/>
                <a:cs typeface="Montserrat"/>
                <a:sym typeface="Montserrat"/>
              </a:defRPr>
            </a:lvl9pPr>
          </a:lstStyle>
          <a:p/>
        </p:txBody>
      </p:sp>
      <p:sp>
        <p:nvSpPr>
          <p:cNvPr id="40" name="Google Shape;40;p6"/>
          <p:cNvSpPr txBox="1"/>
          <p:nvPr>
            <p:ph idx="4" type="body"/>
          </p:nvPr>
        </p:nvSpPr>
        <p:spPr>
          <a:xfrm>
            <a:off x="6028200" y="3288350"/>
            <a:ext cx="2440200" cy="1207500"/>
          </a:xfrm>
          <a:prstGeom prst="rect">
            <a:avLst/>
          </a:prstGeom>
          <a:noFill/>
          <a:ln>
            <a:noFill/>
          </a:ln>
        </p:spPr>
        <p:txBody>
          <a:bodyPr anchorCtr="0" anchor="t" bIns="0" lIns="0" spcFirstLastPara="1" rIns="0" wrap="square" tIns="0">
            <a:normAutofit/>
          </a:bodyPr>
          <a:lstStyle>
            <a:lvl1pPr indent="-285750" lvl="0" marL="457200" marR="0" algn="l">
              <a:lnSpc>
                <a:spcPct val="115000"/>
              </a:lnSpc>
              <a:spcBef>
                <a:spcPts val="0"/>
              </a:spcBef>
              <a:spcAft>
                <a:spcPts val="0"/>
              </a:spcAft>
              <a:buClr>
                <a:srgbClr val="262C30"/>
              </a:buClr>
              <a:buSzPts val="900"/>
              <a:buFont typeface="Montserrat"/>
              <a:buChar char="●"/>
              <a:defRPr sz="900">
                <a:solidFill>
                  <a:srgbClr val="262C30"/>
                </a:solidFill>
                <a:latin typeface="Montserrat"/>
                <a:ea typeface="Montserrat"/>
                <a:cs typeface="Montserrat"/>
                <a:sym typeface="Montserrat"/>
              </a:defRPr>
            </a:lvl1pPr>
            <a:lvl2pPr indent="-285750" lvl="1" marL="914400">
              <a:lnSpc>
                <a:spcPct val="115000"/>
              </a:lnSpc>
              <a:spcBef>
                <a:spcPts val="0"/>
              </a:spcBef>
              <a:spcAft>
                <a:spcPts val="0"/>
              </a:spcAft>
              <a:buSzPts val="900"/>
              <a:buFont typeface="Montserrat"/>
              <a:buChar char="○"/>
              <a:defRPr sz="900">
                <a:latin typeface="Montserrat"/>
                <a:ea typeface="Montserrat"/>
                <a:cs typeface="Montserrat"/>
                <a:sym typeface="Montserrat"/>
              </a:defRPr>
            </a:lvl2pPr>
            <a:lvl3pPr indent="-285750" lvl="2" marL="1371600">
              <a:lnSpc>
                <a:spcPct val="115000"/>
              </a:lnSpc>
              <a:spcBef>
                <a:spcPts val="0"/>
              </a:spcBef>
              <a:spcAft>
                <a:spcPts val="0"/>
              </a:spcAft>
              <a:buSzPts val="900"/>
              <a:buFont typeface="Montserrat"/>
              <a:buChar char="■"/>
              <a:defRPr sz="900">
                <a:latin typeface="Montserrat"/>
                <a:ea typeface="Montserrat"/>
                <a:cs typeface="Montserrat"/>
                <a:sym typeface="Montserrat"/>
              </a:defRPr>
            </a:lvl3pPr>
            <a:lvl4pPr indent="-285750" lvl="3" marL="1828800">
              <a:lnSpc>
                <a:spcPct val="115000"/>
              </a:lnSpc>
              <a:spcBef>
                <a:spcPts val="0"/>
              </a:spcBef>
              <a:spcAft>
                <a:spcPts val="0"/>
              </a:spcAft>
              <a:buSzPts val="900"/>
              <a:buFont typeface="Montserrat"/>
              <a:buChar char="●"/>
              <a:defRPr sz="900">
                <a:latin typeface="Montserrat"/>
                <a:ea typeface="Montserrat"/>
                <a:cs typeface="Montserrat"/>
                <a:sym typeface="Montserrat"/>
              </a:defRPr>
            </a:lvl4pPr>
            <a:lvl5pPr indent="-285750" lvl="4" marL="2286000">
              <a:lnSpc>
                <a:spcPct val="115000"/>
              </a:lnSpc>
              <a:spcBef>
                <a:spcPts val="0"/>
              </a:spcBef>
              <a:spcAft>
                <a:spcPts val="0"/>
              </a:spcAft>
              <a:buSzPts val="900"/>
              <a:buFont typeface="Montserrat"/>
              <a:buChar char="○"/>
              <a:defRPr sz="900">
                <a:latin typeface="Montserrat"/>
                <a:ea typeface="Montserrat"/>
                <a:cs typeface="Montserrat"/>
                <a:sym typeface="Montserrat"/>
              </a:defRPr>
            </a:lvl5pPr>
            <a:lvl6pPr indent="-285750" lvl="5" marL="2743200">
              <a:lnSpc>
                <a:spcPct val="115000"/>
              </a:lnSpc>
              <a:spcBef>
                <a:spcPts val="0"/>
              </a:spcBef>
              <a:spcAft>
                <a:spcPts val="0"/>
              </a:spcAft>
              <a:buSzPts val="900"/>
              <a:buFont typeface="Montserrat"/>
              <a:buChar char="■"/>
              <a:defRPr sz="900">
                <a:latin typeface="Montserrat"/>
                <a:ea typeface="Montserrat"/>
                <a:cs typeface="Montserrat"/>
                <a:sym typeface="Montserrat"/>
              </a:defRPr>
            </a:lvl6pPr>
            <a:lvl7pPr indent="-285750" lvl="6" marL="3200400">
              <a:lnSpc>
                <a:spcPct val="115000"/>
              </a:lnSpc>
              <a:spcBef>
                <a:spcPts val="0"/>
              </a:spcBef>
              <a:spcAft>
                <a:spcPts val="0"/>
              </a:spcAft>
              <a:buSzPts val="900"/>
              <a:buFont typeface="Montserrat"/>
              <a:buChar char="●"/>
              <a:defRPr sz="900">
                <a:latin typeface="Montserrat"/>
                <a:ea typeface="Montserrat"/>
                <a:cs typeface="Montserrat"/>
                <a:sym typeface="Montserrat"/>
              </a:defRPr>
            </a:lvl7pPr>
            <a:lvl8pPr indent="-285750" lvl="7" marL="3657600">
              <a:lnSpc>
                <a:spcPct val="115000"/>
              </a:lnSpc>
              <a:spcBef>
                <a:spcPts val="0"/>
              </a:spcBef>
              <a:spcAft>
                <a:spcPts val="0"/>
              </a:spcAft>
              <a:buSzPts val="900"/>
              <a:buFont typeface="Montserrat"/>
              <a:buChar char="○"/>
              <a:defRPr sz="900">
                <a:latin typeface="Montserrat"/>
                <a:ea typeface="Montserrat"/>
                <a:cs typeface="Montserrat"/>
                <a:sym typeface="Montserrat"/>
              </a:defRPr>
            </a:lvl8pPr>
            <a:lvl9pPr indent="-285750" lvl="8" marL="4114800">
              <a:lnSpc>
                <a:spcPct val="115000"/>
              </a:lnSpc>
              <a:spcBef>
                <a:spcPts val="0"/>
              </a:spcBef>
              <a:spcAft>
                <a:spcPts val="0"/>
              </a:spcAft>
              <a:buSzPts val="900"/>
              <a:buFont typeface="Montserrat"/>
              <a:buChar char="■"/>
              <a:defRPr sz="900">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190">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
  <p:cSld name="Content - 2 col">
    <p:spTree>
      <p:nvGrpSpPr>
        <p:cNvPr id="41" name="Shape 41"/>
        <p:cNvGrpSpPr/>
        <p:nvPr/>
      </p:nvGrpSpPr>
      <p:grpSpPr>
        <a:xfrm>
          <a:off x="0" y="0"/>
          <a:ext cx="0" cy="0"/>
          <a:chOff x="0" y="0"/>
          <a:chExt cx="0" cy="0"/>
        </a:xfrm>
      </p:grpSpPr>
      <p:sp>
        <p:nvSpPr>
          <p:cNvPr id="42" name="Google Shape;42;p7"/>
          <p:cNvSpPr txBox="1"/>
          <p:nvPr>
            <p:ph type="title"/>
          </p:nvPr>
        </p:nvSpPr>
        <p:spPr>
          <a:xfrm>
            <a:off x="712800" y="386675"/>
            <a:ext cx="7756200" cy="636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1000"/>
              </a:spcBef>
              <a:spcAft>
                <a:spcPts val="0"/>
              </a:spcAft>
              <a:buNone/>
              <a:defRPr sz="2520">
                <a:solidFill>
                  <a:srgbClr val="703084"/>
                </a:solidFill>
                <a:latin typeface="Montserrat"/>
                <a:ea typeface="Montserrat"/>
                <a:cs typeface="Montserrat"/>
                <a:sym typeface="Montserrat"/>
              </a:defRPr>
            </a:lvl1pPr>
            <a:lvl2pPr lvl="1">
              <a:spcBef>
                <a:spcPts val="0"/>
              </a:spcBef>
              <a:spcAft>
                <a:spcPts val="0"/>
              </a:spcAft>
              <a:buNone/>
              <a:defRPr>
                <a:latin typeface="Montserrat"/>
                <a:ea typeface="Montserrat"/>
                <a:cs typeface="Montserrat"/>
                <a:sym typeface="Montserrat"/>
              </a:defRPr>
            </a:lvl2pPr>
            <a:lvl3pPr lvl="2">
              <a:spcBef>
                <a:spcPts val="0"/>
              </a:spcBef>
              <a:spcAft>
                <a:spcPts val="0"/>
              </a:spcAft>
              <a:buNone/>
              <a:defRPr>
                <a:latin typeface="Montserrat"/>
                <a:ea typeface="Montserrat"/>
                <a:cs typeface="Montserrat"/>
                <a:sym typeface="Montserrat"/>
              </a:defRPr>
            </a:lvl3pPr>
            <a:lvl4pPr lvl="3">
              <a:spcBef>
                <a:spcPts val="0"/>
              </a:spcBef>
              <a:spcAft>
                <a:spcPts val="0"/>
              </a:spcAft>
              <a:buNone/>
              <a:defRPr>
                <a:latin typeface="Montserrat"/>
                <a:ea typeface="Montserrat"/>
                <a:cs typeface="Montserrat"/>
                <a:sym typeface="Montserrat"/>
              </a:defRPr>
            </a:lvl4pPr>
            <a:lvl5pPr lvl="4">
              <a:spcBef>
                <a:spcPts val="0"/>
              </a:spcBef>
              <a:spcAft>
                <a:spcPts val="0"/>
              </a:spcAft>
              <a:buNone/>
              <a:defRPr>
                <a:latin typeface="Montserrat"/>
                <a:ea typeface="Montserrat"/>
                <a:cs typeface="Montserrat"/>
                <a:sym typeface="Montserrat"/>
              </a:defRPr>
            </a:lvl5pPr>
            <a:lvl6pPr lvl="5">
              <a:spcBef>
                <a:spcPts val="0"/>
              </a:spcBef>
              <a:spcAft>
                <a:spcPts val="0"/>
              </a:spcAft>
              <a:buNone/>
              <a:defRPr>
                <a:latin typeface="Montserrat"/>
                <a:ea typeface="Montserrat"/>
                <a:cs typeface="Montserrat"/>
                <a:sym typeface="Montserrat"/>
              </a:defRPr>
            </a:lvl6pPr>
            <a:lvl7pPr lvl="6">
              <a:spcBef>
                <a:spcPts val="0"/>
              </a:spcBef>
              <a:spcAft>
                <a:spcPts val="0"/>
              </a:spcAft>
              <a:buNone/>
              <a:defRPr>
                <a:latin typeface="Montserrat"/>
                <a:ea typeface="Montserrat"/>
                <a:cs typeface="Montserrat"/>
                <a:sym typeface="Montserrat"/>
              </a:defRPr>
            </a:lvl7pPr>
            <a:lvl8pPr lvl="7">
              <a:spcBef>
                <a:spcPts val="0"/>
              </a:spcBef>
              <a:spcAft>
                <a:spcPts val="0"/>
              </a:spcAft>
              <a:buNone/>
              <a:defRPr>
                <a:latin typeface="Montserrat"/>
                <a:ea typeface="Montserrat"/>
                <a:cs typeface="Montserrat"/>
                <a:sym typeface="Montserrat"/>
              </a:defRPr>
            </a:lvl8pPr>
            <a:lvl9pPr lvl="8">
              <a:spcBef>
                <a:spcPts val="0"/>
              </a:spcBef>
              <a:spcAft>
                <a:spcPts val="0"/>
              </a:spcAft>
              <a:buNone/>
              <a:defRPr>
                <a:latin typeface="Montserrat"/>
                <a:ea typeface="Montserrat"/>
                <a:cs typeface="Montserrat"/>
                <a:sym typeface="Montserrat"/>
              </a:defRPr>
            </a:lvl9pPr>
          </a:lstStyle>
          <a:p/>
        </p:txBody>
      </p:sp>
      <p:sp>
        <p:nvSpPr>
          <p:cNvPr id="43" name="Google Shape;43;p7"/>
          <p:cNvSpPr txBox="1"/>
          <p:nvPr>
            <p:ph idx="1" type="body"/>
          </p:nvPr>
        </p:nvSpPr>
        <p:spPr>
          <a:xfrm>
            <a:off x="712425" y="1264700"/>
            <a:ext cx="3676800" cy="3231000"/>
          </a:xfrm>
          <a:prstGeom prst="rect">
            <a:avLst/>
          </a:prstGeom>
          <a:noFill/>
          <a:ln>
            <a:noFill/>
          </a:ln>
        </p:spPr>
        <p:txBody>
          <a:bodyPr anchorCtr="0" anchor="t" bIns="0" lIns="0" spcFirstLastPara="1" rIns="0" wrap="square" tIns="0">
            <a:normAutofit/>
          </a:bodyPr>
          <a:lstStyle>
            <a:lvl1pPr indent="-331470" lvl="0" marL="457200" marR="0" algn="l">
              <a:lnSpc>
                <a:spcPct val="136666"/>
              </a:lnSpc>
              <a:spcBef>
                <a:spcPts val="1000"/>
              </a:spcBef>
              <a:spcAft>
                <a:spcPts val="0"/>
              </a:spcAft>
              <a:buClr>
                <a:srgbClr val="262C30"/>
              </a:buClr>
              <a:buSzPts val="1620"/>
              <a:buFont typeface="Montserrat"/>
              <a:buChar char="●"/>
              <a:defRPr sz="1620">
                <a:solidFill>
                  <a:srgbClr val="262C30"/>
                </a:solidFill>
                <a:latin typeface="Montserrat"/>
                <a:ea typeface="Montserrat"/>
                <a:cs typeface="Montserrat"/>
                <a:sym typeface="Montserrat"/>
              </a:defRPr>
            </a:lvl1pPr>
            <a:lvl2pPr indent="-317500" lvl="1" marL="914400">
              <a:spcBef>
                <a:spcPts val="0"/>
              </a:spcBef>
              <a:spcAft>
                <a:spcPts val="0"/>
              </a:spcAft>
              <a:buSzPts val="1400"/>
              <a:buFont typeface="Montserrat"/>
              <a:buChar char="○"/>
              <a:defRPr>
                <a:latin typeface="Montserrat"/>
                <a:ea typeface="Montserrat"/>
                <a:cs typeface="Montserrat"/>
                <a:sym typeface="Montserrat"/>
              </a:defRPr>
            </a:lvl2pPr>
            <a:lvl3pPr indent="-317500" lvl="2" marL="1371600">
              <a:spcBef>
                <a:spcPts val="0"/>
              </a:spcBef>
              <a:spcAft>
                <a:spcPts val="0"/>
              </a:spcAft>
              <a:buSzPts val="1400"/>
              <a:buFont typeface="Montserrat"/>
              <a:buChar char="■"/>
              <a:defRPr>
                <a:latin typeface="Montserrat"/>
                <a:ea typeface="Montserrat"/>
                <a:cs typeface="Montserrat"/>
                <a:sym typeface="Montserrat"/>
              </a:defRPr>
            </a:lvl3pPr>
            <a:lvl4pPr indent="-317500" lvl="3" marL="1828800">
              <a:spcBef>
                <a:spcPts val="0"/>
              </a:spcBef>
              <a:spcAft>
                <a:spcPts val="0"/>
              </a:spcAft>
              <a:buSzPts val="1400"/>
              <a:buFont typeface="Montserrat"/>
              <a:buChar char="●"/>
              <a:defRPr>
                <a:latin typeface="Montserrat"/>
                <a:ea typeface="Montserrat"/>
                <a:cs typeface="Montserrat"/>
                <a:sym typeface="Montserrat"/>
              </a:defRPr>
            </a:lvl4pPr>
            <a:lvl5pPr indent="-317500" lvl="4" marL="2286000">
              <a:spcBef>
                <a:spcPts val="0"/>
              </a:spcBef>
              <a:spcAft>
                <a:spcPts val="0"/>
              </a:spcAft>
              <a:buSzPts val="1400"/>
              <a:buFont typeface="Montserrat"/>
              <a:buChar char="○"/>
              <a:defRPr>
                <a:latin typeface="Montserrat"/>
                <a:ea typeface="Montserrat"/>
                <a:cs typeface="Montserrat"/>
                <a:sym typeface="Montserrat"/>
              </a:defRPr>
            </a:lvl5pPr>
            <a:lvl6pPr indent="-317500" lvl="5" marL="2743200">
              <a:spcBef>
                <a:spcPts val="0"/>
              </a:spcBef>
              <a:spcAft>
                <a:spcPts val="0"/>
              </a:spcAft>
              <a:buSzPts val="1400"/>
              <a:buFont typeface="Montserrat"/>
              <a:buChar char="■"/>
              <a:defRPr>
                <a:latin typeface="Montserrat"/>
                <a:ea typeface="Montserrat"/>
                <a:cs typeface="Montserrat"/>
                <a:sym typeface="Montserrat"/>
              </a:defRPr>
            </a:lvl6pPr>
            <a:lvl7pPr indent="-317500" lvl="6" marL="3200400">
              <a:spcBef>
                <a:spcPts val="0"/>
              </a:spcBef>
              <a:spcAft>
                <a:spcPts val="0"/>
              </a:spcAft>
              <a:buSzPts val="1400"/>
              <a:buFont typeface="Montserrat"/>
              <a:buChar char="●"/>
              <a:defRPr>
                <a:latin typeface="Montserrat"/>
                <a:ea typeface="Montserrat"/>
                <a:cs typeface="Montserrat"/>
                <a:sym typeface="Montserrat"/>
              </a:defRPr>
            </a:lvl7pPr>
            <a:lvl8pPr indent="-317500" lvl="7" marL="3657600">
              <a:spcBef>
                <a:spcPts val="0"/>
              </a:spcBef>
              <a:spcAft>
                <a:spcPts val="0"/>
              </a:spcAft>
              <a:buSzPts val="1400"/>
              <a:buFont typeface="Montserrat"/>
              <a:buChar char="○"/>
              <a:defRPr>
                <a:latin typeface="Montserrat"/>
                <a:ea typeface="Montserrat"/>
                <a:cs typeface="Montserrat"/>
                <a:sym typeface="Montserrat"/>
              </a:defRPr>
            </a:lvl8pPr>
            <a:lvl9pPr indent="-317500" lvl="8" marL="4114800">
              <a:spcBef>
                <a:spcPts val="0"/>
              </a:spcBef>
              <a:spcAft>
                <a:spcPts val="0"/>
              </a:spcAft>
              <a:buSzPts val="1400"/>
              <a:buFont typeface="Montserrat"/>
              <a:buChar char="■"/>
              <a:defRPr>
                <a:latin typeface="Montserrat"/>
                <a:ea typeface="Montserrat"/>
                <a:cs typeface="Montserrat"/>
                <a:sym typeface="Montserrat"/>
              </a:defRPr>
            </a:lvl9pPr>
          </a:lstStyle>
          <a:p/>
        </p:txBody>
      </p:sp>
      <p:sp>
        <p:nvSpPr>
          <p:cNvPr id="44" name="Google Shape;44;p7"/>
          <p:cNvSpPr txBox="1"/>
          <p:nvPr>
            <p:ph idx="2" type="body"/>
          </p:nvPr>
        </p:nvSpPr>
        <p:spPr>
          <a:xfrm>
            <a:off x="4792019" y="1264700"/>
            <a:ext cx="3676800" cy="3231000"/>
          </a:xfrm>
          <a:prstGeom prst="rect">
            <a:avLst/>
          </a:prstGeom>
          <a:noFill/>
          <a:ln>
            <a:noFill/>
          </a:ln>
        </p:spPr>
        <p:txBody>
          <a:bodyPr anchorCtr="0" anchor="t" bIns="0" lIns="0" spcFirstLastPara="1" rIns="0" wrap="square" tIns="0">
            <a:normAutofit/>
          </a:bodyPr>
          <a:lstStyle>
            <a:lvl1pPr indent="-331470" lvl="0" marL="457200" marR="0" algn="l">
              <a:lnSpc>
                <a:spcPct val="136666"/>
              </a:lnSpc>
              <a:spcBef>
                <a:spcPts val="1000"/>
              </a:spcBef>
              <a:spcAft>
                <a:spcPts val="0"/>
              </a:spcAft>
              <a:buClr>
                <a:srgbClr val="262C30"/>
              </a:buClr>
              <a:buSzPts val="1620"/>
              <a:buFont typeface="Montserrat"/>
              <a:buChar char="●"/>
              <a:defRPr sz="1620">
                <a:solidFill>
                  <a:srgbClr val="262C30"/>
                </a:solidFill>
                <a:latin typeface="Montserrat"/>
                <a:ea typeface="Montserrat"/>
                <a:cs typeface="Montserrat"/>
                <a:sym typeface="Montserrat"/>
              </a:defRPr>
            </a:lvl1pPr>
            <a:lvl2pPr indent="-317500" lvl="1" marL="914400">
              <a:spcBef>
                <a:spcPts val="0"/>
              </a:spcBef>
              <a:spcAft>
                <a:spcPts val="0"/>
              </a:spcAft>
              <a:buSzPts val="1400"/>
              <a:buFont typeface="Montserrat"/>
              <a:buChar char="○"/>
              <a:defRPr>
                <a:latin typeface="Montserrat"/>
                <a:ea typeface="Montserrat"/>
                <a:cs typeface="Montserrat"/>
                <a:sym typeface="Montserrat"/>
              </a:defRPr>
            </a:lvl2pPr>
            <a:lvl3pPr indent="-317500" lvl="2" marL="1371600">
              <a:spcBef>
                <a:spcPts val="0"/>
              </a:spcBef>
              <a:spcAft>
                <a:spcPts val="0"/>
              </a:spcAft>
              <a:buSzPts val="1400"/>
              <a:buFont typeface="Montserrat"/>
              <a:buChar char="■"/>
              <a:defRPr>
                <a:latin typeface="Montserrat"/>
                <a:ea typeface="Montserrat"/>
                <a:cs typeface="Montserrat"/>
                <a:sym typeface="Montserrat"/>
              </a:defRPr>
            </a:lvl3pPr>
            <a:lvl4pPr indent="-317500" lvl="3" marL="1828800">
              <a:spcBef>
                <a:spcPts val="0"/>
              </a:spcBef>
              <a:spcAft>
                <a:spcPts val="0"/>
              </a:spcAft>
              <a:buSzPts val="1400"/>
              <a:buFont typeface="Montserrat"/>
              <a:buChar char="●"/>
              <a:defRPr>
                <a:latin typeface="Montserrat"/>
                <a:ea typeface="Montserrat"/>
                <a:cs typeface="Montserrat"/>
                <a:sym typeface="Montserrat"/>
              </a:defRPr>
            </a:lvl4pPr>
            <a:lvl5pPr indent="-317500" lvl="4" marL="2286000">
              <a:spcBef>
                <a:spcPts val="0"/>
              </a:spcBef>
              <a:spcAft>
                <a:spcPts val="0"/>
              </a:spcAft>
              <a:buSzPts val="1400"/>
              <a:buFont typeface="Montserrat"/>
              <a:buChar char="○"/>
              <a:defRPr>
                <a:latin typeface="Montserrat"/>
                <a:ea typeface="Montserrat"/>
                <a:cs typeface="Montserrat"/>
                <a:sym typeface="Montserrat"/>
              </a:defRPr>
            </a:lvl5pPr>
            <a:lvl6pPr indent="-317500" lvl="5" marL="2743200">
              <a:spcBef>
                <a:spcPts val="0"/>
              </a:spcBef>
              <a:spcAft>
                <a:spcPts val="0"/>
              </a:spcAft>
              <a:buSzPts val="1400"/>
              <a:buFont typeface="Montserrat"/>
              <a:buChar char="■"/>
              <a:defRPr>
                <a:latin typeface="Montserrat"/>
                <a:ea typeface="Montserrat"/>
                <a:cs typeface="Montserrat"/>
                <a:sym typeface="Montserrat"/>
              </a:defRPr>
            </a:lvl6pPr>
            <a:lvl7pPr indent="-317500" lvl="6" marL="3200400">
              <a:spcBef>
                <a:spcPts val="0"/>
              </a:spcBef>
              <a:spcAft>
                <a:spcPts val="0"/>
              </a:spcAft>
              <a:buSzPts val="1400"/>
              <a:buFont typeface="Montserrat"/>
              <a:buChar char="●"/>
              <a:defRPr>
                <a:latin typeface="Montserrat"/>
                <a:ea typeface="Montserrat"/>
                <a:cs typeface="Montserrat"/>
                <a:sym typeface="Montserrat"/>
              </a:defRPr>
            </a:lvl7pPr>
            <a:lvl8pPr indent="-317500" lvl="7" marL="3657600">
              <a:spcBef>
                <a:spcPts val="0"/>
              </a:spcBef>
              <a:spcAft>
                <a:spcPts val="0"/>
              </a:spcAft>
              <a:buSzPts val="1400"/>
              <a:buFont typeface="Montserrat"/>
              <a:buChar char="○"/>
              <a:defRPr>
                <a:latin typeface="Montserrat"/>
                <a:ea typeface="Montserrat"/>
                <a:cs typeface="Montserrat"/>
                <a:sym typeface="Montserrat"/>
              </a:defRPr>
            </a:lvl8pPr>
            <a:lvl9pPr indent="-317500" lvl="8" marL="4114800">
              <a:spcBef>
                <a:spcPts val="0"/>
              </a:spcBef>
              <a:spcAft>
                <a:spcPts val="0"/>
              </a:spcAft>
              <a:buSzPts val="1400"/>
              <a:buFont typeface="Montserrat"/>
              <a:buChar char="■"/>
              <a:defRPr>
                <a:latin typeface="Montserrat"/>
                <a:ea typeface="Montserrat"/>
                <a:cs typeface="Montserrat"/>
                <a:sym typeface="Montserrat"/>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ubtitle - 2 col">
  <p:cSld name="3_Content - 3 col">
    <p:spTree>
      <p:nvGrpSpPr>
        <p:cNvPr id="45" name="Shape 45"/>
        <p:cNvGrpSpPr/>
        <p:nvPr/>
      </p:nvGrpSpPr>
      <p:grpSpPr>
        <a:xfrm>
          <a:off x="0" y="0"/>
          <a:ext cx="0" cy="0"/>
          <a:chOff x="0" y="0"/>
          <a:chExt cx="0" cy="0"/>
        </a:xfrm>
      </p:grpSpPr>
      <p:sp>
        <p:nvSpPr>
          <p:cNvPr id="46" name="Google Shape;46;p8"/>
          <p:cNvSpPr txBox="1"/>
          <p:nvPr>
            <p:ph type="title"/>
          </p:nvPr>
        </p:nvSpPr>
        <p:spPr>
          <a:xfrm>
            <a:off x="712800" y="386675"/>
            <a:ext cx="7756200" cy="636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1000"/>
              </a:spcBef>
              <a:spcAft>
                <a:spcPts val="0"/>
              </a:spcAft>
              <a:buNone/>
              <a:defRPr sz="2520">
                <a:solidFill>
                  <a:srgbClr val="703084"/>
                </a:solidFill>
                <a:latin typeface="Montserrat"/>
                <a:ea typeface="Montserrat"/>
                <a:cs typeface="Montserrat"/>
                <a:sym typeface="Montserrat"/>
              </a:defRPr>
            </a:lvl1pPr>
            <a:lvl2pPr lvl="1">
              <a:spcBef>
                <a:spcPts val="0"/>
              </a:spcBef>
              <a:spcAft>
                <a:spcPts val="0"/>
              </a:spcAft>
              <a:buNone/>
              <a:defRPr>
                <a:latin typeface="Montserrat"/>
                <a:ea typeface="Montserrat"/>
                <a:cs typeface="Montserrat"/>
                <a:sym typeface="Montserrat"/>
              </a:defRPr>
            </a:lvl2pPr>
            <a:lvl3pPr lvl="2">
              <a:spcBef>
                <a:spcPts val="0"/>
              </a:spcBef>
              <a:spcAft>
                <a:spcPts val="0"/>
              </a:spcAft>
              <a:buNone/>
              <a:defRPr>
                <a:latin typeface="Montserrat"/>
                <a:ea typeface="Montserrat"/>
                <a:cs typeface="Montserrat"/>
                <a:sym typeface="Montserrat"/>
              </a:defRPr>
            </a:lvl3pPr>
            <a:lvl4pPr lvl="3">
              <a:spcBef>
                <a:spcPts val="0"/>
              </a:spcBef>
              <a:spcAft>
                <a:spcPts val="0"/>
              </a:spcAft>
              <a:buNone/>
              <a:defRPr>
                <a:latin typeface="Montserrat"/>
                <a:ea typeface="Montserrat"/>
                <a:cs typeface="Montserrat"/>
                <a:sym typeface="Montserrat"/>
              </a:defRPr>
            </a:lvl4pPr>
            <a:lvl5pPr lvl="4">
              <a:spcBef>
                <a:spcPts val="0"/>
              </a:spcBef>
              <a:spcAft>
                <a:spcPts val="0"/>
              </a:spcAft>
              <a:buNone/>
              <a:defRPr>
                <a:latin typeface="Montserrat"/>
                <a:ea typeface="Montserrat"/>
                <a:cs typeface="Montserrat"/>
                <a:sym typeface="Montserrat"/>
              </a:defRPr>
            </a:lvl5pPr>
            <a:lvl6pPr lvl="5">
              <a:spcBef>
                <a:spcPts val="0"/>
              </a:spcBef>
              <a:spcAft>
                <a:spcPts val="0"/>
              </a:spcAft>
              <a:buNone/>
              <a:defRPr>
                <a:latin typeface="Montserrat"/>
                <a:ea typeface="Montserrat"/>
                <a:cs typeface="Montserrat"/>
                <a:sym typeface="Montserrat"/>
              </a:defRPr>
            </a:lvl6pPr>
            <a:lvl7pPr lvl="6">
              <a:spcBef>
                <a:spcPts val="0"/>
              </a:spcBef>
              <a:spcAft>
                <a:spcPts val="0"/>
              </a:spcAft>
              <a:buNone/>
              <a:defRPr>
                <a:latin typeface="Montserrat"/>
                <a:ea typeface="Montserrat"/>
                <a:cs typeface="Montserrat"/>
                <a:sym typeface="Montserrat"/>
              </a:defRPr>
            </a:lvl7pPr>
            <a:lvl8pPr lvl="7">
              <a:spcBef>
                <a:spcPts val="0"/>
              </a:spcBef>
              <a:spcAft>
                <a:spcPts val="0"/>
              </a:spcAft>
              <a:buNone/>
              <a:defRPr>
                <a:latin typeface="Montserrat"/>
                <a:ea typeface="Montserrat"/>
                <a:cs typeface="Montserrat"/>
                <a:sym typeface="Montserrat"/>
              </a:defRPr>
            </a:lvl8pPr>
            <a:lvl9pPr lvl="8">
              <a:spcBef>
                <a:spcPts val="0"/>
              </a:spcBef>
              <a:spcAft>
                <a:spcPts val="0"/>
              </a:spcAft>
              <a:buNone/>
              <a:defRPr>
                <a:latin typeface="Montserrat"/>
                <a:ea typeface="Montserrat"/>
                <a:cs typeface="Montserrat"/>
                <a:sym typeface="Montserrat"/>
              </a:defRPr>
            </a:lvl9pPr>
          </a:lstStyle>
          <a:p/>
        </p:txBody>
      </p:sp>
      <p:sp>
        <p:nvSpPr>
          <p:cNvPr id="47" name="Google Shape;47;p8"/>
          <p:cNvSpPr txBox="1"/>
          <p:nvPr>
            <p:ph idx="1" type="subTitle"/>
          </p:nvPr>
        </p:nvSpPr>
        <p:spPr>
          <a:xfrm>
            <a:off x="712425" y="1264700"/>
            <a:ext cx="7756200" cy="480300"/>
          </a:xfrm>
          <a:prstGeom prst="rect">
            <a:avLst/>
          </a:prstGeom>
          <a:noFill/>
          <a:ln>
            <a:noFill/>
          </a:ln>
        </p:spPr>
        <p:txBody>
          <a:bodyPr anchorCtr="0" anchor="t" bIns="0" lIns="0" spcFirstLastPara="1" rIns="0" wrap="square" tIns="0">
            <a:normAutofit/>
          </a:bodyPr>
          <a:lstStyle>
            <a:lvl1pPr indent="0" lvl="0" marL="0" marR="0" algn="l">
              <a:lnSpc>
                <a:spcPct val="136666"/>
              </a:lnSpc>
              <a:spcBef>
                <a:spcPts val="1000"/>
              </a:spcBef>
              <a:spcAft>
                <a:spcPts val="0"/>
              </a:spcAft>
              <a:buNone/>
              <a:defRPr sz="1620">
                <a:solidFill>
                  <a:srgbClr val="262C30"/>
                </a:solidFill>
                <a:latin typeface="Montserrat"/>
                <a:ea typeface="Montserrat"/>
                <a:cs typeface="Montserrat"/>
                <a:sym typeface="Montserrat"/>
              </a:defRPr>
            </a:lvl1pPr>
            <a:lvl2pPr lvl="1">
              <a:spcBef>
                <a:spcPts val="0"/>
              </a:spcBef>
              <a:spcAft>
                <a:spcPts val="0"/>
              </a:spcAft>
              <a:buNone/>
              <a:defRPr>
                <a:latin typeface="Montserrat"/>
                <a:ea typeface="Montserrat"/>
                <a:cs typeface="Montserrat"/>
                <a:sym typeface="Montserrat"/>
              </a:defRPr>
            </a:lvl2pPr>
            <a:lvl3pPr lvl="2">
              <a:spcBef>
                <a:spcPts val="0"/>
              </a:spcBef>
              <a:spcAft>
                <a:spcPts val="0"/>
              </a:spcAft>
              <a:buNone/>
              <a:defRPr>
                <a:latin typeface="Montserrat"/>
                <a:ea typeface="Montserrat"/>
                <a:cs typeface="Montserrat"/>
                <a:sym typeface="Montserrat"/>
              </a:defRPr>
            </a:lvl3pPr>
            <a:lvl4pPr lvl="3">
              <a:spcBef>
                <a:spcPts val="0"/>
              </a:spcBef>
              <a:spcAft>
                <a:spcPts val="0"/>
              </a:spcAft>
              <a:buNone/>
              <a:defRPr>
                <a:latin typeface="Montserrat"/>
                <a:ea typeface="Montserrat"/>
                <a:cs typeface="Montserrat"/>
                <a:sym typeface="Montserrat"/>
              </a:defRPr>
            </a:lvl4pPr>
            <a:lvl5pPr lvl="4">
              <a:spcBef>
                <a:spcPts val="0"/>
              </a:spcBef>
              <a:spcAft>
                <a:spcPts val="0"/>
              </a:spcAft>
              <a:buNone/>
              <a:defRPr>
                <a:latin typeface="Montserrat"/>
                <a:ea typeface="Montserrat"/>
                <a:cs typeface="Montserrat"/>
                <a:sym typeface="Montserrat"/>
              </a:defRPr>
            </a:lvl5pPr>
            <a:lvl6pPr lvl="5">
              <a:spcBef>
                <a:spcPts val="0"/>
              </a:spcBef>
              <a:spcAft>
                <a:spcPts val="0"/>
              </a:spcAft>
              <a:buNone/>
              <a:defRPr>
                <a:latin typeface="Montserrat"/>
                <a:ea typeface="Montserrat"/>
                <a:cs typeface="Montserrat"/>
                <a:sym typeface="Montserrat"/>
              </a:defRPr>
            </a:lvl6pPr>
            <a:lvl7pPr lvl="6">
              <a:spcBef>
                <a:spcPts val="0"/>
              </a:spcBef>
              <a:spcAft>
                <a:spcPts val="0"/>
              </a:spcAft>
              <a:buNone/>
              <a:defRPr>
                <a:latin typeface="Montserrat"/>
                <a:ea typeface="Montserrat"/>
                <a:cs typeface="Montserrat"/>
                <a:sym typeface="Montserrat"/>
              </a:defRPr>
            </a:lvl7pPr>
            <a:lvl8pPr lvl="7">
              <a:spcBef>
                <a:spcPts val="0"/>
              </a:spcBef>
              <a:spcAft>
                <a:spcPts val="0"/>
              </a:spcAft>
              <a:buNone/>
              <a:defRPr>
                <a:latin typeface="Montserrat"/>
                <a:ea typeface="Montserrat"/>
                <a:cs typeface="Montserrat"/>
                <a:sym typeface="Montserrat"/>
              </a:defRPr>
            </a:lvl8pPr>
            <a:lvl9pPr lvl="8">
              <a:spcBef>
                <a:spcPts val="0"/>
              </a:spcBef>
              <a:spcAft>
                <a:spcPts val="0"/>
              </a:spcAft>
              <a:buNone/>
              <a:defRPr>
                <a:latin typeface="Montserrat"/>
                <a:ea typeface="Montserrat"/>
                <a:cs typeface="Montserrat"/>
                <a:sym typeface="Montserrat"/>
              </a:defRPr>
            </a:lvl9pPr>
          </a:lstStyle>
          <a:p/>
        </p:txBody>
      </p:sp>
      <p:sp>
        <p:nvSpPr>
          <p:cNvPr id="48" name="Google Shape;48;p8"/>
          <p:cNvSpPr txBox="1"/>
          <p:nvPr>
            <p:ph idx="2" type="body"/>
          </p:nvPr>
        </p:nvSpPr>
        <p:spPr>
          <a:xfrm>
            <a:off x="712425" y="1889900"/>
            <a:ext cx="3676800" cy="2605800"/>
          </a:xfrm>
          <a:prstGeom prst="rect">
            <a:avLst/>
          </a:prstGeom>
          <a:noFill/>
          <a:ln>
            <a:noFill/>
          </a:ln>
        </p:spPr>
        <p:txBody>
          <a:bodyPr anchorCtr="0" anchor="t" bIns="0" lIns="0" spcFirstLastPara="1" rIns="0" wrap="square" tIns="0">
            <a:normAutofit/>
          </a:bodyPr>
          <a:lstStyle>
            <a:lvl1pPr indent="-331470" lvl="0" marL="457200" marR="0" algn="l">
              <a:lnSpc>
                <a:spcPct val="136666"/>
              </a:lnSpc>
              <a:spcBef>
                <a:spcPts val="1000"/>
              </a:spcBef>
              <a:spcAft>
                <a:spcPts val="0"/>
              </a:spcAft>
              <a:buClr>
                <a:srgbClr val="262C30"/>
              </a:buClr>
              <a:buSzPts val="1620"/>
              <a:buFont typeface="Montserrat"/>
              <a:buChar char="●"/>
              <a:defRPr sz="1620">
                <a:solidFill>
                  <a:srgbClr val="262C30"/>
                </a:solidFill>
                <a:latin typeface="Montserrat"/>
                <a:ea typeface="Montserrat"/>
                <a:cs typeface="Montserrat"/>
                <a:sym typeface="Montserrat"/>
              </a:defRPr>
            </a:lvl1pPr>
            <a:lvl2pPr indent="-317500" lvl="1" marL="914400">
              <a:spcBef>
                <a:spcPts val="0"/>
              </a:spcBef>
              <a:spcAft>
                <a:spcPts val="0"/>
              </a:spcAft>
              <a:buSzPts val="1400"/>
              <a:buFont typeface="Montserrat"/>
              <a:buChar char="○"/>
              <a:defRPr>
                <a:latin typeface="Montserrat"/>
                <a:ea typeface="Montserrat"/>
                <a:cs typeface="Montserrat"/>
                <a:sym typeface="Montserrat"/>
              </a:defRPr>
            </a:lvl2pPr>
            <a:lvl3pPr indent="-317500" lvl="2" marL="1371600">
              <a:spcBef>
                <a:spcPts val="0"/>
              </a:spcBef>
              <a:spcAft>
                <a:spcPts val="0"/>
              </a:spcAft>
              <a:buSzPts val="1400"/>
              <a:buFont typeface="Montserrat"/>
              <a:buChar char="■"/>
              <a:defRPr>
                <a:latin typeface="Montserrat"/>
                <a:ea typeface="Montserrat"/>
                <a:cs typeface="Montserrat"/>
                <a:sym typeface="Montserrat"/>
              </a:defRPr>
            </a:lvl3pPr>
            <a:lvl4pPr indent="-317500" lvl="3" marL="1828800">
              <a:spcBef>
                <a:spcPts val="0"/>
              </a:spcBef>
              <a:spcAft>
                <a:spcPts val="0"/>
              </a:spcAft>
              <a:buSzPts val="1400"/>
              <a:buFont typeface="Montserrat"/>
              <a:buChar char="●"/>
              <a:defRPr>
                <a:latin typeface="Montserrat"/>
                <a:ea typeface="Montserrat"/>
                <a:cs typeface="Montserrat"/>
                <a:sym typeface="Montserrat"/>
              </a:defRPr>
            </a:lvl4pPr>
            <a:lvl5pPr indent="-317500" lvl="4" marL="2286000">
              <a:spcBef>
                <a:spcPts val="0"/>
              </a:spcBef>
              <a:spcAft>
                <a:spcPts val="0"/>
              </a:spcAft>
              <a:buSzPts val="1400"/>
              <a:buFont typeface="Montserrat"/>
              <a:buChar char="○"/>
              <a:defRPr>
                <a:latin typeface="Montserrat"/>
                <a:ea typeface="Montserrat"/>
                <a:cs typeface="Montserrat"/>
                <a:sym typeface="Montserrat"/>
              </a:defRPr>
            </a:lvl5pPr>
            <a:lvl6pPr indent="-317500" lvl="5" marL="2743200">
              <a:spcBef>
                <a:spcPts val="0"/>
              </a:spcBef>
              <a:spcAft>
                <a:spcPts val="0"/>
              </a:spcAft>
              <a:buSzPts val="1400"/>
              <a:buFont typeface="Montserrat"/>
              <a:buChar char="■"/>
              <a:defRPr>
                <a:latin typeface="Montserrat"/>
                <a:ea typeface="Montserrat"/>
                <a:cs typeface="Montserrat"/>
                <a:sym typeface="Montserrat"/>
              </a:defRPr>
            </a:lvl6pPr>
            <a:lvl7pPr indent="-317500" lvl="6" marL="3200400">
              <a:spcBef>
                <a:spcPts val="0"/>
              </a:spcBef>
              <a:spcAft>
                <a:spcPts val="0"/>
              </a:spcAft>
              <a:buSzPts val="1400"/>
              <a:buFont typeface="Montserrat"/>
              <a:buChar char="●"/>
              <a:defRPr>
                <a:latin typeface="Montserrat"/>
                <a:ea typeface="Montserrat"/>
                <a:cs typeface="Montserrat"/>
                <a:sym typeface="Montserrat"/>
              </a:defRPr>
            </a:lvl7pPr>
            <a:lvl8pPr indent="-317500" lvl="7" marL="3657600">
              <a:spcBef>
                <a:spcPts val="0"/>
              </a:spcBef>
              <a:spcAft>
                <a:spcPts val="0"/>
              </a:spcAft>
              <a:buSzPts val="1400"/>
              <a:buFont typeface="Montserrat"/>
              <a:buChar char="○"/>
              <a:defRPr>
                <a:latin typeface="Montserrat"/>
                <a:ea typeface="Montserrat"/>
                <a:cs typeface="Montserrat"/>
                <a:sym typeface="Montserrat"/>
              </a:defRPr>
            </a:lvl8pPr>
            <a:lvl9pPr indent="-317500" lvl="8" marL="4114800">
              <a:spcBef>
                <a:spcPts val="0"/>
              </a:spcBef>
              <a:spcAft>
                <a:spcPts val="0"/>
              </a:spcAft>
              <a:buSzPts val="1400"/>
              <a:buFont typeface="Montserrat"/>
              <a:buChar char="■"/>
              <a:defRPr>
                <a:latin typeface="Montserrat"/>
                <a:ea typeface="Montserrat"/>
                <a:cs typeface="Montserrat"/>
                <a:sym typeface="Montserrat"/>
              </a:defRPr>
            </a:lvl9pPr>
          </a:lstStyle>
          <a:p/>
        </p:txBody>
      </p:sp>
      <p:sp>
        <p:nvSpPr>
          <p:cNvPr id="49" name="Google Shape;49;p8"/>
          <p:cNvSpPr txBox="1"/>
          <p:nvPr>
            <p:ph idx="3" type="body"/>
          </p:nvPr>
        </p:nvSpPr>
        <p:spPr>
          <a:xfrm>
            <a:off x="4792022" y="1889900"/>
            <a:ext cx="3676800" cy="2605800"/>
          </a:xfrm>
          <a:prstGeom prst="rect">
            <a:avLst/>
          </a:prstGeom>
          <a:noFill/>
          <a:ln>
            <a:noFill/>
          </a:ln>
        </p:spPr>
        <p:txBody>
          <a:bodyPr anchorCtr="0" anchor="t" bIns="0" lIns="0" spcFirstLastPara="1" rIns="0" wrap="square" tIns="0">
            <a:normAutofit/>
          </a:bodyPr>
          <a:lstStyle>
            <a:lvl1pPr indent="-331470" lvl="0" marL="457200" marR="0" algn="l">
              <a:lnSpc>
                <a:spcPct val="136666"/>
              </a:lnSpc>
              <a:spcBef>
                <a:spcPts val="1000"/>
              </a:spcBef>
              <a:spcAft>
                <a:spcPts val="0"/>
              </a:spcAft>
              <a:buClr>
                <a:srgbClr val="262C30"/>
              </a:buClr>
              <a:buSzPts val="1620"/>
              <a:buFont typeface="Montserrat"/>
              <a:buChar char="●"/>
              <a:defRPr sz="1620">
                <a:solidFill>
                  <a:srgbClr val="262C30"/>
                </a:solidFill>
                <a:latin typeface="Montserrat"/>
                <a:ea typeface="Montserrat"/>
                <a:cs typeface="Montserrat"/>
                <a:sym typeface="Montserrat"/>
              </a:defRPr>
            </a:lvl1pPr>
            <a:lvl2pPr indent="-317500" lvl="1" marL="914400">
              <a:spcBef>
                <a:spcPts val="0"/>
              </a:spcBef>
              <a:spcAft>
                <a:spcPts val="0"/>
              </a:spcAft>
              <a:buSzPts val="1400"/>
              <a:buFont typeface="Montserrat"/>
              <a:buChar char="○"/>
              <a:defRPr>
                <a:latin typeface="Montserrat"/>
                <a:ea typeface="Montserrat"/>
                <a:cs typeface="Montserrat"/>
                <a:sym typeface="Montserrat"/>
              </a:defRPr>
            </a:lvl2pPr>
            <a:lvl3pPr indent="-317500" lvl="2" marL="1371600">
              <a:spcBef>
                <a:spcPts val="0"/>
              </a:spcBef>
              <a:spcAft>
                <a:spcPts val="0"/>
              </a:spcAft>
              <a:buSzPts val="1400"/>
              <a:buFont typeface="Montserrat"/>
              <a:buChar char="■"/>
              <a:defRPr>
                <a:latin typeface="Montserrat"/>
                <a:ea typeface="Montserrat"/>
                <a:cs typeface="Montserrat"/>
                <a:sym typeface="Montserrat"/>
              </a:defRPr>
            </a:lvl3pPr>
            <a:lvl4pPr indent="-317500" lvl="3" marL="1828800">
              <a:spcBef>
                <a:spcPts val="0"/>
              </a:spcBef>
              <a:spcAft>
                <a:spcPts val="0"/>
              </a:spcAft>
              <a:buSzPts val="1400"/>
              <a:buFont typeface="Montserrat"/>
              <a:buChar char="●"/>
              <a:defRPr>
                <a:latin typeface="Montserrat"/>
                <a:ea typeface="Montserrat"/>
                <a:cs typeface="Montserrat"/>
                <a:sym typeface="Montserrat"/>
              </a:defRPr>
            </a:lvl4pPr>
            <a:lvl5pPr indent="-317500" lvl="4" marL="2286000">
              <a:spcBef>
                <a:spcPts val="0"/>
              </a:spcBef>
              <a:spcAft>
                <a:spcPts val="0"/>
              </a:spcAft>
              <a:buSzPts val="1400"/>
              <a:buFont typeface="Montserrat"/>
              <a:buChar char="○"/>
              <a:defRPr>
                <a:latin typeface="Montserrat"/>
                <a:ea typeface="Montserrat"/>
                <a:cs typeface="Montserrat"/>
                <a:sym typeface="Montserrat"/>
              </a:defRPr>
            </a:lvl5pPr>
            <a:lvl6pPr indent="-317500" lvl="5" marL="2743200">
              <a:spcBef>
                <a:spcPts val="0"/>
              </a:spcBef>
              <a:spcAft>
                <a:spcPts val="0"/>
              </a:spcAft>
              <a:buSzPts val="1400"/>
              <a:buFont typeface="Montserrat"/>
              <a:buChar char="■"/>
              <a:defRPr>
                <a:latin typeface="Montserrat"/>
                <a:ea typeface="Montserrat"/>
                <a:cs typeface="Montserrat"/>
                <a:sym typeface="Montserrat"/>
              </a:defRPr>
            </a:lvl6pPr>
            <a:lvl7pPr indent="-317500" lvl="6" marL="3200400">
              <a:spcBef>
                <a:spcPts val="0"/>
              </a:spcBef>
              <a:spcAft>
                <a:spcPts val="0"/>
              </a:spcAft>
              <a:buSzPts val="1400"/>
              <a:buFont typeface="Montserrat"/>
              <a:buChar char="●"/>
              <a:defRPr>
                <a:latin typeface="Montserrat"/>
                <a:ea typeface="Montserrat"/>
                <a:cs typeface="Montserrat"/>
                <a:sym typeface="Montserrat"/>
              </a:defRPr>
            </a:lvl7pPr>
            <a:lvl8pPr indent="-317500" lvl="7" marL="3657600">
              <a:spcBef>
                <a:spcPts val="0"/>
              </a:spcBef>
              <a:spcAft>
                <a:spcPts val="0"/>
              </a:spcAft>
              <a:buSzPts val="1400"/>
              <a:buFont typeface="Montserrat"/>
              <a:buChar char="○"/>
              <a:defRPr>
                <a:latin typeface="Montserrat"/>
                <a:ea typeface="Montserrat"/>
                <a:cs typeface="Montserrat"/>
                <a:sym typeface="Montserrat"/>
              </a:defRPr>
            </a:lvl8pPr>
            <a:lvl9pPr indent="-317500" lvl="8" marL="4114800">
              <a:spcBef>
                <a:spcPts val="0"/>
              </a:spcBef>
              <a:spcAft>
                <a:spcPts val="0"/>
              </a:spcAft>
              <a:buSzPts val="1400"/>
              <a:buFont typeface="Montserrat"/>
              <a:buChar char="■"/>
              <a:defRPr>
                <a:latin typeface="Montserrat"/>
                <a:ea typeface="Montserrat"/>
                <a:cs typeface="Montserrat"/>
                <a:sym typeface="Montserrat"/>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xt Steps">
  <p:cSld name="1_Next Steps">
    <p:spTree>
      <p:nvGrpSpPr>
        <p:cNvPr id="50" name="Shape 50"/>
        <p:cNvGrpSpPr/>
        <p:nvPr/>
      </p:nvGrpSpPr>
      <p:grpSpPr>
        <a:xfrm>
          <a:off x="0" y="0"/>
          <a:ext cx="0" cy="0"/>
          <a:chOff x="0" y="0"/>
          <a:chExt cx="0" cy="0"/>
        </a:xfrm>
      </p:grpSpPr>
      <p:sp>
        <p:nvSpPr>
          <p:cNvPr id="51" name="Google Shape;51;p9"/>
          <p:cNvSpPr txBox="1"/>
          <p:nvPr>
            <p:ph type="title"/>
          </p:nvPr>
        </p:nvSpPr>
        <p:spPr>
          <a:xfrm>
            <a:off x="712800" y="386675"/>
            <a:ext cx="3676800" cy="636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1000"/>
              </a:spcBef>
              <a:spcAft>
                <a:spcPts val="0"/>
              </a:spcAft>
              <a:buNone/>
              <a:defRPr sz="2520">
                <a:solidFill>
                  <a:srgbClr val="703084"/>
                </a:solidFill>
                <a:latin typeface="Montserrat"/>
                <a:ea typeface="Montserrat"/>
                <a:cs typeface="Montserrat"/>
                <a:sym typeface="Montserrat"/>
              </a:defRPr>
            </a:lvl1pPr>
            <a:lvl2pPr lvl="1">
              <a:spcBef>
                <a:spcPts val="0"/>
              </a:spcBef>
              <a:spcAft>
                <a:spcPts val="0"/>
              </a:spcAft>
              <a:buNone/>
              <a:defRPr>
                <a:latin typeface="Montserrat"/>
                <a:ea typeface="Montserrat"/>
                <a:cs typeface="Montserrat"/>
                <a:sym typeface="Montserrat"/>
              </a:defRPr>
            </a:lvl2pPr>
            <a:lvl3pPr lvl="2">
              <a:spcBef>
                <a:spcPts val="0"/>
              </a:spcBef>
              <a:spcAft>
                <a:spcPts val="0"/>
              </a:spcAft>
              <a:buNone/>
              <a:defRPr>
                <a:latin typeface="Montserrat"/>
                <a:ea typeface="Montserrat"/>
                <a:cs typeface="Montserrat"/>
                <a:sym typeface="Montserrat"/>
              </a:defRPr>
            </a:lvl3pPr>
            <a:lvl4pPr lvl="3">
              <a:spcBef>
                <a:spcPts val="0"/>
              </a:spcBef>
              <a:spcAft>
                <a:spcPts val="0"/>
              </a:spcAft>
              <a:buNone/>
              <a:defRPr>
                <a:latin typeface="Montserrat"/>
                <a:ea typeface="Montserrat"/>
                <a:cs typeface="Montserrat"/>
                <a:sym typeface="Montserrat"/>
              </a:defRPr>
            </a:lvl4pPr>
            <a:lvl5pPr lvl="4">
              <a:spcBef>
                <a:spcPts val="0"/>
              </a:spcBef>
              <a:spcAft>
                <a:spcPts val="0"/>
              </a:spcAft>
              <a:buNone/>
              <a:defRPr>
                <a:latin typeface="Montserrat"/>
                <a:ea typeface="Montserrat"/>
                <a:cs typeface="Montserrat"/>
                <a:sym typeface="Montserrat"/>
              </a:defRPr>
            </a:lvl5pPr>
            <a:lvl6pPr lvl="5">
              <a:spcBef>
                <a:spcPts val="0"/>
              </a:spcBef>
              <a:spcAft>
                <a:spcPts val="0"/>
              </a:spcAft>
              <a:buNone/>
              <a:defRPr>
                <a:latin typeface="Montserrat"/>
                <a:ea typeface="Montserrat"/>
                <a:cs typeface="Montserrat"/>
                <a:sym typeface="Montserrat"/>
              </a:defRPr>
            </a:lvl6pPr>
            <a:lvl7pPr lvl="6">
              <a:spcBef>
                <a:spcPts val="0"/>
              </a:spcBef>
              <a:spcAft>
                <a:spcPts val="0"/>
              </a:spcAft>
              <a:buNone/>
              <a:defRPr>
                <a:latin typeface="Montserrat"/>
                <a:ea typeface="Montserrat"/>
                <a:cs typeface="Montserrat"/>
                <a:sym typeface="Montserrat"/>
              </a:defRPr>
            </a:lvl7pPr>
            <a:lvl8pPr lvl="7">
              <a:spcBef>
                <a:spcPts val="0"/>
              </a:spcBef>
              <a:spcAft>
                <a:spcPts val="0"/>
              </a:spcAft>
              <a:buNone/>
              <a:defRPr>
                <a:latin typeface="Montserrat"/>
                <a:ea typeface="Montserrat"/>
                <a:cs typeface="Montserrat"/>
                <a:sym typeface="Montserrat"/>
              </a:defRPr>
            </a:lvl8pPr>
            <a:lvl9pPr lvl="8">
              <a:spcBef>
                <a:spcPts val="0"/>
              </a:spcBef>
              <a:spcAft>
                <a:spcPts val="0"/>
              </a:spcAft>
              <a:buNone/>
              <a:defRPr>
                <a:latin typeface="Montserrat"/>
                <a:ea typeface="Montserrat"/>
                <a:cs typeface="Montserrat"/>
                <a:sym typeface="Montserrat"/>
              </a:defRPr>
            </a:lvl9pPr>
          </a:lstStyle>
          <a:p/>
        </p:txBody>
      </p:sp>
      <p:sp>
        <p:nvSpPr>
          <p:cNvPr id="52" name="Google Shape;52;p9"/>
          <p:cNvSpPr txBox="1"/>
          <p:nvPr>
            <p:ph idx="1" type="body"/>
          </p:nvPr>
        </p:nvSpPr>
        <p:spPr>
          <a:xfrm>
            <a:off x="712425" y="1264700"/>
            <a:ext cx="3676800" cy="3231000"/>
          </a:xfrm>
          <a:prstGeom prst="rect">
            <a:avLst/>
          </a:prstGeom>
          <a:noFill/>
          <a:ln>
            <a:noFill/>
          </a:ln>
        </p:spPr>
        <p:txBody>
          <a:bodyPr anchorCtr="0" anchor="t" bIns="0" lIns="0" spcFirstLastPara="1" rIns="0" wrap="square" tIns="0">
            <a:normAutofit/>
          </a:bodyPr>
          <a:lstStyle>
            <a:lvl1pPr indent="-331470" lvl="0" marL="457200" marR="0" algn="l">
              <a:lnSpc>
                <a:spcPct val="136666"/>
              </a:lnSpc>
              <a:spcBef>
                <a:spcPts val="1000"/>
              </a:spcBef>
              <a:spcAft>
                <a:spcPts val="0"/>
              </a:spcAft>
              <a:buClr>
                <a:srgbClr val="262C30"/>
              </a:buClr>
              <a:buSzPts val="1620"/>
              <a:buFont typeface="Montserrat"/>
              <a:buChar char="●"/>
              <a:defRPr sz="1620">
                <a:solidFill>
                  <a:srgbClr val="262C30"/>
                </a:solidFill>
                <a:latin typeface="Montserrat"/>
                <a:ea typeface="Montserrat"/>
                <a:cs typeface="Montserrat"/>
                <a:sym typeface="Montserrat"/>
              </a:defRPr>
            </a:lvl1pPr>
            <a:lvl2pPr indent="-317500" lvl="1" marL="914400">
              <a:spcBef>
                <a:spcPts val="0"/>
              </a:spcBef>
              <a:spcAft>
                <a:spcPts val="0"/>
              </a:spcAft>
              <a:buSzPts val="1400"/>
              <a:buFont typeface="Montserrat"/>
              <a:buChar char="○"/>
              <a:defRPr>
                <a:latin typeface="Montserrat"/>
                <a:ea typeface="Montserrat"/>
                <a:cs typeface="Montserrat"/>
                <a:sym typeface="Montserrat"/>
              </a:defRPr>
            </a:lvl2pPr>
            <a:lvl3pPr indent="-317500" lvl="2" marL="1371600">
              <a:spcBef>
                <a:spcPts val="0"/>
              </a:spcBef>
              <a:spcAft>
                <a:spcPts val="0"/>
              </a:spcAft>
              <a:buSzPts val="1400"/>
              <a:buFont typeface="Montserrat"/>
              <a:buChar char="■"/>
              <a:defRPr>
                <a:latin typeface="Montserrat"/>
                <a:ea typeface="Montserrat"/>
                <a:cs typeface="Montserrat"/>
                <a:sym typeface="Montserrat"/>
              </a:defRPr>
            </a:lvl3pPr>
            <a:lvl4pPr indent="-317500" lvl="3" marL="1828800">
              <a:spcBef>
                <a:spcPts val="0"/>
              </a:spcBef>
              <a:spcAft>
                <a:spcPts val="0"/>
              </a:spcAft>
              <a:buSzPts val="1400"/>
              <a:buFont typeface="Montserrat"/>
              <a:buChar char="●"/>
              <a:defRPr>
                <a:latin typeface="Montserrat"/>
                <a:ea typeface="Montserrat"/>
                <a:cs typeface="Montserrat"/>
                <a:sym typeface="Montserrat"/>
              </a:defRPr>
            </a:lvl4pPr>
            <a:lvl5pPr indent="-317500" lvl="4" marL="2286000">
              <a:spcBef>
                <a:spcPts val="0"/>
              </a:spcBef>
              <a:spcAft>
                <a:spcPts val="0"/>
              </a:spcAft>
              <a:buSzPts val="1400"/>
              <a:buFont typeface="Montserrat"/>
              <a:buChar char="○"/>
              <a:defRPr>
                <a:latin typeface="Montserrat"/>
                <a:ea typeface="Montserrat"/>
                <a:cs typeface="Montserrat"/>
                <a:sym typeface="Montserrat"/>
              </a:defRPr>
            </a:lvl5pPr>
            <a:lvl6pPr indent="-317500" lvl="5" marL="2743200">
              <a:spcBef>
                <a:spcPts val="0"/>
              </a:spcBef>
              <a:spcAft>
                <a:spcPts val="0"/>
              </a:spcAft>
              <a:buSzPts val="1400"/>
              <a:buFont typeface="Montserrat"/>
              <a:buChar char="■"/>
              <a:defRPr>
                <a:latin typeface="Montserrat"/>
                <a:ea typeface="Montserrat"/>
                <a:cs typeface="Montserrat"/>
                <a:sym typeface="Montserrat"/>
              </a:defRPr>
            </a:lvl6pPr>
            <a:lvl7pPr indent="-317500" lvl="6" marL="3200400">
              <a:spcBef>
                <a:spcPts val="0"/>
              </a:spcBef>
              <a:spcAft>
                <a:spcPts val="0"/>
              </a:spcAft>
              <a:buSzPts val="1400"/>
              <a:buFont typeface="Montserrat"/>
              <a:buChar char="●"/>
              <a:defRPr>
                <a:latin typeface="Montserrat"/>
                <a:ea typeface="Montserrat"/>
                <a:cs typeface="Montserrat"/>
                <a:sym typeface="Montserrat"/>
              </a:defRPr>
            </a:lvl7pPr>
            <a:lvl8pPr indent="-317500" lvl="7" marL="3657600">
              <a:spcBef>
                <a:spcPts val="0"/>
              </a:spcBef>
              <a:spcAft>
                <a:spcPts val="0"/>
              </a:spcAft>
              <a:buSzPts val="1400"/>
              <a:buFont typeface="Montserrat"/>
              <a:buChar char="○"/>
              <a:defRPr>
                <a:latin typeface="Montserrat"/>
                <a:ea typeface="Montserrat"/>
                <a:cs typeface="Montserrat"/>
                <a:sym typeface="Montserrat"/>
              </a:defRPr>
            </a:lvl8pPr>
            <a:lvl9pPr indent="-317500" lvl="8" marL="4114800">
              <a:spcBef>
                <a:spcPts val="0"/>
              </a:spcBef>
              <a:spcAft>
                <a:spcPts val="0"/>
              </a:spcAft>
              <a:buSzPts val="1400"/>
              <a:buFont typeface="Montserrat"/>
              <a:buChar char="■"/>
              <a:defRPr>
                <a:latin typeface="Montserrat"/>
                <a:ea typeface="Montserrat"/>
                <a:cs typeface="Montserrat"/>
                <a:sym typeface="Montserrat"/>
              </a:defRPr>
            </a:lvl9pPr>
          </a:lstStyle>
          <a:p/>
        </p:txBody>
      </p:sp>
      <p:pic>
        <p:nvPicPr>
          <p:cNvPr id="53" name="Google Shape;53;p9"/>
          <p:cNvPicPr preferRelativeResize="0"/>
          <p:nvPr/>
        </p:nvPicPr>
        <p:blipFill rotWithShape="1">
          <a:blip r:embed="rId2">
            <a:alphaModFix/>
          </a:blip>
          <a:srcRect b="0" l="0" r="0" t="0"/>
          <a:stretch/>
        </p:blipFill>
        <p:spPr>
          <a:xfrm>
            <a:off x="7270434" y="182838"/>
            <a:ext cx="1730791" cy="130943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dget, Terms &amp; Contact">
  <p:cSld name="Budget, Terms &amp; Contact">
    <p:spTree>
      <p:nvGrpSpPr>
        <p:cNvPr id="54" name="Shape 54"/>
        <p:cNvGrpSpPr/>
        <p:nvPr/>
      </p:nvGrpSpPr>
      <p:grpSpPr>
        <a:xfrm>
          <a:off x="0" y="0"/>
          <a:ext cx="0" cy="0"/>
          <a:chOff x="0" y="0"/>
          <a:chExt cx="0" cy="0"/>
        </a:xfrm>
      </p:grpSpPr>
      <p:sp>
        <p:nvSpPr>
          <p:cNvPr id="55" name="Google Shape;55;p10"/>
          <p:cNvSpPr txBox="1"/>
          <p:nvPr/>
        </p:nvSpPr>
        <p:spPr>
          <a:xfrm>
            <a:off x="4792064" y="1289948"/>
            <a:ext cx="3676800" cy="30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i="0" lang="en-US" sz="1350">
                <a:solidFill>
                  <a:srgbClr val="6F3382"/>
                </a:solidFill>
                <a:latin typeface="Montserrat"/>
                <a:ea typeface="Montserrat"/>
                <a:cs typeface="Montserrat"/>
                <a:sym typeface="Montserrat"/>
              </a:rPr>
              <a:t>Contacts</a:t>
            </a:r>
            <a:endParaRPr>
              <a:latin typeface="Montserrat"/>
              <a:ea typeface="Montserrat"/>
              <a:cs typeface="Montserrat"/>
              <a:sym typeface="Montserrat"/>
            </a:endParaRPr>
          </a:p>
        </p:txBody>
      </p:sp>
      <p:sp>
        <p:nvSpPr>
          <p:cNvPr id="56" name="Google Shape;56;p10"/>
          <p:cNvSpPr txBox="1"/>
          <p:nvPr/>
        </p:nvSpPr>
        <p:spPr>
          <a:xfrm>
            <a:off x="712425" y="386675"/>
            <a:ext cx="7756200" cy="636600"/>
          </a:xfrm>
          <a:prstGeom prst="rect">
            <a:avLst/>
          </a:prstGeom>
          <a:noFill/>
          <a:ln>
            <a:noFill/>
          </a:ln>
        </p:spPr>
        <p:txBody>
          <a:bodyPr anchorCtr="0" anchor="b" bIns="0" lIns="0" spcFirstLastPara="1" rIns="0" wrap="square" tIns="0">
            <a:noAutofit/>
          </a:bodyPr>
          <a:lstStyle/>
          <a:p>
            <a:pPr indent="0" lvl="0" marL="0" marR="0" rtl="0" algn="l">
              <a:lnSpc>
                <a:spcPct val="87857"/>
              </a:lnSpc>
              <a:spcBef>
                <a:spcPts val="0"/>
              </a:spcBef>
              <a:spcAft>
                <a:spcPts val="0"/>
              </a:spcAft>
              <a:buClr>
                <a:srgbClr val="703084"/>
              </a:buClr>
              <a:buSzPts val="2520"/>
              <a:buFont typeface="Avenir"/>
              <a:buNone/>
            </a:pPr>
            <a:r>
              <a:rPr i="0" lang="en-US" sz="2520">
                <a:solidFill>
                  <a:srgbClr val="703084"/>
                </a:solidFill>
                <a:latin typeface="Montserrat"/>
                <a:ea typeface="Montserrat"/>
                <a:cs typeface="Montserrat"/>
                <a:sym typeface="Montserrat"/>
              </a:rPr>
              <a:t>Budget, Terms &amp; Contacts</a:t>
            </a:r>
            <a:endParaRPr>
              <a:latin typeface="Montserrat"/>
              <a:ea typeface="Montserrat"/>
              <a:cs typeface="Montserrat"/>
              <a:sym typeface="Montserrat"/>
            </a:endParaRPr>
          </a:p>
        </p:txBody>
      </p:sp>
      <p:sp>
        <p:nvSpPr>
          <p:cNvPr id="57" name="Google Shape;57;p10"/>
          <p:cNvSpPr txBox="1"/>
          <p:nvPr/>
        </p:nvSpPr>
        <p:spPr>
          <a:xfrm>
            <a:off x="712433" y="1289948"/>
            <a:ext cx="3676800" cy="30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i="0" lang="en-US" sz="1350">
                <a:solidFill>
                  <a:srgbClr val="6F3382"/>
                </a:solidFill>
                <a:latin typeface="Montserrat"/>
                <a:ea typeface="Montserrat"/>
                <a:cs typeface="Montserrat"/>
                <a:sym typeface="Montserrat"/>
              </a:rPr>
              <a:t>Budget</a:t>
            </a:r>
            <a:endParaRPr>
              <a:latin typeface="Montserrat"/>
              <a:ea typeface="Montserrat"/>
              <a:cs typeface="Montserrat"/>
              <a:sym typeface="Montserrat"/>
            </a:endParaRPr>
          </a:p>
        </p:txBody>
      </p:sp>
      <p:sp>
        <p:nvSpPr>
          <p:cNvPr id="58" name="Google Shape;58;p10"/>
          <p:cNvSpPr txBox="1"/>
          <p:nvPr/>
        </p:nvSpPr>
        <p:spPr>
          <a:xfrm>
            <a:off x="712433" y="3029126"/>
            <a:ext cx="3676800" cy="30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i="0" lang="en-US" sz="1350">
                <a:solidFill>
                  <a:srgbClr val="6F3382"/>
                </a:solidFill>
                <a:latin typeface="Montserrat"/>
                <a:ea typeface="Montserrat"/>
                <a:cs typeface="Montserrat"/>
                <a:sym typeface="Montserrat"/>
              </a:rPr>
              <a:t>Billing Terms</a:t>
            </a:r>
            <a:endParaRPr>
              <a:latin typeface="Montserrat"/>
              <a:ea typeface="Montserrat"/>
              <a:cs typeface="Montserrat"/>
              <a:sym typeface="Montserrat"/>
            </a:endParaRPr>
          </a:p>
        </p:txBody>
      </p:sp>
      <p:sp>
        <p:nvSpPr>
          <p:cNvPr id="59" name="Google Shape;59;p10"/>
          <p:cNvSpPr/>
          <p:nvPr>
            <p:ph idx="2" type="pic"/>
          </p:nvPr>
        </p:nvSpPr>
        <p:spPr>
          <a:xfrm>
            <a:off x="4792063" y="1631308"/>
            <a:ext cx="1008000" cy="1008000"/>
          </a:xfrm>
          <a:prstGeom prst="rect">
            <a:avLst/>
          </a:prstGeom>
          <a:noFill/>
          <a:ln>
            <a:noFill/>
          </a:ln>
        </p:spPr>
        <p:txBody>
          <a:bodyPr anchorCtr="0" anchor="t" bIns="0" lIns="0" spcFirstLastPara="1" rIns="0" wrap="square" tIns="0">
            <a:noAutofit/>
          </a:bodyPr>
          <a:lstStyle>
            <a:lvl1pPr lvl="0" marR="0" algn="l">
              <a:lnSpc>
                <a:spcPct val="90000"/>
              </a:lnSpc>
              <a:spcBef>
                <a:spcPts val="1000"/>
              </a:spcBef>
              <a:spcAft>
                <a:spcPts val="0"/>
              </a:spcAft>
              <a:buClr>
                <a:schemeClr val="dk1"/>
              </a:buClr>
              <a:buSzPts val="800"/>
              <a:buFont typeface="Montserrat"/>
              <a:buNone/>
              <a:defRPr i="0" sz="800" u="none" cap="none" strike="noStrike">
                <a:solidFill>
                  <a:schemeClr val="dk1"/>
                </a:solidFill>
                <a:latin typeface="Montserrat"/>
                <a:ea typeface="Montserrat"/>
                <a:cs typeface="Montserrat"/>
                <a:sym typeface="Montserrat"/>
              </a:defRPr>
            </a:lvl1pPr>
            <a:lvl2pPr lvl="1" marR="0" algn="l">
              <a:lnSpc>
                <a:spcPct val="90000"/>
              </a:lnSpc>
              <a:spcBef>
                <a:spcPts val="50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2pPr>
            <a:lvl3pPr lvl="2" marR="0" algn="l">
              <a:lnSpc>
                <a:spcPct val="90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3pPr>
            <a:lvl4pPr lvl="3" marR="0" algn="l">
              <a:lnSpc>
                <a:spcPct val="90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4pPr>
            <a:lvl5pPr lvl="4" marR="0" algn="l">
              <a:lnSpc>
                <a:spcPct val="90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5pPr>
            <a:lvl6pPr lvl="5" marR="0" algn="l">
              <a:lnSpc>
                <a:spcPct val="90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6pPr>
            <a:lvl7pPr lvl="6" marR="0" algn="l">
              <a:lnSpc>
                <a:spcPct val="90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7pPr>
            <a:lvl8pPr lvl="7" marR="0" algn="l">
              <a:lnSpc>
                <a:spcPct val="90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8pPr>
            <a:lvl9pPr lvl="8" marR="0" algn="l">
              <a:lnSpc>
                <a:spcPct val="90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9pPr>
          </a:lstStyle>
          <a:p/>
        </p:txBody>
      </p:sp>
      <p:sp>
        <p:nvSpPr>
          <p:cNvPr id="60" name="Google Shape;60;p10"/>
          <p:cNvSpPr txBox="1"/>
          <p:nvPr>
            <p:ph idx="1" type="body"/>
          </p:nvPr>
        </p:nvSpPr>
        <p:spPr>
          <a:xfrm>
            <a:off x="712425" y="1589950"/>
            <a:ext cx="3676800" cy="1173300"/>
          </a:xfrm>
          <a:prstGeom prst="rect">
            <a:avLst/>
          </a:prstGeom>
          <a:noFill/>
          <a:ln>
            <a:noFill/>
          </a:ln>
        </p:spPr>
        <p:txBody>
          <a:bodyPr anchorCtr="0" anchor="t" bIns="0" lIns="0" spcFirstLastPara="1" rIns="0" wrap="square" tIns="0">
            <a:normAutofit/>
          </a:bodyPr>
          <a:lstStyle>
            <a:lvl1pPr indent="-331470" lvl="0" marL="457200" marR="0" algn="l">
              <a:lnSpc>
                <a:spcPct val="136666"/>
              </a:lnSpc>
              <a:spcBef>
                <a:spcPts val="1000"/>
              </a:spcBef>
              <a:spcAft>
                <a:spcPts val="0"/>
              </a:spcAft>
              <a:buClr>
                <a:srgbClr val="262C30"/>
              </a:buClr>
              <a:buSzPts val="1620"/>
              <a:buFont typeface="Montserrat"/>
              <a:buChar char="●"/>
              <a:defRPr sz="1620">
                <a:solidFill>
                  <a:srgbClr val="262C30"/>
                </a:solidFill>
                <a:latin typeface="Montserrat"/>
                <a:ea typeface="Montserrat"/>
                <a:cs typeface="Montserrat"/>
                <a:sym typeface="Montserrat"/>
              </a:defRPr>
            </a:lvl1pPr>
            <a:lvl2pPr indent="-317500" lvl="1" marL="914400">
              <a:spcBef>
                <a:spcPts val="0"/>
              </a:spcBef>
              <a:spcAft>
                <a:spcPts val="0"/>
              </a:spcAft>
              <a:buSzPts val="1400"/>
              <a:buFont typeface="Montserrat"/>
              <a:buChar char="○"/>
              <a:defRPr>
                <a:latin typeface="Montserrat"/>
                <a:ea typeface="Montserrat"/>
                <a:cs typeface="Montserrat"/>
                <a:sym typeface="Montserrat"/>
              </a:defRPr>
            </a:lvl2pPr>
            <a:lvl3pPr indent="-317500" lvl="2" marL="1371600">
              <a:spcBef>
                <a:spcPts val="0"/>
              </a:spcBef>
              <a:spcAft>
                <a:spcPts val="0"/>
              </a:spcAft>
              <a:buSzPts val="1400"/>
              <a:buFont typeface="Montserrat"/>
              <a:buChar char="■"/>
              <a:defRPr>
                <a:latin typeface="Montserrat"/>
                <a:ea typeface="Montserrat"/>
                <a:cs typeface="Montserrat"/>
                <a:sym typeface="Montserrat"/>
              </a:defRPr>
            </a:lvl3pPr>
            <a:lvl4pPr indent="-317500" lvl="3" marL="1828800">
              <a:spcBef>
                <a:spcPts val="0"/>
              </a:spcBef>
              <a:spcAft>
                <a:spcPts val="0"/>
              </a:spcAft>
              <a:buSzPts val="1400"/>
              <a:buFont typeface="Montserrat"/>
              <a:buChar char="●"/>
              <a:defRPr>
                <a:latin typeface="Montserrat"/>
                <a:ea typeface="Montserrat"/>
                <a:cs typeface="Montserrat"/>
                <a:sym typeface="Montserrat"/>
              </a:defRPr>
            </a:lvl4pPr>
            <a:lvl5pPr indent="-317500" lvl="4" marL="2286000">
              <a:spcBef>
                <a:spcPts val="0"/>
              </a:spcBef>
              <a:spcAft>
                <a:spcPts val="0"/>
              </a:spcAft>
              <a:buSzPts val="1400"/>
              <a:buFont typeface="Montserrat"/>
              <a:buChar char="○"/>
              <a:defRPr>
                <a:latin typeface="Montserrat"/>
                <a:ea typeface="Montserrat"/>
                <a:cs typeface="Montserrat"/>
                <a:sym typeface="Montserrat"/>
              </a:defRPr>
            </a:lvl5pPr>
            <a:lvl6pPr indent="-317500" lvl="5" marL="2743200">
              <a:spcBef>
                <a:spcPts val="0"/>
              </a:spcBef>
              <a:spcAft>
                <a:spcPts val="0"/>
              </a:spcAft>
              <a:buSzPts val="1400"/>
              <a:buFont typeface="Montserrat"/>
              <a:buChar char="■"/>
              <a:defRPr>
                <a:latin typeface="Montserrat"/>
                <a:ea typeface="Montserrat"/>
                <a:cs typeface="Montserrat"/>
                <a:sym typeface="Montserrat"/>
              </a:defRPr>
            </a:lvl6pPr>
            <a:lvl7pPr indent="-317500" lvl="6" marL="3200400">
              <a:spcBef>
                <a:spcPts val="0"/>
              </a:spcBef>
              <a:spcAft>
                <a:spcPts val="0"/>
              </a:spcAft>
              <a:buSzPts val="1400"/>
              <a:buFont typeface="Montserrat"/>
              <a:buChar char="●"/>
              <a:defRPr>
                <a:latin typeface="Montserrat"/>
                <a:ea typeface="Montserrat"/>
                <a:cs typeface="Montserrat"/>
                <a:sym typeface="Montserrat"/>
              </a:defRPr>
            </a:lvl7pPr>
            <a:lvl8pPr indent="-317500" lvl="7" marL="3657600">
              <a:spcBef>
                <a:spcPts val="0"/>
              </a:spcBef>
              <a:spcAft>
                <a:spcPts val="0"/>
              </a:spcAft>
              <a:buSzPts val="1400"/>
              <a:buFont typeface="Montserrat"/>
              <a:buChar char="○"/>
              <a:defRPr>
                <a:latin typeface="Montserrat"/>
                <a:ea typeface="Montserrat"/>
                <a:cs typeface="Montserrat"/>
                <a:sym typeface="Montserrat"/>
              </a:defRPr>
            </a:lvl8pPr>
            <a:lvl9pPr indent="-317500" lvl="8" marL="4114800">
              <a:spcBef>
                <a:spcPts val="0"/>
              </a:spcBef>
              <a:spcAft>
                <a:spcPts val="0"/>
              </a:spcAft>
              <a:buSzPts val="1400"/>
              <a:buFont typeface="Montserrat"/>
              <a:buChar char="■"/>
              <a:defRPr>
                <a:latin typeface="Montserrat"/>
                <a:ea typeface="Montserrat"/>
                <a:cs typeface="Montserrat"/>
                <a:sym typeface="Montserrat"/>
              </a:defRPr>
            </a:lvl9pPr>
          </a:lstStyle>
          <a:p/>
        </p:txBody>
      </p:sp>
      <p:sp>
        <p:nvSpPr>
          <p:cNvPr id="61" name="Google Shape;61;p10"/>
          <p:cNvSpPr txBox="1"/>
          <p:nvPr>
            <p:ph idx="3" type="body"/>
          </p:nvPr>
        </p:nvSpPr>
        <p:spPr>
          <a:xfrm>
            <a:off x="712425" y="3329125"/>
            <a:ext cx="3676800" cy="1173300"/>
          </a:xfrm>
          <a:prstGeom prst="rect">
            <a:avLst/>
          </a:prstGeom>
          <a:noFill/>
          <a:ln>
            <a:noFill/>
          </a:ln>
        </p:spPr>
        <p:txBody>
          <a:bodyPr anchorCtr="0" anchor="t" bIns="0" lIns="0" spcFirstLastPara="1" rIns="0" wrap="square" tIns="0">
            <a:normAutofit/>
          </a:bodyPr>
          <a:lstStyle>
            <a:lvl1pPr indent="-331470" lvl="0" marL="457200" marR="0" algn="l">
              <a:lnSpc>
                <a:spcPct val="136666"/>
              </a:lnSpc>
              <a:spcBef>
                <a:spcPts val="1000"/>
              </a:spcBef>
              <a:spcAft>
                <a:spcPts val="0"/>
              </a:spcAft>
              <a:buClr>
                <a:srgbClr val="262C30"/>
              </a:buClr>
              <a:buSzPts val="1620"/>
              <a:buFont typeface="Montserrat"/>
              <a:buChar char="●"/>
              <a:defRPr sz="1620">
                <a:solidFill>
                  <a:srgbClr val="262C30"/>
                </a:solidFill>
                <a:latin typeface="Montserrat"/>
                <a:ea typeface="Montserrat"/>
                <a:cs typeface="Montserrat"/>
                <a:sym typeface="Montserrat"/>
              </a:defRPr>
            </a:lvl1pPr>
            <a:lvl2pPr indent="-317500" lvl="1" marL="914400">
              <a:spcBef>
                <a:spcPts val="0"/>
              </a:spcBef>
              <a:spcAft>
                <a:spcPts val="0"/>
              </a:spcAft>
              <a:buSzPts val="1400"/>
              <a:buFont typeface="Montserrat"/>
              <a:buChar char="○"/>
              <a:defRPr>
                <a:latin typeface="Montserrat"/>
                <a:ea typeface="Montserrat"/>
                <a:cs typeface="Montserrat"/>
                <a:sym typeface="Montserrat"/>
              </a:defRPr>
            </a:lvl2pPr>
            <a:lvl3pPr indent="-317500" lvl="2" marL="1371600">
              <a:spcBef>
                <a:spcPts val="0"/>
              </a:spcBef>
              <a:spcAft>
                <a:spcPts val="0"/>
              </a:spcAft>
              <a:buSzPts val="1400"/>
              <a:buFont typeface="Montserrat"/>
              <a:buChar char="■"/>
              <a:defRPr>
                <a:latin typeface="Montserrat"/>
                <a:ea typeface="Montserrat"/>
                <a:cs typeface="Montserrat"/>
                <a:sym typeface="Montserrat"/>
              </a:defRPr>
            </a:lvl3pPr>
            <a:lvl4pPr indent="-317500" lvl="3" marL="1828800">
              <a:spcBef>
                <a:spcPts val="0"/>
              </a:spcBef>
              <a:spcAft>
                <a:spcPts val="0"/>
              </a:spcAft>
              <a:buSzPts val="1400"/>
              <a:buFont typeface="Montserrat"/>
              <a:buChar char="●"/>
              <a:defRPr>
                <a:latin typeface="Montserrat"/>
                <a:ea typeface="Montserrat"/>
                <a:cs typeface="Montserrat"/>
                <a:sym typeface="Montserrat"/>
              </a:defRPr>
            </a:lvl4pPr>
            <a:lvl5pPr indent="-317500" lvl="4" marL="2286000">
              <a:spcBef>
                <a:spcPts val="0"/>
              </a:spcBef>
              <a:spcAft>
                <a:spcPts val="0"/>
              </a:spcAft>
              <a:buSzPts val="1400"/>
              <a:buFont typeface="Montserrat"/>
              <a:buChar char="○"/>
              <a:defRPr>
                <a:latin typeface="Montserrat"/>
                <a:ea typeface="Montserrat"/>
                <a:cs typeface="Montserrat"/>
                <a:sym typeface="Montserrat"/>
              </a:defRPr>
            </a:lvl5pPr>
            <a:lvl6pPr indent="-317500" lvl="5" marL="2743200">
              <a:spcBef>
                <a:spcPts val="0"/>
              </a:spcBef>
              <a:spcAft>
                <a:spcPts val="0"/>
              </a:spcAft>
              <a:buSzPts val="1400"/>
              <a:buFont typeface="Montserrat"/>
              <a:buChar char="■"/>
              <a:defRPr>
                <a:latin typeface="Montserrat"/>
                <a:ea typeface="Montserrat"/>
                <a:cs typeface="Montserrat"/>
                <a:sym typeface="Montserrat"/>
              </a:defRPr>
            </a:lvl6pPr>
            <a:lvl7pPr indent="-317500" lvl="6" marL="3200400">
              <a:spcBef>
                <a:spcPts val="0"/>
              </a:spcBef>
              <a:spcAft>
                <a:spcPts val="0"/>
              </a:spcAft>
              <a:buSzPts val="1400"/>
              <a:buFont typeface="Montserrat"/>
              <a:buChar char="●"/>
              <a:defRPr>
                <a:latin typeface="Montserrat"/>
                <a:ea typeface="Montserrat"/>
                <a:cs typeface="Montserrat"/>
                <a:sym typeface="Montserrat"/>
              </a:defRPr>
            </a:lvl7pPr>
            <a:lvl8pPr indent="-317500" lvl="7" marL="3657600">
              <a:spcBef>
                <a:spcPts val="0"/>
              </a:spcBef>
              <a:spcAft>
                <a:spcPts val="0"/>
              </a:spcAft>
              <a:buSzPts val="1400"/>
              <a:buFont typeface="Montserrat"/>
              <a:buChar char="○"/>
              <a:defRPr>
                <a:latin typeface="Montserrat"/>
                <a:ea typeface="Montserrat"/>
                <a:cs typeface="Montserrat"/>
                <a:sym typeface="Montserrat"/>
              </a:defRPr>
            </a:lvl8pPr>
            <a:lvl9pPr indent="-317500" lvl="8" marL="4114800">
              <a:spcBef>
                <a:spcPts val="0"/>
              </a:spcBef>
              <a:spcAft>
                <a:spcPts val="0"/>
              </a:spcAft>
              <a:buSzPts val="1400"/>
              <a:buFont typeface="Montserrat"/>
              <a:buChar char="■"/>
              <a:defRPr>
                <a:latin typeface="Montserrat"/>
                <a:ea typeface="Montserrat"/>
                <a:cs typeface="Montserrat"/>
                <a:sym typeface="Montserrat"/>
              </a:defRPr>
            </a:lvl9pPr>
          </a:lstStyle>
          <a:p/>
        </p:txBody>
      </p:sp>
      <p:sp>
        <p:nvSpPr>
          <p:cNvPr id="62" name="Google Shape;62;p10"/>
          <p:cNvSpPr txBox="1"/>
          <p:nvPr>
            <p:ph type="title"/>
          </p:nvPr>
        </p:nvSpPr>
        <p:spPr>
          <a:xfrm>
            <a:off x="5930125" y="1631300"/>
            <a:ext cx="2538600" cy="333000"/>
          </a:xfrm>
          <a:prstGeom prst="rect">
            <a:avLst/>
          </a:prstGeom>
          <a:noFill/>
          <a:ln>
            <a:noFill/>
          </a:ln>
        </p:spPr>
        <p:txBody>
          <a:bodyPr anchorCtr="0" anchor="t" bIns="0" lIns="0" spcFirstLastPara="1" rIns="0" wrap="square" tIns="0">
            <a:noAutofit/>
          </a:bodyPr>
          <a:lstStyle>
            <a:lvl1pPr lvl="0">
              <a:spcBef>
                <a:spcPts val="0"/>
              </a:spcBef>
              <a:spcAft>
                <a:spcPts val="0"/>
              </a:spcAft>
              <a:buNone/>
              <a:defRPr sz="900">
                <a:solidFill>
                  <a:srgbClr val="6F3382"/>
                </a:solidFill>
                <a:latin typeface="Montserrat"/>
                <a:ea typeface="Montserrat"/>
                <a:cs typeface="Montserrat"/>
                <a:sym typeface="Montserrat"/>
              </a:defRPr>
            </a:lvl1pPr>
            <a:lvl2pPr lvl="1">
              <a:spcBef>
                <a:spcPts val="0"/>
              </a:spcBef>
              <a:spcAft>
                <a:spcPts val="0"/>
              </a:spcAft>
              <a:buNone/>
              <a:defRPr>
                <a:latin typeface="Montserrat"/>
                <a:ea typeface="Montserrat"/>
                <a:cs typeface="Montserrat"/>
                <a:sym typeface="Montserrat"/>
              </a:defRPr>
            </a:lvl2pPr>
            <a:lvl3pPr lvl="2">
              <a:spcBef>
                <a:spcPts val="0"/>
              </a:spcBef>
              <a:spcAft>
                <a:spcPts val="0"/>
              </a:spcAft>
              <a:buNone/>
              <a:defRPr>
                <a:latin typeface="Montserrat"/>
                <a:ea typeface="Montserrat"/>
                <a:cs typeface="Montserrat"/>
                <a:sym typeface="Montserrat"/>
              </a:defRPr>
            </a:lvl3pPr>
            <a:lvl4pPr lvl="3">
              <a:spcBef>
                <a:spcPts val="0"/>
              </a:spcBef>
              <a:spcAft>
                <a:spcPts val="0"/>
              </a:spcAft>
              <a:buNone/>
              <a:defRPr>
                <a:latin typeface="Montserrat"/>
                <a:ea typeface="Montserrat"/>
                <a:cs typeface="Montserrat"/>
                <a:sym typeface="Montserrat"/>
              </a:defRPr>
            </a:lvl4pPr>
            <a:lvl5pPr lvl="4">
              <a:spcBef>
                <a:spcPts val="0"/>
              </a:spcBef>
              <a:spcAft>
                <a:spcPts val="0"/>
              </a:spcAft>
              <a:buNone/>
              <a:defRPr>
                <a:latin typeface="Montserrat"/>
                <a:ea typeface="Montserrat"/>
                <a:cs typeface="Montserrat"/>
                <a:sym typeface="Montserrat"/>
              </a:defRPr>
            </a:lvl5pPr>
            <a:lvl6pPr lvl="5">
              <a:spcBef>
                <a:spcPts val="0"/>
              </a:spcBef>
              <a:spcAft>
                <a:spcPts val="0"/>
              </a:spcAft>
              <a:buNone/>
              <a:defRPr>
                <a:latin typeface="Montserrat"/>
                <a:ea typeface="Montserrat"/>
                <a:cs typeface="Montserrat"/>
                <a:sym typeface="Montserrat"/>
              </a:defRPr>
            </a:lvl6pPr>
            <a:lvl7pPr lvl="6">
              <a:spcBef>
                <a:spcPts val="0"/>
              </a:spcBef>
              <a:spcAft>
                <a:spcPts val="0"/>
              </a:spcAft>
              <a:buNone/>
              <a:defRPr>
                <a:latin typeface="Montserrat"/>
                <a:ea typeface="Montserrat"/>
                <a:cs typeface="Montserrat"/>
                <a:sym typeface="Montserrat"/>
              </a:defRPr>
            </a:lvl7pPr>
            <a:lvl8pPr lvl="7">
              <a:spcBef>
                <a:spcPts val="0"/>
              </a:spcBef>
              <a:spcAft>
                <a:spcPts val="0"/>
              </a:spcAft>
              <a:buNone/>
              <a:defRPr>
                <a:latin typeface="Montserrat"/>
                <a:ea typeface="Montserrat"/>
                <a:cs typeface="Montserrat"/>
                <a:sym typeface="Montserrat"/>
              </a:defRPr>
            </a:lvl8pPr>
            <a:lvl9pPr lvl="8">
              <a:spcBef>
                <a:spcPts val="0"/>
              </a:spcBef>
              <a:spcAft>
                <a:spcPts val="0"/>
              </a:spcAft>
              <a:buNone/>
              <a:defRPr>
                <a:latin typeface="Montserrat"/>
                <a:ea typeface="Montserrat"/>
                <a:cs typeface="Montserrat"/>
                <a:sym typeface="Montserrat"/>
              </a:defRPr>
            </a:lvl9pPr>
          </a:lstStyle>
          <a:p/>
        </p:txBody>
      </p:sp>
      <p:sp>
        <p:nvSpPr>
          <p:cNvPr id="63" name="Google Shape;63;p10"/>
          <p:cNvSpPr txBox="1"/>
          <p:nvPr>
            <p:ph idx="4" type="title"/>
          </p:nvPr>
        </p:nvSpPr>
        <p:spPr>
          <a:xfrm>
            <a:off x="5930125" y="1964300"/>
            <a:ext cx="2538600" cy="674700"/>
          </a:xfrm>
          <a:prstGeom prst="rect">
            <a:avLst/>
          </a:prstGeom>
          <a:noFill/>
          <a:ln>
            <a:noFill/>
          </a:ln>
        </p:spPr>
        <p:txBody>
          <a:bodyPr anchorCtr="0" anchor="t" bIns="0" lIns="0" spcFirstLastPara="1" rIns="0" wrap="square" tIns="0">
            <a:noAutofit/>
          </a:bodyPr>
          <a:lstStyle>
            <a:lvl1pPr lvl="0">
              <a:spcBef>
                <a:spcPts val="0"/>
              </a:spcBef>
              <a:spcAft>
                <a:spcPts val="0"/>
              </a:spcAft>
              <a:buNone/>
              <a:defRPr sz="900">
                <a:latin typeface="Montserrat"/>
                <a:ea typeface="Montserrat"/>
                <a:cs typeface="Montserrat"/>
                <a:sym typeface="Montserrat"/>
              </a:defRPr>
            </a:lvl1pPr>
            <a:lvl2pPr lvl="1">
              <a:spcBef>
                <a:spcPts val="0"/>
              </a:spcBef>
              <a:spcAft>
                <a:spcPts val="0"/>
              </a:spcAft>
              <a:buNone/>
              <a:defRPr>
                <a:latin typeface="Montserrat"/>
                <a:ea typeface="Montserrat"/>
                <a:cs typeface="Montserrat"/>
                <a:sym typeface="Montserrat"/>
              </a:defRPr>
            </a:lvl2pPr>
            <a:lvl3pPr lvl="2">
              <a:spcBef>
                <a:spcPts val="0"/>
              </a:spcBef>
              <a:spcAft>
                <a:spcPts val="0"/>
              </a:spcAft>
              <a:buNone/>
              <a:defRPr>
                <a:latin typeface="Montserrat"/>
                <a:ea typeface="Montserrat"/>
                <a:cs typeface="Montserrat"/>
                <a:sym typeface="Montserrat"/>
              </a:defRPr>
            </a:lvl3pPr>
            <a:lvl4pPr lvl="3">
              <a:spcBef>
                <a:spcPts val="0"/>
              </a:spcBef>
              <a:spcAft>
                <a:spcPts val="0"/>
              </a:spcAft>
              <a:buNone/>
              <a:defRPr>
                <a:latin typeface="Montserrat"/>
                <a:ea typeface="Montserrat"/>
                <a:cs typeface="Montserrat"/>
                <a:sym typeface="Montserrat"/>
              </a:defRPr>
            </a:lvl4pPr>
            <a:lvl5pPr lvl="4">
              <a:spcBef>
                <a:spcPts val="0"/>
              </a:spcBef>
              <a:spcAft>
                <a:spcPts val="0"/>
              </a:spcAft>
              <a:buNone/>
              <a:defRPr>
                <a:latin typeface="Montserrat"/>
                <a:ea typeface="Montserrat"/>
                <a:cs typeface="Montserrat"/>
                <a:sym typeface="Montserrat"/>
              </a:defRPr>
            </a:lvl5pPr>
            <a:lvl6pPr lvl="5">
              <a:spcBef>
                <a:spcPts val="0"/>
              </a:spcBef>
              <a:spcAft>
                <a:spcPts val="0"/>
              </a:spcAft>
              <a:buNone/>
              <a:defRPr>
                <a:latin typeface="Montserrat"/>
                <a:ea typeface="Montserrat"/>
                <a:cs typeface="Montserrat"/>
                <a:sym typeface="Montserrat"/>
              </a:defRPr>
            </a:lvl6pPr>
            <a:lvl7pPr lvl="6">
              <a:spcBef>
                <a:spcPts val="0"/>
              </a:spcBef>
              <a:spcAft>
                <a:spcPts val="0"/>
              </a:spcAft>
              <a:buNone/>
              <a:defRPr>
                <a:latin typeface="Montserrat"/>
                <a:ea typeface="Montserrat"/>
                <a:cs typeface="Montserrat"/>
                <a:sym typeface="Montserrat"/>
              </a:defRPr>
            </a:lvl7pPr>
            <a:lvl8pPr lvl="7">
              <a:spcBef>
                <a:spcPts val="0"/>
              </a:spcBef>
              <a:spcAft>
                <a:spcPts val="0"/>
              </a:spcAft>
              <a:buNone/>
              <a:defRPr>
                <a:latin typeface="Montserrat"/>
                <a:ea typeface="Montserrat"/>
                <a:cs typeface="Montserrat"/>
                <a:sym typeface="Montserrat"/>
              </a:defRPr>
            </a:lvl8pPr>
            <a:lvl9pPr lvl="8">
              <a:spcBef>
                <a:spcPts val="0"/>
              </a:spcBef>
              <a:spcAft>
                <a:spcPts val="0"/>
              </a:spcAft>
              <a:buNone/>
              <a:defRPr>
                <a:latin typeface="Montserrat"/>
                <a:ea typeface="Montserrat"/>
                <a:cs typeface="Montserrat"/>
                <a:sym typeface="Montserrat"/>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18" Type="http://schemas.openxmlformats.org/officeDocument/2006/relationships/theme" Target="../theme/theme4.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theme" Target="../theme/theme1.xml"/><Relationship Id="rId12" Type="http://schemas.openxmlformats.org/officeDocument/2006/relationships/slideLayout" Target="../slideLayouts/slideLayout28.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8.png"/><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nvSpPr>
        <p:spPr>
          <a:xfrm>
            <a:off x="2541563" y="4639031"/>
            <a:ext cx="4060800" cy="374400"/>
          </a:xfrm>
          <a:prstGeom prst="rect">
            <a:avLst/>
          </a:prstGeom>
          <a:noFill/>
          <a:ln>
            <a:noFill/>
          </a:ln>
        </p:spPr>
        <p:txBody>
          <a:bodyPr anchorCtr="0" anchor="ctr" bIns="45700" lIns="91425" spcFirstLastPara="1" rIns="91425" wrap="square" tIns="45700">
            <a:noAutofit/>
          </a:bodyPr>
          <a:lstStyle/>
          <a:p>
            <a:pPr indent="0" lvl="0" marL="0" rtl="0" algn="ctr">
              <a:lnSpc>
                <a:spcPct val="410000"/>
              </a:lnSpc>
              <a:spcBef>
                <a:spcPts val="0"/>
              </a:spcBef>
              <a:spcAft>
                <a:spcPts val="0"/>
              </a:spcAft>
              <a:buClr>
                <a:schemeClr val="dk1"/>
              </a:buClr>
              <a:buSzPts val="540"/>
              <a:buFont typeface="Avenir"/>
              <a:buNone/>
            </a:pPr>
            <a:r>
              <a:rPr lang="en-US" sz="540">
                <a:solidFill>
                  <a:schemeClr val="dk1"/>
                </a:solidFill>
                <a:latin typeface="Montserrat"/>
                <a:ea typeface="Montserrat"/>
                <a:cs typeface="Montserrat"/>
                <a:sym typeface="Montserrat"/>
              </a:rPr>
              <a:t>CONFIDENTIAL MATERIALS  © TERRITORY, INC.</a:t>
            </a:r>
            <a:endParaRPr sz="540">
              <a:solidFill>
                <a:srgbClr val="262C30"/>
              </a:solidFill>
              <a:latin typeface="Montserrat"/>
              <a:ea typeface="Montserrat"/>
              <a:cs typeface="Montserrat"/>
              <a:sym typeface="Montserrat"/>
            </a:endParaRPr>
          </a:p>
        </p:txBody>
      </p:sp>
      <p:sp>
        <p:nvSpPr>
          <p:cNvPr id="11" name="Google Shape;11;p1"/>
          <p:cNvSpPr txBox="1"/>
          <p:nvPr/>
        </p:nvSpPr>
        <p:spPr>
          <a:xfrm>
            <a:off x="6447412" y="4639031"/>
            <a:ext cx="2021400" cy="374400"/>
          </a:xfrm>
          <a:prstGeom prst="rect">
            <a:avLst/>
          </a:prstGeom>
          <a:noFill/>
          <a:ln>
            <a:noFill/>
          </a:ln>
        </p:spPr>
        <p:txBody>
          <a:bodyPr anchorCtr="0" anchor="ctr" bIns="45700" lIns="91425" spcFirstLastPara="1" rIns="91425" wrap="square" tIns="45700">
            <a:noAutofit/>
          </a:bodyPr>
          <a:lstStyle/>
          <a:p>
            <a:pPr indent="0" lvl="0" marL="0" marR="0" rtl="0" algn="r">
              <a:lnSpc>
                <a:spcPct val="246000"/>
              </a:lnSpc>
              <a:spcBef>
                <a:spcPts val="0"/>
              </a:spcBef>
              <a:spcAft>
                <a:spcPts val="0"/>
              </a:spcAft>
              <a:buClr>
                <a:srgbClr val="703084"/>
              </a:buClr>
              <a:buSzPts val="900"/>
              <a:buFont typeface="Avenir"/>
              <a:buNone/>
            </a:pPr>
            <a:fld id="{00000000-1234-1234-1234-123412341234}" type="slidenum">
              <a:rPr i="0" lang="en-US" sz="900" u="none" cap="none" strike="noStrike">
                <a:solidFill>
                  <a:srgbClr val="703084"/>
                </a:solidFill>
                <a:latin typeface="Montserrat"/>
                <a:ea typeface="Montserrat"/>
                <a:cs typeface="Montserrat"/>
                <a:sym typeface="Montserrat"/>
              </a:rPr>
              <a:t>‹#›</a:t>
            </a:fld>
            <a:endParaRPr i="0" sz="900" u="none" cap="none" strike="noStrike">
              <a:solidFill>
                <a:srgbClr val="703084"/>
              </a:solidFill>
              <a:latin typeface="Montserrat"/>
              <a:ea typeface="Montserrat"/>
              <a:cs typeface="Montserrat"/>
              <a:sym typeface="Montserrat"/>
            </a:endParaRPr>
          </a:p>
        </p:txBody>
      </p:sp>
      <p:pic>
        <p:nvPicPr>
          <p:cNvPr id="12" name="Google Shape;12;p1"/>
          <p:cNvPicPr preferRelativeResize="0"/>
          <p:nvPr/>
        </p:nvPicPr>
        <p:blipFill rotWithShape="1">
          <a:blip r:embed="rId1">
            <a:alphaModFix/>
          </a:blip>
          <a:srcRect b="0" l="0" r="0" t="0"/>
          <a:stretch/>
        </p:blipFill>
        <p:spPr>
          <a:xfrm>
            <a:off x="692663" y="4639016"/>
            <a:ext cx="955696" cy="27229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EA4335"/>
          </p15:clr>
        </p15:guide>
        <p15:guide id="2" orient="horz" pos="2832">
          <p15:clr>
            <a:srgbClr val="EA4335"/>
          </p15:clr>
        </p15:guide>
        <p15:guide id="3" pos="449">
          <p15:clr>
            <a:srgbClr val="EA4335"/>
          </p15:clr>
        </p15:guide>
        <p15:guide id="4" pos="5335">
          <p15:clr>
            <a:srgbClr val="EA4335"/>
          </p15:clr>
        </p15:guide>
        <p15:guide id="5" orient="horz" pos="797">
          <p15:clr>
            <a:srgbClr val="EA4335"/>
          </p15:clr>
        </p15:guide>
        <p15:guide id="6" orient="horz" pos="645">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3F3F"/>
        </a:solidFill>
      </p:bgPr>
    </p:bg>
    <p:spTree>
      <p:nvGrpSpPr>
        <p:cNvPr id="119" name="Shape 11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3382"/>
        </a:solidFill>
      </p:bgPr>
    </p:bg>
    <p:spTree>
      <p:nvGrpSpPr>
        <p:cNvPr id="178" name="Shape 178"/>
        <p:cNvGrpSpPr/>
        <p:nvPr/>
      </p:nvGrpSpPr>
      <p:grpSpPr>
        <a:xfrm>
          <a:off x="0" y="0"/>
          <a:ext cx="0" cy="0"/>
          <a:chOff x="0" y="0"/>
          <a:chExt cx="0" cy="0"/>
        </a:xfrm>
      </p:grpSpPr>
      <p:sp>
        <p:nvSpPr>
          <p:cNvPr id="179" name="Google Shape;179;p31"/>
          <p:cNvSpPr txBox="1"/>
          <p:nvPr/>
        </p:nvSpPr>
        <p:spPr>
          <a:xfrm>
            <a:off x="2541600" y="4639031"/>
            <a:ext cx="4060800" cy="374400"/>
          </a:xfrm>
          <a:prstGeom prst="rect">
            <a:avLst/>
          </a:prstGeom>
          <a:noFill/>
          <a:ln>
            <a:noFill/>
          </a:ln>
        </p:spPr>
        <p:txBody>
          <a:bodyPr anchorCtr="0" anchor="ctr" bIns="45700" lIns="91425" spcFirstLastPara="1" rIns="91425" wrap="square" tIns="45700">
            <a:noAutofit/>
          </a:bodyPr>
          <a:lstStyle/>
          <a:p>
            <a:pPr indent="0" lvl="0" marL="0" marR="0" rtl="0" algn="ctr">
              <a:lnSpc>
                <a:spcPct val="410000"/>
              </a:lnSpc>
              <a:spcBef>
                <a:spcPts val="0"/>
              </a:spcBef>
              <a:spcAft>
                <a:spcPts val="0"/>
              </a:spcAft>
              <a:buClr>
                <a:schemeClr val="lt1"/>
              </a:buClr>
              <a:buSzPts val="540"/>
              <a:buFont typeface="Avenir"/>
              <a:buNone/>
            </a:pPr>
            <a:r>
              <a:rPr i="0" lang="en-US" sz="540" u="none" cap="none" strike="noStrike">
                <a:solidFill>
                  <a:schemeClr val="lt1"/>
                </a:solidFill>
                <a:latin typeface="Montserrat"/>
                <a:ea typeface="Montserrat"/>
                <a:cs typeface="Montserrat"/>
                <a:sym typeface="Montserrat"/>
              </a:rPr>
              <a:t>CONFIDENTIAL MATERIALS  © TERRITORY, </a:t>
            </a:r>
            <a:r>
              <a:rPr lang="en-US" sz="540">
                <a:solidFill>
                  <a:schemeClr val="lt1"/>
                </a:solidFill>
                <a:latin typeface="Montserrat"/>
                <a:ea typeface="Montserrat"/>
                <a:cs typeface="Montserrat"/>
                <a:sym typeface="Montserrat"/>
              </a:rPr>
              <a:t>INC.</a:t>
            </a:r>
            <a:endParaRPr>
              <a:latin typeface="Montserrat"/>
              <a:ea typeface="Montserrat"/>
              <a:cs typeface="Montserrat"/>
              <a:sym typeface="Montserrat"/>
            </a:endParaRPr>
          </a:p>
        </p:txBody>
      </p:sp>
      <p:sp>
        <p:nvSpPr>
          <p:cNvPr id="180" name="Google Shape;180;p31"/>
          <p:cNvSpPr txBox="1"/>
          <p:nvPr/>
        </p:nvSpPr>
        <p:spPr>
          <a:xfrm>
            <a:off x="6447412" y="4656984"/>
            <a:ext cx="2021400" cy="338700"/>
          </a:xfrm>
          <a:prstGeom prst="rect">
            <a:avLst/>
          </a:prstGeom>
          <a:noFill/>
          <a:ln>
            <a:noFill/>
          </a:ln>
        </p:spPr>
        <p:txBody>
          <a:bodyPr anchorCtr="0" anchor="ctr" bIns="45700" lIns="91425" spcFirstLastPara="1" rIns="91425" wrap="square" tIns="45700">
            <a:noAutofit/>
          </a:bodyPr>
          <a:lstStyle/>
          <a:p>
            <a:pPr indent="0" lvl="0" marL="0" marR="0" rtl="0" algn="r">
              <a:lnSpc>
                <a:spcPct val="246000"/>
              </a:lnSpc>
              <a:spcBef>
                <a:spcPts val="0"/>
              </a:spcBef>
              <a:spcAft>
                <a:spcPts val="0"/>
              </a:spcAft>
              <a:buClr>
                <a:schemeClr val="lt1"/>
              </a:buClr>
              <a:buSzPts val="900"/>
              <a:buFont typeface="Avenir"/>
              <a:buNone/>
            </a:pPr>
            <a:fld id="{00000000-1234-1234-1234-123412341234}" type="slidenum">
              <a:rPr i="0" lang="en-US" sz="900" u="none" cap="none" strike="noStrike">
                <a:solidFill>
                  <a:schemeClr val="lt1"/>
                </a:solidFill>
                <a:latin typeface="Montserrat"/>
                <a:ea typeface="Montserrat"/>
                <a:cs typeface="Montserrat"/>
                <a:sym typeface="Montserrat"/>
              </a:rPr>
              <a:t>‹#›</a:t>
            </a:fld>
            <a:endParaRPr i="0" sz="900" u="none" cap="none" strike="noStrike">
              <a:solidFill>
                <a:schemeClr val="lt1"/>
              </a:solidFill>
              <a:latin typeface="Montserrat"/>
              <a:ea typeface="Montserrat"/>
              <a:cs typeface="Montserrat"/>
              <a:sym typeface="Montserrat"/>
            </a:endParaRPr>
          </a:p>
        </p:txBody>
      </p:sp>
      <p:pic>
        <p:nvPicPr>
          <p:cNvPr id="181" name="Google Shape;181;p31"/>
          <p:cNvPicPr preferRelativeResize="0"/>
          <p:nvPr/>
        </p:nvPicPr>
        <p:blipFill>
          <a:blip r:embed="rId1">
            <a:alphaModFix/>
          </a:blip>
          <a:stretch>
            <a:fillRect/>
          </a:stretch>
        </p:blipFill>
        <p:spPr>
          <a:xfrm>
            <a:off x="0" y="4226492"/>
            <a:ext cx="9144004" cy="223108"/>
          </a:xfrm>
          <a:prstGeom prst="rect">
            <a:avLst/>
          </a:prstGeom>
          <a:noFill/>
          <a:ln>
            <a:noFill/>
          </a:ln>
        </p:spPr>
      </p:pic>
      <p:pic>
        <p:nvPicPr>
          <p:cNvPr id="182" name="Google Shape;182;p31"/>
          <p:cNvPicPr preferRelativeResize="0"/>
          <p:nvPr/>
        </p:nvPicPr>
        <p:blipFill rotWithShape="1">
          <a:blip r:embed="rId2">
            <a:alphaModFix/>
          </a:blip>
          <a:srcRect b="0" l="0" r="0" t="0"/>
          <a:stretch/>
        </p:blipFill>
        <p:spPr>
          <a:xfrm>
            <a:off x="490092" y="4457783"/>
            <a:ext cx="1360837" cy="66728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6" r:id="rId3"/>
    <p:sldLayoutId id="2147483677" r:id="rId4"/>
    <p:sldLayoutId id="2147483678" r:id="rId5"/>
    <p:sldLayoutId id="2147483679"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41.png"/><Relationship Id="rId4" Type="http://schemas.openxmlformats.org/officeDocument/2006/relationships/hyperlink" Target="https://territory.co/work/becoming-future-ready/" TargetMode="External"/><Relationship Id="rId5" Type="http://schemas.openxmlformats.org/officeDocument/2006/relationships/image" Target="../media/image42.png"/><Relationship Id="rId6" Type="http://schemas.openxmlformats.org/officeDocument/2006/relationships/image" Target="../media/image18.png"/><Relationship Id="rId7" Type="http://schemas.openxmlformats.org/officeDocument/2006/relationships/image" Target="../media/image5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45.png"/><Relationship Id="rId4" Type="http://schemas.openxmlformats.org/officeDocument/2006/relationships/image" Target="../media/image46.png"/><Relationship Id="rId9" Type="http://schemas.openxmlformats.org/officeDocument/2006/relationships/image" Target="../media/image18.png"/><Relationship Id="rId5" Type="http://schemas.openxmlformats.org/officeDocument/2006/relationships/image" Target="../media/image48.png"/><Relationship Id="rId6" Type="http://schemas.openxmlformats.org/officeDocument/2006/relationships/image" Target="../media/image51.png"/><Relationship Id="rId7" Type="http://schemas.openxmlformats.org/officeDocument/2006/relationships/image" Target="../media/image65.png"/><Relationship Id="rId8" Type="http://schemas.openxmlformats.org/officeDocument/2006/relationships/image" Target="../media/image5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47.png"/><Relationship Id="rId4" Type="http://schemas.openxmlformats.org/officeDocument/2006/relationships/hyperlink" Target="https://territory.co/work/unesco/" TargetMode="External"/><Relationship Id="rId9" Type="http://schemas.openxmlformats.org/officeDocument/2006/relationships/image" Target="../media/image18.png"/><Relationship Id="rId5" Type="http://schemas.openxmlformats.org/officeDocument/2006/relationships/image" Target="../media/image50.png"/><Relationship Id="rId6" Type="http://schemas.openxmlformats.org/officeDocument/2006/relationships/image" Target="../media/image49.jpg"/><Relationship Id="rId7" Type="http://schemas.openxmlformats.org/officeDocument/2006/relationships/image" Target="../media/image52.jpg"/><Relationship Id="rId8" Type="http://schemas.openxmlformats.org/officeDocument/2006/relationships/image" Target="../media/image5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56.png"/><Relationship Id="rId4" Type="http://schemas.openxmlformats.org/officeDocument/2006/relationships/image" Target="../media/image18.png"/><Relationship Id="rId5" Type="http://schemas.openxmlformats.org/officeDocument/2006/relationships/image" Target="../media/image57.png"/><Relationship Id="rId6" Type="http://schemas.openxmlformats.org/officeDocument/2006/relationships/image" Target="../media/image69.jpg"/><Relationship Id="rId7" Type="http://schemas.openxmlformats.org/officeDocument/2006/relationships/image" Target="../media/image67.jpg"/><Relationship Id="rId8" Type="http://schemas.openxmlformats.org/officeDocument/2006/relationships/image" Target="../media/image6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60.png"/><Relationship Id="rId4" Type="http://schemas.openxmlformats.org/officeDocument/2006/relationships/hyperlink" Target="https://territory.co/work/strategy-in-the-midst-of-transformation/" TargetMode="External"/><Relationship Id="rId9" Type="http://schemas.openxmlformats.org/officeDocument/2006/relationships/image" Target="../media/image18.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4.png"/><Relationship Id="rId8" Type="http://schemas.openxmlformats.org/officeDocument/2006/relationships/image" Target="../media/image6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5.xml.rels><?xml version="1.0" encoding="UTF-8" standalone="yes"?><Relationships xmlns="http://schemas.openxmlformats.org/package/2006/relationships"><Relationship Id="rId11" Type="http://schemas.openxmlformats.org/officeDocument/2006/relationships/image" Target="../media/image63.png"/><Relationship Id="rId10" Type="http://schemas.openxmlformats.org/officeDocument/2006/relationships/image" Target="../media/image32.png"/><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28.jpg"/><Relationship Id="rId4" Type="http://schemas.openxmlformats.org/officeDocument/2006/relationships/image" Target="../media/image27.png"/><Relationship Id="rId9" Type="http://schemas.openxmlformats.org/officeDocument/2006/relationships/image" Target="../media/image40.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9.png"/><Relationship Id="rId8" Type="http://schemas.openxmlformats.org/officeDocument/2006/relationships/image" Target="../media/image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3382"/>
        </a:solidFill>
      </p:bgPr>
    </p:bg>
    <p:spTree>
      <p:nvGrpSpPr>
        <p:cNvPr id="195" name="Shape 195"/>
        <p:cNvGrpSpPr/>
        <p:nvPr/>
      </p:nvGrpSpPr>
      <p:grpSpPr>
        <a:xfrm>
          <a:off x="0" y="0"/>
          <a:ext cx="0" cy="0"/>
          <a:chOff x="0" y="0"/>
          <a:chExt cx="0" cy="0"/>
        </a:xfrm>
      </p:grpSpPr>
      <p:sp>
        <p:nvSpPr>
          <p:cNvPr id="196" name="Google Shape;196;p36"/>
          <p:cNvSpPr/>
          <p:nvPr/>
        </p:nvSpPr>
        <p:spPr>
          <a:xfrm>
            <a:off x="807724" y="2162326"/>
            <a:ext cx="8046600" cy="109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000"/>
              <a:buFont typeface="Montserrat"/>
              <a:buNone/>
            </a:pPr>
            <a:r>
              <a:rPr i="0" lang="en-US" sz="4200" u="none" cap="none" strike="noStrike">
                <a:solidFill>
                  <a:srgbClr val="FFFFFF"/>
                </a:solidFill>
                <a:latin typeface="Montserrat Medium"/>
                <a:ea typeface="Montserrat Medium"/>
                <a:cs typeface="Montserrat Medium"/>
                <a:sym typeface="Montserrat Medium"/>
              </a:rPr>
              <a:t>Fighting for</a:t>
            </a:r>
            <a:r>
              <a:rPr lang="en-US" sz="4200">
                <a:solidFill>
                  <a:schemeClr val="dk1"/>
                </a:solidFill>
                <a:latin typeface="Montserrat Medium"/>
                <a:ea typeface="Montserrat Medium"/>
                <a:cs typeface="Montserrat Medium"/>
                <a:sym typeface="Montserrat Medium"/>
              </a:rPr>
              <a:t> </a:t>
            </a:r>
            <a:r>
              <a:rPr i="0" lang="en-US" sz="4200" u="none" cap="none" strike="noStrike">
                <a:solidFill>
                  <a:srgbClr val="FFFFFF"/>
                </a:solidFill>
                <a:latin typeface="Montserrat Medium"/>
                <a:ea typeface="Montserrat Medium"/>
                <a:cs typeface="Montserrat Medium"/>
                <a:sym typeface="Montserrat Medium"/>
              </a:rPr>
              <a:t>your budget</a:t>
            </a:r>
            <a:endParaRPr i="0" sz="4200" u="none" cap="none" strike="noStrike">
              <a:solidFill>
                <a:schemeClr val="dk1"/>
              </a:solidFill>
              <a:latin typeface="Montserrat Medium"/>
              <a:ea typeface="Montserrat Medium"/>
              <a:cs typeface="Montserrat Medium"/>
              <a:sym typeface="Montserrat Medium"/>
            </a:endParaRPr>
          </a:p>
        </p:txBody>
      </p:sp>
      <p:sp>
        <p:nvSpPr>
          <p:cNvPr id="197" name="Google Shape;197;p36"/>
          <p:cNvSpPr/>
          <p:nvPr/>
        </p:nvSpPr>
        <p:spPr>
          <a:xfrm>
            <a:off x="807729" y="3052412"/>
            <a:ext cx="8046600" cy="36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00"/>
              <a:buFont typeface="Montserrat"/>
              <a:buNone/>
            </a:pPr>
            <a:r>
              <a:rPr b="0" i="1" lang="en-US" sz="1800" u="none" cap="none" strike="noStrike">
                <a:solidFill>
                  <a:srgbClr val="FFFFFF"/>
                </a:solidFill>
                <a:latin typeface="Montserrat"/>
                <a:ea typeface="Montserrat"/>
                <a:cs typeface="Montserrat"/>
                <a:sym typeface="Montserrat"/>
              </a:rPr>
              <a:t>Using visual strategy to prove unseen value.</a:t>
            </a:r>
            <a:endParaRPr b="0" i="0" sz="1800" u="none" cap="none" strike="noStrike">
              <a:solidFill>
                <a:schemeClr val="dk1"/>
              </a:solidFill>
              <a:latin typeface="Calibri"/>
              <a:ea typeface="Calibri"/>
              <a:cs typeface="Calibri"/>
              <a:sym typeface="Calibri"/>
            </a:endParaRPr>
          </a:p>
        </p:txBody>
      </p:sp>
      <p:sp>
        <p:nvSpPr>
          <p:cNvPr id="198" name="Google Shape;198;p36"/>
          <p:cNvSpPr/>
          <p:nvPr/>
        </p:nvSpPr>
        <p:spPr>
          <a:xfrm>
            <a:off x="807714" y="1677629"/>
            <a:ext cx="3657600" cy="255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FFFF"/>
              </a:buClr>
              <a:buSzPts val="1300"/>
              <a:buFont typeface="Montserrat"/>
              <a:buNone/>
            </a:pPr>
            <a:r>
              <a:rPr i="0" lang="en-US" sz="1300" u="none" cap="none" strike="noStrike">
                <a:solidFill>
                  <a:srgbClr val="FFFFFF"/>
                </a:solidFill>
                <a:latin typeface="Montserrat"/>
                <a:ea typeface="Montserrat"/>
                <a:cs typeface="Montserrat"/>
                <a:sym typeface="Montserrat"/>
              </a:rPr>
              <a:t>Parker Lee</a:t>
            </a:r>
            <a:endParaRPr i="0" sz="1300" u="none" cap="none" strike="noStrike">
              <a:solidFill>
                <a:schemeClr val="dk1"/>
              </a:solidFill>
              <a:latin typeface="Calibri"/>
              <a:ea typeface="Calibri"/>
              <a:cs typeface="Calibri"/>
              <a:sym typeface="Calibri"/>
            </a:endParaRPr>
          </a:p>
        </p:txBody>
      </p:sp>
      <p:sp>
        <p:nvSpPr>
          <p:cNvPr id="199" name="Google Shape;199;p36"/>
          <p:cNvSpPr/>
          <p:nvPr/>
        </p:nvSpPr>
        <p:spPr>
          <a:xfrm>
            <a:off x="807729" y="3486117"/>
            <a:ext cx="6400800" cy="255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FFFF"/>
              </a:buClr>
              <a:buSzPts val="1000"/>
              <a:buFont typeface="Montserrat"/>
              <a:buNone/>
            </a:pPr>
            <a:r>
              <a:rPr b="0" i="0" lang="en-US" sz="1000" u="none" cap="none" strike="noStrike">
                <a:solidFill>
                  <a:srgbClr val="FFFFFF"/>
                </a:solidFill>
                <a:latin typeface="Montserrat"/>
                <a:ea typeface="Montserrat"/>
                <a:cs typeface="Montserrat"/>
                <a:sym typeface="Montserrat"/>
              </a:rPr>
              <a:t>InnoLead Webcast  ·  June 4, 202</a:t>
            </a:r>
            <a:r>
              <a:rPr lang="en-US" sz="1000">
                <a:solidFill>
                  <a:srgbClr val="FFFFFF"/>
                </a:solidFill>
                <a:latin typeface="Montserrat"/>
                <a:ea typeface="Montserrat"/>
                <a:cs typeface="Montserrat"/>
                <a:sym typeface="Montserrat"/>
              </a:rPr>
              <a:t>6</a:t>
            </a:r>
            <a:endParaRPr b="0" i="0" sz="10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5"/>
          <p:cNvSpPr/>
          <p:nvPr/>
        </p:nvSpPr>
        <p:spPr>
          <a:xfrm>
            <a:off x="1828800" y="1310640"/>
            <a:ext cx="5486400" cy="27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885E4"/>
              </a:buClr>
              <a:buSzPts val="1000"/>
              <a:buFont typeface="Montserrat"/>
              <a:buNone/>
            </a:pPr>
            <a:r>
              <a:rPr b="1" i="0" lang="en-US" sz="1000" u="none" cap="none" strike="noStrike">
                <a:solidFill>
                  <a:schemeClr val="lt1"/>
                </a:solidFill>
                <a:latin typeface="Montserrat"/>
                <a:ea typeface="Montserrat"/>
                <a:cs typeface="Montserrat"/>
                <a:sym typeface="Montserrat"/>
              </a:rPr>
              <a:t>THE LESSON</a:t>
            </a:r>
            <a:endParaRPr b="0" i="0" sz="1000" u="none" cap="none" strike="noStrike">
              <a:solidFill>
                <a:schemeClr val="lt1"/>
              </a:solidFill>
              <a:latin typeface="Calibri"/>
              <a:ea typeface="Calibri"/>
              <a:cs typeface="Calibri"/>
              <a:sym typeface="Calibri"/>
            </a:endParaRPr>
          </a:p>
        </p:txBody>
      </p:sp>
      <p:sp>
        <p:nvSpPr>
          <p:cNvPr id="322" name="Google Shape;322;p45"/>
          <p:cNvSpPr/>
          <p:nvPr/>
        </p:nvSpPr>
        <p:spPr>
          <a:xfrm>
            <a:off x="596340" y="1844640"/>
            <a:ext cx="8046600" cy="128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5600"/>
              <a:buFont typeface="Montserrat"/>
              <a:buNone/>
            </a:pPr>
            <a:r>
              <a:rPr b="1" i="0" lang="en-US" sz="5600" u="none" cap="none" strike="noStrike">
                <a:solidFill>
                  <a:schemeClr val="lt1"/>
                </a:solidFill>
                <a:latin typeface="Montserrat"/>
                <a:ea typeface="Montserrat"/>
                <a:cs typeface="Montserrat"/>
                <a:sym typeface="Montserrat"/>
              </a:rPr>
              <a:t>Storytelling matters.</a:t>
            </a:r>
            <a:endParaRPr b="0" i="0" sz="5600" u="none" cap="none" strike="noStrike">
              <a:solidFill>
                <a:schemeClr val="lt1"/>
              </a:solidFill>
              <a:latin typeface="Calibri"/>
              <a:ea typeface="Calibri"/>
              <a:cs typeface="Calibri"/>
              <a:sym typeface="Calibri"/>
            </a:endParaRPr>
          </a:p>
        </p:txBody>
      </p:sp>
      <p:sp>
        <p:nvSpPr>
          <p:cNvPr id="323" name="Google Shape;323;p45"/>
          <p:cNvSpPr/>
          <p:nvPr/>
        </p:nvSpPr>
        <p:spPr>
          <a:xfrm>
            <a:off x="548640" y="3048000"/>
            <a:ext cx="8046600" cy="411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700"/>
              <a:buFont typeface="Montserrat"/>
              <a:buNone/>
            </a:pPr>
            <a:r>
              <a:rPr b="0" i="1" lang="en-US" sz="1700" u="none" cap="none" strike="noStrike">
                <a:solidFill>
                  <a:schemeClr val="lt1"/>
                </a:solidFill>
                <a:latin typeface="Montserrat"/>
                <a:ea typeface="Montserrat"/>
                <a:cs typeface="Montserrat"/>
                <a:sym typeface="Montserrat"/>
              </a:rPr>
              <a:t>Same </a:t>
            </a:r>
            <a:r>
              <a:rPr i="1" lang="en-US" sz="1700">
                <a:solidFill>
                  <a:schemeClr val="lt1"/>
                </a:solidFill>
                <a:latin typeface="Montserrat"/>
                <a:ea typeface="Montserrat"/>
                <a:cs typeface="Montserrat"/>
                <a:sym typeface="Montserrat"/>
              </a:rPr>
              <a:t>idea</a:t>
            </a:r>
            <a:r>
              <a:rPr b="0" i="1" lang="en-US" sz="1700" u="none" cap="none" strike="noStrike">
                <a:solidFill>
                  <a:schemeClr val="lt1"/>
                </a:solidFill>
                <a:latin typeface="Montserrat"/>
                <a:ea typeface="Montserrat"/>
                <a:cs typeface="Montserrat"/>
                <a:sym typeface="Montserrat"/>
              </a:rPr>
              <a:t>. Different story. One funded, one didn’t.</a:t>
            </a:r>
            <a:endParaRPr b="0" i="0" sz="1700" u="none" cap="none" strike="noStrike">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8" name="Shape 328"/>
        <p:cNvGrpSpPr/>
        <p:nvPr/>
      </p:nvGrpSpPr>
      <p:grpSpPr>
        <a:xfrm>
          <a:off x="0" y="0"/>
          <a:ext cx="0" cy="0"/>
          <a:chOff x="0" y="0"/>
          <a:chExt cx="0" cy="0"/>
        </a:xfrm>
      </p:grpSpPr>
      <p:pic>
        <p:nvPicPr>
          <p:cNvPr id="329" name="Google Shape;329;p46" title="trtry-icon-bridge2@4x (1).png"/>
          <p:cNvPicPr preferRelativeResize="0"/>
          <p:nvPr/>
        </p:nvPicPr>
        <p:blipFill>
          <a:blip r:embed="rId3">
            <a:alphaModFix/>
          </a:blip>
          <a:stretch>
            <a:fillRect/>
          </a:stretch>
        </p:blipFill>
        <p:spPr>
          <a:xfrm>
            <a:off x="2653653" y="1373074"/>
            <a:ext cx="3918948" cy="3918948"/>
          </a:xfrm>
          <a:prstGeom prst="rect">
            <a:avLst/>
          </a:prstGeom>
          <a:noFill/>
          <a:ln>
            <a:noFill/>
          </a:ln>
        </p:spPr>
      </p:pic>
      <p:sp>
        <p:nvSpPr>
          <p:cNvPr id="330" name="Google Shape;330;p46"/>
          <p:cNvSpPr/>
          <p:nvPr/>
        </p:nvSpPr>
        <p:spPr>
          <a:xfrm>
            <a:off x="712800" y="1299101"/>
            <a:ext cx="7755900" cy="301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5787B"/>
              </a:buClr>
              <a:buSzPts val="1319"/>
              <a:buFont typeface="Montserrat"/>
              <a:buNone/>
            </a:pPr>
            <a:r>
              <a:rPr b="0" i="1" lang="en-US" sz="1319" u="none" cap="none" strike="noStrike">
                <a:solidFill>
                  <a:srgbClr val="75787B"/>
                </a:solidFill>
                <a:latin typeface="Montserrat"/>
                <a:ea typeface="Montserrat"/>
                <a:cs typeface="Montserrat"/>
                <a:sym typeface="Montserrat"/>
              </a:rPr>
              <a:t>Connecting strategy, story, and execution.</a:t>
            </a:r>
            <a:endParaRPr b="0" i="0" sz="1319" u="none" cap="none" strike="noStrike">
              <a:solidFill>
                <a:schemeClr val="dk1"/>
              </a:solidFill>
              <a:latin typeface="Calibri"/>
              <a:ea typeface="Calibri"/>
              <a:cs typeface="Calibri"/>
              <a:sym typeface="Calibri"/>
            </a:endParaRPr>
          </a:p>
        </p:txBody>
      </p:sp>
      <p:sp>
        <p:nvSpPr>
          <p:cNvPr id="331" name="Google Shape;331;p46"/>
          <p:cNvSpPr/>
          <p:nvPr/>
        </p:nvSpPr>
        <p:spPr>
          <a:xfrm>
            <a:off x="6128674" y="2883591"/>
            <a:ext cx="2256300" cy="276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885E4"/>
              </a:buClr>
              <a:buSzPts val="906"/>
              <a:buFont typeface="Montserrat"/>
              <a:buNone/>
            </a:pPr>
            <a:r>
              <a:rPr b="1" i="0" lang="en-US" sz="1227" u="none" cap="none" strike="noStrike">
                <a:solidFill>
                  <a:srgbClr val="2885E4"/>
                </a:solidFill>
                <a:latin typeface="Montserrat"/>
                <a:ea typeface="Montserrat"/>
                <a:cs typeface="Montserrat"/>
                <a:sym typeface="Montserrat"/>
              </a:rPr>
              <a:t>VISIONARY FUTURE</a:t>
            </a:r>
            <a:endParaRPr b="0" i="0" sz="1227" u="none" cap="none" strike="noStrike">
              <a:solidFill>
                <a:schemeClr val="dk1"/>
              </a:solidFill>
              <a:latin typeface="Calibri"/>
              <a:ea typeface="Calibri"/>
              <a:cs typeface="Calibri"/>
              <a:sym typeface="Calibri"/>
            </a:endParaRPr>
          </a:p>
        </p:txBody>
      </p:sp>
      <p:sp>
        <p:nvSpPr>
          <p:cNvPr id="332" name="Google Shape;332;p46"/>
          <p:cNvSpPr/>
          <p:nvPr/>
        </p:nvSpPr>
        <p:spPr>
          <a:xfrm>
            <a:off x="3439422" y="2318914"/>
            <a:ext cx="2256300" cy="276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FFFF"/>
              </a:buClr>
              <a:buSzPts val="906"/>
              <a:buFont typeface="Montserrat"/>
              <a:buNone/>
            </a:pPr>
            <a:r>
              <a:rPr b="1" i="0" lang="en-US" sz="906" u="none" cap="none" strike="noStrike">
                <a:solidFill>
                  <a:srgbClr val="FFFFFF"/>
                </a:solidFill>
                <a:latin typeface="Montserrat"/>
                <a:ea typeface="Montserrat"/>
                <a:cs typeface="Montserrat"/>
                <a:sym typeface="Montserrat"/>
              </a:rPr>
              <a:t>YOU</a:t>
            </a:r>
            <a:endParaRPr b="0" i="0" sz="906" u="none" cap="none" strike="noStrike">
              <a:solidFill>
                <a:schemeClr val="dk1"/>
              </a:solidFill>
              <a:latin typeface="Calibri"/>
              <a:ea typeface="Calibri"/>
              <a:cs typeface="Calibri"/>
              <a:sym typeface="Calibri"/>
            </a:endParaRPr>
          </a:p>
        </p:txBody>
      </p:sp>
      <p:sp>
        <p:nvSpPr>
          <p:cNvPr id="333" name="Google Shape;333;p46"/>
          <p:cNvSpPr/>
          <p:nvPr/>
        </p:nvSpPr>
        <p:spPr>
          <a:xfrm>
            <a:off x="3753328" y="3667810"/>
            <a:ext cx="1719600" cy="315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535"/>
              <a:buFont typeface="Montserrat"/>
              <a:buNone/>
            </a:pPr>
            <a:r>
              <a:rPr b="1" i="0" lang="en-US" sz="1535" u="none" cap="none" strike="noStrike">
                <a:solidFill>
                  <a:schemeClr val="dk2"/>
                </a:solidFill>
                <a:latin typeface="Montserrat"/>
                <a:ea typeface="Montserrat"/>
                <a:cs typeface="Montserrat"/>
                <a:sym typeface="Montserrat"/>
              </a:rPr>
              <a:t>The bridge</a:t>
            </a:r>
            <a:endParaRPr b="0" i="0" sz="1535" u="none" cap="none" strike="noStrike">
              <a:solidFill>
                <a:schemeClr val="dk2"/>
              </a:solidFill>
              <a:latin typeface="Calibri"/>
              <a:ea typeface="Calibri"/>
              <a:cs typeface="Calibri"/>
              <a:sym typeface="Calibri"/>
            </a:endParaRPr>
          </a:p>
        </p:txBody>
      </p:sp>
      <p:sp>
        <p:nvSpPr>
          <p:cNvPr id="334" name="Google Shape;334;p46"/>
          <p:cNvSpPr/>
          <p:nvPr/>
        </p:nvSpPr>
        <p:spPr>
          <a:xfrm>
            <a:off x="3753328" y="4018731"/>
            <a:ext cx="1719600" cy="351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921"/>
              <a:buFont typeface="Montserrat"/>
              <a:buNone/>
            </a:pPr>
            <a:r>
              <a:rPr b="0" i="0" lang="en-US" sz="921" u="none" cap="none" strike="noStrike">
                <a:solidFill>
                  <a:schemeClr val="dk2"/>
                </a:solidFill>
                <a:latin typeface="Montserrat"/>
                <a:ea typeface="Montserrat"/>
                <a:cs typeface="Montserrat"/>
                <a:sym typeface="Montserrat"/>
              </a:rPr>
              <a:t>Visual strategy and storytelling</a:t>
            </a:r>
            <a:endParaRPr b="0" i="0" sz="921" u="none" cap="none" strike="noStrike">
              <a:solidFill>
                <a:schemeClr val="dk2"/>
              </a:solidFill>
              <a:latin typeface="Calibri"/>
              <a:ea typeface="Calibri"/>
              <a:cs typeface="Calibri"/>
              <a:sym typeface="Calibri"/>
            </a:endParaRPr>
          </a:p>
        </p:txBody>
      </p:sp>
      <p:sp>
        <p:nvSpPr>
          <p:cNvPr id="335" name="Google Shape;335;p46"/>
          <p:cNvSpPr/>
          <p:nvPr/>
        </p:nvSpPr>
        <p:spPr>
          <a:xfrm>
            <a:off x="834154" y="2883592"/>
            <a:ext cx="2256300" cy="276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885E4"/>
              </a:buClr>
              <a:buSzPts val="906"/>
              <a:buFont typeface="Montserrat"/>
              <a:buNone/>
            </a:pPr>
            <a:r>
              <a:rPr b="1" i="0" lang="en-US" sz="1227" u="none" cap="none" strike="noStrike">
                <a:solidFill>
                  <a:srgbClr val="2885E4"/>
                </a:solidFill>
                <a:latin typeface="Montserrat"/>
                <a:ea typeface="Montserrat"/>
                <a:cs typeface="Montserrat"/>
                <a:sym typeface="Montserrat"/>
              </a:rPr>
              <a:t>PRESENT REALITY</a:t>
            </a:r>
            <a:endParaRPr b="0" i="0" sz="1227" u="none" cap="none" strike="noStrike">
              <a:solidFill>
                <a:schemeClr val="dk1"/>
              </a:solidFill>
              <a:latin typeface="Calibri"/>
              <a:ea typeface="Calibri"/>
              <a:cs typeface="Calibri"/>
              <a:sym typeface="Calibri"/>
            </a:endParaRPr>
          </a:p>
        </p:txBody>
      </p:sp>
      <p:sp>
        <p:nvSpPr>
          <p:cNvPr id="336" name="Google Shape;336;p46"/>
          <p:cNvSpPr/>
          <p:nvPr/>
        </p:nvSpPr>
        <p:spPr>
          <a:xfrm>
            <a:off x="712800" y="411475"/>
            <a:ext cx="5199000" cy="216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885E4"/>
              </a:buClr>
              <a:buSzPts val="853"/>
              <a:buFont typeface="Montserrat"/>
              <a:buNone/>
            </a:pPr>
            <a:r>
              <a:rPr b="1" lang="en-US" sz="853">
                <a:solidFill>
                  <a:srgbClr val="2885E4"/>
                </a:solidFill>
                <a:latin typeface="Montserrat"/>
                <a:ea typeface="Montserrat"/>
                <a:cs typeface="Montserrat"/>
                <a:sym typeface="Montserrat"/>
              </a:rPr>
              <a:t>HOW TO MAKE AN IMPACT</a:t>
            </a:r>
            <a:endParaRPr b="0" i="0" sz="853" u="none" cap="none" strike="noStrike">
              <a:solidFill>
                <a:schemeClr val="dk1"/>
              </a:solidFill>
              <a:latin typeface="Calibri"/>
              <a:ea typeface="Calibri"/>
              <a:cs typeface="Calibri"/>
              <a:sym typeface="Calibri"/>
            </a:endParaRPr>
          </a:p>
        </p:txBody>
      </p:sp>
      <p:sp>
        <p:nvSpPr>
          <p:cNvPr id="337" name="Google Shape;337;p46"/>
          <p:cNvSpPr/>
          <p:nvPr/>
        </p:nvSpPr>
        <p:spPr>
          <a:xfrm>
            <a:off x="712800" y="697414"/>
            <a:ext cx="7798200" cy="606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2843">
                <a:solidFill>
                  <a:srgbClr val="262C30"/>
                </a:solidFill>
                <a:latin typeface="Montserrat"/>
                <a:ea typeface="Montserrat"/>
                <a:cs typeface="Montserrat"/>
                <a:sym typeface="Montserrat"/>
              </a:rPr>
              <a:t>Your New Title: The Bridge.</a:t>
            </a:r>
            <a:endParaRPr b="1" sz="2843">
              <a:solidFill>
                <a:srgbClr val="262C30"/>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7"/>
          <p:cNvSpPr txBox="1"/>
          <p:nvPr>
            <p:ph type="title"/>
          </p:nvPr>
        </p:nvSpPr>
        <p:spPr>
          <a:xfrm>
            <a:off x="675250" y="2238150"/>
            <a:ext cx="7793400" cy="66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Montserrat Medium"/>
                <a:ea typeface="Montserrat Medium"/>
                <a:cs typeface="Montserrat Medium"/>
                <a:sym typeface="Montserrat Medium"/>
              </a:rPr>
              <a:t>SOME EXAMPLES</a:t>
            </a:r>
            <a:endParaRPr>
              <a:latin typeface="Montserrat Medium"/>
              <a:ea typeface="Montserrat Medium"/>
              <a:cs typeface="Montserrat Medium"/>
              <a:sym typeface="Montserrat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8" name="Shape 348"/>
        <p:cNvGrpSpPr/>
        <p:nvPr/>
      </p:nvGrpSpPr>
      <p:grpSpPr>
        <a:xfrm>
          <a:off x="0" y="0"/>
          <a:ext cx="0" cy="0"/>
          <a:chOff x="0" y="0"/>
          <a:chExt cx="0" cy="0"/>
        </a:xfrm>
      </p:grpSpPr>
      <p:sp>
        <p:nvSpPr>
          <p:cNvPr id="349" name="Google Shape;349;p48"/>
          <p:cNvSpPr/>
          <p:nvPr/>
        </p:nvSpPr>
        <p:spPr>
          <a:xfrm>
            <a:off x="-10675" y="1687975"/>
            <a:ext cx="9165300" cy="2769900"/>
          </a:xfrm>
          <a:prstGeom prst="rect">
            <a:avLst/>
          </a:prstGeom>
          <a:solidFill>
            <a:schemeClr val="lt1"/>
          </a:solidFill>
          <a:ln>
            <a:noFill/>
          </a:ln>
          <a:effectLst>
            <a:outerShdw blurRad="57150" rotWithShape="0" algn="bl" dir="16200000" dist="19050">
              <a:srgbClr val="000000">
                <a:alpha val="2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0" name="Google Shape;350;p48"/>
          <p:cNvSpPr txBox="1"/>
          <p:nvPr>
            <p:ph idx="1" type="body"/>
          </p:nvPr>
        </p:nvSpPr>
        <p:spPr>
          <a:xfrm>
            <a:off x="583250" y="1832675"/>
            <a:ext cx="3676800" cy="2421900"/>
          </a:xfrm>
          <a:prstGeom prst="rect">
            <a:avLst/>
          </a:prstGeom>
          <a:noFill/>
          <a:ln>
            <a:noFill/>
          </a:ln>
        </p:spPr>
        <p:txBody>
          <a:bodyPr anchorCtr="0" anchor="ctr" bIns="91425" lIns="91425" spcFirstLastPara="1" rIns="91425" wrap="square" tIns="91425">
            <a:normAutofit/>
          </a:bodyPr>
          <a:lstStyle/>
          <a:p>
            <a:pPr indent="0" lvl="0" marL="0" rtl="0" algn="l">
              <a:lnSpc>
                <a:spcPct val="115000"/>
              </a:lnSpc>
              <a:spcBef>
                <a:spcPts val="0"/>
              </a:spcBef>
              <a:spcAft>
                <a:spcPts val="0"/>
              </a:spcAft>
              <a:buNone/>
            </a:pPr>
            <a:r>
              <a:rPr lang="en-US" sz="1095">
                <a:latin typeface="Montserrat"/>
                <a:ea typeface="Montserrat"/>
                <a:cs typeface="Montserrat"/>
                <a:sym typeface="Montserrat"/>
              </a:rPr>
              <a:t>GAF developed the Factory of the Future (FoF) mainly to impact customers positively and enable inspired change. However, the company needed to communicate this vision to stakeholders to create understanding and boost buy-in.</a:t>
            </a:r>
            <a:endParaRPr sz="1095">
              <a:latin typeface="Montserrat"/>
              <a:ea typeface="Montserrat"/>
              <a:cs typeface="Montserrat"/>
              <a:sym typeface="Montserrat"/>
            </a:endParaRPr>
          </a:p>
          <a:p>
            <a:pPr indent="0" lvl="0" marL="0" rtl="0" algn="l">
              <a:lnSpc>
                <a:spcPct val="115000"/>
              </a:lnSpc>
              <a:spcBef>
                <a:spcPts val="1000"/>
              </a:spcBef>
              <a:spcAft>
                <a:spcPts val="1000"/>
              </a:spcAft>
              <a:buNone/>
            </a:pPr>
            <a:r>
              <a:rPr lang="en-US" sz="1095">
                <a:latin typeface="Montserrat"/>
                <a:ea typeface="Montserrat"/>
                <a:cs typeface="Montserrat"/>
                <a:sym typeface="Montserrat"/>
              </a:rPr>
              <a:t>Territory worked alongside GAF’s leadership, engineering, and manufacturing teams in a series of collaborative workshops. The group collectively strategized and co-created visualizations creatively portraying a Factory of the Future narrative to prepare for becoming future-ready.</a:t>
            </a:r>
            <a:endParaRPr sz="1095">
              <a:latin typeface="Montserrat"/>
              <a:ea typeface="Montserrat"/>
              <a:cs typeface="Montserrat"/>
              <a:sym typeface="Montserrat"/>
            </a:endParaRPr>
          </a:p>
        </p:txBody>
      </p:sp>
      <p:sp>
        <p:nvSpPr>
          <p:cNvPr id="351" name="Google Shape;351;p48"/>
          <p:cNvSpPr txBox="1"/>
          <p:nvPr>
            <p:ph idx="2" type="body"/>
          </p:nvPr>
        </p:nvSpPr>
        <p:spPr>
          <a:xfrm>
            <a:off x="583250" y="199525"/>
            <a:ext cx="6413700" cy="1315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US" sz="1000" u="sng">
                <a:solidFill>
                  <a:schemeClr val="lt1"/>
                </a:solidFill>
                <a:latin typeface="Montserrat"/>
                <a:ea typeface="Montserrat"/>
                <a:cs typeface="Montserrat"/>
                <a:sym typeface="Montserrat"/>
                <a:hlinkClick r:id="rId4">
                  <a:extLst>
                    <a:ext uri="{A12FA001-AC4F-418D-AE19-62706E023703}">
                      <ahyp:hlinkClr val="tx"/>
                    </a:ext>
                  </a:extLst>
                </a:hlinkClick>
              </a:rPr>
              <a:t>VISION MAP</a:t>
            </a:r>
            <a:endParaRPr sz="1000">
              <a:solidFill>
                <a:schemeClr val="lt1"/>
              </a:solidFill>
              <a:latin typeface="Montserrat"/>
              <a:ea typeface="Montserrat"/>
              <a:cs typeface="Montserrat"/>
              <a:sym typeface="Montserrat"/>
            </a:endParaRPr>
          </a:p>
          <a:p>
            <a:pPr indent="0" lvl="0" marL="0" rtl="0" algn="l">
              <a:lnSpc>
                <a:spcPct val="90000"/>
              </a:lnSpc>
              <a:spcBef>
                <a:spcPts val="750"/>
              </a:spcBef>
              <a:spcAft>
                <a:spcPts val="0"/>
              </a:spcAft>
              <a:buNone/>
            </a:pPr>
            <a:r>
              <a:rPr lang="en-US" sz="3300">
                <a:solidFill>
                  <a:schemeClr val="lt1"/>
                </a:solidFill>
                <a:latin typeface="Montserrat"/>
                <a:ea typeface="Montserrat"/>
                <a:cs typeface="Montserrat"/>
                <a:sym typeface="Montserrat"/>
              </a:rPr>
              <a:t>Conveying the story </a:t>
            </a:r>
            <a:br>
              <a:rPr lang="en-US" sz="3300">
                <a:solidFill>
                  <a:schemeClr val="lt1"/>
                </a:solidFill>
                <a:latin typeface="Montserrat"/>
                <a:ea typeface="Montserrat"/>
                <a:cs typeface="Montserrat"/>
                <a:sym typeface="Montserrat"/>
              </a:rPr>
            </a:br>
            <a:r>
              <a:rPr lang="en-US" sz="3300">
                <a:solidFill>
                  <a:schemeClr val="lt1"/>
                </a:solidFill>
                <a:latin typeface="Montserrat"/>
                <a:ea typeface="Montserrat"/>
                <a:cs typeface="Montserrat"/>
                <a:sym typeface="Montserrat"/>
              </a:rPr>
              <a:t>to drive a vision of the future</a:t>
            </a:r>
            <a:endParaRPr sz="3300">
              <a:solidFill>
                <a:schemeClr val="lt1"/>
              </a:solidFill>
              <a:latin typeface="Montserrat"/>
              <a:ea typeface="Montserrat"/>
              <a:cs typeface="Montserrat"/>
              <a:sym typeface="Montserrat"/>
            </a:endParaRPr>
          </a:p>
        </p:txBody>
      </p:sp>
      <p:pic>
        <p:nvPicPr>
          <p:cNvPr id="352" name="Google Shape;352;p48"/>
          <p:cNvPicPr preferRelativeResize="0"/>
          <p:nvPr/>
        </p:nvPicPr>
        <p:blipFill>
          <a:blip r:embed="rId5">
            <a:alphaModFix/>
          </a:blip>
          <a:stretch>
            <a:fillRect/>
          </a:stretch>
        </p:blipFill>
        <p:spPr>
          <a:xfrm>
            <a:off x="7608294" y="556275"/>
            <a:ext cx="660462" cy="602000"/>
          </a:xfrm>
          <a:prstGeom prst="rect">
            <a:avLst/>
          </a:prstGeom>
          <a:noFill/>
          <a:ln>
            <a:noFill/>
          </a:ln>
        </p:spPr>
      </p:pic>
      <p:sp>
        <p:nvSpPr>
          <p:cNvPr id="353" name="Google Shape;353;p48"/>
          <p:cNvSpPr txBox="1"/>
          <p:nvPr/>
        </p:nvSpPr>
        <p:spPr>
          <a:xfrm>
            <a:off x="2541600" y="4639031"/>
            <a:ext cx="4060800" cy="374400"/>
          </a:xfrm>
          <a:prstGeom prst="rect">
            <a:avLst/>
          </a:prstGeom>
          <a:noFill/>
          <a:ln>
            <a:noFill/>
          </a:ln>
        </p:spPr>
        <p:txBody>
          <a:bodyPr anchorCtr="0" anchor="ctr" bIns="45700" lIns="91425" spcFirstLastPara="1" rIns="91425" wrap="square" tIns="45700">
            <a:noAutofit/>
          </a:bodyPr>
          <a:lstStyle/>
          <a:p>
            <a:pPr indent="0" lvl="0" marL="0" rtl="0" algn="ctr">
              <a:lnSpc>
                <a:spcPct val="410000"/>
              </a:lnSpc>
              <a:spcBef>
                <a:spcPts val="0"/>
              </a:spcBef>
              <a:spcAft>
                <a:spcPts val="0"/>
              </a:spcAft>
              <a:buClr>
                <a:schemeClr val="dk1"/>
              </a:buClr>
              <a:buSzPts val="540"/>
              <a:buFont typeface="Avenir"/>
              <a:buNone/>
            </a:pPr>
            <a:r>
              <a:rPr lang="en-US" sz="540">
                <a:solidFill>
                  <a:schemeClr val="lt1"/>
                </a:solidFill>
                <a:latin typeface="Montserrat"/>
                <a:ea typeface="Montserrat"/>
                <a:cs typeface="Montserrat"/>
                <a:sym typeface="Montserrat"/>
              </a:rPr>
              <a:t>CONFIDENTIAL MATERIALS  © TERRITORY, INC.</a:t>
            </a:r>
            <a:endParaRPr>
              <a:latin typeface="Montserrat"/>
              <a:ea typeface="Montserrat"/>
              <a:cs typeface="Montserrat"/>
              <a:sym typeface="Montserrat"/>
            </a:endParaRPr>
          </a:p>
        </p:txBody>
      </p:sp>
      <p:sp>
        <p:nvSpPr>
          <p:cNvPr id="354" name="Google Shape;354;p48"/>
          <p:cNvSpPr txBox="1"/>
          <p:nvPr/>
        </p:nvSpPr>
        <p:spPr>
          <a:xfrm>
            <a:off x="6447412" y="4656984"/>
            <a:ext cx="2021400" cy="338700"/>
          </a:xfrm>
          <a:prstGeom prst="rect">
            <a:avLst/>
          </a:prstGeom>
          <a:noFill/>
          <a:ln>
            <a:noFill/>
          </a:ln>
        </p:spPr>
        <p:txBody>
          <a:bodyPr anchorCtr="0" anchor="ctr" bIns="45700" lIns="91425" spcFirstLastPara="1" rIns="91425" wrap="square" tIns="45700">
            <a:noAutofit/>
          </a:bodyPr>
          <a:lstStyle/>
          <a:p>
            <a:pPr indent="0" lvl="0" marL="0" marR="0" rtl="0" algn="r">
              <a:lnSpc>
                <a:spcPct val="246000"/>
              </a:lnSpc>
              <a:spcBef>
                <a:spcPts val="0"/>
              </a:spcBef>
              <a:spcAft>
                <a:spcPts val="0"/>
              </a:spcAft>
              <a:buClr>
                <a:schemeClr val="lt1"/>
              </a:buClr>
              <a:buSzPts val="900"/>
              <a:buFont typeface="Avenir"/>
              <a:buNone/>
            </a:pPr>
            <a:fld id="{00000000-1234-1234-1234-123412341234}" type="slidenum">
              <a:rPr i="0" lang="en-US" sz="900" u="none" cap="none" strike="noStrike">
                <a:solidFill>
                  <a:schemeClr val="lt1"/>
                </a:solidFill>
                <a:latin typeface="Montserrat"/>
                <a:ea typeface="Montserrat"/>
                <a:cs typeface="Montserrat"/>
                <a:sym typeface="Montserrat"/>
              </a:rPr>
              <a:t>‹#›</a:t>
            </a:fld>
            <a:endParaRPr i="0" sz="900" u="none" cap="none" strike="noStrike">
              <a:solidFill>
                <a:schemeClr val="lt1"/>
              </a:solidFill>
              <a:latin typeface="Montserrat"/>
              <a:ea typeface="Montserrat"/>
              <a:cs typeface="Montserrat"/>
              <a:sym typeface="Montserrat"/>
            </a:endParaRPr>
          </a:p>
        </p:txBody>
      </p:sp>
      <p:pic>
        <p:nvPicPr>
          <p:cNvPr id="355" name="Google Shape;355;p48"/>
          <p:cNvPicPr preferRelativeResize="0"/>
          <p:nvPr/>
        </p:nvPicPr>
        <p:blipFill rotWithShape="1">
          <a:blip r:embed="rId6">
            <a:alphaModFix/>
          </a:blip>
          <a:srcRect b="0" l="0" r="0" t="0"/>
          <a:stretch/>
        </p:blipFill>
        <p:spPr>
          <a:xfrm>
            <a:off x="490092" y="4457783"/>
            <a:ext cx="1360837" cy="667286"/>
          </a:xfrm>
          <a:prstGeom prst="rect">
            <a:avLst/>
          </a:prstGeom>
          <a:noFill/>
          <a:ln>
            <a:noFill/>
          </a:ln>
        </p:spPr>
      </p:pic>
      <p:pic>
        <p:nvPicPr>
          <p:cNvPr id="356" name="Google Shape;356;p48"/>
          <p:cNvPicPr preferRelativeResize="0"/>
          <p:nvPr/>
        </p:nvPicPr>
        <p:blipFill>
          <a:blip r:embed="rId7">
            <a:alphaModFix/>
          </a:blip>
          <a:stretch>
            <a:fillRect/>
          </a:stretch>
        </p:blipFill>
        <p:spPr>
          <a:xfrm>
            <a:off x="4866897" y="1905725"/>
            <a:ext cx="3588424" cy="233439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1" name="Shape 361"/>
        <p:cNvGrpSpPr/>
        <p:nvPr/>
      </p:nvGrpSpPr>
      <p:grpSpPr>
        <a:xfrm>
          <a:off x="0" y="0"/>
          <a:ext cx="0" cy="0"/>
          <a:chOff x="0" y="0"/>
          <a:chExt cx="0" cy="0"/>
        </a:xfrm>
      </p:grpSpPr>
      <p:sp>
        <p:nvSpPr>
          <p:cNvPr id="362" name="Google Shape;362;p49"/>
          <p:cNvSpPr/>
          <p:nvPr/>
        </p:nvSpPr>
        <p:spPr>
          <a:xfrm>
            <a:off x="-10675" y="1687975"/>
            <a:ext cx="9165300" cy="2769900"/>
          </a:xfrm>
          <a:prstGeom prst="rect">
            <a:avLst/>
          </a:prstGeom>
          <a:solidFill>
            <a:schemeClr val="lt1"/>
          </a:solidFill>
          <a:ln>
            <a:noFill/>
          </a:ln>
          <a:effectLst>
            <a:outerShdw blurRad="57150" rotWithShape="0" algn="bl" dir="16200000" dist="19050">
              <a:srgbClr val="000000">
                <a:alpha val="2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3" name="Google Shape;363;p49"/>
          <p:cNvSpPr txBox="1"/>
          <p:nvPr>
            <p:ph idx="1" type="body"/>
          </p:nvPr>
        </p:nvSpPr>
        <p:spPr>
          <a:xfrm>
            <a:off x="583250" y="199525"/>
            <a:ext cx="6036000" cy="1315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US" sz="1000">
                <a:solidFill>
                  <a:schemeClr val="lt1"/>
                </a:solidFill>
                <a:latin typeface="Montserrat"/>
                <a:ea typeface="Montserrat"/>
                <a:cs typeface="Montserrat"/>
                <a:sym typeface="Montserrat"/>
              </a:rPr>
              <a:t>COMMUNICATIONS DECK</a:t>
            </a:r>
            <a:endParaRPr sz="1000">
              <a:solidFill>
                <a:schemeClr val="lt1"/>
              </a:solidFill>
              <a:latin typeface="Montserrat"/>
              <a:ea typeface="Montserrat"/>
              <a:cs typeface="Montserrat"/>
              <a:sym typeface="Montserrat"/>
            </a:endParaRPr>
          </a:p>
          <a:p>
            <a:pPr indent="0" lvl="0" marL="0" rtl="0" algn="l">
              <a:lnSpc>
                <a:spcPct val="90000"/>
              </a:lnSpc>
              <a:spcBef>
                <a:spcPts val="750"/>
              </a:spcBef>
              <a:spcAft>
                <a:spcPts val="0"/>
              </a:spcAft>
              <a:buNone/>
            </a:pPr>
            <a:r>
              <a:rPr lang="en-US" sz="3400">
                <a:solidFill>
                  <a:schemeClr val="lt1"/>
                </a:solidFill>
                <a:latin typeface="Montserrat"/>
                <a:ea typeface="Montserrat"/>
                <a:cs typeface="Montserrat"/>
                <a:sym typeface="Montserrat"/>
              </a:rPr>
              <a:t>Proving the value </a:t>
            </a:r>
            <a:br>
              <a:rPr lang="en-US" sz="3400">
                <a:solidFill>
                  <a:schemeClr val="lt1"/>
                </a:solidFill>
                <a:latin typeface="Montserrat"/>
                <a:ea typeface="Montserrat"/>
                <a:cs typeface="Montserrat"/>
                <a:sym typeface="Montserrat"/>
              </a:rPr>
            </a:br>
            <a:r>
              <a:rPr lang="en-US" sz="3400">
                <a:solidFill>
                  <a:schemeClr val="lt1"/>
                </a:solidFill>
                <a:latin typeface="Montserrat"/>
                <a:ea typeface="Montserrat"/>
                <a:cs typeface="Montserrat"/>
                <a:sym typeface="Montserrat"/>
              </a:rPr>
              <a:t>of a social media strategy</a:t>
            </a:r>
            <a:endParaRPr sz="3400">
              <a:solidFill>
                <a:schemeClr val="lt1"/>
              </a:solidFill>
              <a:latin typeface="Montserrat"/>
              <a:ea typeface="Montserrat"/>
              <a:cs typeface="Montserrat"/>
              <a:sym typeface="Montserrat"/>
            </a:endParaRPr>
          </a:p>
        </p:txBody>
      </p:sp>
      <p:pic>
        <p:nvPicPr>
          <p:cNvPr id="364" name="Google Shape;364;p49"/>
          <p:cNvPicPr preferRelativeResize="0"/>
          <p:nvPr/>
        </p:nvPicPr>
        <p:blipFill>
          <a:blip r:embed="rId4">
            <a:alphaModFix/>
          </a:blip>
          <a:stretch>
            <a:fillRect/>
          </a:stretch>
        </p:blipFill>
        <p:spPr>
          <a:xfrm>
            <a:off x="6920875" y="687500"/>
            <a:ext cx="1521551" cy="339550"/>
          </a:xfrm>
          <a:prstGeom prst="rect">
            <a:avLst/>
          </a:prstGeom>
          <a:noFill/>
          <a:ln>
            <a:noFill/>
          </a:ln>
        </p:spPr>
      </p:pic>
      <p:pic>
        <p:nvPicPr>
          <p:cNvPr id="365" name="Google Shape;365;p49"/>
          <p:cNvPicPr preferRelativeResize="0"/>
          <p:nvPr/>
        </p:nvPicPr>
        <p:blipFill>
          <a:blip r:embed="rId5">
            <a:alphaModFix/>
          </a:blip>
          <a:stretch>
            <a:fillRect/>
          </a:stretch>
        </p:blipFill>
        <p:spPr>
          <a:xfrm>
            <a:off x="4855487" y="2905735"/>
            <a:ext cx="2100034" cy="1182975"/>
          </a:xfrm>
          <a:prstGeom prst="rect">
            <a:avLst/>
          </a:prstGeom>
          <a:noFill/>
          <a:ln>
            <a:noFill/>
          </a:ln>
          <a:effectLst>
            <a:outerShdw blurRad="57150" rotWithShape="0" algn="bl" dir="5400000" dist="19050">
              <a:srgbClr val="000000">
                <a:alpha val="50000"/>
              </a:srgbClr>
            </a:outerShdw>
          </a:effectLst>
        </p:spPr>
      </p:pic>
      <p:pic>
        <p:nvPicPr>
          <p:cNvPr id="366" name="Google Shape;366;p49"/>
          <p:cNvPicPr preferRelativeResize="0"/>
          <p:nvPr/>
        </p:nvPicPr>
        <p:blipFill>
          <a:blip r:embed="rId6">
            <a:alphaModFix/>
          </a:blip>
          <a:stretch>
            <a:fillRect/>
          </a:stretch>
        </p:blipFill>
        <p:spPr>
          <a:xfrm>
            <a:off x="6505464" y="2033114"/>
            <a:ext cx="2097061" cy="1182973"/>
          </a:xfrm>
          <a:prstGeom prst="rect">
            <a:avLst/>
          </a:prstGeom>
          <a:noFill/>
          <a:ln>
            <a:noFill/>
          </a:ln>
          <a:effectLst>
            <a:outerShdw blurRad="57150" rotWithShape="0" algn="bl" dir="5400000" dist="19050">
              <a:srgbClr val="000000">
                <a:alpha val="50000"/>
              </a:srgbClr>
            </a:outerShdw>
          </a:effectLst>
        </p:spPr>
      </p:pic>
      <p:pic>
        <p:nvPicPr>
          <p:cNvPr id="367" name="Google Shape;367;p49"/>
          <p:cNvPicPr preferRelativeResize="0"/>
          <p:nvPr/>
        </p:nvPicPr>
        <p:blipFill>
          <a:blip r:embed="rId7">
            <a:alphaModFix/>
          </a:blip>
          <a:stretch>
            <a:fillRect/>
          </a:stretch>
        </p:blipFill>
        <p:spPr>
          <a:xfrm>
            <a:off x="6573384" y="3001046"/>
            <a:ext cx="2103035" cy="1178617"/>
          </a:xfrm>
          <a:prstGeom prst="rect">
            <a:avLst/>
          </a:prstGeom>
          <a:noFill/>
          <a:ln>
            <a:noFill/>
          </a:ln>
          <a:effectLst>
            <a:outerShdw blurRad="57150" rotWithShape="0" algn="bl" dir="5400000" dist="19050">
              <a:srgbClr val="000000">
                <a:alpha val="50000"/>
              </a:srgbClr>
            </a:outerShdw>
          </a:effectLst>
        </p:spPr>
      </p:pic>
      <p:pic>
        <p:nvPicPr>
          <p:cNvPr id="368" name="Google Shape;368;p49"/>
          <p:cNvPicPr preferRelativeResize="0"/>
          <p:nvPr/>
        </p:nvPicPr>
        <p:blipFill>
          <a:blip r:embed="rId8">
            <a:alphaModFix/>
          </a:blip>
          <a:stretch>
            <a:fillRect/>
          </a:stretch>
        </p:blipFill>
        <p:spPr>
          <a:xfrm>
            <a:off x="4769825" y="1966175"/>
            <a:ext cx="2094305" cy="1182973"/>
          </a:xfrm>
          <a:prstGeom prst="rect">
            <a:avLst/>
          </a:prstGeom>
          <a:noFill/>
          <a:ln>
            <a:noFill/>
          </a:ln>
          <a:effectLst>
            <a:outerShdw blurRad="57150" rotWithShape="0" algn="bl" dir="5400000" dist="19050">
              <a:srgbClr val="000000">
                <a:alpha val="50000"/>
              </a:srgbClr>
            </a:outerShdw>
          </a:effectLst>
        </p:spPr>
      </p:pic>
      <p:sp>
        <p:nvSpPr>
          <p:cNvPr id="369" name="Google Shape;369;p49"/>
          <p:cNvSpPr txBox="1"/>
          <p:nvPr/>
        </p:nvSpPr>
        <p:spPr>
          <a:xfrm>
            <a:off x="2541600" y="4639031"/>
            <a:ext cx="4060800" cy="374400"/>
          </a:xfrm>
          <a:prstGeom prst="rect">
            <a:avLst/>
          </a:prstGeom>
          <a:noFill/>
          <a:ln>
            <a:noFill/>
          </a:ln>
        </p:spPr>
        <p:txBody>
          <a:bodyPr anchorCtr="0" anchor="ctr" bIns="45700" lIns="91425" spcFirstLastPara="1" rIns="91425" wrap="square" tIns="45700">
            <a:noAutofit/>
          </a:bodyPr>
          <a:lstStyle/>
          <a:p>
            <a:pPr indent="0" lvl="0" marL="0" rtl="0" algn="ctr">
              <a:lnSpc>
                <a:spcPct val="410000"/>
              </a:lnSpc>
              <a:spcBef>
                <a:spcPts val="0"/>
              </a:spcBef>
              <a:spcAft>
                <a:spcPts val="0"/>
              </a:spcAft>
              <a:buClr>
                <a:schemeClr val="dk1"/>
              </a:buClr>
              <a:buSzPts val="540"/>
              <a:buFont typeface="Avenir"/>
              <a:buNone/>
            </a:pPr>
            <a:r>
              <a:rPr lang="en-US" sz="540">
                <a:solidFill>
                  <a:schemeClr val="lt1"/>
                </a:solidFill>
                <a:latin typeface="Montserrat"/>
                <a:ea typeface="Montserrat"/>
                <a:cs typeface="Montserrat"/>
                <a:sym typeface="Montserrat"/>
              </a:rPr>
              <a:t>CONFIDENTIAL MATERIALS  © TERRITORY, INC.</a:t>
            </a:r>
            <a:endParaRPr>
              <a:latin typeface="Montserrat"/>
              <a:ea typeface="Montserrat"/>
              <a:cs typeface="Montserrat"/>
              <a:sym typeface="Montserrat"/>
            </a:endParaRPr>
          </a:p>
        </p:txBody>
      </p:sp>
      <p:sp>
        <p:nvSpPr>
          <p:cNvPr id="370" name="Google Shape;370;p49"/>
          <p:cNvSpPr txBox="1"/>
          <p:nvPr/>
        </p:nvSpPr>
        <p:spPr>
          <a:xfrm>
            <a:off x="6447412" y="4656984"/>
            <a:ext cx="2021400" cy="338700"/>
          </a:xfrm>
          <a:prstGeom prst="rect">
            <a:avLst/>
          </a:prstGeom>
          <a:noFill/>
          <a:ln>
            <a:noFill/>
          </a:ln>
        </p:spPr>
        <p:txBody>
          <a:bodyPr anchorCtr="0" anchor="ctr" bIns="45700" lIns="91425" spcFirstLastPara="1" rIns="91425" wrap="square" tIns="45700">
            <a:noAutofit/>
          </a:bodyPr>
          <a:lstStyle/>
          <a:p>
            <a:pPr indent="0" lvl="0" marL="0" marR="0" rtl="0" algn="r">
              <a:lnSpc>
                <a:spcPct val="246000"/>
              </a:lnSpc>
              <a:spcBef>
                <a:spcPts val="0"/>
              </a:spcBef>
              <a:spcAft>
                <a:spcPts val="0"/>
              </a:spcAft>
              <a:buClr>
                <a:schemeClr val="lt1"/>
              </a:buClr>
              <a:buSzPts val="900"/>
              <a:buFont typeface="Avenir"/>
              <a:buNone/>
            </a:pPr>
            <a:fld id="{00000000-1234-1234-1234-123412341234}" type="slidenum">
              <a:rPr i="0" lang="en-US" sz="900" u="none" cap="none" strike="noStrike">
                <a:solidFill>
                  <a:schemeClr val="lt1"/>
                </a:solidFill>
                <a:latin typeface="Montserrat"/>
                <a:ea typeface="Montserrat"/>
                <a:cs typeface="Montserrat"/>
                <a:sym typeface="Montserrat"/>
              </a:rPr>
              <a:t>‹#›</a:t>
            </a:fld>
            <a:endParaRPr i="0" sz="900" u="none" cap="none" strike="noStrike">
              <a:solidFill>
                <a:schemeClr val="lt1"/>
              </a:solidFill>
              <a:latin typeface="Montserrat"/>
              <a:ea typeface="Montserrat"/>
              <a:cs typeface="Montserrat"/>
              <a:sym typeface="Montserrat"/>
            </a:endParaRPr>
          </a:p>
        </p:txBody>
      </p:sp>
      <p:pic>
        <p:nvPicPr>
          <p:cNvPr id="371" name="Google Shape;371;p49"/>
          <p:cNvPicPr preferRelativeResize="0"/>
          <p:nvPr/>
        </p:nvPicPr>
        <p:blipFill rotWithShape="1">
          <a:blip r:embed="rId9">
            <a:alphaModFix/>
          </a:blip>
          <a:srcRect b="0" l="0" r="0" t="0"/>
          <a:stretch/>
        </p:blipFill>
        <p:spPr>
          <a:xfrm>
            <a:off x="490092" y="4457783"/>
            <a:ext cx="1360837" cy="667286"/>
          </a:xfrm>
          <a:prstGeom prst="rect">
            <a:avLst/>
          </a:prstGeom>
          <a:noFill/>
          <a:ln>
            <a:noFill/>
          </a:ln>
        </p:spPr>
      </p:pic>
      <p:sp>
        <p:nvSpPr>
          <p:cNvPr id="372" name="Google Shape;372;p49"/>
          <p:cNvSpPr txBox="1"/>
          <p:nvPr/>
        </p:nvSpPr>
        <p:spPr>
          <a:xfrm>
            <a:off x="583250" y="1832675"/>
            <a:ext cx="3676800" cy="2421900"/>
          </a:xfrm>
          <a:prstGeom prst="rect">
            <a:avLst/>
          </a:prstGeom>
          <a:noFill/>
          <a:ln>
            <a:noFill/>
          </a:ln>
        </p:spPr>
        <p:txBody>
          <a:bodyPr anchorCtr="0" anchor="ctr" bIns="91425" lIns="91425" spcFirstLastPara="1" rIns="91425" wrap="square" tIns="91425">
            <a:normAutofit lnSpcReduction="10000"/>
          </a:bodyPr>
          <a:lstStyle/>
          <a:p>
            <a:pPr indent="0" lvl="0" marL="0" rtl="0" algn="l">
              <a:lnSpc>
                <a:spcPct val="115000"/>
              </a:lnSpc>
              <a:spcBef>
                <a:spcPts val="0"/>
              </a:spcBef>
              <a:spcAft>
                <a:spcPts val="0"/>
              </a:spcAft>
              <a:buNone/>
            </a:pPr>
            <a:r>
              <a:rPr lang="en-US" sz="1095">
                <a:latin typeface="Montserrat"/>
                <a:ea typeface="Montserrat"/>
                <a:cs typeface="Montserrat"/>
                <a:sym typeface="Montserrat"/>
              </a:rPr>
              <a:t>The Youtube Social team came to Territory </a:t>
            </a:r>
            <a:br>
              <a:rPr lang="en-US" sz="1095">
                <a:latin typeface="Montserrat"/>
                <a:ea typeface="Montserrat"/>
                <a:cs typeface="Montserrat"/>
                <a:sym typeface="Montserrat"/>
              </a:rPr>
            </a:br>
            <a:r>
              <a:rPr lang="en-US" sz="1095">
                <a:latin typeface="Montserrat"/>
                <a:ea typeface="Montserrat"/>
                <a:cs typeface="Montserrat"/>
                <a:sym typeface="Montserrat"/>
              </a:rPr>
              <a:t>with a request—to help them create a series of engaging presentations that would describe the value of their team to new management.</a:t>
            </a:r>
            <a:endParaRPr sz="1095">
              <a:latin typeface="Montserrat"/>
              <a:ea typeface="Montserrat"/>
              <a:cs typeface="Montserrat"/>
              <a:sym typeface="Montserrat"/>
            </a:endParaRPr>
          </a:p>
          <a:p>
            <a:pPr indent="0" lvl="0" marL="0" rtl="0" algn="l">
              <a:lnSpc>
                <a:spcPct val="115000"/>
              </a:lnSpc>
              <a:spcBef>
                <a:spcPts val="1000"/>
              </a:spcBef>
              <a:spcAft>
                <a:spcPts val="0"/>
              </a:spcAft>
              <a:buNone/>
            </a:pPr>
            <a:r>
              <a:rPr lang="en-US" sz="1095">
                <a:latin typeface="Montserrat"/>
                <a:ea typeface="Montserrat"/>
                <a:cs typeface="Montserrat"/>
                <a:sym typeface="Montserrat"/>
              </a:rPr>
              <a:t>To accomplish this request, Territory created </a:t>
            </a:r>
            <a:br>
              <a:rPr lang="en-US" sz="1095">
                <a:latin typeface="Montserrat"/>
                <a:ea typeface="Montserrat"/>
                <a:cs typeface="Montserrat"/>
                <a:sym typeface="Montserrat"/>
              </a:rPr>
            </a:br>
            <a:r>
              <a:rPr lang="en-US" sz="1095">
                <a:latin typeface="Montserrat"/>
                <a:ea typeface="Montserrat"/>
                <a:cs typeface="Montserrat"/>
                <a:sym typeface="Montserrat"/>
              </a:rPr>
              <a:t>a comprehensive communications ecosystem that answered key questions, describing both </a:t>
            </a:r>
            <a:br>
              <a:rPr lang="en-US" sz="1095">
                <a:latin typeface="Montserrat"/>
                <a:ea typeface="Montserrat"/>
                <a:cs typeface="Montserrat"/>
                <a:sym typeface="Montserrat"/>
              </a:rPr>
            </a:br>
            <a:r>
              <a:rPr lang="en-US" sz="1095">
                <a:latin typeface="Montserrat"/>
                <a:ea typeface="Montserrat"/>
                <a:cs typeface="Montserrat"/>
                <a:sym typeface="Montserrat"/>
              </a:rPr>
              <a:t>the social teams’ structure and overall strategy. </a:t>
            </a:r>
            <a:endParaRPr sz="1095">
              <a:latin typeface="Montserrat"/>
              <a:ea typeface="Montserrat"/>
              <a:cs typeface="Montserrat"/>
              <a:sym typeface="Montserrat"/>
            </a:endParaRPr>
          </a:p>
          <a:p>
            <a:pPr indent="0" lvl="0" marL="0" rtl="0" algn="l">
              <a:lnSpc>
                <a:spcPct val="115000"/>
              </a:lnSpc>
              <a:spcBef>
                <a:spcPts val="1000"/>
              </a:spcBef>
              <a:spcAft>
                <a:spcPts val="1000"/>
              </a:spcAft>
              <a:buNone/>
            </a:pPr>
            <a:r>
              <a:rPr lang="en-US" sz="1095">
                <a:latin typeface="Montserrat"/>
                <a:ea typeface="Montserrat"/>
                <a:cs typeface="Montserrat"/>
                <a:sym typeface="Montserrat"/>
              </a:rPr>
              <a:t>Our approach led to a source of truth </a:t>
            </a:r>
            <a:br>
              <a:rPr lang="en-US" sz="1095">
                <a:latin typeface="Montserrat"/>
                <a:ea typeface="Montserrat"/>
                <a:cs typeface="Montserrat"/>
                <a:sym typeface="Montserrat"/>
              </a:rPr>
            </a:br>
            <a:r>
              <a:rPr lang="en-US" sz="1095">
                <a:latin typeface="Montserrat"/>
                <a:ea typeface="Montserrat"/>
                <a:cs typeface="Montserrat"/>
                <a:sym typeface="Montserrat"/>
              </a:rPr>
              <a:t>for the social team that gave them the </a:t>
            </a:r>
            <a:br>
              <a:rPr lang="en-US" sz="1095">
                <a:latin typeface="Montserrat"/>
                <a:ea typeface="Montserrat"/>
                <a:cs typeface="Montserrat"/>
                <a:sym typeface="Montserrat"/>
              </a:rPr>
            </a:br>
            <a:r>
              <a:rPr lang="en-US" sz="1095">
                <a:latin typeface="Montserrat"/>
                <a:ea typeface="Montserrat"/>
                <a:cs typeface="Montserrat"/>
                <a:sym typeface="Montserrat"/>
              </a:rPr>
              <a:t>alignment and confidence to push forward.</a:t>
            </a:r>
            <a:endParaRPr sz="1095">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7" name="Shape 377"/>
        <p:cNvGrpSpPr/>
        <p:nvPr/>
      </p:nvGrpSpPr>
      <p:grpSpPr>
        <a:xfrm>
          <a:off x="0" y="0"/>
          <a:ext cx="0" cy="0"/>
          <a:chOff x="0" y="0"/>
          <a:chExt cx="0" cy="0"/>
        </a:xfrm>
      </p:grpSpPr>
      <p:sp>
        <p:nvSpPr>
          <p:cNvPr id="378" name="Google Shape;378;p50"/>
          <p:cNvSpPr/>
          <p:nvPr/>
        </p:nvSpPr>
        <p:spPr>
          <a:xfrm>
            <a:off x="-10675" y="1687975"/>
            <a:ext cx="9165300" cy="2769900"/>
          </a:xfrm>
          <a:prstGeom prst="rect">
            <a:avLst/>
          </a:prstGeom>
          <a:solidFill>
            <a:schemeClr val="lt1"/>
          </a:solidFill>
          <a:ln>
            <a:noFill/>
          </a:ln>
          <a:effectLst>
            <a:outerShdw blurRad="57150" rotWithShape="0" algn="bl" dir="16200000" dist="19050">
              <a:srgbClr val="000000">
                <a:alpha val="2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9" name="Google Shape;379;p50"/>
          <p:cNvSpPr txBox="1"/>
          <p:nvPr>
            <p:ph idx="1" type="body"/>
          </p:nvPr>
        </p:nvSpPr>
        <p:spPr>
          <a:xfrm>
            <a:off x="583250" y="1832675"/>
            <a:ext cx="3676800" cy="2421900"/>
          </a:xfrm>
          <a:prstGeom prst="rect">
            <a:avLst/>
          </a:prstGeom>
          <a:noFill/>
          <a:ln>
            <a:noFill/>
          </a:ln>
        </p:spPr>
        <p:txBody>
          <a:bodyPr anchorCtr="0" anchor="ctr" bIns="91425" lIns="91425" spcFirstLastPara="1" rIns="91425" wrap="square" tIns="91425">
            <a:normAutofit lnSpcReduction="20000"/>
          </a:bodyPr>
          <a:lstStyle/>
          <a:p>
            <a:pPr indent="0" lvl="0" marL="0" rtl="0" algn="l">
              <a:lnSpc>
                <a:spcPct val="115000"/>
              </a:lnSpc>
              <a:spcBef>
                <a:spcPts val="0"/>
              </a:spcBef>
              <a:spcAft>
                <a:spcPts val="0"/>
              </a:spcAft>
              <a:buNone/>
            </a:pPr>
            <a:r>
              <a:rPr lang="en-US" sz="1095">
                <a:latin typeface="Montserrat"/>
                <a:ea typeface="Montserrat"/>
                <a:cs typeface="Montserrat"/>
                <a:sym typeface="Montserrat"/>
              </a:rPr>
              <a:t>UNESCO’s Knowledge Management &amp; Information and Communication Technology </a:t>
            </a:r>
            <a:br>
              <a:rPr lang="en-US" sz="1095">
                <a:latin typeface="Montserrat"/>
                <a:ea typeface="Montserrat"/>
                <a:cs typeface="Montserrat"/>
                <a:sym typeface="Montserrat"/>
              </a:rPr>
            </a:br>
            <a:r>
              <a:rPr lang="en-US" sz="1095">
                <a:latin typeface="Montserrat"/>
                <a:ea typeface="Montserrat"/>
                <a:cs typeface="Montserrat"/>
                <a:sym typeface="Montserrat"/>
              </a:rPr>
              <a:t>(KM &amp; ICT) strategy needed renewal. The former strategy had a strong focus on improving efficiencies and basic infrastructure. However, </a:t>
            </a:r>
            <a:br>
              <a:rPr lang="en-US" sz="1095">
                <a:latin typeface="Montserrat"/>
                <a:ea typeface="Montserrat"/>
                <a:cs typeface="Montserrat"/>
                <a:sym typeface="Montserrat"/>
              </a:rPr>
            </a:br>
            <a:r>
              <a:rPr lang="en-US" sz="1095">
                <a:latin typeface="Montserrat"/>
                <a:ea typeface="Montserrat"/>
                <a:cs typeface="Montserrat"/>
                <a:sym typeface="Montserrat"/>
              </a:rPr>
              <a:t>the new strategy needed to focus on Digital Transformation to enable optimal use </a:t>
            </a:r>
            <a:br>
              <a:rPr lang="en-US" sz="1095">
                <a:latin typeface="Montserrat"/>
                <a:ea typeface="Montserrat"/>
                <a:cs typeface="Montserrat"/>
                <a:sym typeface="Montserrat"/>
              </a:rPr>
            </a:br>
            <a:r>
              <a:rPr lang="en-US" sz="1095">
                <a:latin typeface="Montserrat"/>
                <a:ea typeface="Montserrat"/>
                <a:cs typeface="Montserrat"/>
                <a:sym typeface="Montserrat"/>
              </a:rPr>
              <a:t>of KM &amp; ICT technological developments.</a:t>
            </a:r>
            <a:endParaRPr sz="1095">
              <a:latin typeface="Montserrat"/>
              <a:ea typeface="Montserrat"/>
              <a:cs typeface="Montserrat"/>
              <a:sym typeface="Montserrat"/>
            </a:endParaRPr>
          </a:p>
          <a:p>
            <a:pPr indent="0" lvl="0" marL="0" rtl="0" algn="l">
              <a:lnSpc>
                <a:spcPct val="115000"/>
              </a:lnSpc>
              <a:spcBef>
                <a:spcPts val="1000"/>
              </a:spcBef>
              <a:spcAft>
                <a:spcPts val="1000"/>
              </a:spcAft>
              <a:buNone/>
            </a:pPr>
            <a:r>
              <a:rPr lang="en-US" sz="1095">
                <a:latin typeface="Montserrat"/>
                <a:ea typeface="Montserrat"/>
                <a:cs typeface="Montserrat"/>
                <a:sym typeface="Montserrat"/>
              </a:rPr>
              <a:t>The results of Territory’s efforts at UNESCO </a:t>
            </a:r>
            <a:br>
              <a:rPr lang="en-US" sz="1095">
                <a:latin typeface="Montserrat"/>
                <a:ea typeface="Montserrat"/>
                <a:cs typeface="Montserrat"/>
                <a:sym typeface="Montserrat"/>
              </a:rPr>
            </a:br>
            <a:r>
              <a:rPr lang="en-US" sz="1095">
                <a:latin typeface="Montserrat"/>
                <a:ea typeface="Montserrat"/>
                <a:cs typeface="Montserrat"/>
                <a:sym typeface="Montserrat"/>
              </a:rPr>
              <a:t>was establishing a clear and easily understood strategy that the KM &amp; ICT group could use in </a:t>
            </a:r>
            <a:br>
              <a:rPr lang="en-US" sz="1095">
                <a:latin typeface="Montserrat"/>
                <a:ea typeface="Montserrat"/>
                <a:cs typeface="Montserrat"/>
                <a:sym typeface="Montserrat"/>
              </a:rPr>
            </a:br>
            <a:r>
              <a:rPr lang="en-US" sz="1095">
                <a:latin typeface="Montserrat"/>
                <a:ea typeface="Montserrat"/>
                <a:cs typeface="Montserrat"/>
                <a:sym typeface="Montserrat"/>
              </a:rPr>
              <a:t>the future, and that would be widely shared among stakeholders.</a:t>
            </a:r>
            <a:endParaRPr sz="1095">
              <a:latin typeface="Montserrat"/>
              <a:ea typeface="Montserrat"/>
              <a:cs typeface="Montserrat"/>
              <a:sym typeface="Montserrat"/>
            </a:endParaRPr>
          </a:p>
        </p:txBody>
      </p:sp>
      <p:sp>
        <p:nvSpPr>
          <p:cNvPr id="380" name="Google Shape;380;p50"/>
          <p:cNvSpPr txBox="1"/>
          <p:nvPr>
            <p:ph idx="2" type="body"/>
          </p:nvPr>
        </p:nvSpPr>
        <p:spPr>
          <a:xfrm>
            <a:off x="583250" y="222925"/>
            <a:ext cx="6036000" cy="1329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US" sz="1000" u="sng">
                <a:solidFill>
                  <a:schemeClr val="lt1"/>
                </a:solidFill>
                <a:latin typeface="Montserrat"/>
                <a:ea typeface="Montserrat"/>
                <a:cs typeface="Montserrat"/>
                <a:sym typeface="Montserrat"/>
                <a:hlinkClick r:id="rId4">
                  <a:extLst>
                    <a:ext uri="{A12FA001-AC4F-418D-AE19-62706E023703}">
                      <ahyp:hlinkClr val="tx"/>
                    </a:ext>
                  </a:extLst>
                </a:hlinkClick>
              </a:rPr>
              <a:t>STRATEGIC PLAN</a:t>
            </a:r>
            <a:endParaRPr sz="1000">
              <a:solidFill>
                <a:schemeClr val="lt1"/>
              </a:solidFill>
              <a:latin typeface="Montserrat"/>
              <a:ea typeface="Montserrat"/>
              <a:cs typeface="Montserrat"/>
              <a:sym typeface="Montserrat"/>
            </a:endParaRPr>
          </a:p>
          <a:p>
            <a:pPr indent="0" lvl="0" marL="0" rtl="0" algn="l">
              <a:lnSpc>
                <a:spcPct val="90000"/>
              </a:lnSpc>
              <a:spcBef>
                <a:spcPts val="750"/>
              </a:spcBef>
              <a:spcAft>
                <a:spcPts val="0"/>
              </a:spcAft>
              <a:buNone/>
            </a:pPr>
            <a:r>
              <a:rPr lang="en-US" sz="3000">
                <a:solidFill>
                  <a:schemeClr val="lt1"/>
                </a:solidFill>
                <a:latin typeface="Montserrat"/>
                <a:ea typeface="Montserrat"/>
                <a:cs typeface="Montserrat"/>
                <a:sym typeface="Montserrat"/>
              </a:rPr>
              <a:t>Creating a global strategy for UNESCO’s technology future</a:t>
            </a:r>
            <a:endParaRPr sz="3000">
              <a:solidFill>
                <a:schemeClr val="lt1"/>
              </a:solidFill>
              <a:latin typeface="Montserrat"/>
              <a:ea typeface="Montserrat"/>
              <a:cs typeface="Montserrat"/>
              <a:sym typeface="Montserrat"/>
            </a:endParaRPr>
          </a:p>
        </p:txBody>
      </p:sp>
      <p:pic>
        <p:nvPicPr>
          <p:cNvPr id="381" name="Google Shape;381;p50"/>
          <p:cNvPicPr preferRelativeResize="0"/>
          <p:nvPr/>
        </p:nvPicPr>
        <p:blipFill rotWithShape="1">
          <a:blip r:embed="rId5">
            <a:alphaModFix/>
          </a:blip>
          <a:srcRect b="0" l="0" r="0" t="0"/>
          <a:stretch/>
        </p:blipFill>
        <p:spPr>
          <a:xfrm>
            <a:off x="7458001" y="567725"/>
            <a:ext cx="824863" cy="639400"/>
          </a:xfrm>
          <a:prstGeom prst="rect">
            <a:avLst/>
          </a:prstGeom>
          <a:noFill/>
          <a:ln>
            <a:noFill/>
          </a:ln>
        </p:spPr>
      </p:pic>
      <p:pic>
        <p:nvPicPr>
          <p:cNvPr id="382" name="Google Shape;382;p50"/>
          <p:cNvPicPr preferRelativeResize="0"/>
          <p:nvPr/>
        </p:nvPicPr>
        <p:blipFill>
          <a:blip r:embed="rId6">
            <a:alphaModFix/>
          </a:blip>
          <a:stretch>
            <a:fillRect/>
          </a:stretch>
        </p:blipFill>
        <p:spPr>
          <a:xfrm>
            <a:off x="6403568" y="1931475"/>
            <a:ext cx="1799564" cy="1501999"/>
          </a:xfrm>
          <a:prstGeom prst="rect">
            <a:avLst/>
          </a:prstGeom>
          <a:noFill/>
          <a:ln>
            <a:noFill/>
          </a:ln>
          <a:effectLst>
            <a:outerShdw blurRad="57150" rotWithShape="0" algn="bl" dir="5400000" dist="19050">
              <a:srgbClr val="000000">
                <a:alpha val="50000"/>
              </a:srgbClr>
            </a:outerShdw>
          </a:effectLst>
        </p:spPr>
      </p:pic>
      <p:pic>
        <p:nvPicPr>
          <p:cNvPr id="383" name="Google Shape;383;p50"/>
          <p:cNvPicPr preferRelativeResize="0"/>
          <p:nvPr/>
        </p:nvPicPr>
        <p:blipFill>
          <a:blip r:embed="rId7">
            <a:alphaModFix/>
          </a:blip>
          <a:stretch>
            <a:fillRect/>
          </a:stretch>
        </p:blipFill>
        <p:spPr>
          <a:xfrm>
            <a:off x="6403575" y="3012775"/>
            <a:ext cx="2136150" cy="1201600"/>
          </a:xfrm>
          <a:prstGeom prst="rect">
            <a:avLst/>
          </a:prstGeom>
          <a:noFill/>
          <a:ln>
            <a:noFill/>
          </a:ln>
          <a:effectLst>
            <a:outerShdw blurRad="57150" rotWithShape="0" algn="bl" dir="5400000" dist="19050">
              <a:srgbClr val="000000">
                <a:alpha val="50000"/>
              </a:srgbClr>
            </a:outerShdw>
          </a:effectLst>
        </p:spPr>
      </p:pic>
      <p:pic>
        <p:nvPicPr>
          <p:cNvPr id="384" name="Google Shape;384;p50"/>
          <p:cNvPicPr preferRelativeResize="0"/>
          <p:nvPr/>
        </p:nvPicPr>
        <p:blipFill>
          <a:blip r:embed="rId8">
            <a:alphaModFix/>
          </a:blip>
          <a:stretch>
            <a:fillRect/>
          </a:stretch>
        </p:blipFill>
        <p:spPr>
          <a:xfrm>
            <a:off x="4838878" y="2321925"/>
            <a:ext cx="2120442" cy="1502000"/>
          </a:xfrm>
          <a:prstGeom prst="rect">
            <a:avLst/>
          </a:prstGeom>
          <a:noFill/>
          <a:ln>
            <a:noFill/>
          </a:ln>
          <a:effectLst>
            <a:outerShdw blurRad="57150" rotWithShape="0" algn="bl" dir="5400000" dist="19050">
              <a:srgbClr val="000000">
                <a:alpha val="50000"/>
              </a:srgbClr>
            </a:outerShdw>
          </a:effectLst>
        </p:spPr>
      </p:pic>
      <p:sp>
        <p:nvSpPr>
          <p:cNvPr id="385" name="Google Shape;385;p50"/>
          <p:cNvSpPr txBox="1"/>
          <p:nvPr/>
        </p:nvSpPr>
        <p:spPr>
          <a:xfrm>
            <a:off x="2541600" y="4639031"/>
            <a:ext cx="4060800" cy="374400"/>
          </a:xfrm>
          <a:prstGeom prst="rect">
            <a:avLst/>
          </a:prstGeom>
          <a:noFill/>
          <a:ln>
            <a:noFill/>
          </a:ln>
        </p:spPr>
        <p:txBody>
          <a:bodyPr anchorCtr="0" anchor="ctr" bIns="45700" lIns="91425" spcFirstLastPara="1" rIns="91425" wrap="square" tIns="45700">
            <a:noAutofit/>
          </a:bodyPr>
          <a:lstStyle/>
          <a:p>
            <a:pPr indent="0" lvl="0" marL="0" rtl="0" algn="ctr">
              <a:lnSpc>
                <a:spcPct val="410000"/>
              </a:lnSpc>
              <a:spcBef>
                <a:spcPts val="0"/>
              </a:spcBef>
              <a:spcAft>
                <a:spcPts val="0"/>
              </a:spcAft>
              <a:buClr>
                <a:schemeClr val="dk1"/>
              </a:buClr>
              <a:buSzPts val="540"/>
              <a:buFont typeface="Avenir"/>
              <a:buNone/>
            </a:pPr>
            <a:r>
              <a:rPr lang="en-US" sz="540">
                <a:solidFill>
                  <a:schemeClr val="lt1"/>
                </a:solidFill>
                <a:latin typeface="Montserrat"/>
                <a:ea typeface="Montserrat"/>
                <a:cs typeface="Montserrat"/>
                <a:sym typeface="Montserrat"/>
              </a:rPr>
              <a:t>CONFIDENTIAL MATERIALS  © TERRITORY, INC.</a:t>
            </a:r>
            <a:endParaRPr>
              <a:latin typeface="Montserrat"/>
              <a:ea typeface="Montserrat"/>
              <a:cs typeface="Montserrat"/>
              <a:sym typeface="Montserrat"/>
            </a:endParaRPr>
          </a:p>
        </p:txBody>
      </p:sp>
      <p:sp>
        <p:nvSpPr>
          <p:cNvPr id="386" name="Google Shape;386;p50"/>
          <p:cNvSpPr txBox="1"/>
          <p:nvPr/>
        </p:nvSpPr>
        <p:spPr>
          <a:xfrm>
            <a:off x="6447412" y="4656984"/>
            <a:ext cx="2021400" cy="338700"/>
          </a:xfrm>
          <a:prstGeom prst="rect">
            <a:avLst/>
          </a:prstGeom>
          <a:noFill/>
          <a:ln>
            <a:noFill/>
          </a:ln>
        </p:spPr>
        <p:txBody>
          <a:bodyPr anchorCtr="0" anchor="ctr" bIns="45700" lIns="91425" spcFirstLastPara="1" rIns="91425" wrap="square" tIns="45700">
            <a:noAutofit/>
          </a:bodyPr>
          <a:lstStyle/>
          <a:p>
            <a:pPr indent="0" lvl="0" marL="0" marR="0" rtl="0" algn="r">
              <a:lnSpc>
                <a:spcPct val="246000"/>
              </a:lnSpc>
              <a:spcBef>
                <a:spcPts val="0"/>
              </a:spcBef>
              <a:spcAft>
                <a:spcPts val="0"/>
              </a:spcAft>
              <a:buClr>
                <a:schemeClr val="lt1"/>
              </a:buClr>
              <a:buSzPts val="900"/>
              <a:buFont typeface="Avenir"/>
              <a:buNone/>
            </a:pPr>
            <a:fld id="{00000000-1234-1234-1234-123412341234}" type="slidenum">
              <a:rPr i="0" lang="en-US" sz="900" u="none" cap="none" strike="noStrike">
                <a:solidFill>
                  <a:schemeClr val="lt1"/>
                </a:solidFill>
                <a:latin typeface="Montserrat"/>
                <a:ea typeface="Montserrat"/>
                <a:cs typeface="Montserrat"/>
                <a:sym typeface="Montserrat"/>
              </a:rPr>
              <a:t>‹#›</a:t>
            </a:fld>
            <a:endParaRPr i="0" sz="900" u="none" cap="none" strike="noStrike">
              <a:solidFill>
                <a:schemeClr val="lt1"/>
              </a:solidFill>
              <a:latin typeface="Montserrat"/>
              <a:ea typeface="Montserrat"/>
              <a:cs typeface="Montserrat"/>
              <a:sym typeface="Montserrat"/>
            </a:endParaRPr>
          </a:p>
        </p:txBody>
      </p:sp>
      <p:pic>
        <p:nvPicPr>
          <p:cNvPr id="387" name="Google Shape;387;p50"/>
          <p:cNvPicPr preferRelativeResize="0"/>
          <p:nvPr/>
        </p:nvPicPr>
        <p:blipFill rotWithShape="1">
          <a:blip r:embed="rId9">
            <a:alphaModFix/>
          </a:blip>
          <a:srcRect b="0" l="0" r="0" t="0"/>
          <a:stretch/>
        </p:blipFill>
        <p:spPr>
          <a:xfrm>
            <a:off x="490092" y="4457783"/>
            <a:ext cx="1360837" cy="66728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2" name="Shape 392"/>
        <p:cNvGrpSpPr/>
        <p:nvPr/>
      </p:nvGrpSpPr>
      <p:grpSpPr>
        <a:xfrm>
          <a:off x="0" y="0"/>
          <a:ext cx="0" cy="0"/>
          <a:chOff x="0" y="0"/>
          <a:chExt cx="0" cy="0"/>
        </a:xfrm>
      </p:grpSpPr>
      <p:sp>
        <p:nvSpPr>
          <p:cNvPr id="393" name="Google Shape;393;p51"/>
          <p:cNvSpPr/>
          <p:nvPr/>
        </p:nvSpPr>
        <p:spPr>
          <a:xfrm>
            <a:off x="-10675" y="1687975"/>
            <a:ext cx="9165300" cy="2769900"/>
          </a:xfrm>
          <a:prstGeom prst="rect">
            <a:avLst/>
          </a:prstGeom>
          <a:solidFill>
            <a:schemeClr val="lt1"/>
          </a:solidFill>
          <a:ln>
            <a:noFill/>
          </a:ln>
          <a:effectLst>
            <a:outerShdw blurRad="57150" rotWithShape="0" algn="bl" dir="16200000" dist="19050">
              <a:srgbClr val="000000">
                <a:alpha val="2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4" name="Google Shape;394;p51"/>
          <p:cNvSpPr txBox="1"/>
          <p:nvPr>
            <p:ph idx="1" type="body"/>
          </p:nvPr>
        </p:nvSpPr>
        <p:spPr>
          <a:xfrm>
            <a:off x="583250" y="1934498"/>
            <a:ext cx="3676800" cy="22332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l">
              <a:lnSpc>
                <a:spcPct val="115000"/>
              </a:lnSpc>
              <a:spcBef>
                <a:spcPts val="0"/>
              </a:spcBef>
              <a:spcAft>
                <a:spcPts val="0"/>
              </a:spcAft>
              <a:buSzPct val="92922"/>
              <a:buNone/>
            </a:pPr>
            <a:r>
              <a:rPr lang="en-US" sz="1095">
                <a:latin typeface="Montserrat"/>
                <a:ea typeface="Montserrat"/>
                <a:cs typeface="Montserrat"/>
                <a:sym typeface="Montserrat"/>
              </a:rPr>
              <a:t>Storytelling is hard enough on its own, let alone incorporating North American, European and Asian cultures. The global innovation investment team of a leading vehicle ignition and sensor manufacturer brought this challenge to Territory to help them connect more effectively with key audiences across cultures.</a:t>
            </a:r>
            <a:endParaRPr sz="1095">
              <a:latin typeface="Montserrat"/>
              <a:ea typeface="Montserrat"/>
              <a:cs typeface="Montserrat"/>
              <a:sym typeface="Montserrat"/>
            </a:endParaRPr>
          </a:p>
          <a:p>
            <a:pPr indent="0" lvl="0" marL="0" rtl="0" algn="l">
              <a:lnSpc>
                <a:spcPct val="115000"/>
              </a:lnSpc>
              <a:spcBef>
                <a:spcPts val="1000"/>
              </a:spcBef>
              <a:spcAft>
                <a:spcPts val="1000"/>
              </a:spcAft>
              <a:buSzPct val="92922"/>
              <a:buNone/>
            </a:pPr>
            <a:r>
              <a:rPr lang="en-US" sz="1095">
                <a:latin typeface="Montserrat"/>
                <a:ea typeface="Montserrat"/>
                <a:cs typeface="Montserrat"/>
                <a:sym typeface="Montserrat"/>
              </a:rPr>
              <a:t>To address their needs, Territory delivered a hands-on learning experience that took participants through storytelling fundamentals—from understanding audience needs and goals, to identifying and developing content to refining ways to present and genuinely connect. Along the way, the team identified challenges and techniques that contributed to a shared (and more streamlined) approach to consistently engaging with their key audiences.</a:t>
            </a:r>
            <a:endParaRPr sz="895">
              <a:latin typeface="Montserrat"/>
              <a:ea typeface="Montserrat"/>
              <a:cs typeface="Montserrat"/>
              <a:sym typeface="Montserrat"/>
            </a:endParaRPr>
          </a:p>
        </p:txBody>
      </p:sp>
      <p:sp>
        <p:nvSpPr>
          <p:cNvPr id="395" name="Google Shape;395;p51"/>
          <p:cNvSpPr txBox="1"/>
          <p:nvPr>
            <p:ph idx="2" type="body"/>
          </p:nvPr>
        </p:nvSpPr>
        <p:spPr>
          <a:xfrm>
            <a:off x="583250" y="199525"/>
            <a:ext cx="5693700" cy="1315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US" sz="1000">
                <a:solidFill>
                  <a:schemeClr val="lt1"/>
                </a:solidFill>
                <a:latin typeface="Montserrat"/>
                <a:ea typeface="Montserrat"/>
                <a:cs typeface="Montserrat"/>
                <a:sym typeface="Montserrat"/>
              </a:rPr>
              <a:t>STORYTELLING WORKSHOP</a:t>
            </a:r>
            <a:endParaRPr sz="1000">
              <a:solidFill>
                <a:schemeClr val="lt1"/>
              </a:solidFill>
              <a:latin typeface="Montserrat"/>
              <a:ea typeface="Montserrat"/>
              <a:cs typeface="Montserrat"/>
              <a:sym typeface="Montserrat"/>
            </a:endParaRPr>
          </a:p>
          <a:p>
            <a:pPr indent="0" lvl="0" marL="0" rtl="0" algn="l">
              <a:lnSpc>
                <a:spcPct val="90000"/>
              </a:lnSpc>
              <a:spcBef>
                <a:spcPts val="750"/>
              </a:spcBef>
              <a:spcAft>
                <a:spcPts val="0"/>
              </a:spcAft>
              <a:buNone/>
            </a:pPr>
            <a:r>
              <a:rPr lang="en-US" sz="3000">
                <a:solidFill>
                  <a:schemeClr val="lt1"/>
                </a:solidFill>
                <a:latin typeface="Montserrat"/>
                <a:ea typeface="Montserrat"/>
                <a:cs typeface="Montserrat"/>
                <a:sym typeface="Montserrat"/>
              </a:rPr>
              <a:t>Training executives to create compelling presentations</a:t>
            </a:r>
            <a:endParaRPr sz="3000">
              <a:solidFill>
                <a:schemeClr val="lt1"/>
              </a:solidFill>
              <a:latin typeface="Montserrat"/>
              <a:ea typeface="Montserrat"/>
              <a:cs typeface="Montserrat"/>
              <a:sym typeface="Montserrat"/>
            </a:endParaRPr>
          </a:p>
        </p:txBody>
      </p:sp>
      <p:sp>
        <p:nvSpPr>
          <p:cNvPr id="396" name="Google Shape;396;p51"/>
          <p:cNvSpPr txBox="1"/>
          <p:nvPr/>
        </p:nvSpPr>
        <p:spPr>
          <a:xfrm>
            <a:off x="2541600" y="4639031"/>
            <a:ext cx="4060800" cy="374400"/>
          </a:xfrm>
          <a:prstGeom prst="rect">
            <a:avLst/>
          </a:prstGeom>
          <a:noFill/>
          <a:ln>
            <a:noFill/>
          </a:ln>
        </p:spPr>
        <p:txBody>
          <a:bodyPr anchorCtr="0" anchor="ctr" bIns="45700" lIns="91425" spcFirstLastPara="1" rIns="91425" wrap="square" tIns="45700">
            <a:noAutofit/>
          </a:bodyPr>
          <a:lstStyle/>
          <a:p>
            <a:pPr indent="0" lvl="0" marL="0" rtl="0" algn="ctr">
              <a:lnSpc>
                <a:spcPct val="410000"/>
              </a:lnSpc>
              <a:spcBef>
                <a:spcPts val="0"/>
              </a:spcBef>
              <a:spcAft>
                <a:spcPts val="0"/>
              </a:spcAft>
              <a:buClr>
                <a:schemeClr val="dk1"/>
              </a:buClr>
              <a:buSzPts val="540"/>
              <a:buFont typeface="Avenir"/>
              <a:buNone/>
            </a:pPr>
            <a:r>
              <a:rPr lang="en-US" sz="540">
                <a:solidFill>
                  <a:schemeClr val="lt1"/>
                </a:solidFill>
                <a:latin typeface="Montserrat"/>
                <a:ea typeface="Montserrat"/>
                <a:cs typeface="Montserrat"/>
                <a:sym typeface="Montserrat"/>
              </a:rPr>
              <a:t>CONFIDENTIAL MATERIALS  © TERRITORY, INC.</a:t>
            </a:r>
            <a:endParaRPr>
              <a:latin typeface="Montserrat"/>
              <a:ea typeface="Montserrat"/>
              <a:cs typeface="Montserrat"/>
              <a:sym typeface="Montserrat"/>
            </a:endParaRPr>
          </a:p>
        </p:txBody>
      </p:sp>
      <p:sp>
        <p:nvSpPr>
          <p:cNvPr id="397" name="Google Shape;397;p51"/>
          <p:cNvSpPr txBox="1"/>
          <p:nvPr/>
        </p:nvSpPr>
        <p:spPr>
          <a:xfrm>
            <a:off x="6447412" y="4656984"/>
            <a:ext cx="2021400" cy="338700"/>
          </a:xfrm>
          <a:prstGeom prst="rect">
            <a:avLst/>
          </a:prstGeom>
          <a:noFill/>
          <a:ln>
            <a:noFill/>
          </a:ln>
        </p:spPr>
        <p:txBody>
          <a:bodyPr anchorCtr="0" anchor="ctr" bIns="45700" lIns="91425" spcFirstLastPara="1" rIns="91425" wrap="square" tIns="45700">
            <a:noAutofit/>
          </a:bodyPr>
          <a:lstStyle/>
          <a:p>
            <a:pPr indent="0" lvl="0" marL="0" marR="0" rtl="0" algn="r">
              <a:lnSpc>
                <a:spcPct val="246000"/>
              </a:lnSpc>
              <a:spcBef>
                <a:spcPts val="0"/>
              </a:spcBef>
              <a:spcAft>
                <a:spcPts val="0"/>
              </a:spcAft>
              <a:buClr>
                <a:schemeClr val="lt1"/>
              </a:buClr>
              <a:buSzPts val="900"/>
              <a:buFont typeface="Avenir"/>
              <a:buNone/>
            </a:pPr>
            <a:fld id="{00000000-1234-1234-1234-123412341234}" type="slidenum">
              <a:rPr i="0" lang="en-US" sz="900" u="none" cap="none" strike="noStrike">
                <a:solidFill>
                  <a:schemeClr val="lt1"/>
                </a:solidFill>
                <a:latin typeface="Montserrat"/>
                <a:ea typeface="Montserrat"/>
                <a:cs typeface="Montserrat"/>
                <a:sym typeface="Montserrat"/>
              </a:rPr>
              <a:t>‹#›</a:t>
            </a:fld>
            <a:endParaRPr i="0" sz="900" u="none" cap="none" strike="noStrike">
              <a:solidFill>
                <a:schemeClr val="lt1"/>
              </a:solidFill>
              <a:latin typeface="Montserrat"/>
              <a:ea typeface="Montserrat"/>
              <a:cs typeface="Montserrat"/>
              <a:sym typeface="Montserrat"/>
            </a:endParaRPr>
          </a:p>
        </p:txBody>
      </p:sp>
      <p:pic>
        <p:nvPicPr>
          <p:cNvPr id="398" name="Google Shape;398;p51"/>
          <p:cNvPicPr preferRelativeResize="0"/>
          <p:nvPr/>
        </p:nvPicPr>
        <p:blipFill rotWithShape="1">
          <a:blip r:embed="rId4">
            <a:alphaModFix/>
          </a:blip>
          <a:srcRect b="0" l="0" r="0" t="0"/>
          <a:stretch/>
        </p:blipFill>
        <p:spPr>
          <a:xfrm>
            <a:off x="490092" y="4457783"/>
            <a:ext cx="1360837" cy="667286"/>
          </a:xfrm>
          <a:prstGeom prst="rect">
            <a:avLst/>
          </a:prstGeom>
          <a:noFill/>
          <a:ln>
            <a:noFill/>
          </a:ln>
        </p:spPr>
      </p:pic>
      <p:pic>
        <p:nvPicPr>
          <p:cNvPr id="399" name="Google Shape;399;p51" title="Niterra_logo_2023.png"/>
          <p:cNvPicPr preferRelativeResize="0"/>
          <p:nvPr/>
        </p:nvPicPr>
        <p:blipFill>
          <a:blip r:embed="rId5">
            <a:alphaModFix/>
          </a:blip>
          <a:stretch>
            <a:fillRect/>
          </a:stretch>
        </p:blipFill>
        <p:spPr>
          <a:xfrm>
            <a:off x="6955412" y="378551"/>
            <a:ext cx="1608227" cy="1136462"/>
          </a:xfrm>
          <a:prstGeom prst="rect">
            <a:avLst/>
          </a:prstGeom>
          <a:noFill/>
          <a:ln>
            <a:noFill/>
          </a:ln>
        </p:spPr>
      </p:pic>
      <p:pic>
        <p:nvPicPr>
          <p:cNvPr id="400" name="Google Shape;400;p51" title="IMG_1684.JPG"/>
          <p:cNvPicPr preferRelativeResize="0"/>
          <p:nvPr/>
        </p:nvPicPr>
        <p:blipFill>
          <a:blip r:embed="rId6">
            <a:alphaModFix/>
          </a:blip>
          <a:stretch>
            <a:fillRect/>
          </a:stretch>
        </p:blipFill>
        <p:spPr>
          <a:xfrm>
            <a:off x="4905323" y="1880174"/>
            <a:ext cx="1109848" cy="1479777"/>
          </a:xfrm>
          <a:prstGeom prst="rect">
            <a:avLst/>
          </a:prstGeom>
          <a:noFill/>
          <a:ln>
            <a:noFill/>
          </a:ln>
          <a:effectLst>
            <a:outerShdw blurRad="57150" rotWithShape="0" algn="bl" dir="5400000" dist="19050">
              <a:srgbClr val="000000">
                <a:alpha val="50000"/>
              </a:srgbClr>
            </a:outerShdw>
          </a:effectLst>
        </p:spPr>
      </p:pic>
      <p:pic>
        <p:nvPicPr>
          <p:cNvPr id="401" name="Google Shape;401;p51" title="IMG_1699.JPG"/>
          <p:cNvPicPr preferRelativeResize="0"/>
          <p:nvPr/>
        </p:nvPicPr>
        <p:blipFill rotWithShape="1">
          <a:blip r:embed="rId7">
            <a:alphaModFix/>
          </a:blip>
          <a:srcRect b="0" l="0" r="0" t="19827"/>
          <a:stretch/>
        </p:blipFill>
        <p:spPr>
          <a:xfrm>
            <a:off x="6090125" y="1880175"/>
            <a:ext cx="2234301" cy="1343428"/>
          </a:xfrm>
          <a:prstGeom prst="rect">
            <a:avLst/>
          </a:prstGeom>
          <a:noFill/>
          <a:ln>
            <a:noFill/>
          </a:ln>
          <a:effectLst>
            <a:outerShdw blurRad="57150" rotWithShape="0" algn="bl" dir="5400000" dist="19050">
              <a:srgbClr val="000000">
                <a:alpha val="50000"/>
              </a:srgbClr>
            </a:outerShdw>
          </a:effectLst>
        </p:spPr>
      </p:pic>
      <p:pic>
        <p:nvPicPr>
          <p:cNvPr id="402" name="Google Shape;402;p51" title="IMG_1712.JPG"/>
          <p:cNvPicPr preferRelativeResize="0"/>
          <p:nvPr/>
        </p:nvPicPr>
        <p:blipFill rotWithShape="1">
          <a:blip r:embed="rId8">
            <a:alphaModFix/>
          </a:blip>
          <a:srcRect b="25568" l="0" r="0" t="16911"/>
          <a:stretch/>
        </p:blipFill>
        <p:spPr>
          <a:xfrm>
            <a:off x="6076950" y="3282121"/>
            <a:ext cx="2234301" cy="96384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7" name="Shape 407"/>
        <p:cNvGrpSpPr/>
        <p:nvPr/>
      </p:nvGrpSpPr>
      <p:grpSpPr>
        <a:xfrm>
          <a:off x="0" y="0"/>
          <a:ext cx="0" cy="0"/>
          <a:chOff x="0" y="0"/>
          <a:chExt cx="0" cy="0"/>
        </a:xfrm>
      </p:grpSpPr>
      <p:sp>
        <p:nvSpPr>
          <p:cNvPr id="408" name="Google Shape;408;p52"/>
          <p:cNvSpPr/>
          <p:nvPr/>
        </p:nvSpPr>
        <p:spPr>
          <a:xfrm>
            <a:off x="-10675" y="1687975"/>
            <a:ext cx="9165300" cy="2769900"/>
          </a:xfrm>
          <a:prstGeom prst="rect">
            <a:avLst/>
          </a:prstGeom>
          <a:solidFill>
            <a:schemeClr val="lt1"/>
          </a:solidFill>
          <a:ln>
            <a:noFill/>
          </a:ln>
          <a:effectLst>
            <a:outerShdw blurRad="57150" rotWithShape="0" algn="bl" dir="16200000" dist="19050">
              <a:srgbClr val="000000">
                <a:alpha val="2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9" name="Google Shape;409;p52"/>
          <p:cNvSpPr txBox="1"/>
          <p:nvPr>
            <p:ph idx="1" type="body"/>
          </p:nvPr>
        </p:nvSpPr>
        <p:spPr>
          <a:xfrm>
            <a:off x="583250" y="1832675"/>
            <a:ext cx="3676800" cy="2421900"/>
          </a:xfrm>
          <a:prstGeom prst="rect">
            <a:avLst/>
          </a:prstGeom>
          <a:noFill/>
          <a:ln>
            <a:noFill/>
          </a:ln>
        </p:spPr>
        <p:txBody>
          <a:bodyPr anchorCtr="0" anchor="ctr" bIns="91425" lIns="91425" spcFirstLastPara="1" rIns="91425" wrap="square" tIns="91425">
            <a:normAutofit fontScale="85000"/>
          </a:bodyPr>
          <a:lstStyle/>
          <a:p>
            <a:pPr indent="0" lvl="0" marL="0" rtl="0" algn="l">
              <a:lnSpc>
                <a:spcPct val="115000"/>
              </a:lnSpc>
              <a:spcBef>
                <a:spcPts val="0"/>
              </a:spcBef>
              <a:spcAft>
                <a:spcPts val="0"/>
              </a:spcAft>
              <a:buNone/>
            </a:pPr>
            <a:r>
              <a:rPr lang="en-US" sz="1095">
                <a:latin typeface="Montserrat"/>
                <a:ea typeface="Montserrat"/>
                <a:cs typeface="Montserrat"/>
                <a:sym typeface="Montserrat"/>
              </a:rPr>
              <a:t>Under Armour found itself in the middle of a perfect storm. In addition to challenges created by the pandemic, critical leadership roles had turned over and the entire company was adopting a new, customer-led approach. Territory was brought in to help the team navigate this shifting, uncertain environment and arrive at a cohesive five-year strategy.</a:t>
            </a:r>
            <a:endParaRPr sz="1095">
              <a:latin typeface="Montserrat"/>
              <a:ea typeface="Montserrat"/>
              <a:cs typeface="Montserrat"/>
              <a:sym typeface="Montserrat"/>
            </a:endParaRPr>
          </a:p>
          <a:p>
            <a:pPr indent="0" lvl="0" marL="0" rtl="0" algn="l">
              <a:lnSpc>
                <a:spcPct val="115000"/>
              </a:lnSpc>
              <a:spcBef>
                <a:spcPts val="1000"/>
              </a:spcBef>
              <a:spcAft>
                <a:spcPts val="1000"/>
              </a:spcAft>
              <a:buNone/>
            </a:pPr>
            <a:r>
              <a:rPr lang="en-US" sz="1095">
                <a:latin typeface="Montserrat"/>
                <a:ea typeface="Montserrat"/>
                <a:cs typeface="Montserrat"/>
                <a:sym typeface="Montserrat"/>
              </a:rPr>
              <a:t>Working in bite-sized, remote workshops, the team started with the vision—clarifying and defining it. Next, each function needed to see how their work impacted the work of the other functions. Once this was understood, the team was able to focus on aligning and coordinating their efforts toward the larger goals.</a:t>
            </a:r>
            <a:endParaRPr sz="1095">
              <a:latin typeface="Montserrat"/>
              <a:ea typeface="Montserrat"/>
              <a:cs typeface="Montserrat"/>
              <a:sym typeface="Montserrat"/>
            </a:endParaRPr>
          </a:p>
        </p:txBody>
      </p:sp>
      <p:sp>
        <p:nvSpPr>
          <p:cNvPr id="410" name="Google Shape;410;p52"/>
          <p:cNvSpPr txBox="1"/>
          <p:nvPr>
            <p:ph idx="2" type="body"/>
          </p:nvPr>
        </p:nvSpPr>
        <p:spPr>
          <a:xfrm>
            <a:off x="583250" y="199525"/>
            <a:ext cx="6036000" cy="1315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US" sz="1000" u="sng">
                <a:solidFill>
                  <a:schemeClr val="lt1"/>
                </a:solidFill>
                <a:latin typeface="Montserrat"/>
                <a:ea typeface="Montserrat"/>
                <a:cs typeface="Montserrat"/>
                <a:sym typeface="Montserrat"/>
                <a:hlinkClick r:id="rId4">
                  <a:extLst>
                    <a:ext uri="{A12FA001-AC4F-418D-AE19-62706E023703}">
                      <ahyp:hlinkClr val="tx"/>
                    </a:ext>
                  </a:extLst>
                </a:hlinkClick>
              </a:rPr>
              <a:t>PROCESS MAP</a:t>
            </a:r>
            <a:endParaRPr sz="1000">
              <a:solidFill>
                <a:schemeClr val="lt1"/>
              </a:solidFill>
              <a:latin typeface="Montserrat"/>
              <a:ea typeface="Montserrat"/>
              <a:cs typeface="Montserrat"/>
              <a:sym typeface="Montserrat"/>
            </a:endParaRPr>
          </a:p>
          <a:p>
            <a:pPr indent="0" lvl="0" marL="0" rtl="0" algn="l">
              <a:lnSpc>
                <a:spcPct val="90000"/>
              </a:lnSpc>
              <a:spcBef>
                <a:spcPts val="750"/>
              </a:spcBef>
              <a:spcAft>
                <a:spcPts val="0"/>
              </a:spcAft>
              <a:buNone/>
            </a:pPr>
            <a:r>
              <a:rPr lang="en-US" sz="3400">
                <a:solidFill>
                  <a:schemeClr val="lt1"/>
                </a:solidFill>
                <a:latin typeface="Montserrat"/>
                <a:ea typeface="Montserrat"/>
                <a:cs typeface="Montserrat"/>
                <a:sym typeface="Montserrat"/>
              </a:rPr>
              <a:t>Strategy in the midst </a:t>
            </a:r>
            <a:endParaRPr sz="3400">
              <a:solidFill>
                <a:schemeClr val="lt1"/>
              </a:solidFill>
              <a:latin typeface="Montserrat"/>
              <a:ea typeface="Montserrat"/>
              <a:cs typeface="Montserrat"/>
              <a:sym typeface="Montserrat"/>
            </a:endParaRPr>
          </a:p>
          <a:p>
            <a:pPr indent="0" lvl="0" marL="0" rtl="0" algn="l">
              <a:lnSpc>
                <a:spcPct val="90000"/>
              </a:lnSpc>
              <a:spcBef>
                <a:spcPts val="0"/>
              </a:spcBef>
              <a:spcAft>
                <a:spcPts val="0"/>
              </a:spcAft>
              <a:buNone/>
            </a:pPr>
            <a:r>
              <a:rPr lang="en-US" sz="3400">
                <a:solidFill>
                  <a:schemeClr val="lt1"/>
                </a:solidFill>
                <a:latin typeface="Montserrat"/>
                <a:ea typeface="Montserrat"/>
                <a:cs typeface="Montserrat"/>
                <a:sym typeface="Montserrat"/>
              </a:rPr>
              <a:t>of transformation</a:t>
            </a:r>
            <a:endParaRPr sz="3400">
              <a:solidFill>
                <a:schemeClr val="lt1"/>
              </a:solidFill>
              <a:latin typeface="Montserrat"/>
              <a:ea typeface="Montserrat"/>
              <a:cs typeface="Montserrat"/>
              <a:sym typeface="Montserrat"/>
            </a:endParaRPr>
          </a:p>
        </p:txBody>
      </p:sp>
      <p:pic>
        <p:nvPicPr>
          <p:cNvPr id="411" name="Google Shape;411;p52"/>
          <p:cNvPicPr preferRelativeResize="0"/>
          <p:nvPr/>
        </p:nvPicPr>
        <p:blipFill>
          <a:blip r:embed="rId5">
            <a:alphaModFix/>
          </a:blip>
          <a:stretch>
            <a:fillRect/>
          </a:stretch>
        </p:blipFill>
        <p:spPr>
          <a:xfrm>
            <a:off x="7349525" y="592125"/>
            <a:ext cx="936250" cy="530300"/>
          </a:xfrm>
          <a:prstGeom prst="rect">
            <a:avLst/>
          </a:prstGeom>
          <a:noFill/>
          <a:ln>
            <a:noFill/>
          </a:ln>
        </p:spPr>
      </p:pic>
      <p:pic>
        <p:nvPicPr>
          <p:cNvPr id="412" name="Google Shape;412;p52"/>
          <p:cNvPicPr preferRelativeResize="0"/>
          <p:nvPr/>
        </p:nvPicPr>
        <p:blipFill>
          <a:blip r:embed="rId6">
            <a:alphaModFix/>
          </a:blip>
          <a:stretch>
            <a:fillRect/>
          </a:stretch>
        </p:blipFill>
        <p:spPr>
          <a:xfrm>
            <a:off x="4930849" y="2118800"/>
            <a:ext cx="1865477" cy="1929523"/>
          </a:xfrm>
          <a:prstGeom prst="rect">
            <a:avLst/>
          </a:prstGeom>
          <a:noFill/>
          <a:ln>
            <a:noFill/>
          </a:ln>
          <a:effectLst>
            <a:outerShdw blurRad="57150" rotWithShape="0" algn="bl" dir="5400000" dist="19050">
              <a:srgbClr val="000000">
                <a:alpha val="50000"/>
              </a:srgbClr>
            </a:outerShdw>
          </a:effectLst>
        </p:spPr>
      </p:pic>
      <p:pic>
        <p:nvPicPr>
          <p:cNvPr id="413" name="Google Shape;413;p52"/>
          <p:cNvPicPr preferRelativeResize="0"/>
          <p:nvPr/>
        </p:nvPicPr>
        <p:blipFill>
          <a:blip r:embed="rId7">
            <a:alphaModFix/>
          </a:blip>
          <a:stretch>
            <a:fillRect/>
          </a:stretch>
        </p:blipFill>
        <p:spPr>
          <a:xfrm>
            <a:off x="6194851" y="1997559"/>
            <a:ext cx="2527852" cy="1409556"/>
          </a:xfrm>
          <a:prstGeom prst="rect">
            <a:avLst/>
          </a:prstGeom>
          <a:noFill/>
          <a:ln>
            <a:noFill/>
          </a:ln>
          <a:effectLst>
            <a:outerShdw blurRad="57150" rotWithShape="0" algn="bl" dir="5400000" dist="19050">
              <a:srgbClr val="000000">
                <a:alpha val="50000"/>
              </a:srgbClr>
            </a:outerShdw>
          </a:effectLst>
        </p:spPr>
      </p:pic>
      <p:pic>
        <p:nvPicPr>
          <p:cNvPr id="414" name="Google Shape;414;p52"/>
          <p:cNvPicPr preferRelativeResize="0"/>
          <p:nvPr/>
        </p:nvPicPr>
        <p:blipFill>
          <a:blip r:embed="rId8">
            <a:alphaModFix/>
          </a:blip>
          <a:stretch>
            <a:fillRect/>
          </a:stretch>
        </p:blipFill>
        <p:spPr>
          <a:xfrm>
            <a:off x="5523876" y="2896729"/>
            <a:ext cx="2527852" cy="1251568"/>
          </a:xfrm>
          <a:prstGeom prst="rect">
            <a:avLst/>
          </a:prstGeom>
          <a:noFill/>
          <a:ln>
            <a:noFill/>
          </a:ln>
          <a:effectLst>
            <a:outerShdw blurRad="57150" rotWithShape="0" algn="bl" dir="5400000" dist="19050">
              <a:srgbClr val="000000">
                <a:alpha val="50000"/>
              </a:srgbClr>
            </a:outerShdw>
          </a:effectLst>
        </p:spPr>
      </p:pic>
      <p:sp>
        <p:nvSpPr>
          <p:cNvPr id="415" name="Google Shape;415;p52"/>
          <p:cNvSpPr txBox="1"/>
          <p:nvPr/>
        </p:nvSpPr>
        <p:spPr>
          <a:xfrm>
            <a:off x="2541600" y="4639031"/>
            <a:ext cx="4060800" cy="374400"/>
          </a:xfrm>
          <a:prstGeom prst="rect">
            <a:avLst/>
          </a:prstGeom>
          <a:noFill/>
          <a:ln>
            <a:noFill/>
          </a:ln>
        </p:spPr>
        <p:txBody>
          <a:bodyPr anchorCtr="0" anchor="ctr" bIns="45700" lIns="91425" spcFirstLastPara="1" rIns="91425" wrap="square" tIns="45700">
            <a:noAutofit/>
          </a:bodyPr>
          <a:lstStyle/>
          <a:p>
            <a:pPr indent="0" lvl="0" marL="0" rtl="0" algn="ctr">
              <a:lnSpc>
                <a:spcPct val="410000"/>
              </a:lnSpc>
              <a:spcBef>
                <a:spcPts val="0"/>
              </a:spcBef>
              <a:spcAft>
                <a:spcPts val="0"/>
              </a:spcAft>
              <a:buClr>
                <a:schemeClr val="dk1"/>
              </a:buClr>
              <a:buSzPts val="540"/>
              <a:buFont typeface="Avenir"/>
              <a:buNone/>
            </a:pPr>
            <a:r>
              <a:rPr lang="en-US" sz="540">
                <a:solidFill>
                  <a:schemeClr val="lt1"/>
                </a:solidFill>
                <a:latin typeface="Montserrat"/>
                <a:ea typeface="Montserrat"/>
                <a:cs typeface="Montserrat"/>
                <a:sym typeface="Montserrat"/>
              </a:rPr>
              <a:t>CONFIDENTIAL MATERIALS  © TERRITORY, INC.</a:t>
            </a:r>
            <a:endParaRPr>
              <a:latin typeface="Montserrat"/>
              <a:ea typeface="Montserrat"/>
              <a:cs typeface="Montserrat"/>
              <a:sym typeface="Montserrat"/>
            </a:endParaRPr>
          </a:p>
        </p:txBody>
      </p:sp>
      <p:sp>
        <p:nvSpPr>
          <p:cNvPr id="416" name="Google Shape;416;p52"/>
          <p:cNvSpPr txBox="1"/>
          <p:nvPr/>
        </p:nvSpPr>
        <p:spPr>
          <a:xfrm>
            <a:off x="6447412" y="4656984"/>
            <a:ext cx="2021400" cy="338700"/>
          </a:xfrm>
          <a:prstGeom prst="rect">
            <a:avLst/>
          </a:prstGeom>
          <a:noFill/>
          <a:ln>
            <a:noFill/>
          </a:ln>
        </p:spPr>
        <p:txBody>
          <a:bodyPr anchorCtr="0" anchor="ctr" bIns="45700" lIns="91425" spcFirstLastPara="1" rIns="91425" wrap="square" tIns="45700">
            <a:noAutofit/>
          </a:bodyPr>
          <a:lstStyle/>
          <a:p>
            <a:pPr indent="0" lvl="0" marL="0" marR="0" rtl="0" algn="r">
              <a:lnSpc>
                <a:spcPct val="246000"/>
              </a:lnSpc>
              <a:spcBef>
                <a:spcPts val="0"/>
              </a:spcBef>
              <a:spcAft>
                <a:spcPts val="0"/>
              </a:spcAft>
              <a:buClr>
                <a:schemeClr val="lt1"/>
              </a:buClr>
              <a:buSzPts val="900"/>
              <a:buFont typeface="Avenir"/>
              <a:buNone/>
            </a:pPr>
            <a:fld id="{00000000-1234-1234-1234-123412341234}" type="slidenum">
              <a:rPr i="0" lang="en-US" sz="900" u="none" cap="none" strike="noStrike">
                <a:solidFill>
                  <a:schemeClr val="lt1"/>
                </a:solidFill>
                <a:latin typeface="Montserrat"/>
                <a:ea typeface="Montserrat"/>
                <a:cs typeface="Montserrat"/>
                <a:sym typeface="Montserrat"/>
              </a:rPr>
              <a:t>‹#›</a:t>
            </a:fld>
            <a:endParaRPr i="0" sz="900" u="none" cap="none" strike="noStrike">
              <a:solidFill>
                <a:schemeClr val="lt1"/>
              </a:solidFill>
              <a:latin typeface="Montserrat"/>
              <a:ea typeface="Montserrat"/>
              <a:cs typeface="Montserrat"/>
              <a:sym typeface="Montserrat"/>
            </a:endParaRPr>
          </a:p>
        </p:txBody>
      </p:sp>
      <p:pic>
        <p:nvPicPr>
          <p:cNvPr id="417" name="Google Shape;417;p52"/>
          <p:cNvPicPr preferRelativeResize="0"/>
          <p:nvPr/>
        </p:nvPicPr>
        <p:blipFill rotWithShape="1">
          <a:blip r:embed="rId9">
            <a:alphaModFix/>
          </a:blip>
          <a:srcRect b="0" l="0" r="0" t="0"/>
          <a:stretch/>
        </p:blipFill>
        <p:spPr>
          <a:xfrm>
            <a:off x="490092" y="4457783"/>
            <a:ext cx="1360837" cy="66728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22" name="Shape 422"/>
        <p:cNvGrpSpPr/>
        <p:nvPr/>
      </p:nvGrpSpPr>
      <p:grpSpPr>
        <a:xfrm>
          <a:off x="0" y="0"/>
          <a:ext cx="0" cy="0"/>
          <a:chOff x="0" y="0"/>
          <a:chExt cx="0" cy="0"/>
        </a:xfrm>
      </p:grpSpPr>
      <p:sp>
        <p:nvSpPr>
          <p:cNvPr id="423" name="Google Shape;423;p53"/>
          <p:cNvSpPr/>
          <p:nvPr/>
        </p:nvSpPr>
        <p:spPr>
          <a:xfrm>
            <a:off x="712800" y="411475"/>
            <a:ext cx="5170500" cy="215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885E4"/>
              </a:buClr>
              <a:buSzPts val="848"/>
              <a:buFont typeface="Montserrat"/>
              <a:buNone/>
            </a:pPr>
            <a:r>
              <a:rPr b="1" i="0" lang="en-US" sz="848" u="none" cap="none" strike="noStrike">
                <a:solidFill>
                  <a:srgbClr val="2885E4"/>
                </a:solidFill>
                <a:latin typeface="Montserrat"/>
                <a:ea typeface="Montserrat"/>
                <a:cs typeface="Montserrat"/>
                <a:sym typeface="Montserrat"/>
              </a:rPr>
              <a:t>THE ASK</a:t>
            </a:r>
            <a:endParaRPr b="0" i="0" sz="848" u="none" cap="none" strike="noStrike">
              <a:solidFill>
                <a:schemeClr val="dk1"/>
              </a:solidFill>
              <a:latin typeface="Calibri"/>
              <a:ea typeface="Calibri"/>
              <a:cs typeface="Calibri"/>
              <a:sym typeface="Calibri"/>
            </a:endParaRPr>
          </a:p>
        </p:txBody>
      </p:sp>
      <p:sp>
        <p:nvSpPr>
          <p:cNvPr id="424" name="Google Shape;424;p53"/>
          <p:cNvSpPr/>
          <p:nvPr/>
        </p:nvSpPr>
        <p:spPr>
          <a:xfrm>
            <a:off x="712800" y="695860"/>
            <a:ext cx="7755900" cy="60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62C30"/>
              </a:buClr>
              <a:buSzPts val="2827"/>
              <a:buFont typeface="Montserrat"/>
              <a:buNone/>
            </a:pPr>
            <a:r>
              <a:rPr b="1" i="0" lang="en-US" sz="2827" u="none" cap="none" strike="noStrike">
                <a:solidFill>
                  <a:srgbClr val="262C30"/>
                </a:solidFill>
                <a:latin typeface="Montserrat"/>
                <a:ea typeface="Montserrat"/>
                <a:cs typeface="Montserrat"/>
                <a:sym typeface="Montserrat"/>
              </a:rPr>
              <a:t>Three things to do tomorrow</a:t>
            </a:r>
            <a:endParaRPr b="0" i="0" sz="2827" u="none" cap="none" strike="noStrike">
              <a:solidFill>
                <a:schemeClr val="dk1"/>
              </a:solidFill>
              <a:latin typeface="Calibri"/>
              <a:ea typeface="Calibri"/>
              <a:cs typeface="Calibri"/>
              <a:sym typeface="Calibri"/>
            </a:endParaRPr>
          </a:p>
        </p:txBody>
      </p:sp>
      <p:sp>
        <p:nvSpPr>
          <p:cNvPr id="425" name="Google Shape;425;p53"/>
          <p:cNvSpPr/>
          <p:nvPr/>
        </p:nvSpPr>
        <p:spPr>
          <a:xfrm>
            <a:off x="712800" y="1506617"/>
            <a:ext cx="689400" cy="81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F3382"/>
              </a:buClr>
              <a:buSzPts val="5278"/>
              <a:buFont typeface="Montserrat"/>
              <a:buNone/>
            </a:pPr>
            <a:r>
              <a:rPr b="1" i="0" lang="en-US" sz="5278" u="none" cap="none" strike="noStrike">
                <a:solidFill>
                  <a:srgbClr val="6F3382"/>
                </a:solidFill>
                <a:latin typeface="Montserrat"/>
                <a:ea typeface="Montserrat"/>
                <a:cs typeface="Montserrat"/>
                <a:sym typeface="Montserrat"/>
              </a:rPr>
              <a:t>1</a:t>
            </a:r>
            <a:endParaRPr b="0" i="0" sz="5278" u="none" cap="none" strike="noStrike">
              <a:solidFill>
                <a:schemeClr val="dk1"/>
              </a:solidFill>
              <a:latin typeface="Calibri"/>
              <a:ea typeface="Calibri"/>
              <a:cs typeface="Calibri"/>
              <a:sym typeface="Calibri"/>
            </a:endParaRPr>
          </a:p>
        </p:txBody>
      </p:sp>
      <p:sp>
        <p:nvSpPr>
          <p:cNvPr id="426" name="Google Shape;426;p53"/>
          <p:cNvSpPr/>
          <p:nvPr/>
        </p:nvSpPr>
        <p:spPr>
          <a:xfrm>
            <a:off x="1445306" y="1651068"/>
            <a:ext cx="6980400" cy="34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62C30"/>
              </a:buClr>
              <a:buSzPts val="1602"/>
              <a:buFont typeface="Montserrat"/>
              <a:buNone/>
            </a:pPr>
            <a:r>
              <a:rPr b="1" i="0" lang="en-US" sz="1602" u="none" cap="none" strike="noStrike">
                <a:solidFill>
                  <a:srgbClr val="262C30"/>
                </a:solidFill>
                <a:latin typeface="Montserrat"/>
                <a:ea typeface="Montserrat"/>
                <a:cs typeface="Montserrat"/>
                <a:sym typeface="Montserrat"/>
              </a:rPr>
              <a:t>Audit your updates</a:t>
            </a:r>
            <a:endParaRPr b="0" i="0" sz="1602" u="none" cap="none" strike="noStrike">
              <a:solidFill>
                <a:schemeClr val="dk1"/>
              </a:solidFill>
              <a:latin typeface="Calibri"/>
              <a:ea typeface="Calibri"/>
              <a:cs typeface="Calibri"/>
              <a:sym typeface="Calibri"/>
            </a:endParaRPr>
          </a:p>
        </p:txBody>
      </p:sp>
      <p:sp>
        <p:nvSpPr>
          <p:cNvPr id="427" name="Google Shape;427;p53"/>
          <p:cNvSpPr/>
          <p:nvPr/>
        </p:nvSpPr>
        <p:spPr>
          <a:xfrm>
            <a:off x="1445306" y="1995776"/>
            <a:ext cx="6980400" cy="4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5787B"/>
              </a:buClr>
              <a:buSzPts val="1084"/>
              <a:buFont typeface="Montserrat"/>
              <a:buNone/>
            </a:pPr>
            <a:r>
              <a:rPr b="0" i="0" lang="en-US" sz="1084" u="none" cap="none" strike="noStrike">
                <a:solidFill>
                  <a:srgbClr val="75787B"/>
                </a:solidFill>
                <a:latin typeface="Montserrat"/>
                <a:ea typeface="Montserrat"/>
                <a:cs typeface="Montserrat"/>
                <a:sym typeface="Montserrat"/>
              </a:rPr>
              <a:t>Stop sending paragraphs. Start designing artifacts. Are you sharing visual proof of progress?</a:t>
            </a:r>
            <a:endParaRPr b="0" i="0" sz="1084" u="none" cap="none" strike="noStrike">
              <a:solidFill>
                <a:schemeClr val="dk1"/>
              </a:solidFill>
              <a:latin typeface="Calibri"/>
              <a:ea typeface="Calibri"/>
              <a:cs typeface="Calibri"/>
              <a:sym typeface="Calibri"/>
            </a:endParaRPr>
          </a:p>
        </p:txBody>
      </p:sp>
      <p:cxnSp>
        <p:nvCxnSpPr>
          <p:cNvPr id="428" name="Google Shape;428;p53"/>
          <p:cNvCxnSpPr/>
          <p:nvPr/>
        </p:nvCxnSpPr>
        <p:spPr>
          <a:xfrm>
            <a:off x="1445306" y="2436640"/>
            <a:ext cx="6980400" cy="0"/>
          </a:xfrm>
          <a:prstGeom prst="straightConnector1">
            <a:avLst/>
          </a:prstGeom>
          <a:noFill/>
          <a:ln cap="flat" cmpd="sng" w="8975">
            <a:solidFill>
              <a:srgbClr val="E0E0E0"/>
            </a:solidFill>
            <a:prstDash val="solid"/>
            <a:round/>
            <a:headEnd len="sm" w="sm" type="none"/>
            <a:tailEnd len="sm" w="sm" type="none"/>
          </a:ln>
        </p:spPr>
      </p:cxnSp>
      <p:sp>
        <p:nvSpPr>
          <p:cNvPr id="429" name="Google Shape;429;p53"/>
          <p:cNvSpPr/>
          <p:nvPr/>
        </p:nvSpPr>
        <p:spPr>
          <a:xfrm>
            <a:off x="712800" y="2454567"/>
            <a:ext cx="689400" cy="81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F3382"/>
              </a:buClr>
              <a:buSzPts val="5278"/>
              <a:buFont typeface="Montserrat"/>
              <a:buNone/>
            </a:pPr>
            <a:r>
              <a:rPr b="1" i="0" lang="en-US" sz="5278" u="none" cap="none" strike="noStrike">
                <a:solidFill>
                  <a:srgbClr val="6F3382"/>
                </a:solidFill>
                <a:latin typeface="Montserrat"/>
                <a:ea typeface="Montserrat"/>
                <a:cs typeface="Montserrat"/>
                <a:sym typeface="Montserrat"/>
              </a:rPr>
              <a:t>2</a:t>
            </a:r>
            <a:endParaRPr b="0" i="0" sz="5278" u="none" cap="none" strike="noStrike">
              <a:solidFill>
                <a:schemeClr val="dk1"/>
              </a:solidFill>
              <a:latin typeface="Calibri"/>
              <a:ea typeface="Calibri"/>
              <a:cs typeface="Calibri"/>
              <a:sym typeface="Calibri"/>
            </a:endParaRPr>
          </a:p>
        </p:txBody>
      </p:sp>
      <p:sp>
        <p:nvSpPr>
          <p:cNvPr id="430" name="Google Shape;430;p53"/>
          <p:cNvSpPr/>
          <p:nvPr/>
        </p:nvSpPr>
        <p:spPr>
          <a:xfrm>
            <a:off x="1445306" y="2611619"/>
            <a:ext cx="6980400" cy="34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62C30"/>
              </a:buClr>
              <a:buSzPts val="1602"/>
              <a:buFont typeface="Montserrat"/>
              <a:buNone/>
            </a:pPr>
            <a:r>
              <a:rPr b="1" i="0" lang="en-US" sz="1602" u="none" cap="none" strike="noStrike">
                <a:solidFill>
                  <a:srgbClr val="262C30"/>
                </a:solidFill>
                <a:latin typeface="Montserrat"/>
                <a:ea typeface="Montserrat"/>
                <a:cs typeface="Montserrat"/>
                <a:sym typeface="Montserrat"/>
              </a:rPr>
              <a:t>Reframe your ask</a:t>
            </a:r>
            <a:endParaRPr b="0" i="0" sz="1602" u="none" cap="none" strike="noStrike">
              <a:solidFill>
                <a:schemeClr val="dk1"/>
              </a:solidFill>
              <a:latin typeface="Calibri"/>
              <a:ea typeface="Calibri"/>
              <a:cs typeface="Calibri"/>
              <a:sym typeface="Calibri"/>
            </a:endParaRPr>
          </a:p>
        </p:txBody>
      </p:sp>
      <p:sp>
        <p:nvSpPr>
          <p:cNvPr id="431" name="Google Shape;431;p53"/>
          <p:cNvSpPr/>
          <p:nvPr/>
        </p:nvSpPr>
        <p:spPr>
          <a:xfrm>
            <a:off x="1445306" y="2956328"/>
            <a:ext cx="6980400" cy="4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5787B"/>
              </a:buClr>
              <a:buSzPts val="1084"/>
              <a:buFont typeface="Montserrat"/>
              <a:buNone/>
            </a:pPr>
            <a:r>
              <a:rPr b="0" i="0" lang="en-US" sz="1084" u="none" cap="none" strike="noStrike">
                <a:solidFill>
                  <a:srgbClr val="75787B"/>
                </a:solidFill>
                <a:latin typeface="Montserrat"/>
                <a:ea typeface="Montserrat"/>
                <a:cs typeface="Montserrat"/>
                <a:sym typeface="Montserrat"/>
              </a:rPr>
              <a:t>Look at your next budget request. Reframe it from a single project to a set of options</a:t>
            </a:r>
            <a:r>
              <a:rPr lang="en-US" sz="1084">
                <a:solidFill>
                  <a:srgbClr val="75787B"/>
                </a:solidFill>
                <a:latin typeface="Montserrat"/>
                <a:ea typeface="Montserrat"/>
                <a:cs typeface="Montserrat"/>
                <a:sym typeface="Montserrat"/>
              </a:rPr>
              <a:t>.</a:t>
            </a:r>
            <a:endParaRPr b="0" i="0" sz="1084" u="none" cap="none" strike="noStrike">
              <a:solidFill>
                <a:schemeClr val="dk1"/>
              </a:solidFill>
              <a:latin typeface="Calibri"/>
              <a:ea typeface="Calibri"/>
              <a:cs typeface="Calibri"/>
              <a:sym typeface="Calibri"/>
            </a:endParaRPr>
          </a:p>
        </p:txBody>
      </p:sp>
      <p:cxnSp>
        <p:nvCxnSpPr>
          <p:cNvPr id="432" name="Google Shape;432;p53"/>
          <p:cNvCxnSpPr/>
          <p:nvPr/>
        </p:nvCxnSpPr>
        <p:spPr>
          <a:xfrm>
            <a:off x="1445306" y="3384589"/>
            <a:ext cx="6980400" cy="0"/>
          </a:xfrm>
          <a:prstGeom prst="straightConnector1">
            <a:avLst/>
          </a:prstGeom>
          <a:noFill/>
          <a:ln cap="flat" cmpd="sng" w="8975">
            <a:solidFill>
              <a:srgbClr val="E0E0E0"/>
            </a:solidFill>
            <a:prstDash val="solid"/>
            <a:round/>
            <a:headEnd len="sm" w="sm" type="none"/>
            <a:tailEnd len="sm" w="sm" type="none"/>
          </a:ln>
        </p:spPr>
      </p:cxnSp>
      <p:sp>
        <p:nvSpPr>
          <p:cNvPr id="433" name="Google Shape;433;p53"/>
          <p:cNvSpPr/>
          <p:nvPr/>
        </p:nvSpPr>
        <p:spPr>
          <a:xfrm>
            <a:off x="712800" y="3402516"/>
            <a:ext cx="689400" cy="81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F3382"/>
              </a:buClr>
              <a:buSzPts val="5278"/>
              <a:buFont typeface="Montserrat"/>
              <a:buNone/>
            </a:pPr>
            <a:r>
              <a:rPr b="1" i="0" lang="en-US" sz="5278" u="none" cap="none" strike="noStrike">
                <a:solidFill>
                  <a:srgbClr val="6F3382"/>
                </a:solidFill>
                <a:latin typeface="Montserrat"/>
                <a:ea typeface="Montserrat"/>
                <a:cs typeface="Montserrat"/>
                <a:sym typeface="Montserrat"/>
              </a:rPr>
              <a:t>3</a:t>
            </a:r>
            <a:endParaRPr b="0" i="0" sz="5278" u="none" cap="none" strike="noStrike">
              <a:solidFill>
                <a:schemeClr val="dk1"/>
              </a:solidFill>
              <a:latin typeface="Calibri"/>
              <a:ea typeface="Calibri"/>
              <a:cs typeface="Calibri"/>
              <a:sym typeface="Calibri"/>
            </a:endParaRPr>
          </a:p>
        </p:txBody>
      </p:sp>
      <p:sp>
        <p:nvSpPr>
          <p:cNvPr id="434" name="Google Shape;434;p53"/>
          <p:cNvSpPr/>
          <p:nvPr/>
        </p:nvSpPr>
        <p:spPr>
          <a:xfrm>
            <a:off x="1445306" y="3570816"/>
            <a:ext cx="6980400" cy="34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62C30"/>
              </a:buClr>
              <a:buSzPts val="1602"/>
              <a:buFont typeface="Montserrat"/>
              <a:buNone/>
            </a:pPr>
            <a:r>
              <a:rPr b="1" i="0" lang="en-US" sz="1602" u="none" cap="none" strike="noStrike">
                <a:solidFill>
                  <a:srgbClr val="262C30"/>
                </a:solidFill>
                <a:latin typeface="Montserrat"/>
                <a:ea typeface="Montserrat"/>
                <a:cs typeface="Montserrat"/>
                <a:sym typeface="Montserrat"/>
              </a:rPr>
              <a:t>Draw the map</a:t>
            </a:r>
            <a:endParaRPr b="0" i="0" sz="1602" u="none" cap="none" strike="noStrike">
              <a:solidFill>
                <a:schemeClr val="dk1"/>
              </a:solidFill>
              <a:latin typeface="Calibri"/>
              <a:ea typeface="Calibri"/>
              <a:cs typeface="Calibri"/>
              <a:sym typeface="Calibri"/>
            </a:endParaRPr>
          </a:p>
        </p:txBody>
      </p:sp>
      <p:sp>
        <p:nvSpPr>
          <p:cNvPr id="435" name="Google Shape;435;p53"/>
          <p:cNvSpPr/>
          <p:nvPr/>
        </p:nvSpPr>
        <p:spPr>
          <a:xfrm>
            <a:off x="1445306" y="3915525"/>
            <a:ext cx="6980400" cy="4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5787B"/>
              </a:buClr>
              <a:buSzPts val="1084"/>
              <a:buFont typeface="Montserrat"/>
              <a:buNone/>
            </a:pPr>
            <a:r>
              <a:rPr b="0" i="0" lang="en-US" sz="1084" u="none" cap="none" strike="noStrike">
                <a:solidFill>
                  <a:srgbClr val="75787B"/>
                </a:solidFill>
                <a:latin typeface="Montserrat"/>
                <a:ea typeface="Montserrat"/>
                <a:cs typeface="Montserrat"/>
                <a:sym typeface="Montserrat"/>
              </a:rPr>
              <a:t>Next time leadership is misaligned, stop talking. Go to a whiteboard and draw the map.</a:t>
            </a:r>
            <a:endParaRPr b="0" i="0" sz="1084"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54"/>
          <p:cNvSpPr txBox="1"/>
          <p:nvPr>
            <p:ph type="title"/>
          </p:nvPr>
        </p:nvSpPr>
        <p:spPr>
          <a:xfrm>
            <a:off x="675250" y="2238150"/>
            <a:ext cx="7793400" cy="66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Montserrat Medium"/>
                <a:ea typeface="Montserrat Medium"/>
                <a:cs typeface="Montserrat Medium"/>
                <a:sym typeface="Montserrat Medium"/>
              </a:rPr>
              <a:t>Q&amp;A</a:t>
            </a:r>
            <a:endParaRPr>
              <a:latin typeface="Montserrat Medium"/>
              <a:ea typeface="Montserrat Medium"/>
              <a:cs typeface="Montserrat Medium"/>
              <a:sym typeface="Montserrat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4" name="Shape 204"/>
        <p:cNvGrpSpPr/>
        <p:nvPr/>
      </p:nvGrpSpPr>
      <p:grpSpPr>
        <a:xfrm>
          <a:off x="0" y="0"/>
          <a:ext cx="0" cy="0"/>
          <a:chOff x="0" y="0"/>
          <a:chExt cx="0" cy="0"/>
        </a:xfrm>
      </p:grpSpPr>
      <p:sp>
        <p:nvSpPr>
          <p:cNvPr id="205" name="Google Shape;205;p37"/>
          <p:cNvSpPr/>
          <p:nvPr/>
        </p:nvSpPr>
        <p:spPr>
          <a:xfrm>
            <a:off x="712800" y="411475"/>
            <a:ext cx="5170500" cy="215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885E4"/>
              </a:buClr>
              <a:buSzPts val="848"/>
              <a:buFont typeface="Montserrat"/>
              <a:buNone/>
            </a:pPr>
            <a:r>
              <a:rPr b="1" i="0" lang="en-US" sz="848" u="none" cap="none" strike="noStrike">
                <a:solidFill>
                  <a:srgbClr val="2885E4"/>
                </a:solidFill>
                <a:latin typeface="Montserrat"/>
                <a:ea typeface="Montserrat"/>
                <a:cs typeface="Montserrat"/>
                <a:sym typeface="Montserrat"/>
              </a:rPr>
              <a:t>THE PROBLEM</a:t>
            </a:r>
            <a:endParaRPr b="0" i="0" sz="848" u="none" cap="none" strike="noStrike">
              <a:solidFill>
                <a:schemeClr val="dk1"/>
              </a:solidFill>
              <a:latin typeface="Calibri"/>
              <a:ea typeface="Calibri"/>
              <a:cs typeface="Calibri"/>
              <a:sym typeface="Calibri"/>
            </a:endParaRPr>
          </a:p>
        </p:txBody>
      </p:sp>
      <p:sp>
        <p:nvSpPr>
          <p:cNvPr id="206" name="Google Shape;206;p37"/>
          <p:cNvSpPr/>
          <p:nvPr/>
        </p:nvSpPr>
        <p:spPr>
          <a:xfrm>
            <a:off x="712800" y="695860"/>
            <a:ext cx="7755900" cy="60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62C30"/>
              </a:buClr>
              <a:buSzPts val="2827"/>
              <a:buFont typeface="Montserrat"/>
              <a:buNone/>
            </a:pPr>
            <a:r>
              <a:rPr b="1" i="0" lang="en-US" sz="2827" u="none" cap="none" strike="noStrike">
                <a:solidFill>
                  <a:srgbClr val="262C30"/>
                </a:solidFill>
                <a:latin typeface="Montserrat"/>
                <a:ea typeface="Montserrat"/>
                <a:cs typeface="Montserrat"/>
                <a:sym typeface="Montserrat"/>
              </a:rPr>
              <a:t>The innovation black hole</a:t>
            </a:r>
            <a:endParaRPr b="0" i="0" sz="2827" u="none" cap="none" strike="noStrike">
              <a:solidFill>
                <a:schemeClr val="dk1"/>
              </a:solidFill>
              <a:latin typeface="Calibri"/>
              <a:ea typeface="Calibri"/>
              <a:cs typeface="Calibri"/>
              <a:sym typeface="Calibri"/>
            </a:endParaRPr>
          </a:p>
        </p:txBody>
      </p:sp>
      <p:sp>
        <p:nvSpPr>
          <p:cNvPr id="207" name="Google Shape;207;p37"/>
          <p:cNvSpPr/>
          <p:nvPr/>
        </p:nvSpPr>
        <p:spPr>
          <a:xfrm>
            <a:off x="500575" y="3279390"/>
            <a:ext cx="2092500" cy="36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62C30"/>
              </a:buClr>
              <a:buSzPts val="1592"/>
              <a:buFont typeface="Montserrat"/>
              <a:buNone/>
            </a:pPr>
            <a:r>
              <a:rPr i="0" lang="en-US" sz="1486" u="none" cap="none" strike="noStrike">
                <a:solidFill>
                  <a:srgbClr val="262C30"/>
                </a:solidFill>
                <a:latin typeface="Montserrat SemiBold"/>
                <a:ea typeface="Montserrat SemiBold"/>
                <a:cs typeface="Montserrat SemiBold"/>
                <a:sym typeface="Montserrat SemiBold"/>
              </a:rPr>
              <a:t>The kickoff</a:t>
            </a:r>
            <a:endParaRPr i="0" sz="1486" u="none" cap="none" strike="noStrike">
              <a:solidFill>
                <a:schemeClr val="dk1"/>
              </a:solidFill>
              <a:latin typeface="Montserrat SemiBold"/>
              <a:ea typeface="Montserrat SemiBold"/>
              <a:cs typeface="Montserrat SemiBold"/>
              <a:sym typeface="Montserrat SemiBold"/>
            </a:endParaRPr>
          </a:p>
        </p:txBody>
      </p:sp>
      <p:sp>
        <p:nvSpPr>
          <p:cNvPr id="208" name="Google Shape;208;p37"/>
          <p:cNvSpPr/>
          <p:nvPr/>
        </p:nvSpPr>
        <p:spPr>
          <a:xfrm>
            <a:off x="500575" y="3670603"/>
            <a:ext cx="2092500" cy="54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5787B"/>
              </a:buClr>
              <a:buSzPts val="1094"/>
              <a:buFont typeface="Montserrat"/>
              <a:buNone/>
            </a:pPr>
            <a:r>
              <a:rPr b="0" i="0" lang="en-US" sz="989" u="none" cap="none" strike="noStrike">
                <a:solidFill>
                  <a:srgbClr val="75787B"/>
                </a:solidFill>
                <a:latin typeface="Montserrat"/>
                <a:ea typeface="Montserrat"/>
                <a:cs typeface="Montserrat"/>
                <a:sym typeface="Montserrat"/>
              </a:rPr>
              <a:t>Excitement &amp; funding</a:t>
            </a:r>
            <a:endParaRPr b="0" i="0" sz="989" u="none" cap="none" strike="noStrike">
              <a:solidFill>
                <a:schemeClr val="dk1"/>
              </a:solidFill>
              <a:latin typeface="Calibri"/>
              <a:ea typeface="Calibri"/>
              <a:cs typeface="Calibri"/>
              <a:sym typeface="Calibri"/>
            </a:endParaRPr>
          </a:p>
        </p:txBody>
      </p:sp>
      <p:sp>
        <p:nvSpPr>
          <p:cNvPr id="209" name="Google Shape;209;p37"/>
          <p:cNvSpPr/>
          <p:nvPr/>
        </p:nvSpPr>
        <p:spPr>
          <a:xfrm>
            <a:off x="3597007" y="3279390"/>
            <a:ext cx="2092500" cy="36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62C30"/>
              </a:buClr>
              <a:buSzPts val="1592"/>
              <a:buFont typeface="Montserrat"/>
              <a:buNone/>
            </a:pPr>
            <a:r>
              <a:rPr i="0" lang="en-US" sz="1486" u="none" cap="none" strike="noStrike">
                <a:solidFill>
                  <a:schemeClr val="accent2"/>
                </a:solidFill>
                <a:latin typeface="Montserrat SemiBold"/>
                <a:ea typeface="Montserrat SemiBold"/>
                <a:cs typeface="Montserrat SemiBold"/>
                <a:sym typeface="Montserrat SemiBold"/>
              </a:rPr>
              <a:t>The messy middle</a:t>
            </a:r>
            <a:endParaRPr i="0" sz="1486" u="none" cap="none" strike="noStrike">
              <a:solidFill>
                <a:schemeClr val="accent2"/>
              </a:solidFill>
              <a:latin typeface="Montserrat SemiBold"/>
              <a:ea typeface="Montserrat SemiBold"/>
              <a:cs typeface="Montserrat SemiBold"/>
              <a:sym typeface="Montserrat SemiBold"/>
            </a:endParaRPr>
          </a:p>
        </p:txBody>
      </p:sp>
      <p:sp>
        <p:nvSpPr>
          <p:cNvPr id="210" name="Google Shape;210;p37"/>
          <p:cNvSpPr/>
          <p:nvPr/>
        </p:nvSpPr>
        <p:spPr>
          <a:xfrm>
            <a:off x="3597007" y="3670603"/>
            <a:ext cx="2092500" cy="54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5787B"/>
              </a:buClr>
              <a:buSzPts val="1094"/>
              <a:buFont typeface="Montserrat"/>
              <a:buNone/>
            </a:pPr>
            <a:r>
              <a:rPr b="0" i="0" lang="en-US" sz="989" u="none" cap="none" strike="noStrike">
                <a:solidFill>
                  <a:srgbClr val="75787B"/>
                </a:solidFill>
                <a:latin typeface="Montserrat"/>
                <a:ea typeface="Montserrat"/>
                <a:cs typeface="Montserrat"/>
                <a:sym typeface="Montserrat"/>
              </a:rPr>
              <a:t>Where budgets go to die</a:t>
            </a:r>
            <a:endParaRPr b="0" i="0" sz="989" u="none" cap="none" strike="noStrike">
              <a:solidFill>
                <a:schemeClr val="dk1"/>
              </a:solidFill>
              <a:latin typeface="Calibri"/>
              <a:ea typeface="Calibri"/>
              <a:cs typeface="Calibri"/>
              <a:sym typeface="Calibri"/>
            </a:endParaRPr>
          </a:p>
        </p:txBody>
      </p:sp>
      <p:sp>
        <p:nvSpPr>
          <p:cNvPr id="211" name="Google Shape;211;p37"/>
          <p:cNvSpPr/>
          <p:nvPr/>
        </p:nvSpPr>
        <p:spPr>
          <a:xfrm>
            <a:off x="6483736" y="3279390"/>
            <a:ext cx="2159700" cy="375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62C30"/>
              </a:buClr>
              <a:buSzPts val="1643"/>
              <a:buFont typeface="Montserrat"/>
              <a:buNone/>
            </a:pPr>
            <a:r>
              <a:rPr i="0" lang="en-US" sz="1537" u="none" cap="none" strike="noStrike">
                <a:solidFill>
                  <a:srgbClr val="262C30"/>
                </a:solidFill>
                <a:latin typeface="Montserrat SemiBold"/>
                <a:ea typeface="Montserrat SemiBold"/>
                <a:cs typeface="Montserrat SemiBold"/>
                <a:sym typeface="Montserrat SemiBold"/>
              </a:rPr>
              <a:t>The launch</a:t>
            </a:r>
            <a:endParaRPr i="0" sz="1537" u="none" cap="none" strike="noStrike">
              <a:solidFill>
                <a:schemeClr val="dk1"/>
              </a:solidFill>
              <a:latin typeface="Montserrat SemiBold"/>
              <a:ea typeface="Montserrat SemiBold"/>
              <a:cs typeface="Montserrat SemiBold"/>
              <a:sym typeface="Montserrat SemiBold"/>
            </a:endParaRPr>
          </a:p>
        </p:txBody>
      </p:sp>
      <p:sp>
        <p:nvSpPr>
          <p:cNvPr id="212" name="Google Shape;212;p37"/>
          <p:cNvSpPr/>
          <p:nvPr/>
        </p:nvSpPr>
        <p:spPr>
          <a:xfrm>
            <a:off x="6483736" y="3670603"/>
            <a:ext cx="2159700" cy="56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5787B"/>
              </a:buClr>
              <a:buSzPts val="1129"/>
              <a:buFont typeface="Montserrat"/>
              <a:buNone/>
            </a:pPr>
            <a:r>
              <a:rPr b="0" i="0" lang="en-US" sz="1024" u="none" cap="none" strike="noStrike">
                <a:solidFill>
                  <a:srgbClr val="75787B"/>
                </a:solidFill>
                <a:latin typeface="Montserrat"/>
                <a:ea typeface="Montserrat"/>
                <a:cs typeface="Montserrat"/>
                <a:sym typeface="Montserrat"/>
              </a:rPr>
              <a:t>Results expected</a:t>
            </a:r>
            <a:endParaRPr b="0" i="0" sz="1024" u="none" cap="none" strike="noStrike">
              <a:solidFill>
                <a:schemeClr val="dk1"/>
              </a:solidFill>
              <a:latin typeface="Calibri"/>
              <a:ea typeface="Calibri"/>
              <a:cs typeface="Calibri"/>
              <a:sym typeface="Calibri"/>
            </a:endParaRPr>
          </a:p>
        </p:txBody>
      </p:sp>
      <p:pic>
        <p:nvPicPr>
          <p:cNvPr id="213" name="Google Shape;213;p37" title="trtry-illus-innovation-launch_new_growth_businesses_and_strategies@2x.png"/>
          <p:cNvPicPr preferRelativeResize="0"/>
          <p:nvPr/>
        </p:nvPicPr>
        <p:blipFill rotWithShape="1">
          <a:blip r:embed="rId3">
            <a:alphaModFix/>
          </a:blip>
          <a:srcRect b="0" l="0" r="0" t="0"/>
          <a:stretch/>
        </p:blipFill>
        <p:spPr>
          <a:xfrm>
            <a:off x="6803335" y="1657625"/>
            <a:ext cx="1570717" cy="1570717"/>
          </a:xfrm>
          <a:prstGeom prst="rect">
            <a:avLst/>
          </a:prstGeom>
          <a:noFill/>
          <a:ln>
            <a:noFill/>
          </a:ln>
        </p:spPr>
      </p:pic>
      <p:sp>
        <p:nvSpPr>
          <p:cNvPr id="214" name="Google Shape;214;p37"/>
          <p:cNvSpPr/>
          <p:nvPr/>
        </p:nvSpPr>
        <p:spPr>
          <a:xfrm>
            <a:off x="2452849" y="1966942"/>
            <a:ext cx="4380917" cy="1080298"/>
          </a:xfrm>
          <a:custGeom>
            <a:rect b="b" l="l" r="r" t="t"/>
            <a:pathLst>
              <a:path extrusionOk="0" h="40932" w="165991">
                <a:moveTo>
                  <a:pt x="0" y="18194"/>
                </a:moveTo>
                <a:cubicBezTo>
                  <a:pt x="17808" y="18194"/>
                  <a:pt x="35615" y="18512"/>
                  <a:pt x="53423" y="18512"/>
                </a:cubicBezTo>
                <a:cubicBezTo>
                  <a:pt x="63116" y="18512"/>
                  <a:pt x="77373" y="13063"/>
                  <a:pt x="82360" y="21374"/>
                </a:cubicBezTo>
                <a:cubicBezTo>
                  <a:pt x="84276" y="24567"/>
                  <a:pt x="74091" y="24712"/>
                  <a:pt x="71230" y="22328"/>
                </a:cubicBezTo>
                <a:cubicBezTo>
                  <a:pt x="68801" y="20304"/>
                  <a:pt x="70540" y="15871"/>
                  <a:pt x="69004" y="13107"/>
                </a:cubicBezTo>
                <a:cubicBezTo>
                  <a:pt x="67830" y="10994"/>
                  <a:pt x="63895" y="9689"/>
                  <a:pt x="62008" y="11199"/>
                </a:cubicBezTo>
                <a:cubicBezTo>
                  <a:pt x="59207" y="13440"/>
                  <a:pt x="67509" y="16106"/>
                  <a:pt x="70912" y="17240"/>
                </a:cubicBezTo>
                <a:cubicBezTo>
                  <a:pt x="79010" y="19939"/>
                  <a:pt x="87644" y="22497"/>
                  <a:pt x="94125" y="28052"/>
                </a:cubicBezTo>
                <a:cubicBezTo>
                  <a:pt x="97918" y="31303"/>
                  <a:pt x="84284" y="34738"/>
                  <a:pt x="79816" y="32504"/>
                </a:cubicBezTo>
                <a:cubicBezTo>
                  <a:pt x="74320" y="29756"/>
                  <a:pt x="83824" y="20794"/>
                  <a:pt x="84586" y="14697"/>
                </a:cubicBezTo>
                <a:cubicBezTo>
                  <a:pt x="85004" y="11354"/>
                  <a:pt x="85556" y="3774"/>
                  <a:pt x="82360" y="4839"/>
                </a:cubicBezTo>
                <a:cubicBezTo>
                  <a:pt x="80407" y="5490"/>
                  <a:pt x="79673" y="8035"/>
                  <a:pt x="78862" y="9927"/>
                </a:cubicBezTo>
                <a:cubicBezTo>
                  <a:pt x="76954" y="14379"/>
                  <a:pt x="87622" y="14120"/>
                  <a:pt x="92217" y="15651"/>
                </a:cubicBezTo>
                <a:cubicBezTo>
                  <a:pt x="100253" y="18328"/>
                  <a:pt x="111278" y="25040"/>
                  <a:pt x="110343" y="33458"/>
                </a:cubicBezTo>
                <a:cubicBezTo>
                  <a:pt x="109828" y="38095"/>
                  <a:pt x="98084" y="37472"/>
                  <a:pt x="96351" y="33140"/>
                </a:cubicBezTo>
                <a:cubicBezTo>
                  <a:pt x="92856" y="24404"/>
                  <a:pt x="107555" y="14209"/>
                  <a:pt x="103347" y="5793"/>
                </a:cubicBezTo>
                <a:cubicBezTo>
                  <a:pt x="100790" y="680"/>
                  <a:pt x="91607" y="56"/>
                  <a:pt x="86494" y="2613"/>
                </a:cubicBezTo>
                <a:cubicBezTo>
                  <a:pt x="83384" y="4168"/>
                  <a:pt x="77352" y="8795"/>
                  <a:pt x="80134" y="10881"/>
                </a:cubicBezTo>
                <a:cubicBezTo>
                  <a:pt x="84377" y="14063"/>
                  <a:pt x="90826" y="10509"/>
                  <a:pt x="96033" y="11517"/>
                </a:cubicBezTo>
                <a:cubicBezTo>
                  <a:pt x="103539" y="12970"/>
                  <a:pt x="113909" y="20271"/>
                  <a:pt x="112251" y="27734"/>
                </a:cubicBezTo>
                <a:cubicBezTo>
                  <a:pt x="110572" y="35288"/>
                  <a:pt x="88496" y="29977"/>
                  <a:pt x="89673" y="22328"/>
                </a:cubicBezTo>
                <a:cubicBezTo>
                  <a:pt x="90691" y="15711"/>
                  <a:pt x="103382" y="9646"/>
                  <a:pt x="108117" y="14379"/>
                </a:cubicBezTo>
                <a:cubicBezTo>
                  <a:pt x="112190" y="18450"/>
                  <a:pt x="113303" y="26815"/>
                  <a:pt x="110025" y="31550"/>
                </a:cubicBezTo>
                <a:cubicBezTo>
                  <a:pt x="104574" y="39424"/>
                  <a:pt x="85296" y="42846"/>
                  <a:pt x="81406" y="34094"/>
                </a:cubicBezTo>
                <a:cubicBezTo>
                  <a:pt x="79076" y="28851"/>
                  <a:pt x="92930" y="22723"/>
                  <a:pt x="96987" y="26780"/>
                </a:cubicBezTo>
                <a:cubicBezTo>
                  <a:pt x="103562" y="33355"/>
                  <a:pt x="79865" y="42387"/>
                  <a:pt x="71548" y="38228"/>
                </a:cubicBezTo>
                <a:cubicBezTo>
                  <a:pt x="69045" y="36976"/>
                  <a:pt x="66071" y="32575"/>
                  <a:pt x="68050" y="30596"/>
                </a:cubicBezTo>
                <a:cubicBezTo>
                  <a:pt x="69875" y="28771"/>
                  <a:pt x="75684" y="30579"/>
                  <a:pt x="75364" y="33140"/>
                </a:cubicBezTo>
                <a:cubicBezTo>
                  <a:pt x="74702" y="38437"/>
                  <a:pt x="60759" y="36411"/>
                  <a:pt x="59464" y="31232"/>
                </a:cubicBezTo>
                <a:cubicBezTo>
                  <a:pt x="58717" y="28243"/>
                  <a:pt x="63111" y="26175"/>
                  <a:pt x="65506" y="24236"/>
                </a:cubicBezTo>
                <a:cubicBezTo>
                  <a:pt x="68235" y="22027"/>
                  <a:pt x="71468" y="17844"/>
                  <a:pt x="74728" y="19148"/>
                </a:cubicBezTo>
                <a:cubicBezTo>
                  <a:pt x="76427" y="19828"/>
                  <a:pt x="76439" y="22888"/>
                  <a:pt x="75682" y="24554"/>
                </a:cubicBezTo>
                <a:cubicBezTo>
                  <a:pt x="72971" y="30519"/>
                  <a:pt x="58585" y="27509"/>
                  <a:pt x="56284" y="21374"/>
                </a:cubicBezTo>
                <a:cubicBezTo>
                  <a:pt x="53758" y="14637"/>
                  <a:pt x="65478" y="2248"/>
                  <a:pt x="71548" y="6111"/>
                </a:cubicBezTo>
                <a:cubicBezTo>
                  <a:pt x="78489" y="10528"/>
                  <a:pt x="64471" y="26327"/>
                  <a:pt x="56284" y="25508"/>
                </a:cubicBezTo>
                <a:cubicBezTo>
                  <a:pt x="53262" y="25206"/>
                  <a:pt x="51833" y="20595"/>
                  <a:pt x="51833" y="17558"/>
                </a:cubicBezTo>
                <a:cubicBezTo>
                  <a:pt x="51833" y="12627"/>
                  <a:pt x="60859" y="8838"/>
                  <a:pt x="65188" y="11199"/>
                </a:cubicBezTo>
                <a:cubicBezTo>
                  <a:pt x="70120" y="13889"/>
                  <a:pt x="75526" y="16130"/>
                  <a:pt x="79498" y="20102"/>
                </a:cubicBezTo>
                <a:cubicBezTo>
                  <a:pt x="83552" y="24156"/>
                  <a:pt x="88074" y="29642"/>
                  <a:pt x="93807" y="29642"/>
                </a:cubicBezTo>
                <a:cubicBezTo>
                  <a:pt x="98829" y="29642"/>
                  <a:pt x="104301" y="23852"/>
                  <a:pt x="104301" y="18830"/>
                </a:cubicBezTo>
                <a:cubicBezTo>
                  <a:pt x="104301" y="7626"/>
                  <a:pt x="84373" y="2956"/>
                  <a:pt x="73456" y="5475"/>
                </a:cubicBezTo>
                <a:cubicBezTo>
                  <a:pt x="68695" y="6574"/>
                  <a:pt x="68658" y="14105"/>
                  <a:pt x="67414" y="18830"/>
                </a:cubicBezTo>
                <a:cubicBezTo>
                  <a:pt x="67372" y="18990"/>
                  <a:pt x="66613" y="23532"/>
                  <a:pt x="66460" y="23600"/>
                </a:cubicBezTo>
                <a:cubicBezTo>
                  <a:pt x="63649" y="24849"/>
                  <a:pt x="59026" y="26421"/>
                  <a:pt x="57238" y="23918"/>
                </a:cubicBezTo>
                <a:cubicBezTo>
                  <a:pt x="54130" y="19567"/>
                  <a:pt x="52126" y="13524"/>
                  <a:pt x="53423" y="8337"/>
                </a:cubicBezTo>
                <a:cubicBezTo>
                  <a:pt x="55076" y="1726"/>
                  <a:pt x="70668" y="-3420"/>
                  <a:pt x="73138" y="2931"/>
                </a:cubicBezTo>
                <a:cubicBezTo>
                  <a:pt x="76486" y="11540"/>
                  <a:pt x="75495" y="21391"/>
                  <a:pt x="74728" y="30596"/>
                </a:cubicBezTo>
                <a:cubicBezTo>
                  <a:pt x="74458" y="33836"/>
                  <a:pt x="69597" y="37217"/>
                  <a:pt x="71548" y="39818"/>
                </a:cubicBezTo>
                <a:cubicBezTo>
                  <a:pt x="72953" y="41691"/>
                  <a:pt x="76209" y="40634"/>
                  <a:pt x="78544" y="40454"/>
                </a:cubicBezTo>
                <a:cubicBezTo>
                  <a:pt x="86322" y="39856"/>
                  <a:pt x="99448" y="33963"/>
                  <a:pt x="97305" y="26462"/>
                </a:cubicBezTo>
                <a:cubicBezTo>
                  <a:pt x="94936" y="18171"/>
                  <a:pt x="74829" y="8785"/>
                  <a:pt x="73138" y="17240"/>
                </a:cubicBezTo>
                <a:cubicBezTo>
                  <a:pt x="72395" y="20954"/>
                  <a:pt x="80480" y="22256"/>
                  <a:pt x="83950" y="20738"/>
                </a:cubicBezTo>
                <a:cubicBezTo>
                  <a:pt x="90117" y="18040"/>
                  <a:pt x="95545" y="10202"/>
                  <a:pt x="102075" y="11835"/>
                </a:cubicBezTo>
                <a:cubicBezTo>
                  <a:pt x="105269" y="12634"/>
                  <a:pt x="104424" y="18879"/>
                  <a:pt x="107481" y="20102"/>
                </a:cubicBezTo>
                <a:cubicBezTo>
                  <a:pt x="113189" y="22385"/>
                  <a:pt x="119776" y="20102"/>
                  <a:pt x="125924" y="20102"/>
                </a:cubicBezTo>
                <a:cubicBezTo>
                  <a:pt x="139281" y="20102"/>
                  <a:pt x="152634" y="19466"/>
                  <a:pt x="165991" y="19466"/>
                </a:cubicBezTo>
              </a:path>
            </a:pathLst>
          </a:custGeom>
          <a:noFill/>
          <a:ln cap="flat" cmpd="sng" w="20100">
            <a:solidFill>
              <a:schemeClr val="dk2"/>
            </a:solidFill>
            <a:prstDash val="solid"/>
            <a:round/>
            <a:headEnd len="med" w="med" type="oval"/>
            <a:tailEnd len="med" w="med" type="stealth"/>
          </a:ln>
        </p:spPr>
      </p:sp>
      <p:pic>
        <p:nvPicPr>
          <p:cNvPr id="215" name="Google Shape;215;p37"/>
          <p:cNvPicPr preferRelativeResize="0"/>
          <p:nvPr/>
        </p:nvPicPr>
        <p:blipFill>
          <a:blip r:embed="rId4">
            <a:alphaModFix/>
          </a:blip>
          <a:stretch>
            <a:fillRect/>
          </a:stretch>
        </p:blipFill>
        <p:spPr>
          <a:xfrm>
            <a:off x="1010987" y="2100139"/>
            <a:ext cx="1071680" cy="83193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0" name="Shape 220"/>
        <p:cNvGrpSpPr/>
        <p:nvPr/>
      </p:nvGrpSpPr>
      <p:grpSpPr>
        <a:xfrm>
          <a:off x="0" y="0"/>
          <a:ext cx="0" cy="0"/>
          <a:chOff x="0" y="0"/>
          <a:chExt cx="0" cy="0"/>
        </a:xfrm>
      </p:grpSpPr>
      <p:sp>
        <p:nvSpPr>
          <p:cNvPr id="221" name="Google Shape;221;p38"/>
          <p:cNvSpPr/>
          <p:nvPr/>
        </p:nvSpPr>
        <p:spPr>
          <a:xfrm>
            <a:off x="712800" y="411475"/>
            <a:ext cx="5170500" cy="215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885E4"/>
              </a:buClr>
              <a:buSzPts val="848"/>
              <a:buFont typeface="Montserrat"/>
              <a:buNone/>
            </a:pPr>
            <a:r>
              <a:rPr b="1" i="0" lang="en-US" sz="848" u="none" cap="none" strike="noStrike">
                <a:solidFill>
                  <a:srgbClr val="2885E4"/>
                </a:solidFill>
                <a:latin typeface="Montserrat"/>
                <a:ea typeface="Montserrat"/>
                <a:cs typeface="Montserrat"/>
                <a:sym typeface="Montserrat"/>
              </a:rPr>
              <a:t>THE GAP</a:t>
            </a:r>
            <a:endParaRPr b="0" i="0" sz="848" u="none" cap="none" strike="noStrike">
              <a:solidFill>
                <a:schemeClr val="dk1"/>
              </a:solidFill>
              <a:latin typeface="Calibri"/>
              <a:ea typeface="Calibri"/>
              <a:cs typeface="Calibri"/>
              <a:sym typeface="Calibri"/>
            </a:endParaRPr>
          </a:p>
        </p:txBody>
      </p:sp>
      <p:sp>
        <p:nvSpPr>
          <p:cNvPr id="222" name="Google Shape;222;p38"/>
          <p:cNvSpPr/>
          <p:nvPr/>
        </p:nvSpPr>
        <p:spPr>
          <a:xfrm>
            <a:off x="712800" y="695856"/>
            <a:ext cx="7755900" cy="60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62C30"/>
              </a:buClr>
              <a:buSzPts val="2827"/>
              <a:buFont typeface="Montserrat"/>
              <a:buNone/>
            </a:pPr>
            <a:r>
              <a:rPr b="1" i="0" lang="en-US" sz="2827" u="none" cap="none" strike="noStrike">
                <a:solidFill>
                  <a:srgbClr val="262C30"/>
                </a:solidFill>
                <a:latin typeface="Montserrat"/>
                <a:ea typeface="Montserrat"/>
                <a:cs typeface="Montserrat"/>
                <a:sym typeface="Montserrat"/>
              </a:rPr>
              <a:t>The translation problem</a:t>
            </a:r>
            <a:endParaRPr b="0" i="0" sz="2827" u="none" cap="none" strike="noStrike">
              <a:solidFill>
                <a:schemeClr val="dk1"/>
              </a:solidFill>
              <a:latin typeface="Calibri"/>
              <a:ea typeface="Calibri"/>
              <a:cs typeface="Calibri"/>
              <a:sym typeface="Calibri"/>
            </a:endParaRPr>
          </a:p>
        </p:txBody>
      </p:sp>
      <p:sp>
        <p:nvSpPr>
          <p:cNvPr id="223" name="Google Shape;223;p38"/>
          <p:cNvSpPr/>
          <p:nvPr/>
        </p:nvSpPr>
        <p:spPr>
          <a:xfrm>
            <a:off x="390327" y="2020360"/>
            <a:ext cx="3188400" cy="258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885E4"/>
              </a:buClr>
              <a:buSzPts val="942"/>
              <a:buFont typeface="Montserrat"/>
              <a:buNone/>
            </a:pPr>
            <a:r>
              <a:rPr b="1" i="0" lang="en-US" sz="1142" u="none" cap="none" strike="noStrike">
                <a:solidFill>
                  <a:schemeClr val="accent1"/>
                </a:solidFill>
                <a:latin typeface="Montserrat"/>
                <a:ea typeface="Montserrat"/>
                <a:cs typeface="Montserrat"/>
                <a:sym typeface="Montserrat"/>
              </a:rPr>
              <a:t>INNOVATION SPEAKS</a:t>
            </a:r>
            <a:endParaRPr b="0" i="0" sz="1142" u="none" cap="none" strike="noStrike">
              <a:solidFill>
                <a:schemeClr val="accent1"/>
              </a:solidFill>
              <a:latin typeface="Calibri"/>
              <a:ea typeface="Calibri"/>
              <a:cs typeface="Calibri"/>
              <a:sym typeface="Calibri"/>
            </a:endParaRPr>
          </a:p>
        </p:txBody>
      </p:sp>
      <p:sp>
        <p:nvSpPr>
          <p:cNvPr id="224" name="Google Shape;224;p38"/>
          <p:cNvSpPr/>
          <p:nvPr/>
        </p:nvSpPr>
        <p:spPr>
          <a:xfrm>
            <a:off x="390327" y="2363752"/>
            <a:ext cx="3188400" cy="11202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Clr>
                <a:srgbClr val="262C30"/>
              </a:buClr>
              <a:buSzPts val="1508"/>
              <a:buFont typeface="Montserrat"/>
              <a:buNone/>
            </a:pPr>
            <a:r>
              <a:rPr i="0" lang="en-US" sz="1408" u="none" cap="none" strike="noStrike">
                <a:solidFill>
                  <a:srgbClr val="262C30"/>
                </a:solidFill>
                <a:latin typeface="Montserrat Medium"/>
                <a:ea typeface="Montserrat Medium"/>
                <a:cs typeface="Montserrat Medium"/>
                <a:sym typeface="Montserrat Medium"/>
              </a:rPr>
              <a:t>Disruption</a:t>
            </a:r>
            <a:endParaRPr i="0" sz="1408" u="none" cap="none" strike="noStrike">
              <a:solidFill>
                <a:schemeClr val="dk1"/>
              </a:solidFill>
              <a:latin typeface="Montserrat Medium"/>
              <a:ea typeface="Montserrat Medium"/>
              <a:cs typeface="Montserrat Medium"/>
              <a:sym typeface="Montserrat Medium"/>
            </a:endParaRPr>
          </a:p>
          <a:p>
            <a:pPr indent="0" lvl="0" marL="0" marR="0" rtl="0" algn="ctr">
              <a:lnSpc>
                <a:spcPct val="150000"/>
              </a:lnSpc>
              <a:spcBef>
                <a:spcPts val="377"/>
              </a:spcBef>
              <a:spcAft>
                <a:spcPts val="0"/>
              </a:spcAft>
              <a:buClr>
                <a:srgbClr val="262C30"/>
              </a:buClr>
              <a:buSzPts val="1508"/>
              <a:buFont typeface="Montserrat"/>
              <a:buNone/>
            </a:pPr>
            <a:r>
              <a:rPr i="0" lang="en-US" sz="1408" u="none" cap="none" strike="noStrike">
                <a:solidFill>
                  <a:srgbClr val="262C30"/>
                </a:solidFill>
                <a:latin typeface="Montserrat Medium"/>
                <a:ea typeface="Montserrat Medium"/>
                <a:cs typeface="Montserrat Medium"/>
                <a:sym typeface="Montserrat Medium"/>
              </a:rPr>
              <a:t>Agility</a:t>
            </a:r>
            <a:endParaRPr i="0" sz="1408" u="none" cap="none" strike="noStrike">
              <a:solidFill>
                <a:schemeClr val="dk1"/>
              </a:solidFill>
              <a:latin typeface="Montserrat Medium"/>
              <a:ea typeface="Montserrat Medium"/>
              <a:cs typeface="Montserrat Medium"/>
              <a:sym typeface="Montserrat Medium"/>
            </a:endParaRPr>
          </a:p>
          <a:p>
            <a:pPr indent="0" lvl="0" marL="0" marR="0" rtl="0" algn="ctr">
              <a:lnSpc>
                <a:spcPct val="150000"/>
              </a:lnSpc>
              <a:spcBef>
                <a:spcPts val="377"/>
              </a:spcBef>
              <a:spcAft>
                <a:spcPts val="0"/>
              </a:spcAft>
              <a:buClr>
                <a:srgbClr val="262C30"/>
              </a:buClr>
              <a:buSzPts val="1508"/>
              <a:buFont typeface="Montserrat"/>
              <a:buNone/>
            </a:pPr>
            <a:r>
              <a:rPr i="0" lang="en-US" sz="1408" u="none" cap="none" strike="noStrike">
                <a:solidFill>
                  <a:srgbClr val="262C30"/>
                </a:solidFill>
                <a:latin typeface="Montserrat Medium"/>
                <a:ea typeface="Montserrat Medium"/>
                <a:cs typeface="Montserrat Medium"/>
                <a:sym typeface="Montserrat Medium"/>
              </a:rPr>
              <a:t>Future state</a:t>
            </a:r>
            <a:endParaRPr i="0" sz="1408" u="none" cap="none" strike="noStrike">
              <a:solidFill>
                <a:schemeClr val="dk1"/>
              </a:solidFill>
              <a:latin typeface="Montserrat Medium"/>
              <a:ea typeface="Montserrat Medium"/>
              <a:cs typeface="Montserrat Medium"/>
              <a:sym typeface="Montserrat Medium"/>
            </a:endParaRPr>
          </a:p>
        </p:txBody>
      </p:sp>
      <p:sp>
        <p:nvSpPr>
          <p:cNvPr id="225" name="Google Shape;225;p38"/>
          <p:cNvSpPr/>
          <p:nvPr/>
        </p:nvSpPr>
        <p:spPr>
          <a:xfrm>
            <a:off x="5523108" y="2020360"/>
            <a:ext cx="3188400" cy="258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F3382"/>
              </a:buClr>
              <a:buSzPts val="942"/>
              <a:buFont typeface="Montserrat"/>
              <a:buNone/>
            </a:pPr>
            <a:r>
              <a:rPr b="1" i="0" lang="en-US" sz="1142" u="none" cap="none" strike="noStrike">
                <a:solidFill>
                  <a:schemeClr val="accent2"/>
                </a:solidFill>
                <a:latin typeface="Montserrat"/>
                <a:ea typeface="Montserrat"/>
                <a:cs typeface="Montserrat"/>
                <a:sym typeface="Montserrat"/>
              </a:rPr>
              <a:t>LEADERSHIP SPEAKS</a:t>
            </a:r>
            <a:endParaRPr b="0" i="0" sz="1142" u="none" cap="none" strike="noStrike">
              <a:solidFill>
                <a:schemeClr val="accent2"/>
              </a:solidFill>
              <a:latin typeface="Calibri"/>
              <a:ea typeface="Calibri"/>
              <a:cs typeface="Calibri"/>
              <a:sym typeface="Calibri"/>
            </a:endParaRPr>
          </a:p>
        </p:txBody>
      </p:sp>
      <p:sp>
        <p:nvSpPr>
          <p:cNvPr id="226" name="Google Shape;226;p38"/>
          <p:cNvSpPr/>
          <p:nvPr/>
        </p:nvSpPr>
        <p:spPr>
          <a:xfrm>
            <a:off x="5523108" y="2363752"/>
            <a:ext cx="3188400" cy="11202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Clr>
                <a:srgbClr val="262C30"/>
              </a:buClr>
              <a:buSzPts val="1508"/>
              <a:buFont typeface="Montserrat"/>
              <a:buNone/>
            </a:pPr>
            <a:r>
              <a:rPr i="0" lang="en-US" sz="1408" u="none" cap="none" strike="noStrike">
                <a:solidFill>
                  <a:srgbClr val="262C30"/>
                </a:solidFill>
                <a:latin typeface="Montserrat Medium"/>
                <a:ea typeface="Montserrat Medium"/>
                <a:cs typeface="Montserrat Medium"/>
                <a:sym typeface="Montserrat Medium"/>
              </a:rPr>
              <a:t>Risk</a:t>
            </a:r>
            <a:endParaRPr i="0" sz="1408" u="none" cap="none" strike="noStrike">
              <a:solidFill>
                <a:schemeClr val="dk1"/>
              </a:solidFill>
              <a:latin typeface="Montserrat Medium"/>
              <a:ea typeface="Montserrat Medium"/>
              <a:cs typeface="Montserrat Medium"/>
              <a:sym typeface="Montserrat Medium"/>
            </a:endParaRPr>
          </a:p>
          <a:p>
            <a:pPr indent="0" lvl="0" marL="0" marR="0" rtl="0" algn="ctr">
              <a:lnSpc>
                <a:spcPct val="150000"/>
              </a:lnSpc>
              <a:spcBef>
                <a:spcPts val="377"/>
              </a:spcBef>
              <a:spcAft>
                <a:spcPts val="0"/>
              </a:spcAft>
              <a:buClr>
                <a:srgbClr val="262C30"/>
              </a:buClr>
              <a:buSzPts val="1508"/>
              <a:buFont typeface="Montserrat"/>
              <a:buNone/>
            </a:pPr>
            <a:r>
              <a:rPr i="0" lang="en-US" sz="1408" u="none" cap="none" strike="noStrike">
                <a:solidFill>
                  <a:srgbClr val="262C30"/>
                </a:solidFill>
                <a:latin typeface="Montserrat Medium"/>
                <a:ea typeface="Montserrat Medium"/>
                <a:cs typeface="Montserrat Medium"/>
                <a:sym typeface="Montserrat Medium"/>
              </a:rPr>
              <a:t>Profitability</a:t>
            </a:r>
            <a:endParaRPr i="0" sz="1408" u="none" cap="none" strike="noStrike">
              <a:solidFill>
                <a:schemeClr val="dk1"/>
              </a:solidFill>
              <a:latin typeface="Montserrat Medium"/>
              <a:ea typeface="Montserrat Medium"/>
              <a:cs typeface="Montserrat Medium"/>
              <a:sym typeface="Montserrat Medium"/>
            </a:endParaRPr>
          </a:p>
          <a:p>
            <a:pPr indent="0" lvl="0" marL="0" marR="0" rtl="0" algn="ctr">
              <a:lnSpc>
                <a:spcPct val="150000"/>
              </a:lnSpc>
              <a:spcBef>
                <a:spcPts val="377"/>
              </a:spcBef>
              <a:spcAft>
                <a:spcPts val="0"/>
              </a:spcAft>
              <a:buClr>
                <a:srgbClr val="262C30"/>
              </a:buClr>
              <a:buSzPts val="1508"/>
              <a:buFont typeface="Montserrat"/>
              <a:buNone/>
            </a:pPr>
            <a:r>
              <a:rPr i="0" lang="en-US" sz="1408" u="none" cap="none" strike="noStrike">
                <a:solidFill>
                  <a:srgbClr val="262C30"/>
                </a:solidFill>
                <a:latin typeface="Montserrat Medium"/>
                <a:ea typeface="Montserrat Medium"/>
                <a:cs typeface="Montserrat Medium"/>
                <a:sym typeface="Montserrat Medium"/>
              </a:rPr>
              <a:t>This quarter</a:t>
            </a:r>
            <a:endParaRPr i="0" sz="1408" u="none" cap="none" strike="noStrike">
              <a:solidFill>
                <a:schemeClr val="dk1"/>
              </a:solidFill>
              <a:latin typeface="Montserrat Medium"/>
              <a:ea typeface="Montserrat Medium"/>
              <a:cs typeface="Montserrat Medium"/>
              <a:sym typeface="Montserrat Medium"/>
            </a:endParaRPr>
          </a:p>
        </p:txBody>
      </p:sp>
      <p:sp>
        <p:nvSpPr>
          <p:cNvPr id="227" name="Google Shape;227;p38"/>
          <p:cNvSpPr/>
          <p:nvPr/>
        </p:nvSpPr>
        <p:spPr>
          <a:xfrm>
            <a:off x="712800" y="4011635"/>
            <a:ext cx="7755900" cy="387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F3382"/>
              </a:buClr>
              <a:buSzPts val="1508"/>
              <a:buFont typeface="Montserrat"/>
              <a:buNone/>
            </a:pPr>
            <a:r>
              <a:rPr b="1" i="1" lang="en-US" sz="1508" u="none" cap="none" strike="noStrike">
                <a:solidFill>
                  <a:schemeClr val="dk2"/>
                </a:solidFill>
                <a:latin typeface="Montserrat"/>
                <a:ea typeface="Montserrat"/>
                <a:cs typeface="Montserrat"/>
                <a:sym typeface="Montserrat"/>
              </a:rPr>
              <a:t>You need a translation layer.</a:t>
            </a:r>
            <a:endParaRPr b="0" i="0" sz="1508" u="none" cap="none" strike="noStrike">
              <a:solidFill>
                <a:schemeClr val="dk2"/>
              </a:solidFill>
              <a:latin typeface="Calibri"/>
              <a:ea typeface="Calibri"/>
              <a:cs typeface="Calibri"/>
              <a:sym typeface="Calibri"/>
            </a:endParaRPr>
          </a:p>
        </p:txBody>
      </p:sp>
      <p:pic>
        <p:nvPicPr>
          <p:cNvPr id="228" name="Google Shape;228;p38" title="Innovation vs Leadership_1@4x.png"/>
          <p:cNvPicPr preferRelativeResize="0"/>
          <p:nvPr/>
        </p:nvPicPr>
        <p:blipFill rotWithShape="1">
          <a:blip r:embed="rId3">
            <a:alphaModFix/>
          </a:blip>
          <a:srcRect b="0" l="0" r="0" t="0"/>
          <a:stretch/>
        </p:blipFill>
        <p:spPr>
          <a:xfrm>
            <a:off x="3391788" y="1524725"/>
            <a:ext cx="2360426" cy="237952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3" name="Shape 233"/>
        <p:cNvGrpSpPr/>
        <p:nvPr/>
      </p:nvGrpSpPr>
      <p:grpSpPr>
        <a:xfrm>
          <a:off x="0" y="0"/>
          <a:ext cx="0" cy="0"/>
          <a:chOff x="0" y="0"/>
          <a:chExt cx="0" cy="0"/>
        </a:xfrm>
      </p:grpSpPr>
      <p:sp>
        <p:nvSpPr>
          <p:cNvPr id="234" name="Google Shape;234;p39"/>
          <p:cNvSpPr/>
          <p:nvPr/>
        </p:nvSpPr>
        <p:spPr>
          <a:xfrm>
            <a:off x="712800" y="411475"/>
            <a:ext cx="5170500" cy="215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885E4"/>
              </a:buClr>
              <a:buSzPts val="848"/>
              <a:buFont typeface="Montserrat"/>
              <a:buNone/>
            </a:pPr>
            <a:r>
              <a:rPr b="1" i="0" lang="en-US" sz="848" u="none" cap="none" strike="noStrike">
                <a:solidFill>
                  <a:srgbClr val="2885E4"/>
                </a:solidFill>
                <a:latin typeface="Montserrat"/>
                <a:ea typeface="Montserrat"/>
                <a:cs typeface="Montserrat"/>
                <a:sym typeface="Montserrat"/>
              </a:rPr>
              <a:t>THE WEAPON</a:t>
            </a:r>
            <a:endParaRPr b="0" i="0" sz="848" u="none" cap="none" strike="noStrike">
              <a:solidFill>
                <a:schemeClr val="dk1"/>
              </a:solidFill>
              <a:latin typeface="Calibri"/>
              <a:ea typeface="Calibri"/>
              <a:cs typeface="Calibri"/>
              <a:sym typeface="Calibri"/>
            </a:endParaRPr>
          </a:p>
        </p:txBody>
      </p:sp>
      <p:sp>
        <p:nvSpPr>
          <p:cNvPr id="235" name="Google Shape;235;p39"/>
          <p:cNvSpPr/>
          <p:nvPr/>
        </p:nvSpPr>
        <p:spPr>
          <a:xfrm>
            <a:off x="712800" y="695860"/>
            <a:ext cx="7755900" cy="60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62C30"/>
              </a:buClr>
              <a:buSzPts val="2827"/>
              <a:buFont typeface="Montserrat"/>
              <a:buNone/>
            </a:pPr>
            <a:r>
              <a:rPr b="1" i="0" lang="en-US" sz="2827" u="none" cap="none" strike="noStrike">
                <a:solidFill>
                  <a:srgbClr val="262C30"/>
                </a:solidFill>
                <a:latin typeface="Montserrat"/>
                <a:ea typeface="Montserrat"/>
                <a:cs typeface="Montserrat"/>
                <a:sym typeface="Montserrat"/>
              </a:rPr>
              <a:t>Visual strategy</a:t>
            </a:r>
            <a:endParaRPr b="0" i="0" sz="2827" u="none" cap="none" strike="noStrike">
              <a:solidFill>
                <a:schemeClr val="dk1"/>
              </a:solidFill>
              <a:latin typeface="Calibri"/>
              <a:ea typeface="Calibri"/>
              <a:cs typeface="Calibri"/>
              <a:sym typeface="Calibri"/>
            </a:endParaRPr>
          </a:p>
        </p:txBody>
      </p:sp>
      <p:sp>
        <p:nvSpPr>
          <p:cNvPr id="236" name="Google Shape;236;p39"/>
          <p:cNvSpPr/>
          <p:nvPr/>
        </p:nvSpPr>
        <p:spPr>
          <a:xfrm>
            <a:off x="1715700" y="3548075"/>
            <a:ext cx="5712600" cy="73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62C30"/>
              </a:buClr>
              <a:buSzPts val="1791"/>
              <a:buFont typeface="Montserrat"/>
              <a:buNone/>
            </a:pPr>
            <a:r>
              <a:rPr b="0" i="1" lang="en-US" sz="1791" u="none" cap="none" strike="noStrike">
                <a:solidFill>
                  <a:srgbClr val="262C30"/>
                </a:solidFill>
                <a:latin typeface="Montserrat"/>
                <a:ea typeface="Montserrat"/>
                <a:cs typeface="Montserrat"/>
                <a:sym typeface="Montserrat"/>
              </a:rPr>
              <a:t>Visual strategy isn’t about making things pretty. </a:t>
            </a:r>
            <a:r>
              <a:rPr b="1" i="1" lang="en-US" sz="1791" u="none" cap="none" strike="noStrike">
                <a:solidFill>
                  <a:srgbClr val="6F3382"/>
                </a:solidFill>
                <a:latin typeface="Montserrat"/>
                <a:ea typeface="Montserrat"/>
                <a:cs typeface="Montserrat"/>
                <a:sym typeface="Montserrat"/>
              </a:rPr>
              <a:t>It’s about making things clear.</a:t>
            </a:r>
            <a:endParaRPr b="0" i="0" sz="1791" u="none" cap="none" strike="noStrike">
              <a:solidFill>
                <a:schemeClr val="dk1"/>
              </a:solidFill>
              <a:latin typeface="Calibri"/>
              <a:ea typeface="Calibri"/>
              <a:cs typeface="Calibri"/>
              <a:sym typeface="Calibri"/>
            </a:endParaRPr>
          </a:p>
        </p:txBody>
      </p:sp>
      <p:pic>
        <p:nvPicPr>
          <p:cNvPr id="237" name="Google Shape;237;p39"/>
          <p:cNvPicPr preferRelativeResize="0"/>
          <p:nvPr/>
        </p:nvPicPr>
        <p:blipFill>
          <a:blip r:embed="rId3">
            <a:alphaModFix/>
          </a:blip>
          <a:stretch>
            <a:fillRect/>
          </a:stretch>
        </p:blipFill>
        <p:spPr>
          <a:xfrm>
            <a:off x="2679332" y="1505455"/>
            <a:ext cx="3540524" cy="1898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2" name="Shape 242"/>
        <p:cNvGrpSpPr/>
        <p:nvPr/>
      </p:nvGrpSpPr>
      <p:grpSpPr>
        <a:xfrm>
          <a:off x="0" y="0"/>
          <a:ext cx="0" cy="0"/>
          <a:chOff x="0" y="0"/>
          <a:chExt cx="0" cy="0"/>
        </a:xfrm>
      </p:grpSpPr>
      <p:sp>
        <p:nvSpPr>
          <p:cNvPr id="243" name="Google Shape;243;p40"/>
          <p:cNvSpPr/>
          <p:nvPr/>
        </p:nvSpPr>
        <p:spPr>
          <a:xfrm>
            <a:off x="712800" y="411475"/>
            <a:ext cx="5170500" cy="215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885E4"/>
              </a:buClr>
              <a:buSzPts val="848"/>
              <a:buFont typeface="Montserrat"/>
              <a:buNone/>
            </a:pPr>
            <a:r>
              <a:rPr b="1" i="0" lang="en-US" sz="848" u="none" cap="none" strike="noStrike">
                <a:solidFill>
                  <a:srgbClr val="2885E4"/>
                </a:solidFill>
                <a:latin typeface="Montserrat"/>
                <a:ea typeface="Montserrat"/>
                <a:cs typeface="Montserrat"/>
                <a:sym typeface="Montserrat"/>
              </a:rPr>
              <a:t>TACTIC 1</a:t>
            </a:r>
            <a:endParaRPr b="0" i="0" sz="848" u="none" cap="none" strike="noStrike">
              <a:solidFill>
                <a:schemeClr val="dk1"/>
              </a:solidFill>
              <a:latin typeface="Calibri"/>
              <a:ea typeface="Calibri"/>
              <a:cs typeface="Calibri"/>
              <a:sym typeface="Calibri"/>
            </a:endParaRPr>
          </a:p>
        </p:txBody>
      </p:sp>
      <p:sp>
        <p:nvSpPr>
          <p:cNvPr id="244" name="Google Shape;244;p40"/>
          <p:cNvSpPr/>
          <p:nvPr/>
        </p:nvSpPr>
        <p:spPr>
          <a:xfrm>
            <a:off x="712800" y="695862"/>
            <a:ext cx="7755900" cy="60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62C30"/>
              </a:buClr>
              <a:buSzPts val="2827"/>
              <a:buFont typeface="Montserrat"/>
              <a:buNone/>
            </a:pPr>
            <a:r>
              <a:rPr b="1" i="0" lang="en-US" sz="2827" u="none" cap="none" strike="noStrike">
                <a:solidFill>
                  <a:srgbClr val="262C30"/>
                </a:solidFill>
                <a:latin typeface="Montserrat"/>
                <a:ea typeface="Montserrat"/>
                <a:cs typeface="Montserrat"/>
                <a:sym typeface="Montserrat"/>
              </a:rPr>
              <a:t>Produce artifacts of progress</a:t>
            </a:r>
            <a:endParaRPr b="0" i="0" sz="2827" u="none" cap="none" strike="noStrike">
              <a:solidFill>
                <a:schemeClr val="dk1"/>
              </a:solidFill>
              <a:latin typeface="Calibri"/>
              <a:ea typeface="Calibri"/>
              <a:cs typeface="Calibri"/>
              <a:sym typeface="Calibri"/>
            </a:endParaRPr>
          </a:p>
        </p:txBody>
      </p:sp>
      <p:sp>
        <p:nvSpPr>
          <p:cNvPr id="245" name="Google Shape;245;p40"/>
          <p:cNvSpPr/>
          <p:nvPr/>
        </p:nvSpPr>
        <p:spPr>
          <a:xfrm>
            <a:off x="712800" y="1299107"/>
            <a:ext cx="7755900" cy="301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5787B"/>
              </a:buClr>
              <a:buSzPts val="1319"/>
              <a:buFont typeface="Montserrat"/>
              <a:buNone/>
            </a:pPr>
            <a:r>
              <a:rPr b="0" i="1" lang="en-US" sz="1319" u="none" cap="none" strike="noStrike">
                <a:solidFill>
                  <a:srgbClr val="75787B"/>
                </a:solidFill>
                <a:latin typeface="Montserrat"/>
                <a:ea typeface="Montserrat"/>
                <a:cs typeface="Montserrat"/>
                <a:sym typeface="Montserrat"/>
              </a:rPr>
              <a:t>Show them the map, not a summary.</a:t>
            </a:r>
            <a:endParaRPr b="0" i="0" sz="1319" u="none" cap="none" strike="noStrike">
              <a:solidFill>
                <a:schemeClr val="dk1"/>
              </a:solidFill>
              <a:latin typeface="Calibri"/>
              <a:ea typeface="Calibri"/>
              <a:cs typeface="Calibri"/>
              <a:sym typeface="Calibri"/>
            </a:endParaRPr>
          </a:p>
        </p:txBody>
      </p:sp>
      <p:pic>
        <p:nvPicPr>
          <p:cNvPr id="246" name="Google Shape;246;p40"/>
          <p:cNvPicPr preferRelativeResize="0"/>
          <p:nvPr/>
        </p:nvPicPr>
        <p:blipFill>
          <a:blip r:embed="rId3">
            <a:alphaModFix/>
          </a:blip>
          <a:stretch>
            <a:fillRect/>
          </a:stretch>
        </p:blipFill>
        <p:spPr>
          <a:xfrm>
            <a:off x="-111300" y="2062902"/>
            <a:ext cx="1617678" cy="1046733"/>
          </a:xfrm>
          <a:prstGeom prst="rect">
            <a:avLst/>
          </a:prstGeom>
          <a:noFill/>
          <a:ln>
            <a:noFill/>
          </a:ln>
          <a:effectLst>
            <a:outerShdw blurRad="75615" rotWithShape="0" algn="bl" dir="5400000" dist="25205">
              <a:srgbClr val="000000">
                <a:alpha val="50000"/>
              </a:srgbClr>
            </a:outerShdw>
          </a:effectLst>
        </p:spPr>
      </p:pic>
      <p:pic>
        <p:nvPicPr>
          <p:cNvPr id="247" name="Google Shape;247;p40"/>
          <p:cNvPicPr preferRelativeResize="0"/>
          <p:nvPr/>
        </p:nvPicPr>
        <p:blipFill rotWithShape="1">
          <a:blip r:embed="rId4">
            <a:alphaModFix/>
          </a:blip>
          <a:srcRect b="0" l="0" r="587" t="0"/>
          <a:stretch/>
        </p:blipFill>
        <p:spPr>
          <a:xfrm>
            <a:off x="2193012" y="2007244"/>
            <a:ext cx="3393755" cy="1330867"/>
          </a:xfrm>
          <a:prstGeom prst="rect">
            <a:avLst/>
          </a:prstGeom>
          <a:noFill/>
          <a:ln>
            <a:noFill/>
          </a:ln>
          <a:effectLst>
            <a:outerShdw blurRad="75615" rotWithShape="0" algn="bl" dir="5400000" dist="25205">
              <a:srgbClr val="000000">
                <a:alpha val="50000"/>
              </a:srgbClr>
            </a:outerShdw>
          </a:effectLst>
        </p:spPr>
      </p:pic>
      <p:pic>
        <p:nvPicPr>
          <p:cNvPr id="248" name="Google Shape;248;p40"/>
          <p:cNvPicPr preferRelativeResize="0"/>
          <p:nvPr/>
        </p:nvPicPr>
        <p:blipFill>
          <a:blip r:embed="rId5">
            <a:alphaModFix/>
          </a:blip>
          <a:stretch>
            <a:fillRect/>
          </a:stretch>
        </p:blipFill>
        <p:spPr>
          <a:xfrm>
            <a:off x="896351" y="2731692"/>
            <a:ext cx="2399764" cy="1549507"/>
          </a:xfrm>
          <a:prstGeom prst="rect">
            <a:avLst/>
          </a:prstGeom>
          <a:noFill/>
          <a:ln>
            <a:noFill/>
          </a:ln>
          <a:effectLst>
            <a:outerShdw blurRad="75615" rotWithShape="0" algn="bl" dir="5400000" dist="25205">
              <a:srgbClr val="000000">
                <a:alpha val="50000"/>
              </a:srgbClr>
            </a:outerShdw>
          </a:effectLst>
        </p:spPr>
      </p:pic>
      <p:grpSp>
        <p:nvGrpSpPr>
          <p:cNvPr id="249" name="Google Shape;249;p40"/>
          <p:cNvGrpSpPr/>
          <p:nvPr/>
        </p:nvGrpSpPr>
        <p:grpSpPr>
          <a:xfrm>
            <a:off x="3135883" y="3103167"/>
            <a:ext cx="3195871" cy="806562"/>
            <a:chOff x="5958448" y="3447354"/>
            <a:chExt cx="3151746" cy="795348"/>
          </a:xfrm>
        </p:grpSpPr>
        <p:pic>
          <p:nvPicPr>
            <p:cNvPr id="250" name="Google Shape;250;p40"/>
            <p:cNvPicPr preferRelativeResize="0"/>
            <p:nvPr/>
          </p:nvPicPr>
          <p:blipFill rotWithShape="1">
            <a:blip r:embed="rId6">
              <a:alphaModFix/>
            </a:blip>
            <a:srcRect b="0" l="0" r="0" t="0"/>
            <a:stretch/>
          </p:blipFill>
          <p:spPr>
            <a:xfrm>
              <a:off x="5958448" y="3447354"/>
              <a:ext cx="794560" cy="794565"/>
            </a:xfrm>
            <a:prstGeom prst="rect">
              <a:avLst/>
            </a:prstGeom>
            <a:noFill/>
            <a:ln>
              <a:noFill/>
            </a:ln>
            <a:effectLst>
              <a:outerShdw blurRad="75615" rotWithShape="0" algn="bl" dir="5400000" dist="25205">
                <a:srgbClr val="000000">
                  <a:alpha val="50000"/>
                </a:srgbClr>
              </a:outerShdw>
            </a:effectLst>
          </p:spPr>
        </p:pic>
        <p:pic>
          <p:nvPicPr>
            <p:cNvPr descr="A screenshot of a cell phone&#10;&#10;Description automatically generated" id="251" name="Google Shape;251;p40"/>
            <p:cNvPicPr preferRelativeResize="0"/>
            <p:nvPr/>
          </p:nvPicPr>
          <p:blipFill rotWithShape="1">
            <a:blip r:embed="rId7">
              <a:alphaModFix/>
            </a:blip>
            <a:srcRect b="0" l="0" r="0" t="0"/>
            <a:stretch/>
          </p:blipFill>
          <p:spPr>
            <a:xfrm>
              <a:off x="6749419" y="3447354"/>
              <a:ext cx="794556" cy="794563"/>
            </a:xfrm>
            <a:prstGeom prst="rect">
              <a:avLst/>
            </a:prstGeom>
            <a:noFill/>
            <a:ln>
              <a:noFill/>
            </a:ln>
            <a:effectLst>
              <a:outerShdw blurRad="75615" rotWithShape="0" algn="bl" dir="5400000" dist="25205">
                <a:srgbClr val="000000">
                  <a:alpha val="50000"/>
                </a:srgbClr>
              </a:outerShdw>
            </a:effectLst>
          </p:spPr>
        </p:pic>
        <p:pic>
          <p:nvPicPr>
            <p:cNvPr descr="A screenshot of a cell phone&#10;&#10;Description automatically generated" id="252" name="Google Shape;252;p40"/>
            <p:cNvPicPr preferRelativeResize="0"/>
            <p:nvPr/>
          </p:nvPicPr>
          <p:blipFill rotWithShape="1">
            <a:blip r:embed="rId8">
              <a:alphaModFix/>
            </a:blip>
            <a:srcRect b="0" l="0" r="0" t="0"/>
            <a:stretch/>
          </p:blipFill>
          <p:spPr>
            <a:xfrm>
              <a:off x="7542631" y="3447354"/>
              <a:ext cx="794556" cy="794563"/>
            </a:xfrm>
            <a:prstGeom prst="rect">
              <a:avLst/>
            </a:prstGeom>
            <a:noFill/>
            <a:ln>
              <a:noFill/>
            </a:ln>
            <a:effectLst>
              <a:outerShdw blurRad="75615" rotWithShape="0" algn="bl" dir="5400000" dist="25205">
                <a:srgbClr val="000000">
                  <a:alpha val="50000"/>
                </a:srgbClr>
              </a:outerShdw>
            </a:effectLst>
          </p:spPr>
        </p:pic>
        <p:pic>
          <p:nvPicPr>
            <p:cNvPr descr="A screenshot of a cell phone&#10;&#10;Description automatically generated" id="253" name="Google Shape;253;p40"/>
            <p:cNvPicPr preferRelativeResize="0"/>
            <p:nvPr/>
          </p:nvPicPr>
          <p:blipFill rotWithShape="1">
            <a:blip r:embed="rId9">
              <a:alphaModFix/>
            </a:blip>
            <a:srcRect b="0" l="0" r="0" t="0"/>
            <a:stretch/>
          </p:blipFill>
          <p:spPr>
            <a:xfrm>
              <a:off x="8315639" y="3448138"/>
              <a:ext cx="794556" cy="794563"/>
            </a:xfrm>
            <a:prstGeom prst="rect">
              <a:avLst/>
            </a:prstGeom>
            <a:noFill/>
            <a:ln>
              <a:noFill/>
            </a:ln>
            <a:effectLst>
              <a:outerShdw blurRad="75615" rotWithShape="0" algn="bl" dir="5400000" dist="25205">
                <a:srgbClr val="000000">
                  <a:alpha val="50000"/>
                </a:srgbClr>
              </a:outerShdw>
            </a:effectLst>
          </p:spPr>
        </p:pic>
      </p:grpSp>
      <p:pic>
        <p:nvPicPr>
          <p:cNvPr id="254" name="Google Shape;254;p40"/>
          <p:cNvPicPr preferRelativeResize="0"/>
          <p:nvPr/>
        </p:nvPicPr>
        <p:blipFill>
          <a:blip r:embed="rId10">
            <a:alphaModFix/>
          </a:blip>
          <a:stretch>
            <a:fillRect/>
          </a:stretch>
        </p:blipFill>
        <p:spPr>
          <a:xfrm>
            <a:off x="5230264" y="1864150"/>
            <a:ext cx="1928795" cy="1364408"/>
          </a:xfrm>
          <a:prstGeom prst="rect">
            <a:avLst/>
          </a:prstGeom>
          <a:noFill/>
          <a:ln>
            <a:noFill/>
          </a:ln>
          <a:effectLst>
            <a:outerShdw blurRad="75615" rotWithShape="0" algn="bl" dir="5400000" dist="25205">
              <a:srgbClr val="000000">
                <a:alpha val="50000"/>
              </a:srgbClr>
            </a:outerShdw>
          </a:effectLst>
        </p:spPr>
      </p:pic>
      <p:pic>
        <p:nvPicPr>
          <p:cNvPr descr="A screenshot of a cell phone&#10;&#10;Description automatically generated" id="255" name="Google Shape;255;p40"/>
          <p:cNvPicPr preferRelativeResize="0"/>
          <p:nvPr/>
        </p:nvPicPr>
        <p:blipFill rotWithShape="1">
          <a:blip r:embed="rId11">
            <a:alphaModFix/>
          </a:blip>
          <a:srcRect b="0" l="0" r="0" t="0"/>
          <a:stretch/>
        </p:blipFill>
        <p:spPr>
          <a:xfrm>
            <a:off x="6845812" y="2377234"/>
            <a:ext cx="2399759" cy="1349870"/>
          </a:xfrm>
          <a:prstGeom prst="rect">
            <a:avLst/>
          </a:prstGeom>
          <a:noFill/>
          <a:ln>
            <a:noFill/>
          </a:ln>
          <a:effectLst>
            <a:outerShdw blurRad="75615" rotWithShape="0" algn="bl" dir="5400000" dist="25205">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0" name="Shape 260"/>
        <p:cNvGrpSpPr/>
        <p:nvPr/>
      </p:nvGrpSpPr>
      <p:grpSpPr>
        <a:xfrm>
          <a:off x="0" y="0"/>
          <a:ext cx="0" cy="0"/>
          <a:chOff x="0" y="0"/>
          <a:chExt cx="0" cy="0"/>
        </a:xfrm>
      </p:grpSpPr>
      <p:sp>
        <p:nvSpPr>
          <p:cNvPr id="261" name="Google Shape;261;p41"/>
          <p:cNvSpPr/>
          <p:nvPr/>
        </p:nvSpPr>
        <p:spPr>
          <a:xfrm>
            <a:off x="712800" y="411475"/>
            <a:ext cx="5170500" cy="215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885E4"/>
              </a:buClr>
              <a:buSzPts val="848"/>
              <a:buFont typeface="Montserrat"/>
              <a:buNone/>
            </a:pPr>
            <a:r>
              <a:rPr b="1" i="0" lang="en-US" sz="848" u="none" cap="none" strike="noStrike">
                <a:solidFill>
                  <a:srgbClr val="2885E4"/>
                </a:solidFill>
                <a:latin typeface="Montserrat"/>
                <a:ea typeface="Montserrat"/>
                <a:cs typeface="Montserrat"/>
                <a:sym typeface="Montserrat"/>
              </a:rPr>
              <a:t>TACTIC 2</a:t>
            </a:r>
            <a:endParaRPr b="0" i="0" sz="848" u="none" cap="none" strike="noStrike">
              <a:solidFill>
                <a:schemeClr val="dk1"/>
              </a:solidFill>
              <a:latin typeface="Calibri"/>
              <a:ea typeface="Calibri"/>
              <a:cs typeface="Calibri"/>
              <a:sym typeface="Calibri"/>
            </a:endParaRPr>
          </a:p>
        </p:txBody>
      </p:sp>
      <p:sp>
        <p:nvSpPr>
          <p:cNvPr id="262" name="Google Shape;262;p41"/>
          <p:cNvSpPr/>
          <p:nvPr/>
        </p:nvSpPr>
        <p:spPr>
          <a:xfrm>
            <a:off x="712800" y="695860"/>
            <a:ext cx="7755900" cy="60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62C30"/>
              </a:buClr>
              <a:buSzPts val="2827"/>
              <a:buFont typeface="Montserrat"/>
              <a:buNone/>
            </a:pPr>
            <a:r>
              <a:rPr b="1" i="0" lang="en-US" sz="2827" u="none" cap="none" strike="noStrike">
                <a:solidFill>
                  <a:srgbClr val="262C30"/>
                </a:solidFill>
                <a:latin typeface="Montserrat"/>
                <a:ea typeface="Montserrat"/>
                <a:cs typeface="Montserrat"/>
                <a:sym typeface="Montserrat"/>
              </a:rPr>
              <a:t>Pitch options, not projects</a:t>
            </a:r>
            <a:endParaRPr b="0" i="0" sz="2827" u="none" cap="none" strike="noStrike">
              <a:solidFill>
                <a:schemeClr val="dk1"/>
              </a:solidFill>
              <a:latin typeface="Calibri"/>
              <a:ea typeface="Calibri"/>
              <a:cs typeface="Calibri"/>
              <a:sym typeface="Calibri"/>
            </a:endParaRPr>
          </a:p>
        </p:txBody>
      </p:sp>
      <p:sp>
        <p:nvSpPr>
          <p:cNvPr id="263" name="Google Shape;263;p41"/>
          <p:cNvSpPr/>
          <p:nvPr/>
        </p:nvSpPr>
        <p:spPr>
          <a:xfrm>
            <a:off x="928243" y="2793634"/>
            <a:ext cx="3016200" cy="25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EB007A"/>
              </a:buClr>
              <a:buSzPts val="942"/>
              <a:buFont typeface="Montserrat"/>
              <a:buNone/>
            </a:pPr>
            <a:r>
              <a:rPr b="1" i="0" lang="en-US" sz="942" u="none" cap="none" strike="noStrike">
                <a:solidFill>
                  <a:srgbClr val="EB007A"/>
                </a:solidFill>
                <a:latin typeface="Montserrat"/>
                <a:ea typeface="Montserrat"/>
                <a:cs typeface="Montserrat"/>
                <a:sym typeface="Montserrat"/>
              </a:rPr>
              <a:t>OLD WAY</a:t>
            </a:r>
            <a:endParaRPr b="0" i="0" sz="942" u="none" cap="none" strike="noStrike">
              <a:solidFill>
                <a:schemeClr val="dk1"/>
              </a:solidFill>
              <a:latin typeface="Calibri"/>
              <a:ea typeface="Calibri"/>
              <a:cs typeface="Calibri"/>
              <a:sym typeface="Calibri"/>
            </a:endParaRPr>
          </a:p>
        </p:txBody>
      </p:sp>
      <p:sp>
        <p:nvSpPr>
          <p:cNvPr id="264" name="Google Shape;264;p41"/>
          <p:cNvSpPr/>
          <p:nvPr/>
        </p:nvSpPr>
        <p:spPr>
          <a:xfrm>
            <a:off x="928243" y="3095255"/>
            <a:ext cx="3016200" cy="34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62C30"/>
              </a:buClr>
              <a:buSzPts val="1508"/>
              <a:buFont typeface="Montserrat"/>
              <a:buNone/>
            </a:pPr>
            <a:r>
              <a:rPr b="1" i="0" lang="en-US" sz="1508" u="none" cap="none" strike="noStrike">
                <a:solidFill>
                  <a:srgbClr val="262C30"/>
                </a:solidFill>
                <a:latin typeface="Montserrat"/>
                <a:ea typeface="Montserrat"/>
                <a:cs typeface="Montserrat"/>
                <a:sym typeface="Montserrat"/>
              </a:rPr>
              <a:t>The single-project bet</a:t>
            </a:r>
            <a:endParaRPr b="0" i="0" sz="1508" u="none" cap="none" strike="noStrike">
              <a:solidFill>
                <a:schemeClr val="dk1"/>
              </a:solidFill>
              <a:latin typeface="Calibri"/>
              <a:ea typeface="Calibri"/>
              <a:cs typeface="Calibri"/>
              <a:sym typeface="Calibri"/>
            </a:endParaRPr>
          </a:p>
        </p:txBody>
      </p:sp>
      <p:sp>
        <p:nvSpPr>
          <p:cNvPr id="265" name="Google Shape;265;p41"/>
          <p:cNvSpPr/>
          <p:nvPr/>
        </p:nvSpPr>
        <p:spPr>
          <a:xfrm>
            <a:off x="928243" y="3497110"/>
            <a:ext cx="3016200" cy="25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5787B"/>
              </a:buClr>
              <a:buSzPts val="1131"/>
              <a:buFont typeface="Montserrat"/>
              <a:buNone/>
            </a:pPr>
            <a:r>
              <a:rPr b="0" i="0" lang="en-US" sz="1131" u="none" cap="none" strike="noStrike">
                <a:solidFill>
                  <a:srgbClr val="75787B"/>
                </a:solidFill>
                <a:latin typeface="Montserrat"/>
                <a:ea typeface="Montserrat"/>
                <a:cs typeface="Montserrat"/>
                <a:sym typeface="Montserrat"/>
              </a:rPr>
              <a:t>—  Win or lose</a:t>
            </a:r>
            <a:endParaRPr b="0" i="0" sz="1131" u="none" cap="none" strike="noStrike">
              <a:solidFill>
                <a:schemeClr val="dk1"/>
              </a:solidFill>
              <a:latin typeface="Calibri"/>
              <a:ea typeface="Calibri"/>
              <a:cs typeface="Calibri"/>
              <a:sym typeface="Calibri"/>
            </a:endParaRPr>
          </a:p>
        </p:txBody>
      </p:sp>
      <p:sp>
        <p:nvSpPr>
          <p:cNvPr id="266" name="Google Shape;266;p41"/>
          <p:cNvSpPr/>
          <p:nvPr/>
        </p:nvSpPr>
        <p:spPr>
          <a:xfrm>
            <a:off x="928243" y="3772878"/>
            <a:ext cx="3016200" cy="25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5787B"/>
              </a:buClr>
              <a:buSzPts val="1131"/>
              <a:buFont typeface="Montserrat"/>
              <a:buNone/>
            </a:pPr>
            <a:r>
              <a:rPr b="0" i="0" lang="en-US" sz="1131" u="none" cap="none" strike="noStrike">
                <a:solidFill>
                  <a:srgbClr val="75787B"/>
                </a:solidFill>
                <a:latin typeface="Montserrat"/>
                <a:ea typeface="Montserrat"/>
                <a:cs typeface="Montserrat"/>
                <a:sym typeface="Montserrat"/>
              </a:rPr>
              <a:t>—  High exec anxiety</a:t>
            </a:r>
            <a:endParaRPr b="0" i="0" sz="1131" u="none" cap="none" strike="noStrike">
              <a:solidFill>
                <a:schemeClr val="dk1"/>
              </a:solidFill>
              <a:latin typeface="Calibri"/>
              <a:ea typeface="Calibri"/>
              <a:cs typeface="Calibri"/>
              <a:sym typeface="Calibri"/>
            </a:endParaRPr>
          </a:p>
        </p:txBody>
      </p:sp>
      <p:sp>
        <p:nvSpPr>
          <p:cNvPr id="267" name="Google Shape;267;p41"/>
          <p:cNvSpPr/>
          <p:nvPr/>
        </p:nvSpPr>
        <p:spPr>
          <a:xfrm>
            <a:off x="928243" y="4048645"/>
            <a:ext cx="3016200" cy="25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5787B"/>
              </a:buClr>
              <a:buSzPts val="1131"/>
              <a:buFont typeface="Montserrat"/>
              <a:buNone/>
            </a:pPr>
            <a:r>
              <a:rPr b="0" i="0" lang="en-US" sz="1131" u="none" cap="none" strike="noStrike">
                <a:solidFill>
                  <a:srgbClr val="75787B"/>
                </a:solidFill>
                <a:latin typeface="Montserrat"/>
                <a:ea typeface="Montserrat"/>
                <a:cs typeface="Montserrat"/>
                <a:sym typeface="Montserrat"/>
              </a:rPr>
              <a:t>—  Binary outcome</a:t>
            </a:r>
            <a:endParaRPr b="0" i="0" sz="1131" u="none" cap="none" strike="noStrike">
              <a:solidFill>
                <a:schemeClr val="dk1"/>
              </a:solidFill>
              <a:latin typeface="Calibri"/>
              <a:ea typeface="Calibri"/>
              <a:cs typeface="Calibri"/>
              <a:sym typeface="Calibri"/>
            </a:endParaRPr>
          </a:p>
        </p:txBody>
      </p:sp>
      <p:sp>
        <p:nvSpPr>
          <p:cNvPr id="268" name="Google Shape;268;p41"/>
          <p:cNvSpPr/>
          <p:nvPr/>
        </p:nvSpPr>
        <p:spPr>
          <a:xfrm>
            <a:off x="5237104" y="2793634"/>
            <a:ext cx="3016200" cy="25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F3382"/>
              </a:buClr>
              <a:buSzPts val="942"/>
              <a:buFont typeface="Montserrat"/>
              <a:buNone/>
            </a:pPr>
            <a:r>
              <a:rPr b="1" i="0" lang="en-US" sz="942" u="none" cap="none" strike="noStrike">
                <a:solidFill>
                  <a:srgbClr val="6F3382"/>
                </a:solidFill>
                <a:latin typeface="Montserrat"/>
                <a:ea typeface="Montserrat"/>
                <a:cs typeface="Montserrat"/>
                <a:sym typeface="Montserrat"/>
              </a:rPr>
              <a:t>NEW WAY</a:t>
            </a:r>
            <a:endParaRPr b="0" i="0" sz="942" u="none" cap="none" strike="noStrike">
              <a:solidFill>
                <a:schemeClr val="dk1"/>
              </a:solidFill>
              <a:latin typeface="Calibri"/>
              <a:ea typeface="Calibri"/>
              <a:cs typeface="Calibri"/>
              <a:sym typeface="Calibri"/>
            </a:endParaRPr>
          </a:p>
        </p:txBody>
      </p:sp>
      <p:sp>
        <p:nvSpPr>
          <p:cNvPr id="269" name="Google Shape;269;p41"/>
          <p:cNvSpPr/>
          <p:nvPr/>
        </p:nvSpPr>
        <p:spPr>
          <a:xfrm>
            <a:off x="5237104" y="3095255"/>
            <a:ext cx="3016200" cy="34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F3382"/>
              </a:buClr>
              <a:buSzPts val="1508"/>
              <a:buFont typeface="Montserrat"/>
              <a:buNone/>
            </a:pPr>
            <a:r>
              <a:rPr b="1" i="0" lang="en-US" sz="1508" u="none" cap="none" strike="noStrike">
                <a:solidFill>
                  <a:srgbClr val="6F3382"/>
                </a:solidFill>
                <a:latin typeface="Montserrat"/>
                <a:ea typeface="Montserrat"/>
                <a:cs typeface="Montserrat"/>
                <a:sym typeface="Montserrat"/>
              </a:rPr>
              <a:t>The decision-tree option</a:t>
            </a:r>
            <a:endParaRPr b="0" i="0" sz="1508" u="none" cap="none" strike="noStrike">
              <a:solidFill>
                <a:schemeClr val="dk1"/>
              </a:solidFill>
              <a:latin typeface="Calibri"/>
              <a:ea typeface="Calibri"/>
              <a:cs typeface="Calibri"/>
              <a:sym typeface="Calibri"/>
            </a:endParaRPr>
          </a:p>
        </p:txBody>
      </p:sp>
      <p:sp>
        <p:nvSpPr>
          <p:cNvPr id="270" name="Google Shape;270;p41"/>
          <p:cNvSpPr/>
          <p:nvPr/>
        </p:nvSpPr>
        <p:spPr>
          <a:xfrm>
            <a:off x="5237104" y="3497110"/>
            <a:ext cx="3016200" cy="25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62C30"/>
              </a:buClr>
              <a:buSzPts val="1131"/>
              <a:buFont typeface="Montserrat"/>
              <a:buNone/>
            </a:pPr>
            <a:r>
              <a:rPr b="1" i="0" lang="en-US" sz="1131" u="none" cap="none" strike="noStrike">
                <a:solidFill>
                  <a:srgbClr val="262C30"/>
                </a:solidFill>
                <a:latin typeface="Montserrat"/>
                <a:ea typeface="Montserrat"/>
                <a:cs typeface="Montserrat"/>
                <a:sym typeface="Montserrat"/>
              </a:rPr>
              <a:t>—  Pivot, scale, or kill</a:t>
            </a:r>
            <a:endParaRPr b="0" i="0" sz="1131" u="none" cap="none" strike="noStrike">
              <a:solidFill>
                <a:schemeClr val="dk1"/>
              </a:solidFill>
              <a:latin typeface="Calibri"/>
              <a:ea typeface="Calibri"/>
              <a:cs typeface="Calibri"/>
              <a:sym typeface="Calibri"/>
            </a:endParaRPr>
          </a:p>
        </p:txBody>
      </p:sp>
      <p:sp>
        <p:nvSpPr>
          <p:cNvPr id="271" name="Google Shape;271;p41"/>
          <p:cNvSpPr/>
          <p:nvPr/>
        </p:nvSpPr>
        <p:spPr>
          <a:xfrm>
            <a:off x="5237104" y="3772878"/>
            <a:ext cx="3016200" cy="25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62C30"/>
              </a:buClr>
              <a:buSzPts val="1131"/>
              <a:buFont typeface="Montserrat"/>
              <a:buNone/>
            </a:pPr>
            <a:r>
              <a:rPr b="1" i="0" lang="en-US" sz="1131" u="none" cap="none" strike="noStrike">
                <a:solidFill>
                  <a:srgbClr val="262C30"/>
                </a:solidFill>
                <a:latin typeface="Montserrat"/>
                <a:ea typeface="Montserrat"/>
                <a:cs typeface="Montserrat"/>
                <a:sym typeface="Montserrat"/>
              </a:rPr>
              <a:t>—  Lower exec anxiety</a:t>
            </a:r>
            <a:endParaRPr b="0" i="0" sz="1131" u="none" cap="none" strike="noStrike">
              <a:solidFill>
                <a:schemeClr val="dk1"/>
              </a:solidFill>
              <a:latin typeface="Calibri"/>
              <a:ea typeface="Calibri"/>
              <a:cs typeface="Calibri"/>
              <a:sym typeface="Calibri"/>
            </a:endParaRPr>
          </a:p>
        </p:txBody>
      </p:sp>
      <p:sp>
        <p:nvSpPr>
          <p:cNvPr id="272" name="Google Shape;272;p41"/>
          <p:cNvSpPr/>
          <p:nvPr/>
        </p:nvSpPr>
        <p:spPr>
          <a:xfrm>
            <a:off x="5237104" y="4048645"/>
            <a:ext cx="3016200" cy="25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62C30"/>
              </a:buClr>
              <a:buSzPts val="1131"/>
              <a:buFont typeface="Montserrat"/>
              <a:buNone/>
            </a:pPr>
            <a:r>
              <a:rPr b="1" i="0" lang="en-US" sz="1131" u="none" cap="none" strike="noStrike">
                <a:solidFill>
                  <a:srgbClr val="262C30"/>
                </a:solidFill>
                <a:latin typeface="Montserrat"/>
                <a:ea typeface="Montserrat"/>
                <a:cs typeface="Montserrat"/>
                <a:sym typeface="Montserrat"/>
              </a:rPr>
              <a:t>—  Milestone-gated learning</a:t>
            </a:r>
            <a:endParaRPr b="0" i="0" sz="1131" u="none" cap="none" strike="noStrike">
              <a:solidFill>
                <a:schemeClr val="dk1"/>
              </a:solidFill>
              <a:latin typeface="Calibri"/>
              <a:ea typeface="Calibri"/>
              <a:cs typeface="Calibri"/>
              <a:sym typeface="Calibri"/>
            </a:endParaRPr>
          </a:p>
        </p:txBody>
      </p:sp>
      <p:pic>
        <p:nvPicPr>
          <p:cNvPr id="273" name="Google Shape;273;p41" title="trtry-icon-continuous-improvement@4x.png"/>
          <p:cNvPicPr preferRelativeResize="0"/>
          <p:nvPr/>
        </p:nvPicPr>
        <p:blipFill rotWithShape="1">
          <a:blip r:embed="rId3">
            <a:alphaModFix/>
          </a:blip>
          <a:srcRect b="0" l="0" r="0" t="0"/>
          <a:stretch/>
        </p:blipFill>
        <p:spPr>
          <a:xfrm>
            <a:off x="5166618" y="896987"/>
            <a:ext cx="2330018" cy="2330018"/>
          </a:xfrm>
          <a:prstGeom prst="rect">
            <a:avLst/>
          </a:prstGeom>
          <a:noFill/>
          <a:ln>
            <a:noFill/>
          </a:ln>
        </p:spPr>
      </p:pic>
      <p:pic>
        <p:nvPicPr>
          <p:cNvPr id="274" name="Google Shape;274;p41" title="trtry-icon-continuous-improvement@4x.png"/>
          <p:cNvPicPr preferRelativeResize="0"/>
          <p:nvPr/>
        </p:nvPicPr>
        <p:blipFill rotWithShape="1">
          <a:blip r:embed="rId3">
            <a:alphaModFix/>
          </a:blip>
          <a:srcRect b="0" l="58695" r="0" t="0"/>
          <a:stretch/>
        </p:blipFill>
        <p:spPr>
          <a:xfrm>
            <a:off x="872600" y="915040"/>
            <a:ext cx="962421" cy="233003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9" name="Shape 279"/>
        <p:cNvGrpSpPr/>
        <p:nvPr/>
      </p:nvGrpSpPr>
      <p:grpSpPr>
        <a:xfrm>
          <a:off x="0" y="0"/>
          <a:ext cx="0" cy="0"/>
          <a:chOff x="0" y="0"/>
          <a:chExt cx="0" cy="0"/>
        </a:xfrm>
      </p:grpSpPr>
      <p:sp>
        <p:nvSpPr>
          <p:cNvPr id="280" name="Google Shape;280;p42"/>
          <p:cNvSpPr/>
          <p:nvPr/>
        </p:nvSpPr>
        <p:spPr>
          <a:xfrm>
            <a:off x="712800" y="411475"/>
            <a:ext cx="5170500" cy="215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885E4"/>
              </a:buClr>
              <a:buSzPts val="848"/>
              <a:buFont typeface="Montserrat"/>
              <a:buNone/>
            </a:pPr>
            <a:r>
              <a:rPr b="1" i="0" lang="en-US" sz="848" u="none" cap="none" strike="noStrike">
                <a:solidFill>
                  <a:srgbClr val="2885E4"/>
                </a:solidFill>
                <a:latin typeface="Montserrat"/>
                <a:ea typeface="Montserrat"/>
                <a:cs typeface="Montserrat"/>
                <a:sym typeface="Montserrat"/>
              </a:rPr>
              <a:t>TACTIC 3</a:t>
            </a:r>
            <a:endParaRPr b="0" i="0" sz="848" u="none" cap="none" strike="noStrike">
              <a:solidFill>
                <a:schemeClr val="dk1"/>
              </a:solidFill>
              <a:latin typeface="Calibri"/>
              <a:ea typeface="Calibri"/>
              <a:cs typeface="Calibri"/>
              <a:sym typeface="Calibri"/>
            </a:endParaRPr>
          </a:p>
        </p:txBody>
      </p:sp>
      <p:sp>
        <p:nvSpPr>
          <p:cNvPr id="281" name="Google Shape;281;p42"/>
          <p:cNvSpPr/>
          <p:nvPr/>
        </p:nvSpPr>
        <p:spPr>
          <a:xfrm>
            <a:off x="712800" y="695860"/>
            <a:ext cx="7755900" cy="60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62C30"/>
              </a:buClr>
              <a:buSzPts val="2827"/>
              <a:buFont typeface="Montserrat"/>
              <a:buNone/>
            </a:pPr>
            <a:r>
              <a:rPr b="1" i="0" lang="en-US" sz="2827" u="none" cap="none" strike="noStrike">
                <a:solidFill>
                  <a:srgbClr val="262C30"/>
                </a:solidFill>
                <a:latin typeface="Montserrat"/>
                <a:ea typeface="Montserrat"/>
                <a:cs typeface="Montserrat"/>
                <a:sym typeface="Montserrat"/>
              </a:rPr>
              <a:t>The 3-slide upward narrative</a:t>
            </a:r>
            <a:endParaRPr b="0" i="0" sz="2827" u="none" cap="none" strike="noStrike">
              <a:solidFill>
                <a:schemeClr val="dk1"/>
              </a:solidFill>
              <a:latin typeface="Calibri"/>
              <a:ea typeface="Calibri"/>
              <a:cs typeface="Calibri"/>
              <a:sym typeface="Calibri"/>
            </a:endParaRPr>
          </a:p>
        </p:txBody>
      </p:sp>
      <p:sp>
        <p:nvSpPr>
          <p:cNvPr id="282" name="Google Shape;282;p42"/>
          <p:cNvSpPr/>
          <p:nvPr/>
        </p:nvSpPr>
        <p:spPr>
          <a:xfrm>
            <a:off x="712800" y="1929557"/>
            <a:ext cx="2456100" cy="51600"/>
          </a:xfrm>
          <a:prstGeom prst="rect">
            <a:avLst/>
          </a:prstGeom>
          <a:solidFill>
            <a:srgbClr val="2885E4"/>
          </a:solidFill>
          <a:ln>
            <a:noFill/>
          </a:ln>
        </p:spPr>
        <p:txBody>
          <a:bodyPr anchorCtr="0" anchor="ctr" bIns="86150" lIns="86150" spcFirstLastPara="1" rIns="86150" wrap="square" tIns="86150">
            <a:noAutofit/>
          </a:bodyPr>
          <a:lstStyle/>
          <a:p>
            <a:pPr indent="0" lvl="0" marL="0" rtl="0" algn="l">
              <a:spcBef>
                <a:spcPts val="0"/>
              </a:spcBef>
              <a:spcAft>
                <a:spcPts val="0"/>
              </a:spcAft>
              <a:buNone/>
            </a:pPr>
            <a:r>
              <a:t/>
            </a:r>
            <a:endParaRPr/>
          </a:p>
        </p:txBody>
      </p:sp>
      <p:sp>
        <p:nvSpPr>
          <p:cNvPr id="283" name="Google Shape;283;p42"/>
          <p:cNvSpPr/>
          <p:nvPr/>
        </p:nvSpPr>
        <p:spPr>
          <a:xfrm>
            <a:off x="971332" y="2145001"/>
            <a:ext cx="2025000" cy="60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885E4"/>
              </a:buClr>
              <a:buSzPts val="3958"/>
              <a:buFont typeface="Montserrat"/>
              <a:buNone/>
            </a:pPr>
            <a:r>
              <a:rPr b="1" i="0" lang="en-US" sz="3958" u="none" cap="none" strike="noStrike">
                <a:solidFill>
                  <a:srgbClr val="2885E4"/>
                </a:solidFill>
                <a:latin typeface="Montserrat"/>
                <a:ea typeface="Montserrat"/>
                <a:cs typeface="Montserrat"/>
                <a:sym typeface="Montserrat"/>
              </a:rPr>
              <a:t>01</a:t>
            </a:r>
            <a:endParaRPr b="0" i="0" sz="3958" u="none" cap="none" strike="noStrike">
              <a:solidFill>
                <a:schemeClr val="dk1"/>
              </a:solidFill>
              <a:latin typeface="Calibri"/>
              <a:ea typeface="Calibri"/>
              <a:cs typeface="Calibri"/>
              <a:sym typeface="Calibri"/>
            </a:endParaRPr>
          </a:p>
        </p:txBody>
      </p:sp>
      <p:sp>
        <p:nvSpPr>
          <p:cNvPr id="284" name="Google Shape;284;p42"/>
          <p:cNvSpPr/>
          <p:nvPr/>
        </p:nvSpPr>
        <p:spPr>
          <a:xfrm>
            <a:off x="971332" y="2834420"/>
            <a:ext cx="2025000" cy="34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62C30"/>
              </a:buClr>
              <a:buSzPts val="1602"/>
              <a:buFont typeface="Montserrat"/>
              <a:buNone/>
            </a:pPr>
            <a:r>
              <a:rPr b="1" i="0" lang="en-US" sz="1602" u="none" cap="none" strike="noStrike">
                <a:solidFill>
                  <a:srgbClr val="262C30"/>
                </a:solidFill>
                <a:latin typeface="Montserrat"/>
                <a:ea typeface="Montserrat"/>
                <a:cs typeface="Montserrat"/>
                <a:sym typeface="Montserrat"/>
              </a:rPr>
              <a:t>The threat</a:t>
            </a:r>
            <a:endParaRPr b="0" i="0" sz="1602" u="none" cap="none" strike="noStrike">
              <a:solidFill>
                <a:schemeClr val="dk1"/>
              </a:solidFill>
              <a:latin typeface="Calibri"/>
              <a:ea typeface="Calibri"/>
              <a:cs typeface="Calibri"/>
              <a:sym typeface="Calibri"/>
            </a:endParaRPr>
          </a:p>
        </p:txBody>
      </p:sp>
      <p:sp>
        <p:nvSpPr>
          <p:cNvPr id="285" name="Google Shape;285;p42"/>
          <p:cNvSpPr/>
          <p:nvPr/>
        </p:nvSpPr>
        <p:spPr>
          <a:xfrm>
            <a:off x="971332" y="3222218"/>
            <a:ext cx="2025000" cy="25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885E4"/>
              </a:buClr>
              <a:buSzPts val="1037"/>
              <a:buFont typeface="Montserrat"/>
              <a:buNone/>
            </a:pPr>
            <a:r>
              <a:rPr b="1" i="1" lang="en-US" sz="1037" u="none" cap="none" strike="noStrike">
                <a:solidFill>
                  <a:srgbClr val="2885E4"/>
                </a:solidFill>
                <a:latin typeface="Montserrat"/>
                <a:ea typeface="Montserrat"/>
                <a:cs typeface="Montserrat"/>
                <a:sym typeface="Montserrat"/>
              </a:rPr>
              <a:t>Why change?</a:t>
            </a:r>
            <a:endParaRPr b="0" i="0" sz="1037" u="none" cap="none" strike="noStrike">
              <a:solidFill>
                <a:schemeClr val="dk1"/>
              </a:solidFill>
              <a:latin typeface="Calibri"/>
              <a:ea typeface="Calibri"/>
              <a:cs typeface="Calibri"/>
              <a:sym typeface="Calibri"/>
            </a:endParaRPr>
          </a:p>
        </p:txBody>
      </p:sp>
      <p:sp>
        <p:nvSpPr>
          <p:cNvPr id="286" name="Google Shape;286;p42"/>
          <p:cNvSpPr/>
          <p:nvPr/>
        </p:nvSpPr>
        <p:spPr>
          <a:xfrm>
            <a:off x="3341205" y="1929557"/>
            <a:ext cx="2456100" cy="51600"/>
          </a:xfrm>
          <a:prstGeom prst="rect">
            <a:avLst/>
          </a:prstGeom>
          <a:solidFill>
            <a:srgbClr val="6F3382"/>
          </a:solidFill>
          <a:ln>
            <a:noFill/>
          </a:ln>
        </p:spPr>
        <p:txBody>
          <a:bodyPr anchorCtr="0" anchor="ctr" bIns="86150" lIns="86150" spcFirstLastPara="1" rIns="86150" wrap="square" tIns="86150">
            <a:noAutofit/>
          </a:bodyPr>
          <a:lstStyle/>
          <a:p>
            <a:pPr indent="0" lvl="0" marL="0" rtl="0" algn="l">
              <a:spcBef>
                <a:spcPts val="0"/>
              </a:spcBef>
              <a:spcAft>
                <a:spcPts val="0"/>
              </a:spcAft>
              <a:buNone/>
            </a:pPr>
            <a:r>
              <a:t/>
            </a:r>
            <a:endParaRPr/>
          </a:p>
        </p:txBody>
      </p:sp>
      <p:sp>
        <p:nvSpPr>
          <p:cNvPr id="287" name="Google Shape;287;p42"/>
          <p:cNvSpPr/>
          <p:nvPr/>
        </p:nvSpPr>
        <p:spPr>
          <a:xfrm>
            <a:off x="3599737" y="2145001"/>
            <a:ext cx="2025000" cy="60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F3382"/>
              </a:buClr>
              <a:buSzPts val="3958"/>
              <a:buFont typeface="Montserrat"/>
              <a:buNone/>
            </a:pPr>
            <a:r>
              <a:rPr b="1" i="0" lang="en-US" sz="3958" u="none" cap="none" strike="noStrike">
                <a:solidFill>
                  <a:srgbClr val="6F3382"/>
                </a:solidFill>
                <a:latin typeface="Montserrat"/>
                <a:ea typeface="Montserrat"/>
                <a:cs typeface="Montserrat"/>
                <a:sym typeface="Montserrat"/>
              </a:rPr>
              <a:t>02</a:t>
            </a:r>
            <a:endParaRPr b="0" i="0" sz="3958" u="none" cap="none" strike="noStrike">
              <a:solidFill>
                <a:schemeClr val="dk1"/>
              </a:solidFill>
              <a:latin typeface="Calibri"/>
              <a:ea typeface="Calibri"/>
              <a:cs typeface="Calibri"/>
              <a:sym typeface="Calibri"/>
            </a:endParaRPr>
          </a:p>
        </p:txBody>
      </p:sp>
      <p:sp>
        <p:nvSpPr>
          <p:cNvPr id="288" name="Google Shape;288;p42"/>
          <p:cNvSpPr/>
          <p:nvPr/>
        </p:nvSpPr>
        <p:spPr>
          <a:xfrm>
            <a:off x="971332" y="3523839"/>
            <a:ext cx="2025000" cy="517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5787B"/>
              </a:buClr>
              <a:buSzPts val="990"/>
              <a:buFont typeface="Montserrat"/>
              <a:buNone/>
            </a:pPr>
            <a:r>
              <a:rPr b="0" i="0" lang="en-US" sz="990" u="none" cap="none" strike="noStrike">
                <a:solidFill>
                  <a:srgbClr val="75787B"/>
                </a:solidFill>
                <a:latin typeface="Montserrat"/>
                <a:ea typeface="Montserrat"/>
                <a:cs typeface="Montserrat"/>
                <a:sym typeface="Montserrat"/>
              </a:rPr>
              <a:t>Visual proof of the threat or opportunity. No jargon.</a:t>
            </a:r>
            <a:endParaRPr b="0" i="0" sz="990" u="none" cap="none" strike="noStrike">
              <a:solidFill>
                <a:schemeClr val="dk1"/>
              </a:solidFill>
              <a:latin typeface="Calibri"/>
              <a:ea typeface="Calibri"/>
              <a:cs typeface="Calibri"/>
              <a:sym typeface="Calibri"/>
            </a:endParaRPr>
          </a:p>
        </p:txBody>
      </p:sp>
      <p:sp>
        <p:nvSpPr>
          <p:cNvPr id="289" name="Google Shape;289;p42"/>
          <p:cNvSpPr/>
          <p:nvPr/>
        </p:nvSpPr>
        <p:spPr>
          <a:xfrm>
            <a:off x="3599737" y="2834420"/>
            <a:ext cx="2025000" cy="34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62C30"/>
              </a:buClr>
              <a:buSzPts val="1602"/>
              <a:buFont typeface="Montserrat"/>
              <a:buNone/>
            </a:pPr>
            <a:r>
              <a:rPr b="1" i="0" lang="en-US" sz="1602" u="none" cap="none" strike="noStrike">
                <a:solidFill>
                  <a:srgbClr val="262C30"/>
                </a:solidFill>
                <a:latin typeface="Montserrat"/>
                <a:ea typeface="Montserrat"/>
                <a:cs typeface="Montserrat"/>
                <a:sym typeface="Montserrat"/>
              </a:rPr>
              <a:t>The future state</a:t>
            </a:r>
            <a:endParaRPr b="0" i="0" sz="1602" u="none" cap="none" strike="noStrike">
              <a:solidFill>
                <a:schemeClr val="dk1"/>
              </a:solidFill>
              <a:latin typeface="Calibri"/>
              <a:ea typeface="Calibri"/>
              <a:cs typeface="Calibri"/>
              <a:sym typeface="Calibri"/>
            </a:endParaRPr>
          </a:p>
        </p:txBody>
      </p:sp>
      <p:sp>
        <p:nvSpPr>
          <p:cNvPr id="290" name="Google Shape;290;p42"/>
          <p:cNvSpPr/>
          <p:nvPr/>
        </p:nvSpPr>
        <p:spPr>
          <a:xfrm>
            <a:off x="3599737" y="3222218"/>
            <a:ext cx="2025000" cy="25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F3382"/>
              </a:buClr>
              <a:buSzPts val="1037"/>
              <a:buFont typeface="Montserrat"/>
              <a:buNone/>
            </a:pPr>
            <a:r>
              <a:rPr b="1" i="1" lang="en-US" sz="1037" u="none" cap="none" strike="noStrike">
                <a:solidFill>
                  <a:srgbClr val="6F3382"/>
                </a:solidFill>
                <a:latin typeface="Montserrat"/>
                <a:ea typeface="Montserrat"/>
                <a:cs typeface="Montserrat"/>
                <a:sym typeface="Montserrat"/>
              </a:rPr>
              <a:t>What’s the vision?</a:t>
            </a:r>
            <a:endParaRPr b="0" i="0" sz="1037" u="none" cap="none" strike="noStrike">
              <a:solidFill>
                <a:schemeClr val="dk1"/>
              </a:solidFill>
              <a:latin typeface="Calibri"/>
              <a:ea typeface="Calibri"/>
              <a:cs typeface="Calibri"/>
              <a:sym typeface="Calibri"/>
            </a:endParaRPr>
          </a:p>
        </p:txBody>
      </p:sp>
      <p:sp>
        <p:nvSpPr>
          <p:cNvPr id="291" name="Google Shape;291;p42"/>
          <p:cNvSpPr/>
          <p:nvPr/>
        </p:nvSpPr>
        <p:spPr>
          <a:xfrm>
            <a:off x="3599725" y="3523850"/>
            <a:ext cx="1949100" cy="517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5787B"/>
              </a:buClr>
              <a:buSzPts val="990"/>
              <a:buFont typeface="Montserrat"/>
              <a:buNone/>
            </a:pPr>
            <a:r>
              <a:rPr b="0" i="0" lang="en-US" sz="990" u="none" cap="none" strike="noStrike">
                <a:solidFill>
                  <a:srgbClr val="75787B"/>
                </a:solidFill>
                <a:latin typeface="Montserrat"/>
                <a:ea typeface="Montserrat"/>
                <a:cs typeface="Montserrat"/>
                <a:sym typeface="Montserrat"/>
              </a:rPr>
              <a:t>A narrative future</a:t>
            </a:r>
            <a:r>
              <a:rPr lang="en-US" sz="990">
                <a:solidFill>
                  <a:srgbClr val="75787B"/>
                </a:solidFill>
                <a:latin typeface="Montserrat"/>
                <a:ea typeface="Montserrat"/>
                <a:cs typeface="Montserrat"/>
                <a:sym typeface="Montserrat"/>
              </a:rPr>
              <a:t>. S</a:t>
            </a:r>
            <a:r>
              <a:rPr b="0" i="0" lang="en-US" sz="990" u="none" cap="none" strike="noStrike">
                <a:solidFill>
                  <a:srgbClr val="75787B"/>
                </a:solidFill>
                <a:latin typeface="Montserrat"/>
                <a:ea typeface="Montserrat"/>
                <a:cs typeface="Montserrat"/>
                <a:sym typeface="Montserrat"/>
              </a:rPr>
              <a:t>how what </a:t>
            </a:r>
            <a:r>
              <a:rPr lang="en-US" sz="990">
                <a:solidFill>
                  <a:srgbClr val="75787B"/>
                </a:solidFill>
                <a:latin typeface="Montserrat"/>
                <a:ea typeface="Montserrat"/>
                <a:cs typeface="Montserrat"/>
                <a:sym typeface="Montserrat"/>
              </a:rPr>
              <a:t>it</a:t>
            </a:r>
            <a:r>
              <a:rPr b="0" i="0" lang="en-US" sz="990" u="none" cap="none" strike="noStrike">
                <a:solidFill>
                  <a:srgbClr val="75787B"/>
                </a:solidFill>
                <a:latin typeface="Montserrat"/>
                <a:ea typeface="Montserrat"/>
                <a:cs typeface="Montserrat"/>
                <a:sym typeface="Montserrat"/>
              </a:rPr>
              <a:t> looks like if you win.</a:t>
            </a:r>
            <a:endParaRPr b="0" i="0" sz="990" u="none" cap="none" strike="noStrike">
              <a:solidFill>
                <a:schemeClr val="dk1"/>
              </a:solidFill>
              <a:latin typeface="Calibri"/>
              <a:ea typeface="Calibri"/>
              <a:cs typeface="Calibri"/>
              <a:sym typeface="Calibri"/>
            </a:endParaRPr>
          </a:p>
        </p:txBody>
      </p:sp>
      <p:sp>
        <p:nvSpPr>
          <p:cNvPr id="292" name="Google Shape;292;p42"/>
          <p:cNvSpPr/>
          <p:nvPr/>
        </p:nvSpPr>
        <p:spPr>
          <a:xfrm>
            <a:off x="5969611" y="1929557"/>
            <a:ext cx="2456100" cy="51600"/>
          </a:xfrm>
          <a:prstGeom prst="rect">
            <a:avLst/>
          </a:prstGeom>
          <a:solidFill>
            <a:srgbClr val="EB007A"/>
          </a:solidFill>
          <a:ln>
            <a:noFill/>
          </a:ln>
        </p:spPr>
        <p:txBody>
          <a:bodyPr anchorCtr="0" anchor="ctr" bIns="86150" lIns="86150" spcFirstLastPara="1" rIns="86150" wrap="square" tIns="86150">
            <a:noAutofit/>
          </a:bodyPr>
          <a:lstStyle/>
          <a:p>
            <a:pPr indent="0" lvl="0" marL="0" rtl="0" algn="l">
              <a:spcBef>
                <a:spcPts val="0"/>
              </a:spcBef>
              <a:spcAft>
                <a:spcPts val="0"/>
              </a:spcAft>
              <a:buNone/>
            </a:pPr>
            <a:r>
              <a:t/>
            </a:r>
            <a:endParaRPr/>
          </a:p>
        </p:txBody>
      </p:sp>
      <p:sp>
        <p:nvSpPr>
          <p:cNvPr id="293" name="Google Shape;293;p42"/>
          <p:cNvSpPr/>
          <p:nvPr/>
        </p:nvSpPr>
        <p:spPr>
          <a:xfrm>
            <a:off x="6228142" y="2145001"/>
            <a:ext cx="2025000" cy="60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EB007A"/>
              </a:buClr>
              <a:buSzPts val="3958"/>
              <a:buFont typeface="Montserrat"/>
              <a:buNone/>
            </a:pPr>
            <a:r>
              <a:rPr b="1" i="0" lang="en-US" sz="3958" u="none" cap="none" strike="noStrike">
                <a:solidFill>
                  <a:srgbClr val="EB007A"/>
                </a:solidFill>
                <a:latin typeface="Montserrat"/>
                <a:ea typeface="Montserrat"/>
                <a:cs typeface="Montserrat"/>
                <a:sym typeface="Montserrat"/>
              </a:rPr>
              <a:t>03</a:t>
            </a:r>
            <a:endParaRPr b="0" i="0" sz="3958" u="none" cap="none" strike="noStrike">
              <a:solidFill>
                <a:schemeClr val="dk1"/>
              </a:solidFill>
              <a:latin typeface="Calibri"/>
              <a:ea typeface="Calibri"/>
              <a:cs typeface="Calibri"/>
              <a:sym typeface="Calibri"/>
            </a:endParaRPr>
          </a:p>
        </p:txBody>
      </p:sp>
      <p:sp>
        <p:nvSpPr>
          <p:cNvPr id="294" name="Google Shape;294;p42"/>
          <p:cNvSpPr/>
          <p:nvPr/>
        </p:nvSpPr>
        <p:spPr>
          <a:xfrm>
            <a:off x="6228142" y="2834420"/>
            <a:ext cx="2025000" cy="34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62C30"/>
              </a:buClr>
              <a:buSzPts val="1602"/>
              <a:buFont typeface="Montserrat"/>
              <a:buNone/>
            </a:pPr>
            <a:r>
              <a:rPr b="1" i="0" lang="en-US" sz="1602" u="none" cap="none" strike="noStrike">
                <a:solidFill>
                  <a:srgbClr val="262C30"/>
                </a:solidFill>
                <a:latin typeface="Montserrat"/>
                <a:ea typeface="Montserrat"/>
                <a:cs typeface="Montserrat"/>
                <a:sym typeface="Montserrat"/>
              </a:rPr>
              <a:t>The ask</a:t>
            </a:r>
            <a:endParaRPr b="0" i="0" sz="1602" u="none" cap="none" strike="noStrike">
              <a:solidFill>
                <a:schemeClr val="dk1"/>
              </a:solidFill>
              <a:latin typeface="Calibri"/>
              <a:ea typeface="Calibri"/>
              <a:cs typeface="Calibri"/>
              <a:sym typeface="Calibri"/>
            </a:endParaRPr>
          </a:p>
        </p:txBody>
      </p:sp>
      <p:sp>
        <p:nvSpPr>
          <p:cNvPr id="295" name="Google Shape;295;p42"/>
          <p:cNvSpPr/>
          <p:nvPr/>
        </p:nvSpPr>
        <p:spPr>
          <a:xfrm>
            <a:off x="6228142" y="3222218"/>
            <a:ext cx="2025000" cy="25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EB007A"/>
              </a:buClr>
              <a:buSzPts val="1037"/>
              <a:buFont typeface="Montserrat"/>
              <a:buNone/>
            </a:pPr>
            <a:r>
              <a:rPr b="1" i="1" lang="en-US" sz="1037" u="none" cap="none" strike="noStrike">
                <a:solidFill>
                  <a:srgbClr val="EB007A"/>
                </a:solidFill>
                <a:latin typeface="Montserrat"/>
                <a:ea typeface="Montserrat"/>
                <a:cs typeface="Montserrat"/>
                <a:sym typeface="Montserrat"/>
              </a:rPr>
              <a:t>What do we need today?</a:t>
            </a:r>
            <a:endParaRPr b="0" i="0" sz="1037" u="none" cap="none" strike="noStrike">
              <a:solidFill>
                <a:schemeClr val="dk1"/>
              </a:solidFill>
              <a:latin typeface="Calibri"/>
              <a:ea typeface="Calibri"/>
              <a:cs typeface="Calibri"/>
              <a:sym typeface="Calibri"/>
            </a:endParaRPr>
          </a:p>
        </p:txBody>
      </p:sp>
      <p:sp>
        <p:nvSpPr>
          <p:cNvPr id="296" name="Google Shape;296;p42"/>
          <p:cNvSpPr/>
          <p:nvPr/>
        </p:nvSpPr>
        <p:spPr>
          <a:xfrm>
            <a:off x="6228142" y="3523839"/>
            <a:ext cx="2025000" cy="517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5787B"/>
              </a:buClr>
              <a:buSzPts val="990"/>
              <a:buFont typeface="Montserrat"/>
              <a:buNone/>
            </a:pPr>
            <a:r>
              <a:rPr b="0" i="0" lang="en-US" sz="990" u="none" cap="none" strike="noStrike">
                <a:solidFill>
                  <a:srgbClr val="75787B"/>
                </a:solidFill>
                <a:latin typeface="Montserrat"/>
                <a:ea typeface="Montserrat"/>
                <a:cs typeface="Montserrat"/>
                <a:sym typeface="Montserrat"/>
              </a:rPr>
              <a:t>Immediate</a:t>
            </a:r>
            <a:r>
              <a:rPr lang="en-US" sz="990">
                <a:solidFill>
                  <a:srgbClr val="75787B"/>
                </a:solidFill>
                <a:latin typeface="Montserrat"/>
                <a:ea typeface="Montserrat"/>
                <a:cs typeface="Montserrat"/>
                <a:sym typeface="Montserrat"/>
              </a:rPr>
              <a:t> &amp;</a:t>
            </a:r>
            <a:r>
              <a:rPr b="0" i="0" lang="en-US" sz="990" u="none" cap="none" strike="noStrike">
                <a:solidFill>
                  <a:srgbClr val="75787B"/>
                </a:solidFill>
                <a:latin typeface="Montserrat"/>
                <a:ea typeface="Montserrat"/>
                <a:cs typeface="Montserrat"/>
                <a:sym typeface="Montserrat"/>
              </a:rPr>
              <a:t> Specific. </a:t>
            </a:r>
            <a:br>
              <a:rPr b="0" i="0" lang="en-US" sz="990" u="none" cap="none" strike="noStrike">
                <a:solidFill>
                  <a:srgbClr val="75787B"/>
                </a:solidFill>
                <a:latin typeface="Montserrat"/>
                <a:ea typeface="Montserrat"/>
                <a:cs typeface="Montserrat"/>
                <a:sym typeface="Montserrat"/>
              </a:rPr>
            </a:br>
            <a:r>
              <a:rPr b="0" i="0" lang="en-US" sz="990" u="none" cap="none" strike="noStrike">
                <a:solidFill>
                  <a:srgbClr val="75787B"/>
                </a:solidFill>
                <a:latin typeface="Montserrat"/>
                <a:ea typeface="Montserrat"/>
                <a:cs typeface="Montserrat"/>
                <a:sym typeface="Montserrat"/>
              </a:rPr>
              <a:t>One clear call to action.</a:t>
            </a:r>
            <a:endParaRPr b="0" i="0" sz="99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1" name="Shape 301"/>
        <p:cNvGrpSpPr/>
        <p:nvPr/>
      </p:nvGrpSpPr>
      <p:grpSpPr>
        <a:xfrm>
          <a:off x="0" y="0"/>
          <a:ext cx="0" cy="0"/>
          <a:chOff x="0" y="0"/>
          <a:chExt cx="0" cy="0"/>
        </a:xfrm>
      </p:grpSpPr>
      <p:sp>
        <p:nvSpPr>
          <p:cNvPr id="302" name="Google Shape;302;p43"/>
          <p:cNvSpPr/>
          <p:nvPr/>
        </p:nvSpPr>
        <p:spPr>
          <a:xfrm>
            <a:off x="712800" y="411475"/>
            <a:ext cx="5199000" cy="216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885E4"/>
              </a:buClr>
              <a:buSzPts val="853"/>
              <a:buFont typeface="Montserrat"/>
              <a:buNone/>
            </a:pPr>
            <a:r>
              <a:rPr b="1" i="0" lang="en-US" sz="853" u="none" cap="none" strike="noStrike">
                <a:solidFill>
                  <a:srgbClr val="2885E4"/>
                </a:solidFill>
                <a:latin typeface="Montserrat"/>
                <a:ea typeface="Montserrat"/>
                <a:cs typeface="Montserrat"/>
                <a:sym typeface="Montserrat"/>
              </a:rPr>
              <a:t>DON’T FORGET YOUR TEAM</a:t>
            </a:r>
            <a:endParaRPr b="0" i="0" sz="853" u="none" cap="none" strike="noStrike">
              <a:solidFill>
                <a:schemeClr val="dk1"/>
              </a:solidFill>
              <a:latin typeface="Calibri"/>
              <a:ea typeface="Calibri"/>
              <a:cs typeface="Calibri"/>
              <a:sym typeface="Calibri"/>
            </a:endParaRPr>
          </a:p>
        </p:txBody>
      </p:sp>
      <p:sp>
        <p:nvSpPr>
          <p:cNvPr id="303" name="Google Shape;303;p43"/>
          <p:cNvSpPr/>
          <p:nvPr/>
        </p:nvSpPr>
        <p:spPr>
          <a:xfrm>
            <a:off x="712800" y="697414"/>
            <a:ext cx="7798200" cy="606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62C30"/>
              </a:buClr>
              <a:buSzPts val="2843"/>
              <a:buFont typeface="Montserrat"/>
              <a:buNone/>
            </a:pPr>
            <a:r>
              <a:rPr b="1" i="0" lang="en-US" sz="2843" u="none" cap="none" strike="noStrike">
                <a:solidFill>
                  <a:srgbClr val="262C30"/>
                </a:solidFill>
                <a:latin typeface="Montserrat"/>
                <a:ea typeface="Montserrat"/>
                <a:cs typeface="Montserrat"/>
                <a:sym typeface="Montserrat"/>
              </a:rPr>
              <a:t>The visual north star</a:t>
            </a:r>
            <a:endParaRPr b="0" i="0" sz="2843" u="none" cap="none" strike="noStrike">
              <a:solidFill>
                <a:schemeClr val="dk1"/>
              </a:solidFill>
              <a:latin typeface="Calibri"/>
              <a:ea typeface="Calibri"/>
              <a:cs typeface="Calibri"/>
              <a:sym typeface="Calibri"/>
            </a:endParaRPr>
          </a:p>
        </p:txBody>
      </p:sp>
      <p:pic>
        <p:nvPicPr>
          <p:cNvPr id="304" name="Google Shape;304;p43"/>
          <p:cNvPicPr preferRelativeResize="0"/>
          <p:nvPr/>
        </p:nvPicPr>
        <p:blipFill>
          <a:blip r:embed="rId3">
            <a:alphaModFix/>
          </a:blip>
          <a:stretch>
            <a:fillRect/>
          </a:stretch>
        </p:blipFill>
        <p:spPr>
          <a:xfrm>
            <a:off x="4572012" y="1231804"/>
            <a:ext cx="4025323" cy="3189441"/>
          </a:xfrm>
          <a:prstGeom prst="rect">
            <a:avLst/>
          </a:prstGeom>
          <a:noFill/>
          <a:ln>
            <a:noFill/>
          </a:ln>
        </p:spPr>
      </p:pic>
      <p:sp>
        <p:nvSpPr>
          <p:cNvPr id="305" name="Google Shape;305;p43"/>
          <p:cNvSpPr txBox="1"/>
          <p:nvPr/>
        </p:nvSpPr>
        <p:spPr>
          <a:xfrm>
            <a:off x="712425" y="1518400"/>
            <a:ext cx="3819000" cy="29772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0"/>
              </a:spcAft>
              <a:buNone/>
            </a:pPr>
            <a:r>
              <a:rPr lang="en-US" sz="1300">
                <a:solidFill>
                  <a:srgbClr val="1F1F1F"/>
                </a:solidFill>
                <a:latin typeface="Montserrat"/>
                <a:ea typeface="Montserrat"/>
                <a:cs typeface="Montserrat"/>
                <a:sym typeface="Montserrat"/>
              </a:rPr>
              <a:t>Innovation teams suffer from massive burnout. Projects get killed, priorities shift. You can use visual storytelling downward, too. </a:t>
            </a:r>
            <a:endParaRPr sz="1300">
              <a:solidFill>
                <a:srgbClr val="1F1F1F"/>
              </a:solidFill>
              <a:latin typeface="Montserrat"/>
              <a:ea typeface="Montserrat"/>
              <a:cs typeface="Montserrat"/>
              <a:sym typeface="Montserrat"/>
            </a:endParaRPr>
          </a:p>
          <a:p>
            <a:pPr indent="0" lvl="0" marL="0" rtl="0" algn="l">
              <a:lnSpc>
                <a:spcPct val="115000"/>
              </a:lnSpc>
              <a:spcBef>
                <a:spcPts val="1800"/>
              </a:spcBef>
              <a:spcAft>
                <a:spcPts val="0"/>
              </a:spcAft>
              <a:buNone/>
            </a:pPr>
            <a:r>
              <a:rPr lang="en-US" sz="1300">
                <a:solidFill>
                  <a:srgbClr val="1F1F1F"/>
                </a:solidFill>
                <a:latin typeface="Montserrat"/>
                <a:ea typeface="Montserrat"/>
                <a:cs typeface="Montserrat"/>
                <a:sym typeface="Montserrat"/>
              </a:rPr>
              <a:t>By creating a visual 'North Star,' a physical or digital poster that illustrates the ultimate vision, you give your team an anchor.</a:t>
            </a:r>
            <a:endParaRPr sz="1720">
              <a:solidFill>
                <a:srgbClr val="262C30"/>
              </a:solidFill>
              <a:latin typeface="Montserrat"/>
              <a:ea typeface="Montserrat"/>
              <a:cs typeface="Montserrat"/>
              <a:sym typeface="Montserrat"/>
            </a:endParaRPr>
          </a:p>
          <a:p>
            <a:pPr indent="0" lvl="0" marL="0" rtl="0" algn="l">
              <a:lnSpc>
                <a:spcPct val="136666"/>
              </a:lnSpc>
              <a:spcBef>
                <a:spcPts val="1800"/>
              </a:spcBef>
              <a:spcAft>
                <a:spcPts val="0"/>
              </a:spcAft>
              <a:buNone/>
            </a:pPr>
            <a:r>
              <a:t/>
            </a:r>
            <a:endParaRPr sz="1720">
              <a:solidFill>
                <a:srgbClr val="262C30"/>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10" name="Shape 310"/>
        <p:cNvGrpSpPr/>
        <p:nvPr/>
      </p:nvGrpSpPr>
      <p:grpSpPr>
        <a:xfrm>
          <a:off x="0" y="0"/>
          <a:ext cx="0" cy="0"/>
          <a:chOff x="0" y="0"/>
          <a:chExt cx="0" cy="0"/>
        </a:xfrm>
      </p:grpSpPr>
      <p:sp>
        <p:nvSpPr>
          <p:cNvPr id="311" name="Google Shape;311;p44"/>
          <p:cNvSpPr/>
          <p:nvPr/>
        </p:nvSpPr>
        <p:spPr>
          <a:xfrm>
            <a:off x="712800" y="411475"/>
            <a:ext cx="5170500" cy="215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885E4"/>
              </a:buClr>
              <a:buSzPts val="848"/>
              <a:buFont typeface="Montserrat"/>
              <a:buNone/>
            </a:pPr>
            <a:r>
              <a:rPr b="1" i="0" lang="en-US" sz="848" u="none" cap="none" strike="noStrike">
                <a:solidFill>
                  <a:srgbClr val="2885E4"/>
                </a:solidFill>
                <a:latin typeface="Montserrat"/>
                <a:ea typeface="Montserrat"/>
                <a:cs typeface="Montserrat"/>
                <a:sym typeface="Montserrat"/>
              </a:rPr>
              <a:t>CASE STUDY</a:t>
            </a:r>
            <a:endParaRPr b="0" i="0" sz="848" u="none" cap="none" strike="noStrike">
              <a:solidFill>
                <a:schemeClr val="dk1"/>
              </a:solidFill>
              <a:latin typeface="Calibri"/>
              <a:ea typeface="Calibri"/>
              <a:cs typeface="Calibri"/>
              <a:sym typeface="Calibri"/>
            </a:endParaRPr>
          </a:p>
        </p:txBody>
      </p:sp>
      <p:sp>
        <p:nvSpPr>
          <p:cNvPr id="312" name="Google Shape;312;p44"/>
          <p:cNvSpPr/>
          <p:nvPr/>
        </p:nvSpPr>
        <p:spPr>
          <a:xfrm>
            <a:off x="712800" y="695860"/>
            <a:ext cx="7755900" cy="60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62C30"/>
              </a:buClr>
              <a:buSzPts val="2827"/>
              <a:buFont typeface="Montserrat"/>
              <a:buNone/>
            </a:pPr>
            <a:r>
              <a:rPr b="1" i="0" lang="en-US" sz="2827" u="none" cap="none" strike="noStrike">
                <a:solidFill>
                  <a:srgbClr val="262C30"/>
                </a:solidFill>
                <a:latin typeface="Montserrat"/>
                <a:ea typeface="Montserrat"/>
                <a:cs typeface="Montserrat"/>
                <a:sym typeface="Montserrat"/>
              </a:rPr>
              <a:t>A tale of two pitches</a:t>
            </a:r>
            <a:endParaRPr b="0" i="0" sz="2827" u="none" cap="none" strike="noStrike">
              <a:solidFill>
                <a:schemeClr val="dk1"/>
              </a:solidFill>
              <a:latin typeface="Calibri"/>
              <a:ea typeface="Calibri"/>
              <a:cs typeface="Calibri"/>
              <a:sym typeface="Calibri"/>
            </a:endParaRPr>
          </a:p>
        </p:txBody>
      </p:sp>
      <p:sp>
        <p:nvSpPr>
          <p:cNvPr id="313" name="Google Shape;313;p44"/>
          <p:cNvSpPr/>
          <p:nvPr/>
        </p:nvSpPr>
        <p:spPr>
          <a:xfrm>
            <a:off x="712800" y="1299100"/>
            <a:ext cx="7755900" cy="301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5787B"/>
              </a:buClr>
              <a:buSzPts val="1319"/>
              <a:buFont typeface="Montserrat"/>
              <a:buNone/>
            </a:pPr>
            <a:r>
              <a:rPr b="0" i="1" lang="en-US" sz="1319" u="none" cap="none" strike="noStrike">
                <a:solidFill>
                  <a:srgbClr val="75787B"/>
                </a:solidFill>
                <a:latin typeface="Montserrat"/>
                <a:ea typeface="Montserrat"/>
                <a:cs typeface="Montserrat"/>
                <a:sym typeface="Montserrat"/>
              </a:rPr>
              <a:t>When the tech was right, but the story was wrong.</a:t>
            </a:r>
            <a:endParaRPr b="0" i="0" sz="1319" u="none" cap="none" strike="noStrike">
              <a:solidFill>
                <a:schemeClr val="dk1"/>
              </a:solidFill>
              <a:latin typeface="Calibri"/>
              <a:ea typeface="Calibri"/>
              <a:cs typeface="Calibri"/>
              <a:sym typeface="Calibri"/>
            </a:endParaRPr>
          </a:p>
        </p:txBody>
      </p:sp>
      <p:pic>
        <p:nvPicPr>
          <p:cNvPr id="314" name="Google Shape;314;p44"/>
          <p:cNvPicPr preferRelativeResize="0"/>
          <p:nvPr/>
        </p:nvPicPr>
        <p:blipFill>
          <a:blip r:embed="rId3">
            <a:alphaModFix/>
          </a:blip>
          <a:stretch>
            <a:fillRect/>
          </a:stretch>
        </p:blipFill>
        <p:spPr>
          <a:xfrm>
            <a:off x="266700" y="2273125"/>
            <a:ext cx="8610600" cy="2390775"/>
          </a:xfrm>
          <a:prstGeom prst="rect">
            <a:avLst/>
          </a:prstGeom>
          <a:noFill/>
          <a:ln>
            <a:noFill/>
          </a:ln>
        </p:spPr>
      </p:pic>
      <p:pic>
        <p:nvPicPr>
          <p:cNvPr id="315" name="Google Shape;315;p44"/>
          <p:cNvPicPr preferRelativeResize="0"/>
          <p:nvPr/>
        </p:nvPicPr>
        <p:blipFill>
          <a:blip r:embed="rId4">
            <a:alphaModFix/>
          </a:blip>
          <a:stretch>
            <a:fillRect/>
          </a:stretch>
        </p:blipFill>
        <p:spPr>
          <a:xfrm>
            <a:off x="6400175" y="436025"/>
            <a:ext cx="2266950" cy="16573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rritory - Photo - Master 4.1">
  <a:themeElements>
    <a:clrScheme name="Custom 1">
      <a:dk1>
        <a:srgbClr val="262C30"/>
      </a:dk1>
      <a:lt1>
        <a:srgbClr val="FFFFFF"/>
      </a:lt1>
      <a:dk2>
        <a:srgbClr val="6F3382"/>
      </a:dk2>
      <a:lt2>
        <a:srgbClr val="E7E6E6"/>
      </a:lt2>
      <a:accent1>
        <a:srgbClr val="2885E4"/>
      </a:accent1>
      <a:accent2>
        <a:srgbClr val="EB007A"/>
      </a:accent2>
      <a:accent3>
        <a:srgbClr val="D3CE28"/>
      </a:accent3>
      <a:accent4>
        <a:srgbClr val="B3B3B3"/>
      </a:accent4>
      <a:accent5>
        <a:srgbClr val="B3B3B3"/>
      </a:accent5>
      <a:accent6>
        <a:srgbClr val="B3B3B3"/>
      </a:accent6>
      <a:hlink>
        <a:srgbClr val="FFFFFF"/>
      </a:hlink>
      <a:folHlink>
        <a:srgbClr val="C8C8C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erritory - Flood - Master 4.1">
  <a:themeElements>
    <a:clrScheme name="Office">
      <a:dk1>
        <a:srgbClr val="262C30"/>
      </a:dk1>
      <a:lt1>
        <a:srgbClr val="FFFFFF"/>
      </a:lt1>
      <a:dk2>
        <a:srgbClr val="6F3382"/>
      </a:dk2>
      <a:lt2>
        <a:srgbClr val="E7E6E6"/>
      </a:lt2>
      <a:accent1>
        <a:srgbClr val="2885E4"/>
      </a:accent1>
      <a:accent2>
        <a:srgbClr val="EB007A"/>
      </a:accent2>
      <a:accent3>
        <a:srgbClr val="D3CE28"/>
      </a:accent3>
      <a:accent4>
        <a:srgbClr val="B3B3B3"/>
      </a:accent4>
      <a:accent5>
        <a:srgbClr val="B3B3B3"/>
      </a:accent5>
      <a:accent6>
        <a:srgbClr val="B3B3B3"/>
      </a:accent6>
      <a:hlink>
        <a:srgbClr val="FFFFFF"/>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Territory - Content - Master 4.1">
  <a:themeElements>
    <a:clrScheme name="Office">
      <a:dk1>
        <a:srgbClr val="262C30"/>
      </a:dk1>
      <a:lt1>
        <a:srgbClr val="FFFFFF"/>
      </a:lt1>
      <a:dk2>
        <a:srgbClr val="6F3382"/>
      </a:dk2>
      <a:lt2>
        <a:srgbClr val="E7E6E6"/>
      </a:lt2>
      <a:accent1>
        <a:srgbClr val="2885E4"/>
      </a:accent1>
      <a:accent2>
        <a:srgbClr val="EB007A"/>
      </a:accent2>
      <a:accent3>
        <a:srgbClr val="D3CE28"/>
      </a:accent3>
      <a:accent4>
        <a:srgbClr val="B3B3B3"/>
      </a:accent4>
      <a:accent5>
        <a:srgbClr val="B3B3B3"/>
      </a:accent5>
      <a:accent6>
        <a:srgbClr val="B3B3B3"/>
      </a:accent6>
      <a:hlink>
        <a:srgbClr val="2885E4"/>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