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60" r:id="rId3"/>
    <p:sldId id="259" r:id="rId4"/>
    <p:sldId id="262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CAEE02-7956-4815-9613-BB6080084B8E}" v="2" dt="2026-03-15T02:18:31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7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rtis Kopf" userId="705b56f1-87ec-4ce4-9243-6cfd8d982e36" providerId="ADAL" clId="{95DB238D-D7DA-4FA4-8C74-72876D4E65D3}"/>
    <pc:docChg chg="undo custSel modSld">
      <pc:chgData name="Curtis Kopf" userId="705b56f1-87ec-4ce4-9243-6cfd8d982e36" providerId="ADAL" clId="{95DB238D-D7DA-4FA4-8C74-72876D4E65D3}" dt="2026-03-15T14:07:17.225" v="369" actId="20577"/>
      <pc:docMkLst>
        <pc:docMk/>
      </pc:docMkLst>
      <pc:sldChg chg="modSp mod">
        <pc:chgData name="Curtis Kopf" userId="705b56f1-87ec-4ce4-9243-6cfd8d982e36" providerId="ADAL" clId="{95DB238D-D7DA-4FA4-8C74-72876D4E65D3}" dt="2026-03-15T14:07:17.225" v="369" actId="20577"/>
        <pc:sldMkLst>
          <pc:docMk/>
          <pc:sldMk cId="377378792" sldId="257"/>
        </pc:sldMkLst>
        <pc:graphicFrameChg chg="mod modGraphic">
          <ac:chgData name="Curtis Kopf" userId="705b56f1-87ec-4ce4-9243-6cfd8d982e36" providerId="ADAL" clId="{95DB238D-D7DA-4FA4-8C74-72876D4E65D3}" dt="2026-03-15T14:07:17.225" v="369" actId="20577"/>
          <ac:graphicFrameMkLst>
            <pc:docMk/>
            <pc:sldMk cId="377378792" sldId="257"/>
            <ac:graphicFrameMk id="5" creationId="{9165696E-58DB-96C9-E114-FE51D69E4EE7}"/>
          </ac:graphicFrameMkLst>
        </pc:graphicFrameChg>
      </pc:sldChg>
      <pc:sldChg chg="modSp mod">
        <pc:chgData name="Curtis Kopf" userId="705b56f1-87ec-4ce4-9243-6cfd8d982e36" providerId="ADAL" clId="{95DB238D-D7DA-4FA4-8C74-72876D4E65D3}" dt="2026-03-15T02:19:34.155" v="353" actId="20577"/>
        <pc:sldMkLst>
          <pc:docMk/>
          <pc:sldMk cId="29124112" sldId="258"/>
        </pc:sldMkLst>
        <pc:graphicFrameChg chg="modGraphic">
          <ac:chgData name="Curtis Kopf" userId="705b56f1-87ec-4ce4-9243-6cfd8d982e36" providerId="ADAL" clId="{95DB238D-D7DA-4FA4-8C74-72876D4E65D3}" dt="2026-03-15T02:19:34.155" v="353" actId="20577"/>
          <ac:graphicFrameMkLst>
            <pc:docMk/>
            <pc:sldMk cId="29124112" sldId="258"/>
            <ac:graphicFrameMk id="5" creationId="{60648F49-A97C-83CB-CC20-B0625E5C26E9}"/>
          </ac:graphicFrameMkLst>
        </pc:graphicFrameChg>
      </pc:sldChg>
      <pc:sldChg chg="addSp delSp modSp mod">
        <pc:chgData name="Curtis Kopf" userId="705b56f1-87ec-4ce4-9243-6cfd8d982e36" providerId="ADAL" clId="{95DB238D-D7DA-4FA4-8C74-72876D4E65D3}" dt="2026-03-15T14:06:20.379" v="361" actId="26606"/>
        <pc:sldMkLst>
          <pc:docMk/>
          <pc:sldMk cId="4177222657" sldId="259"/>
        </pc:sldMkLst>
        <pc:spChg chg="mod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2" creationId="{F0BC43C6-DAEA-5CD9-5B09-745513449CD4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24" creationId="{BACC6370-2D7E-4714-9D71-7542949D7D5D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26" creationId="{256B2C21-A230-48C0-8DF1-C46611373C44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28" creationId="{3847E18C-932D-4C95-AABA-FEC7C9499AD7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30" creationId="{3150CB11-0C61-439E-910F-5787759E72A0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32" creationId="{43F8A58B-5155-44CE-A5FF-7647B47D0A7A}"/>
          </ac:spMkLst>
        </pc:spChg>
        <pc:spChg chg="del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34" creationId="{443F2ACA-E6D6-4028-82DD-F03C262D5DE6}"/>
          </ac:spMkLst>
        </pc:spChg>
        <pc:spChg chg="add">
          <ac:chgData name="Curtis Kopf" userId="705b56f1-87ec-4ce4-9243-6cfd8d982e36" providerId="ADAL" clId="{95DB238D-D7DA-4FA4-8C74-72876D4E65D3}" dt="2026-03-15T14:06:20.379" v="361" actId="26606"/>
          <ac:spMkLst>
            <pc:docMk/>
            <pc:sldMk cId="4177222657" sldId="259"/>
            <ac:spMk id="39" creationId="{2659FDB4-FCBE-4A89-B46D-43D4FA54464D}"/>
          </ac:spMkLst>
        </pc:spChg>
        <pc:graphicFrameChg chg="mod modGraphic">
          <ac:chgData name="Curtis Kopf" userId="705b56f1-87ec-4ce4-9243-6cfd8d982e36" providerId="ADAL" clId="{95DB238D-D7DA-4FA4-8C74-72876D4E65D3}" dt="2026-03-15T14:06:20.379" v="361" actId="26606"/>
          <ac:graphicFrameMkLst>
            <pc:docMk/>
            <pc:sldMk cId="4177222657" sldId="259"/>
            <ac:graphicFrameMk id="5" creationId="{0DECEDEA-BAC8-0C5D-52D0-AA3F6AA8662C}"/>
          </ac:graphicFrameMkLst>
        </pc:graphicFrameChg>
        <pc:cxnChg chg="add">
          <ac:chgData name="Curtis Kopf" userId="705b56f1-87ec-4ce4-9243-6cfd8d982e36" providerId="ADAL" clId="{95DB238D-D7DA-4FA4-8C74-72876D4E65D3}" dt="2026-03-15T14:06:20.379" v="361" actId="26606"/>
          <ac:cxnSpMkLst>
            <pc:docMk/>
            <pc:sldMk cId="4177222657" sldId="259"/>
            <ac:cxnSpMk id="41" creationId="{C8F51B3F-8331-4E4A-AE96-D47B1006EEAD}"/>
          </ac:cxnSpMkLst>
        </pc:cxnChg>
      </pc:sldChg>
      <pc:sldChg chg="addSp delSp modSp mod">
        <pc:chgData name="Curtis Kopf" userId="705b56f1-87ec-4ce4-9243-6cfd8d982e36" providerId="ADAL" clId="{95DB238D-D7DA-4FA4-8C74-72876D4E65D3}" dt="2026-03-15T14:05:24.050" v="357" actId="26606"/>
        <pc:sldMkLst>
          <pc:docMk/>
          <pc:sldMk cId="3472787653" sldId="260"/>
        </pc:sldMkLst>
        <pc:spChg chg="mod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2" creationId="{D75265B7-81CD-9E55-A0FF-51CBA452B854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7" creationId="{1A3C89F8-0D2F-47FF-B903-151248265F47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9" creationId="{C5CB530E-515E-412C-9DF1-5F8FFBD6F383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13" creationId="{AEA7509D-F04F-40CB-A0B3-EEF16499CC9F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17" creationId="{508BEF50-7B1E-49A4-BC19-5F4F1D755E64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19" creationId="{3FBAD350-5664-4811-A208-657FB882D350}"/>
          </ac:spMkLst>
        </pc:spChg>
        <pc:spChg chg="del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21" creationId="{C39ADB8F-D187-49D7-BDCF-C1B6DC727068}"/>
          </ac:spMkLst>
        </pc:spChg>
        <pc:spChg chg="add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26" creationId="{8E2CC403-21CD-41DF-BAC4-329D7FF03C5C}"/>
          </ac:spMkLst>
        </pc:spChg>
        <pc:spChg chg="add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33" creationId="{7653717E-6F8C-43E0-9893-C03AE87D18D6}"/>
          </ac:spMkLst>
        </pc:spChg>
        <pc:spChg chg="add">
          <ac:chgData name="Curtis Kopf" userId="705b56f1-87ec-4ce4-9243-6cfd8d982e36" providerId="ADAL" clId="{95DB238D-D7DA-4FA4-8C74-72876D4E65D3}" dt="2026-03-15T14:05:24.050" v="357" actId="26606"/>
          <ac:spMkLst>
            <pc:docMk/>
            <pc:sldMk cId="3472787653" sldId="260"/>
            <ac:spMk id="35" creationId="{35BB14B4-EC3F-47C7-9AF3-B0E017B75C42}"/>
          </ac:spMkLst>
        </pc:spChg>
      </pc:sldChg>
      <pc:sldChg chg="addSp delSp modSp mod addAnim">
        <pc:chgData name="Curtis Kopf" userId="705b56f1-87ec-4ce4-9243-6cfd8d982e36" providerId="ADAL" clId="{95DB238D-D7DA-4FA4-8C74-72876D4E65D3}" dt="2026-03-15T14:05:33.006" v="360"/>
        <pc:sldMkLst>
          <pc:docMk/>
          <pc:sldMk cId="3880068331" sldId="261"/>
        </pc:sldMkLst>
        <pc:spChg chg="mod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" creationId="{31B27737-993F-4CA0-11B9-3A441BC38ACE}"/>
          </ac:spMkLst>
        </pc:spChg>
        <pc:spChg chg="mod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3" creationId="{4B09B5F6-7BBA-80FF-C3E6-9E6B0CD4CA71}"/>
          </ac:spMkLst>
        </pc:spChg>
        <pc:spChg chg="add del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02" creationId="{1A3C89F8-0D2F-47FF-B903-151248265F47}"/>
          </ac:spMkLst>
        </pc:spChg>
        <pc:spChg chg="add del">
          <ac:chgData name="Curtis Kopf" userId="705b56f1-87ec-4ce4-9243-6cfd8d982e36" providerId="ADAL" clId="{95DB238D-D7DA-4FA4-8C74-72876D4E65D3}" dt="2026-03-15T14:05:01.450" v="355" actId="26606"/>
          <ac:spMkLst>
            <pc:docMk/>
            <pc:sldMk cId="3880068331" sldId="261"/>
            <ac:spMk id="204" creationId="{C5CB530E-515E-412C-9DF1-5F8FFBD6F383}"/>
          </ac:spMkLst>
        </pc:spChg>
        <pc:spChg chg="add del">
          <ac:chgData name="Curtis Kopf" userId="705b56f1-87ec-4ce4-9243-6cfd8d982e36" providerId="ADAL" clId="{95DB238D-D7DA-4FA4-8C74-72876D4E65D3}" dt="2026-03-15T14:05:01.450" v="355" actId="26606"/>
          <ac:spMkLst>
            <pc:docMk/>
            <pc:sldMk cId="3880068331" sldId="261"/>
            <ac:spMk id="206" creationId="{712D4376-A578-4FF1-94FC-245E7A6A489F}"/>
          </ac:spMkLst>
        </pc:spChg>
        <pc:spChg chg="add del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08" creationId="{AEA7509D-F04F-40CB-A0B3-EEF16499CC9F}"/>
          </ac:spMkLst>
        </pc:spChg>
        <pc:spChg chg="add del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12" creationId="{508BEF50-7B1E-49A4-BC19-5F4F1D755E64}"/>
          </ac:spMkLst>
        </pc:spChg>
        <pc:spChg chg="add del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14" creationId="{3FBAD350-5664-4811-A208-657FB882D350}"/>
          </ac:spMkLst>
        </pc:spChg>
        <pc:spChg chg="add del">
          <ac:chgData name="Curtis Kopf" userId="705b56f1-87ec-4ce4-9243-6cfd8d982e36" providerId="ADAL" clId="{95DB238D-D7DA-4FA4-8C74-72876D4E65D3}" dt="2026-03-15T14:05:01.460" v="356" actId="26606"/>
          <ac:spMkLst>
            <pc:docMk/>
            <pc:sldMk cId="3880068331" sldId="261"/>
            <ac:spMk id="216" creationId="{C39ADB8F-D187-49D7-BDCF-C1B6DC727068}"/>
          </ac:spMkLst>
        </pc:spChg>
        <pc:spChg chg="add del">
          <ac:chgData name="Curtis Kopf" userId="705b56f1-87ec-4ce4-9243-6cfd8d982e36" providerId="ADAL" clId="{95DB238D-D7DA-4FA4-8C74-72876D4E65D3}" dt="2026-03-15T14:05:01.450" v="355" actId="26606"/>
          <ac:spMkLst>
            <pc:docMk/>
            <pc:sldMk cId="3880068331" sldId="261"/>
            <ac:spMk id="221" creationId="{C7D023E4-8DE1-436E-9847-ED6A4B4B04FD}"/>
          </ac:spMkLst>
        </pc:spChg>
        <pc:spChg chg="add 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36" creationId="{6F5A5072-7B47-4D32-B52A-4EBBF590B8A5}"/>
          </ac:spMkLst>
        </pc:spChg>
        <pc:spChg chg="add 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37" creationId="{9715DAF0-AE1B-46C9-8A6B-DB2AA05AB91D}"/>
          </ac:spMkLst>
        </pc:spChg>
        <pc:spChg chg="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38" creationId="{6016219D-510E-4184-9090-6D5578A87BD1}"/>
          </ac:spMkLst>
        </pc:spChg>
        <pc:spChg chg="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39" creationId="{AFF4A713-7B75-4B21-90D7-5AB19547C728}"/>
          </ac:spMkLst>
        </pc:spChg>
        <pc:spChg chg="add 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40" creationId="{DC631C0B-6DA6-4E57-8231-CE32B3434A7E}"/>
          </ac:spMkLst>
        </pc:spChg>
        <pc:spChg chg="add del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41" creationId="{C29501E6-A978-4A61-9689-9085AF97A53A}"/>
          </ac:spMkLst>
        </pc:spChg>
        <pc:spChg chg="add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46" creationId="{8E2CC403-21CD-41DF-BAC4-329D7FF03C5C}"/>
          </ac:spMkLst>
        </pc:spChg>
        <pc:spChg chg="add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53" creationId="{7653717E-6F8C-43E0-9893-C03AE87D18D6}"/>
          </ac:spMkLst>
        </pc:spChg>
        <pc:spChg chg="add">
          <ac:chgData name="Curtis Kopf" userId="705b56f1-87ec-4ce4-9243-6cfd8d982e36" providerId="ADAL" clId="{95DB238D-D7DA-4FA4-8C74-72876D4E65D3}" dt="2026-03-15T14:05:33" v="358" actId="26606"/>
          <ac:spMkLst>
            <pc:docMk/>
            <pc:sldMk cId="3880068331" sldId="261"/>
            <ac:spMk id="255" creationId="{35BB14B4-EC3F-47C7-9AF3-B0E017B75C42}"/>
          </ac:spMkLst>
        </pc:spChg>
      </pc:sldChg>
      <pc:sldChg chg="modSp mod">
        <pc:chgData name="Curtis Kopf" userId="705b56f1-87ec-4ce4-9243-6cfd8d982e36" providerId="ADAL" clId="{95DB238D-D7DA-4FA4-8C74-72876D4E65D3}" dt="2026-03-15T02:17:31.711" v="199" actId="20577"/>
        <pc:sldMkLst>
          <pc:docMk/>
          <pc:sldMk cId="1347854175" sldId="262"/>
        </pc:sldMkLst>
        <pc:spChg chg="mod">
          <ac:chgData name="Curtis Kopf" userId="705b56f1-87ec-4ce4-9243-6cfd8d982e36" providerId="ADAL" clId="{95DB238D-D7DA-4FA4-8C74-72876D4E65D3}" dt="2026-03-15T02:15:53.944" v="38" actId="20577"/>
          <ac:spMkLst>
            <pc:docMk/>
            <pc:sldMk cId="1347854175" sldId="262"/>
            <ac:spMk id="2" creationId="{94E433CB-AA0D-C267-555B-4723923FD575}"/>
          </ac:spMkLst>
        </pc:spChg>
        <pc:graphicFrameChg chg="modGraphic">
          <ac:chgData name="Curtis Kopf" userId="705b56f1-87ec-4ce4-9243-6cfd8d982e36" providerId="ADAL" clId="{95DB238D-D7DA-4FA4-8C74-72876D4E65D3}" dt="2026-03-15T02:17:31.711" v="199" actId="20577"/>
          <ac:graphicFrameMkLst>
            <pc:docMk/>
            <pc:sldMk cId="1347854175" sldId="262"/>
            <ac:graphicFrameMk id="5" creationId="{13995950-73EC-183B-4F93-CE44BE4EA16F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A8308-C443-4240-93AF-7B3D7CED928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CB07DFD-03C1-4767-9ADA-5F023DD65F5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Customer satisfaction is declining or stagnating across all indexes: Forrester, KPMG, ASCI, Gartner.</a:t>
          </a:r>
        </a:p>
      </dgm:t>
    </dgm:pt>
    <dgm:pt modelId="{E9144C46-E450-4B6C-90AB-C1BEFC571797}" type="parTrans" cxnId="{43190B81-D50A-40F3-A2F3-88AEAF14BBFF}">
      <dgm:prSet/>
      <dgm:spPr/>
      <dgm:t>
        <a:bodyPr/>
        <a:lstStyle/>
        <a:p>
          <a:endParaRPr lang="en-US"/>
        </a:p>
      </dgm:t>
    </dgm:pt>
    <dgm:pt modelId="{0CA4C55A-FB9C-4B61-BF8C-74AC70C3B0CD}" type="sibTrans" cxnId="{43190B81-D50A-40F3-A2F3-88AEAF14BBFF}">
      <dgm:prSet/>
      <dgm:spPr/>
      <dgm:t>
        <a:bodyPr/>
        <a:lstStyle/>
        <a:p>
          <a:endParaRPr lang="en-US"/>
        </a:p>
      </dgm:t>
    </dgm:pt>
    <dgm:pt modelId="{79603DFC-AEB3-4E3A-BF5B-E713D2E96F9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KPMG’s latest customer experience report found customer satisfaction across 292 brands relatively flat, while the top one hundred brands showed a slight decline.</a:t>
          </a:r>
        </a:p>
      </dgm:t>
    </dgm:pt>
    <dgm:pt modelId="{E8CBBED8-DDD6-44C9-B0AB-DC920DB0B47F}" type="parTrans" cxnId="{47DA13FB-739D-4FA8-8A1D-B2F2D1B95A46}">
      <dgm:prSet/>
      <dgm:spPr/>
      <dgm:t>
        <a:bodyPr/>
        <a:lstStyle/>
        <a:p>
          <a:endParaRPr lang="en-US"/>
        </a:p>
      </dgm:t>
    </dgm:pt>
    <dgm:pt modelId="{9F18A6C0-D571-47CB-9C1B-105D7DFE306E}" type="sibTrans" cxnId="{47DA13FB-739D-4FA8-8A1D-B2F2D1B95A46}">
      <dgm:prSet/>
      <dgm:spPr/>
      <dgm:t>
        <a:bodyPr/>
        <a:lstStyle/>
        <a:p>
          <a:endParaRPr lang="en-US"/>
        </a:p>
      </dgm:t>
    </dgm:pt>
    <dgm:pt modelId="{007A0939-838F-42F8-986F-F68C003967B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Forrester reports twenty-one percent of global brands declined, six percent improved and seventy-three percent were flat. </a:t>
          </a:r>
        </a:p>
      </dgm:t>
    </dgm:pt>
    <dgm:pt modelId="{789A4513-3BAA-4F07-8DFC-5F361197DE5D}" type="parTrans" cxnId="{F9F2B5F0-F476-45DC-B982-BB499FB1FE12}">
      <dgm:prSet/>
      <dgm:spPr/>
      <dgm:t>
        <a:bodyPr/>
        <a:lstStyle/>
        <a:p>
          <a:endParaRPr lang="en-US"/>
        </a:p>
      </dgm:t>
    </dgm:pt>
    <dgm:pt modelId="{56E34A0E-B4B3-4C27-B9A9-7FC372B6B7E4}" type="sibTrans" cxnId="{F9F2B5F0-F476-45DC-B982-BB499FB1FE12}">
      <dgm:prSet/>
      <dgm:spPr/>
      <dgm:t>
        <a:bodyPr/>
        <a:lstStyle/>
        <a:p>
          <a:endParaRPr lang="en-US"/>
        </a:p>
      </dgm:t>
    </dgm:pt>
    <dgm:pt modelId="{0B63A7E0-F25F-4C43-8DB2-3F9D1DA686A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American Customer Satisfaction Index fell by 0.5% and has not materially increased since 2017.</a:t>
          </a:r>
        </a:p>
      </dgm:t>
    </dgm:pt>
    <dgm:pt modelId="{F3846B70-5AEB-4825-BEDB-2E4ED01B97B6}" type="parTrans" cxnId="{19F73627-C9D7-4B51-9EE0-CEBB6635B5B9}">
      <dgm:prSet/>
      <dgm:spPr/>
      <dgm:t>
        <a:bodyPr/>
        <a:lstStyle/>
        <a:p>
          <a:endParaRPr lang="en-US"/>
        </a:p>
      </dgm:t>
    </dgm:pt>
    <dgm:pt modelId="{85BD9286-1C05-4114-9EE3-F3A5632AE20A}" type="sibTrans" cxnId="{19F73627-C9D7-4B51-9EE0-CEBB6635B5B9}">
      <dgm:prSet/>
      <dgm:spPr/>
      <dgm:t>
        <a:bodyPr/>
        <a:lstStyle/>
        <a:p>
          <a:endParaRPr lang="en-US"/>
        </a:p>
      </dgm:t>
    </dgm:pt>
    <dgm:pt modelId="{B40F196F-81F3-4BB5-B0BB-C7627BAF72CD}" type="pres">
      <dgm:prSet presAssocID="{B97A8308-C443-4240-93AF-7B3D7CED9287}" presName="root" presStyleCnt="0">
        <dgm:presLayoutVars>
          <dgm:dir/>
          <dgm:resizeHandles val="exact"/>
        </dgm:presLayoutVars>
      </dgm:prSet>
      <dgm:spPr/>
    </dgm:pt>
    <dgm:pt modelId="{2C1E07FE-D0B2-46D6-B1DC-1F6731D2ABA2}" type="pres">
      <dgm:prSet presAssocID="{5CB07DFD-03C1-4767-9ADA-5F023DD65F5F}" presName="compNode" presStyleCnt="0"/>
      <dgm:spPr/>
    </dgm:pt>
    <dgm:pt modelId="{68C99DB9-A42E-408F-BC4F-EFA84E06A8A1}" type="pres">
      <dgm:prSet presAssocID="{5CB07DFD-03C1-4767-9ADA-5F023DD65F5F}" presName="bgRect" presStyleLbl="bgShp" presStyleIdx="0" presStyleCnt="4"/>
      <dgm:spPr/>
    </dgm:pt>
    <dgm:pt modelId="{8F003174-2DCF-4345-9146-B37934097D90}" type="pres">
      <dgm:prSet presAssocID="{5CB07DFD-03C1-4767-9ADA-5F023DD65F5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from cloud"/>
        </a:ext>
      </dgm:extLst>
    </dgm:pt>
    <dgm:pt modelId="{502514BE-13A5-4F07-9B2E-3F28C6423AFB}" type="pres">
      <dgm:prSet presAssocID="{5CB07DFD-03C1-4767-9ADA-5F023DD65F5F}" presName="spaceRect" presStyleCnt="0"/>
      <dgm:spPr/>
    </dgm:pt>
    <dgm:pt modelId="{7A5D8813-68F8-44CF-9647-21CE961AE8A0}" type="pres">
      <dgm:prSet presAssocID="{5CB07DFD-03C1-4767-9ADA-5F023DD65F5F}" presName="parTx" presStyleLbl="revTx" presStyleIdx="0" presStyleCnt="4">
        <dgm:presLayoutVars>
          <dgm:chMax val="0"/>
          <dgm:chPref val="0"/>
        </dgm:presLayoutVars>
      </dgm:prSet>
      <dgm:spPr/>
    </dgm:pt>
    <dgm:pt modelId="{E540016E-7C41-4268-8136-4753CCDA11ED}" type="pres">
      <dgm:prSet presAssocID="{0CA4C55A-FB9C-4B61-BF8C-74AC70C3B0CD}" presName="sibTrans" presStyleCnt="0"/>
      <dgm:spPr/>
    </dgm:pt>
    <dgm:pt modelId="{843E7FD4-27AC-4404-9CD5-F2E4FF78AD2A}" type="pres">
      <dgm:prSet presAssocID="{79603DFC-AEB3-4E3A-BF5B-E713D2E96F99}" presName="compNode" presStyleCnt="0"/>
      <dgm:spPr/>
    </dgm:pt>
    <dgm:pt modelId="{57BB5C45-5B40-43EB-924B-3C984AD9D4E6}" type="pres">
      <dgm:prSet presAssocID="{79603DFC-AEB3-4E3A-BF5B-E713D2E96F99}" presName="bgRect" presStyleLbl="bgShp" presStyleIdx="1" presStyleCnt="4"/>
      <dgm:spPr/>
    </dgm:pt>
    <dgm:pt modelId="{80584AAE-1DE9-4FDF-9524-02B4DBDDA7EC}" type="pres">
      <dgm:prSet presAssocID="{79603DFC-AEB3-4E3A-BF5B-E713D2E96F9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pping cart"/>
        </a:ext>
      </dgm:extLst>
    </dgm:pt>
    <dgm:pt modelId="{88300956-856F-4BF6-9027-22FAD94D9758}" type="pres">
      <dgm:prSet presAssocID="{79603DFC-AEB3-4E3A-BF5B-E713D2E96F99}" presName="spaceRect" presStyleCnt="0"/>
      <dgm:spPr/>
    </dgm:pt>
    <dgm:pt modelId="{276E97A1-02AD-47A9-A734-D8CDCA72AE65}" type="pres">
      <dgm:prSet presAssocID="{79603DFC-AEB3-4E3A-BF5B-E713D2E96F99}" presName="parTx" presStyleLbl="revTx" presStyleIdx="1" presStyleCnt="4">
        <dgm:presLayoutVars>
          <dgm:chMax val="0"/>
          <dgm:chPref val="0"/>
        </dgm:presLayoutVars>
      </dgm:prSet>
      <dgm:spPr/>
    </dgm:pt>
    <dgm:pt modelId="{57EA416E-7564-4F20-A04E-2059F7EC27F8}" type="pres">
      <dgm:prSet presAssocID="{9F18A6C0-D571-47CB-9C1B-105D7DFE306E}" presName="sibTrans" presStyleCnt="0"/>
      <dgm:spPr/>
    </dgm:pt>
    <dgm:pt modelId="{D96A87DA-2A68-4BEC-8492-1E56AB0AB22B}" type="pres">
      <dgm:prSet presAssocID="{007A0939-838F-42F8-986F-F68C003967B3}" presName="compNode" presStyleCnt="0"/>
      <dgm:spPr/>
    </dgm:pt>
    <dgm:pt modelId="{F40275D6-8725-48C7-9B7A-97F66D96647A}" type="pres">
      <dgm:prSet presAssocID="{007A0939-838F-42F8-986F-F68C003967B3}" presName="bgRect" presStyleLbl="bgShp" presStyleIdx="2" presStyleCnt="4"/>
      <dgm:spPr/>
    </dgm:pt>
    <dgm:pt modelId="{024EE6F0-F554-4DC8-852A-C34A90902D90}" type="pres">
      <dgm:prSet presAssocID="{007A0939-838F-42F8-986F-F68C003967B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7593EF79-6E01-468D-9C62-4543E1909FAA}" type="pres">
      <dgm:prSet presAssocID="{007A0939-838F-42F8-986F-F68C003967B3}" presName="spaceRect" presStyleCnt="0"/>
      <dgm:spPr/>
    </dgm:pt>
    <dgm:pt modelId="{4593BCF5-17E9-44DC-B2C6-CF01C4E503F6}" type="pres">
      <dgm:prSet presAssocID="{007A0939-838F-42F8-986F-F68C003967B3}" presName="parTx" presStyleLbl="revTx" presStyleIdx="2" presStyleCnt="4">
        <dgm:presLayoutVars>
          <dgm:chMax val="0"/>
          <dgm:chPref val="0"/>
        </dgm:presLayoutVars>
      </dgm:prSet>
      <dgm:spPr/>
    </dgm:pt>
    <dgm:pt modelId="{7558E145-3331-480C-ABAA-D5D80DD32F1D}" type="pres">
      <dgm:prSet presAssocID="{56E34A0E-B4B3-4C27-B9A9-7FC372B6B7E4}" presName="sibTrans" presStyleCnt="0"/>
      <dgm:spPr/>
    </dgm:pt>
    <dgm:pt modelId="{13802157-F788-4322-9855-176C07C4F913}" type="pres">
      <dgm:prSet presAssocID="{0B63A7E0-F25F-4C43-8DB2-3F9D1DA686A6}" presName="compNode" presStyleCnt="0"/>
      <dgm:spPr/>
    </dgm:pt>
    <dgm:pt modelId="{AA738438-1EB6-4958-95A3-D2170E059032}" type="pres">
      <dgm:prSet presAssocID="{0B63A7E0-F25F-4C43-8DB2-3F9D1DA686A6}" presName="bgRect" presStyleLbl="bgShp" presStyleIdx="3" presStyleCnt="4"/>
      <dgm:spPr/>
    </dgm:pt>
    <dgm:pt modelId="{92B22D9C-0FB3-4324-951C-6F5D4943991E}" type="pres">
      <dgm:prSet presAssocID="{0B63A7E0-F25F-4C43-8DB2-3F9D1DA686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CC90F8F8-7FEB-4FD3-8CD8-EE9F2ACE9F40}" type="pres">
      <dgm:prSet presAssocID="{0B63A7E0-F25F-4C43-8DB2-3F9D1DA686A6}" presName="spaceRect" presStyleCnt="0"/>
      <dgm:spPr/>
    </dgm:pt>
    <dgm:pt modelId="{26D1A854-DB0E-4689-9CB3-F27084B5D12C}" type="pres">
      <dgm:prSet presAssocID="{0B63A7E0-F25F-4C43-8DB2-3F9D1DA686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9F73627-C9D7-4B51-9EE0-CEBB6635B5B9}" srcId="{B97A8308-C443-4240-93AF-7B3D7CED9287}" destId="{0B63A7E0-F25F-4C43-8DB2-3F9D1DA686A6}" srcOrd="3" destOrd="0" parTransId="{F3846B70-5AEB-4825-BEDB-2E4ED01B97B6}" sibTransId="{85BD9286-1C05-4114-9EE3-F3A5632AE20A}"/>
    <dgm:cxn modelId="{1306DC47-872A-418E-A4A7-E17B2FD02934}" type="presOf" srcId="{5CB07DFD-03C1-4767-9ADA-5F023DD65F5F}" destId="{7A5D8813-68F8-44CF-9647-21CE961AE8A0}" srcOrd="0" destOrd="0" presId="urn:microsoft.com/office/officeart/2018/2/layout/IconVerticalSolidList"/>
    <dgm:cxn modelId="{1921B656-27B0-41F8-8E35-96A8D4F7512A}" type="presOf" srcId="{B97A8308-C443-4240-93AF-7B3D7CED9287}" destId="{B40F196F-81F3-4BB5-B0BB-C7627BAF72CD}" srcOrd="0" destOrd="0" presId="urn:microsoft.com/office/officeart/2018/2/layout/IconVerticalSolidList"/>
    <dgm:cxn modelId="{43190B81-D50A-40F3-A2F3-88AEAF14BBFF}" srcId="{B97A8308-C443-4240-93AF-7B3D7CED9287}" destId="{5CB07DFD-03C1-4767-9ADA-5F023DD65F5F}" srcOrd="0" destOrd="0" parTransId="{E9144C46-E450-4B6C-90AB-C1BEFC571797}" sibTransId="{0CA4C55A-FB9C-4B61-BF8C-74AC70C3B0CD}"/>
    <dgm:cxn modelId="{B39B1185-513D-4C36-A6C8-676348C91116}" type="presOf" srcId="{0B63A7E0-F25F-4C43-8DB2-3F9D1DA686A6}" destId="{26D1A854-DB0E-4689-9CB3-F27084B5D12C}" srcOrd="0" destOrd="0" presId="urn:microsoft.com/office/officeart/2018/2/layout/IconVerticalSolidList"/>
    <dgm:cxn modelId="{6D1A73C4-49B4-480C-8DD2-A8DE709E8AC2}" type="presOf" srcId="{007A0939-838F-42F8-986F-F68C003967B3}" destId="{4593BCF5-17E9-44DC-B2C6-CF01C4E503F6}" srcOrd="0" destOrd="0" presId="urn:microsoft.com/office/officeart/2018/2/layout/IconVerticalSolidList"/>
    <dgm:cxn modelId="{1D3B16E8-0C58-470F-B40F-FEFBF2A29B69}" type="presOf" srcId="{79603DFC-AEB3-4E3A-BF5B-E713D2E96F99}" destId="{276E97A1-02AD-47A9-A734-D8CDCA72AE65}" srcOrd="0" destOrd="0" presId="urn:microsoft.com/office/officeart/2018/2/layout/IconVerticalSolidList"/>
    <dgm:cxn modelId="{F9F2B5F0-F476-45DC-B982-BB499FB1FE12}" srcId="{B97A8308-C443-4240-93AF-7B3D7CED9287}" destId="{007A0939-838F-42F8-986F-F68C003967B3}" srcOrd="2" destOrd="0" parTransId="{789A4513-3BAA-4F07-8DFC-5F361197DE5D}" sibTransId="{56E34A0E-B4B3-4C27-B9A9-7FC372B6B7E4}"/>
    <dgm:cxn modelId="{47DA13FB-739D-4FA8-8A1D-B2F2D1B95A46}" srcId="{B97A8308-C443-4240-93AF-7B3D7CED9287}" destId="{79603DFC-AEB3-4E3A-BF5B-E713D2E96F99}" srcOrd="1" destOrd="0" parTransId="{E8CBBED8-DDD6-44C9-B0AB-DC920DB0B47F}" sibTransId="{9F18A6C0-D571-47CB-9C1B-105D7DFE306E}"/>
    <dgm:cxn modelId="{C9896A21-CA0A-4C39-AAF4-0703B9F60165}" type="presParOf" srcId="{B40F196F-81F3-4BB5-B0BB-C7627BAF72CD}" destId="{2C1E07FE-D0B2-46D6-B1DC-1F6731D2ABA2}" srcOrd="0" destOrd="0" presId="urn:microsoft.com/office/officeart/2018/2/layout/IconVerticalSolidList"/>
    <dgm:cxn modelId="{B6A0A95D-88F6-462D-8B47-460D4537B33C}" type="presParOf" srcId="{2C1E07FE-D0B2-46D6-B1DC-1F6731D2ABA2}" destId="{68C99DB9-A42E-408F-BC4F-EFA84E06A8A1}" srcOrd="0" destOrd="0" presId="urn:microsoft.com/office/officeart/2018/2/layout/IconVerticalSolidList"/>
    <dgm:cxn modelId="{E02D1F98-83FC-47BB-9F50-F4C30E905D74}" type="presParOf" srcId="{2C1E07FE-D0B2-46D6-B1DC-1F6731D2ABA2}" destId="{8F003174-2DCF-4345-9146-B37934097D90}" srcOrd="1" destOrd="0" presId="urn:microsoft.com/office/officeart/2018/2/layout/IconVerticalSolidList"/>
    <dgm:cxn modelId="{FCC52D0D-20E1-47E8-A6B5-B50BA613A5E9}" type="presParOf" srcId="{2C1E07FE-D0B2-46D6-B1DC-1F6731D2ABA2}" destId="{502514BE-13A5-4F07-9B2E-3F28C6423AFB}" srcOrd="2" destOrd="0" presId="urn:microsoft.com/office/officeart/2018/2/layout/IconVerticalSolidList"/>
    <dgm:cxn modelId="{49226EC9-B59E-4CC1-A576-81F191EEA2CC}" type="presParOf" srcId="{2C1E07FE-D0B2-46D6-B1DC-1F6731D2ABA2}" destId="{7A5D8813-68F8-44CF-9647-21CE961AE8A0}" srcOrd="3" destOrd="0" presId="urn:microsoft.com/office/officeart/2018/2/layout/IconVerticalSolidList"/>
    <dgm:cxn modelId="{37B7CC9E-423F-4923-92FF-A766F92A1CC0}" type="presParOf" srcId="{B40F196F-81F3-4BB5-B0BB-C7627BAF72CD}" destId="{E540016E-7C41-4268-8136-4753CCDA11ED}" srcOrd="1" destOrd="0" presId="urn:microsoft.com/office/officeart/2018/2/layout/IconVerticalSolidList"/>
    <dgm:cxn modelId="{668E896E-2F88-4704-93BE-A3945BC76F8A}" type="presParOf" srcId="{B40F196F-81F3-4BB5-B0BB-C7627BAF72CD}" destId="{843E7FD4-27AC-4404-9CD5-F2E4FF78AD2A}" srcOrd="2" destOrd="0" presId="urn:microsoft.com/office/officeart/2018/2/layout/IconVerticalSolidList"/>
    <dgm:cxn modelId="{C9A8FB16-AB12-404D-9E1C-9398A09AB305}" type="presParOf" srcId="{843E7FD4-27AC-4404-9CD5-F2E4FF78AD2A}" destId="{57BB5C45-5B40-43EB-924B-3C984AD9D4E6}" srcOrd="0" destOrd="0" presId="urn:microsoft.com/office/officeart/2018/2/layout/IconVerticalSolidList"/>
    <dgm:cxn modelId="{C0E1944C-4784-4711-A74C-B79ADA7DEA8F}" type="presParOf" srcId="{843E7FD4-27AC-4404-9CD5-F2E4FF78AD2A}" destId="{80584AAE-1DE9-4FDF-9524-02B4DBDDA7EC}" srcOrd="1" destOrd="0" presId="urn:microsoft.com/office/officeart/2018/2/layout/IconVerticalSolidList"/>
    <dgm:cxn modelId="{E2916CF0-C1A7-428A-A9D5-1F4261BFA3F9}" type="presParOf" srcId="{843E7FD4-27AC-4404-9CD5-F2E4FF78AD2A}" destId="{88300956-856F-4BF6-9027-22FAD94D9758}" srcOrd="2" destOrd="0" presId="urn:microsoft.com/office/officeart/2018/2/layout/IconVerticalSolidList"/>
    <dgm:cxn modelId="{601BB7DB-389C-4677-BE90-E800D2BD8882}" type="presParOf" srcId="{843E7FD4-27AC-4404-9CD5-F2E4FF78AD2A}" destId="{276E97A1-02AD-47A9-A734-D8CDCA72AE65}" srcOrd="3" destOrd="0" presId="urn:microsoft.com/office/officeart/2018/2/layout/IconVerticalSolidList"/>
    <dgm:cxn modelId="{0B5B4A61-E87F-4416-B0A8-E49B06F3DB24}" type="presParOf" srcId="{B40F196F-81F3-4BB5-B0BB-C7627BAF72CD}" destId="{57EA416E-7564-4F20-A04E-2059F7EC27F8}" srcOrd="3" destOrd="0" presId="urn:microsoft.com/office/officeart/2018/2/layout/IconVerticalSolidList"/>
    <dgm:cxn modelId="{4EE8D0BA-0D09-4162-8E4E-0F8402B83F36}" type="presParOf" srcId="{B40F196F-81F3-4BB5-B0BB-C7627BAF72CD}" destId="{D96A87DA-2A68-4BEC-8492-1E56AB0AB22B}" srcOrd="4" destOrd="0" presId="urn:microsoft.com/office/officeart/2018/2/layout/IconVerticalSolidList"/>
    <dgm:cxn modelId="{328EE7BB-4F7B-405D-8CD9-DAF93A10CBFE}" type="presParOf" srcId="{D96A87DA-2A68-4BEC-8492-1E56AB0AB22B}" destId="{F40275D6-8725-48C7-9B7A-97F66D96647A}" srcOrd="0" destOrd="0" presId="urn:microsoft.com/office/officeart/2018/2/layout/IconVerticalSolidList"/>
    <dgm:cxn modelId="{F8286613-5298-467C-93D3-9A29658765A9}" type="presParOf" srcId="{D96A87DA-2A68-4BEC-8492-1E56AB0AB22B}" destId="{024EE6F0-F554-4DC8-852A-C34A90902D90}" srcOrd="1" destOrd="0" presId="urn:microsoft.com/office/officeart/2018/2/layout/IconVerticalSolidList"/>
    <dgm:cxn modelId="{B73EE98E-C702-4291-B850-76820AA510C2}" type="presParOf" srcId="{D96A87DA-2A68-4BEC-8492-1E56AB0AB22B}" destId="{7593EF79-6E01-468D-9C62-4543E1909FAA}" srcOrd="2" destOrd="0" presId="urn:microsoft.com/office/officeart/2018/2/layout/IconVerticalSolidList"/>
    <dgm:cxn modelId="{E87A67B3-0C7C-4631-BEB2-05CA6733665E}" type="presParOf" srcId="{D96A87DA-2A68-4BEC-8492-1E56AB0AB22B}" destId="{4593BCF5-17E9-44DC-B2C6-CF01C4E503F6}" srcOrd="3" destOrd="0" presId="urn:microsoft.com/office/officeart/2018/2/layout/IconVerticalSolidList"/>
    <dgm:cxn modelId="{141B493D-5096-4080-85EA-FD3BA5CB238B}" type="presParOf" srcId="{B40F196F-81F3-4BB5-B0BB-C7627BAF72CD}" destId="{7558E145-3331-480C-ABAA-D5D80DD32F1D}" srcOrd="5" destOrd="0" presId="urn:microsoft.com/office/officeart/2018/2/layout/IconVerticalSolidList"/>
    <dgm:cxn modelId="{F7CE6377-5AAC-4F81-9C1B-E2493D0EC826}" type="presParOf" srcId="{B40F196F-81F3-4BB5-B0BB-C7627BAF72CD}" destId="{13802157-F788-4322-9855-176C07C4F913}" srcOrd="6" destOrd="0" presId="urn:microsoft.com/office/officeart/2018/2/layout/IconVerticalSolidList"/>
    <dgm:cxn modelId="{37174784-63F4-4BD5-AE4B-804C10295759}" type="presParOf" srcId="{13802157-F788-4322-9855-176C07C4F913}" destId="{AA738438-1EB6-4958-95A3-D2170E059032}" srcOrd="0" destOrd="0" presId="urn:microsoft.com/office/officeart/2018/2/layout/IconVerticalSolidList"/>
    <dgm:cxn modelId="{982C3F45-83B7-41AE-BFB3-23177DC2F26D}" type="presParOf" srcId="{13802157-F788-4322-9855-176C07C4F913}" destId="{92B22D9C-0FB3-4324-951C-6F5D4943991E}" srcOrd="1" destOrd="0" presId="urn:microsoft.com/office/officeart/2018/2/layout/IconVerticalSolidList"/>
    <dgm:cxn modelId="{CF18D858-6D5C-4142-913D-D220360C6407}" type="presParOf" srcId="{13802157-F788-4322-9855-176C07C4F913}" destId="{CC90F8F8-7FEB-4FD3-8CD8-EE9F2ACE9F40}" srcOrd="2" destOrd="0" presId="urn:microsoft.com/office/officeart/2018/2/layout/IconVerticalSolidList"/>
    <dgm:cxn modelId="{9482B69E-FC5B-4AC5-AAB2-653FA70C965C}" type="presParOf" srcId="{13802157-F788-4322-9855-176C07C4F913}" destId="{26D1A854-DB0E-4689-9CB3-F27084B5D12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7A8308-C443-4240-93AF-7B3D7CED9287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CB07DFD-03C1-4767-9ADA-5F023DD65F5F}">
      <dgm:prSet/>
      <dgm:spPr/>
      <dgm:t>
        <a:bodyPr/>
        <a:lstStyle/>
        <a:p>
          <a:r>
            <a:rPr lang="en-US" dirty="0"/>
            <a:t>Companies have largely reaped the rewards of digital transformation. It is table stakes.</a:t>
          </a:r>
        </a:p>
      </dgm:t>
    </dgm:pt>
    <dgm:pt modelId="{E9144C46-E450-4B6C-90AB-C1BEFC571797}" type="parTrans" cxnId="{43190B81-D50A-40F3-A2F3-88AEAF14BBFF}">
      <dgm:prSet/>
      <dgm:spPr/>
      <dgm:t>
        <a:bodyPr/>
        <a:lstStyle/>
        <a:p>
          <a:endParaRPr lang="en-US"/>
        </a:p>
      </dgm:t>
    </dgm:pt>
    <dgm:pt modelId="{0CA4C55A-FB9C-4B61-BF8C-74AC70C3B0CD}" type="sibTrans" cxnId="{43190B81-D50A-40F3-A2F3-88AEAF14BBFF}">
      <dgm:prSet/>
      <dgm:spPr/>
      <dgm:t>
        <a:bodyPr/>
        <a:lstStyle/>
        <a:p>
          <a:endParaRPr lang="en-US"/>
        </a:p>
      </dgm:t>
    </dgm:pt>
    <dgm:pt modelId="{79603DFC-AEB3-4E3A-BF5B-E713D2E96F99}">
      <dgm:prSet/>
      <dgm:spPr/>
      <dgm:t>
        <a:bodyPr/>
        <a:lstStyle/>
        <a:p>
          <a:r>
            <a:rPr lang="en-US" dirty="0"/>
            <a:t>However, these experiences often sit on broken customer journeys and fragmented data.</a:t>
          </a:r>
        </a:p>
      </dgm:t>
    </dgm:pt>
    <dgm:pt modelId="{E8CBBED8-DDD6-44C9-B0AB-DC920DB0B47F}" type="parTrans" cxnId="{47DA13FB-739D-4FA8-8A1D-B2F2D1B95A46}">
      <dgm:prSet/>
      <dgm:spPr/>
      <dgm:t>
        <a:bodyPr/>
        <a:lstStyle/>
        <a:p>
          <a:endParaRPr lang="en-US"/>
        </a:p>
      </dgm:t>
    </dgm:pt>
    <dgm:pt modelId="{9F18A6C0-D571-47CB-9C1B-105D7DFE306E}" type="sibTrans" cxnId="{47DA13FB-739D-4FA8-8A1D-B2F2D1B95A46}">
      <dgm:prSet/>
      <dgm:spPr/>
      <dgm:t>
        <a:bodyPr/>
        <a:lstStyle/>
        <a:p>
          <a:endParaRPr lang="en-US"/>
        </a:p>
      </dgm:t>
    </dgm:pt>
    <dgm:pt modelId="{007A0939-838F-42F8-986F-F68C003967B3}">
      <dgm:prSet/>
      <dgm:spPr/>
      <dgm:t>
        <a:bodyPr/>
        <a:lstStyle/>
        <a:p>
          <a:r>
            <a:rPr lang="en-US" dirty="0"/>
            <a:t>AI will drive the next major wave of innovation but it can’t be built on broken foundations.</a:t>
          </a:r>
        </a:p>
      </dgm:t>
    </dgm:pt>
    <dgm:pt modelId="{789A4513-3BAA-4F07-8DFC-5F361197DE5D}" type="parTrans" cxnId="{F9F2B5F0-F476-45DC-B982-BB499FB1FE12}">
      <dgm:prSet/>
      <dgm:spPr/>
      <dgm:t>
        <a:bodyPr/>
        <a:lstStyle/>
        <a:p>
          <a:endParaRPr lang="en-US"/>
        </a:p>
      </dgm:t>
    </dgm:pt>
    <dgm:pt modelId="{56E34A0E-B4B3-4C27-B9A9-7FC372B6B7E4}" type="sibTrans" cxnId="{F9F2B5F0-F476-45DC-B982-BB499FB1FE12}">
      <dgm:prSet/>
      <dgm:spPr/>
      <dgm:t>
        <a:bodyPr/>
        <a:lstStyle/>
        <a:p>
          <a:endParaRPr lang="en-US"/>
        </a:p>
      </dgm:t>
    </dgm:pt>
    <dgm:pt modelId="{0B63A7E0-F25F-4C43-8DB2-3F9D1DA686A6}">
      <dgm:prSet/>
      <dgm:spPr/>
      <dgm:t>
        <a:bodyPr/>
        <a:lstStyle/>
        <a:p>
          <a:r>
            <a:rPr lang="en-US" dirty="0"/>
            <a:t>Most companies struggle with the pace and ambiguity of disruptive technology. AI is no different.</a:t>
          </a:r>
        </a:p>
      </dgm:t>
    </dgm:pt>
    <dgm:pt modelId="{F3846B70-5AEB-4825-BEDB-2E4ED01B97B6}" type="parTrans" cxnId="{19F73627-C9D7-4B51-9EE0-CEBB6635B5B9}">
      <dgm:prSet/>
      <dgm:spPr/>
      <dgm:t>
        <a:bodyPr/>
        <a:lstStyle/>
        <a:p>
          <a:endParaRPr lang="en-US"/>
        </a:p>
      </dgm:t>
    </dgm:pt>
    <dgm:pt modelId="{85BD9286-1C05-4114-9EE3-F3A5632AE20A}" type="sibTrans" cxnId="{19F73627-C9D7-4B51-9EE0-CEBB6635B5B9}">
      <dgm:prSet/>
      <dgm:spPr/>
      <dgm:t>
        <a:bodyPr/>
        <a:lstStyle/>
        <a:p>
          <a:endParaRPr lang="en-US"/>
        </a:p>
      </dgm:t>
    </dgm:pt>
    <dgm:pt modelId="{30D68E3B-A9A1-43D9-955C-781E5EC245BC}" type="pres">
      <dgm:prSet presAssocID="{B97A8308-C443-4240-93AF-7B3D7CED9287}" presName="vert0" presStyleCnt="0">
        <dgm:presLayoutVars>
          <dgm:dir/>
          <dgm:animOne val="branch"/>
          <dgm:animLvl val="lvl"/>
        </dgm:presLayoutVars>
      </dgm:prSet>
      <dgm:spPr/>
    </dgm:pt>
    <dgm:pt modelId="{D0A55A91-5EA9-456F-B58B-1787737ABD62}" type="pres">
      <dgm:prSet presAssocID="{5CB07DFD-03C1-4767-9ADA-5F023DD65F5F}" presName="thickLine" presStyleLbl="alignNode1" presStyleIdx="0" presStyleCnt="4"/>
      <dgm:spPr/>
    </dgm:pt>
    <dgm:pt modelId="{322ABEE3-E8D0-400E-9996-CE9B75AFF223}" type="pres">
      <dgm:prSet presAssocID="{5CB07DFD-03C1-4767-9ADA-5F023DD65F5F}" presName="horz1" presStyleCnt="0"/>
      <dgm:spPr/>
    </dgm:pt>
    <dgm:pt modelId="{874BE366-CEBC-4F13-A786-411AF0936AB3}" type="pres">
      <dgm:prSet presAssocID="{5CB07DFD-03C1-4767-9ADA-5F023DD65F5F}" presName="tx1" presStyleLbl="revTx" presStyleIdx="0" presStyleCnt="4"/>
      <dgm:spPr/>
    </dgm:pt>
    <dgm:pt modelId="{181D4FE5-D0C7-4189-8CC7-3441400AD1A3}" type="pres">
      <dgm:prSet presAssocID="{5CB07DFD-03C1-4767-9ADA-5F023DD65F5F}" presName="vert1" presStyleCnt="0"/>
      <dgm:spPr/>
    </dgm:pt>
    <dgm:pt modelId="{71C82BC7-EB43-4861-953B-F5DFF6978A37}" type="pres">
      <dgm:prSet presAssocID="{79603DFC-AEB3-4E3A-BF5B-E713D2E96F99}" presName="thickLine" presStyleLbl="alignNode1" presStyleIdx="1" presStyleCnt="4"/>
      <dgm:spPr/>
    </dgm:pt>
    <dgm:pt modelId="{15564CE4-EADF-4759-B536-DE5C443784F3}" type="pres">
      <dgm:prSet presAssocID="{79603DFC-AEB3-4E3A-BF5B-E713D2E96F99}" presName="horz1" presStyleCnt="0"/>
      <dgm:spPr/>
    </dgm:pt>
    <dgm:pt modelId="{240CF335-4774-4DF3-971F-B3584CBFCA1F}" type="pres">
      <dgm:prSet presAssocID="{79603DFC-AEB3-4E3A-BF5B-E713D2E96F99}" presName="tx1" presStyleLbl="revTx" presStyleIdx="1" presStyleCnt="4"/>
      <dgm:spPr/>
    </dgm:pt>
    <dgm:pt modelId="{2F1B8BF8-23CD-4C45-BEB1-0487A060AE98}" type="pres">
      <dgm:prSet presAssocID="{79603DFC-AEB3-4E3A-BF5B-E713D2E96F99}" presName="vert1" presStyleCnt="0"/>
      <dgm:spPr/>
    </dgm:pt>
    <dgm:pt modelId="{9BF3F73E-E2D5-40A6-B831-26BBF4C1CCFD}" type="pres">
      <dgm:prSet presAssocID="{007A0939-838F-42F8-986F-F68C003967B3}" presName="thickLine" presStyleLbl="alignNode1" presStyleIdx="2" presStyleCnt="4"/>
      <dgm:spPr/>
    </dgm:pt>
    <dgm:pt modelId="{46F1202D-670F-4C7B-B97F-452BA41E7E48}" type="pres">
      <dgm:prSet presAssocID="{007A0939-838F-42F8-986F-F68C003967B3}" presName="horz1" presStyleCnt="0"/>
      <dgm:spPr/>
    </dgm:pt>
    <dgm:pt modelId="{B106FE0E-145D-433D-B4C4-731B6A14C35E}" type="pres">
      <dgm:prSet presAssocID="{007A0939-838F-42F8-986F-F68C003967B3}" presName="tx1" presStyleLbl="revTx" presStyleIdx="2" presStyleCnt="4"/>
      <dgm:spPr/>
    </dgm:pt>
    <dgm:pt modelId="{B0A6B540-0F69-47DE-AFF1-FF969B73A71C}" type="pres">
      <dgm:prSet presAssocID="{007A0939-838F-42F8-986F-F68C003967B3}" presName="vert1" presStyleCnt="0"/>
      <dgm:spPr/>
    </dgm:pt>
    <dgm:pt modelId="{D5B2115F-B2E6-4D95-A182-C0CF7FBD7057}" type="pres">
      <dgm:prSet presAssocID="{0B63A7E0-F25F-4C43-8DB2-3F9D1DA686A6}" presName="thickLine" presStyleLbl="alignNode1" presStyleIdx="3" presStyleCnt="4"/>
      <dgm:spPr/>
    </dgm:pt>
    <dgm:pt modelId="{E963CB37-DC73-4A30-82E0-89B4BB820A98}" type="pres">
      <dgm:prSet presAssocID="{0B63A7E0-F25F-4C43-8DB2-3F9D1DA686A6}" presName="horz1" presStyleCnt="0"/>
      <dgm:spPr/>
    </dgm:pt>
    <dgm:pt modelId="{DB523790-4771-4CD3-9983-17882F5EEE92}" type="pres">
      <dgm:prSet presAssocID="{0B63A7E0-F25F-4C43-8DB2-3F9D1DA686A6}" presName="tx1" presStyleLbl="revTx" presStyleIdx="3" presStyleCnt="4"/>
      <dgm:spPr/>
    </dgm:pt>
    <dgm:pt modelId="{8B5C0390-4A60-43B3-9E46-FCFA674DEF9F}" type="pres">
      <dgm:prSet presAssocID="{0B63A7E0-F25F-4C43-8DB2-3F9D1DA686A6}" presName="vert1" presStyleCnt="0"/>
      <dgm:spPr/>
    </dgm:pt>
  </dgm:ptLst>
  <dgm:cxnLst>
    <dgm:cxn modelId="{40741F0B-868B-46A7-AA07-737DAAB996AA}" type="presOf" srcId="{B97A8308-C443-4240-93AF-7B3D7CED9287}" destId="{30D68E3B-A9A1-43D9-955C-781E5EC245BC}" srcOrd="0" destOrd="0" presId="urn:microsoft.com/office/officeart/2008/layout/LinedList"/>
    <dgm:cxn modelId="{19F73627-C9D7-4B51-9EE0-CEBB6635B5B9}" srcId="{B97A8308-C443-4240-93AF-7B3D7CED9287}" destId="{0B63A7E0-F25F-4C43-8DB2-3F9D1DA686A6}" srcOrd="3" destOrd="0" parTransId="{F3846B70-5AEB-4825-BEDB-2E4ED01B97B6}" sibTransId="{85BD9286-1C05-4114-9EE3-F3A5632AE20A}"/>
    <dgm:cxn modelId="{50D74130-925C-40F0-8B57-454BD69DBE34}" type="presOf" srcId="{0B63A7E0-F25F-4C43-8DB2-3F9D1DA686A6}" destId="{DB523790-4771-4CD3-9983-17882F5EEE92}" srcOrd="0" destOrd="0" presId="urn:microsoft.com/office/officeart/2008/layout/LinedList"/>
    <dgm:cxn modelId="{57C0B464-0B9E-4CAC-BFC2-1870AE82A2E9}" type="presOf" srcId="{5CB07DFD-03C1-4767-9ADA-5F023DD65F5F}" destId="{874BE366-CEBC-4F13-A786-411AF0936AB3}" srcOrd="0" destOrd="0" presId="urn:microsoft.com/office/officeart/2008/layout/LinedList"/>
    <dgm:cxn modelId="{A346D945-F987-415B-B5ED-8DCA654B015E}" type="presOf" srcId="{007A0939-838F-42F8-986F-F68C003967B3}" destId="{B106FE0E-145D-433D-B4C4-731B6A14C35E}" srcOrd="0" destOrd="0" presId="urn:microsoft.com/office/officeart/2008/layout/LinedList"/>
    <dgm:cxn modelId="{43190B81-D50A-40F3-A2F3-88AEAF14BBFF}" srcId="{B97A8308-C443-4240-93AF-7B3D7CED9287}" destId="{5CB07DFD-03C1-4767-9ADA-5F023DD65F5F}" srcOrd="0" destOrd="0" parTransId="{E9144C46-E450-4B6C-90AB-C1BEFC571797}" sibTransId="{0CA4C55A-FB9C-4B61-BF8C-74AC70C3B0CD}"/>
    <dgm:cxn modelId="{DD0FDCBE-4C6E-4792-92AB-F7C656B9D985}" type="presOf" srcId="{79603DFC-AEB3-4E3A-BF5B-E713D2E96F99}" destId="{240CF335-4774-4DF3-971F-B3584CBFCA1F}" srcOrd="0" destOrd="0" presId="urn:microsoft.com/office/officeart/2008/layout/LinedList"/>
    <dgm:cxn modelId="{F9F2B5F0-F476-45DC-B982-BB499FB1FE12}" srcId="{B97A8308-C443-4240-93AF-7B3D7CED9287}" destId="{007A0939-838F-42F8-986F-F68C003967B3}" srcOrd="2" destOrd="0" parTransId="{789A4513-3BAA-4F07-8DFC-5F361197DE5D}" sibTransId="{56E34A0E-B4B3-4C27-B9A9-7FC372B6B7E4}"/>
    <dgm:cxn modelId="{47DA13FB-739D-4FA8-8A1D-B2F2D1B95A46}" srcId="{B97A8308-C443-4240-93AF-7B3D7CED9287}" destId="{79603DFC-AEB3-4E3A-BF5B-E713D2E96F99}" srcOrd="1" destOrd="0" parTransId="{E8CBBED8-DDD6-44C9-B0AB-DC920DB0B47F}" sibTransId="{9F18A6C0-D571-47CB-9C1B-105D7DFE306E}"/>
    <dgm:cxn modelId="{337FAF1B-AC26-450E-9E15-5ED0A9D7A107}" type="presParOf" srcId="{30D68E3B-A9A1-43D9-955C-781E5EC245BC}" destId="{D0A55A91-5EA9-456F-B58B-1787737ABD62}" srcOrd="0" destOrd="0" presId="urn:microsoft.com/office/officeart/2008/layout/LinedList"/>
    <dgm:cxn modelId="{04E7F8AF-E9B9-4833-9569-6A01EB9F430F}" type="presParOf" srcId="{30D68E3B-A9A1-43D9-955C-781E5EC245BC}" destId="{322ABEE3-E8D0-400E-9996-CE9B75AFF223}" srcOrd="1" destOrd="0" presId="urn:microsoft.com/office/officeart/2008/layout/LinedList"/>
    <dgm:cxn modelId="{0837BE39-1FA6-4A20-84CF-B74A91C1D1BC}" type="presParOf" srcId="{322ABEE3-E8D0-400E-9996-CE9B75AFF223}" destId="{874BE366-CEBC-4F13-A786-411AF0936AB3}" srcOrd="0" destOrd="0" presId="urn:microsoft.com/office/officeart/2008/layout/LinedList"/>
    <dgm:cxn modelId="{DDABCFF6-5EED-4E98-8A96-C86EE0C5C17B}" type="presParOf" srcId="{322ABEE3-E8D0-400E-9996-CE9B75AFF223}" destId="{181D4FE5-D0C7-4189-8CC7-3441400AD1A3}" srcOrd="1" destOrd="0" presId="urn:microsoft.com/office/officeart/2008/layout/LinedList"/>
    <dgm:cxn modelId="{C879BF52-ACD9-460C-8CF3-8AD048CB0CAD}" type="presParOf" srcId="{30D68E3B-A9A1-43D9-955C-781E5EC245BC}" destId="{71C82BC7-EB43-4861-953B-F5DFF6978A37}" srcOrd="2" destOrd="0" presId="urn:microsoft.com/office/officeart/2008/layout/LinedList"/>
    <dgm:cxn modelId="{000516C3-A1F0-41EB-A6FE-D44144596E42}" type="presParOf" srcId="{30D68E3B-A9A1-43D9-955C-781E5EC245BC}" destId="{15564CE4-EADF-4759-B536-DE5C443784F3}" srcOrd="3" destOrd="0" presId="urn:microsoft.com/office/officeart/2008/layout/LinedList"/>
    <dgm:cxn modelId="{07A4FAFA-4A3E-432B-9C66-395EE6BC4651}" type="presParOf" srcId="{15564CE4-EADF-4759-B536-DE5C443784F3}" destId="{240CF335-4774-4DF3-971F-B3584CBFCA1F}" srcOrd="0" destOrd="0" presId="urn:microsoft.com/office/officeart/2008/layout/LinedList"/>
    <dgm:cxn modelId="{0EE069BA-8DA4-4EBF-B5D2-85B0E7918BE5}" type="presParOf" srcId="{15564CE4-EADF-4759-B536-DE5C443784F3}" destId="{2F1B8BF8-23CD-4C45-BEB1-0487A060AE98}" srcOrd="1" destOrd="0" presId="urn:microsoft.com/office/officeart/2008/layout/LinedList"/>
    <dgm:cxn modelId="{EEACC7A4-AE43-49B4-93B3-FD454C8076E5}" type="presParOf" srcId="{30D68E3B-A9A1-43D9-955C-781E5EC245BC}" destId="{9BF3F73E-E2D5-40A6-B831-26BBF4C1CCFD}" srcOrd="4" destOrd="0" presId="urn:microsoft.com/office/officeart/2008/layout/LinedList"/>
    <dgm:cxn modelId="{37DD0F8B-65DE-4087-B996-D41B2D3AD431}" type="presParOf" srcId="{30D68E3B-A9A1-43D9-955C-781E5EC245BC}" destId="{46F1202D-670F-4C7B-B97F-452BA41E7E48}" srcOrd="5" destOrd="0" presId="urn:microsoft.com/office/officeart/2008/layout/LinedList"/>
    <dgm:cxn modelId="{541099F9-0B37-4651-97CB-FD2C823ADDD1}" type="presParOf" srcId="{46F1202D-670F-4C7B-B97F-452BA41E7E48}" destId="{B106FE0E-145D-433D-B4C4-731B6A14C35E}" srcOrd="0" destOrd="0" presId="urn:microsoft.com/office/officeart/2008/layout/LinedList"/>
    <dgm:cxn modelId="{6DE846EE-39B9-4698-A90B-BF7BC3DD6C27}" type="presParOf" srcId="{46F1202D-670F-4C7B-B97F-452BA41E7E48}" destId="{B0A6B540-0F69-47DE-AFF1-FF969B73A71C}" srcOrd="1" destOrd="0" presId="urn:microsoft.com/office/officeart/2008/layout/LinedList"/>
    <dgm:cxn modelId="{ACBD9A8F-0F31-449D-94E3-F4C3DA57B2A3}" type="presParOf" srcId="{30D68E3B-A9A1-43D9-955C-781E5EC245BC}" destId="{D5B2115F-B2E6-4D95-A182-C0CF7FBD7057}" srcOrd="6" destOrd="0" presId="urn:microsoft.com/office/officeart/2008/layout/LinedList"/>
    <dgm:cxn modelId="{6115180F-2934-4C2F-B5C4-2E75F3C84555}" type="presParOf" srcId="{30D68E3B-A9A1-43D9-955C-781E5EC245BC}" destId="{E963CB37-DC73-4A30-82E0-89B4BB820A98}" srcOrd="7" destOrd="0" presId="urn:microsoft.com/office/officeart/2008/layout/LinedList"/>
    <dgm:cxn modelId="{86698725-98B3-452A-952A-07E947C37797}" type="presParOf" srcId="{E963CB37-DC73-4A30-82E0-89B4BB820A98}" destId="{DB523790-4771-4CD3-9983-17882F5EEE92}" srcOrd="0" destOrd="0" presId="urn:microsoft.com/office/officeart/2008/layout/LinedList"/>
    <dgm:cxn modelId="{50D71F9F-1CB3-49E0-AC03-998909D89AEF}" type="presParOf" srcId="{E963CB37-DC73-4A30-82E0-89B4BB820A98}" destId="{8B5C0390-4A60-43B3-9E46-FCFA674DEF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CF87B7-F1B2-4611-AD39-54D000B79DFB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004091-C982-40E8-ACEE-4B4D6FFF8D5A}">
      <dgm:prSet/>
      <dgm:spPr/>
      <dgm:t>
        <a:bodyPr/>
        <a:lstStyle/>
        <a:p>
          <a:pPr>
            <a:defRPr cap="all"/>
          </a:pPr>
          <a:r>
            <a:rPr lang="en-US"/>
            <a:t>Don’t start with technology</a:t>
          </a:r>
        </a:p>
      </dgm:t>
    </dgm:pt>
    <dgm:pt modelId="{0005EBFB-08D5-4B9E-9EF3-25AFA08D1014}" type="parTrans" cxnId="{2E6AD27A-2348-489B-BB30-A95C34CBF6CD}">
      <dgm:prSet/>
      <dgm:spPr/>
      <dgm:t>
        <a:bodyPr/>
        <a:lstStyle/>
        <a:p>
          <a:endParaRPr lang="en-US"/>
        </a:p>
      </dgm:t>
    </dgm:pt>
    <dgm:pt modelId="{F6280763-8960-4F4E-A3B4-F5B6352213EE}" type="sibTrans" cxnId="{2E6AD27A-2348-489B-BB30-A95C34CBF6CD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1F1227F0-4FC7-4C44-B367-292FA233E3A2}">
      <dgm:prSet/>
      <dgm:spPr/>
      <dgm:t>
        <a:bodyPr/>
        <a:lstStyle/>
        <a:p>
          <a:pPr>
            <a:defRPr cap="all"/>
          </a:pPr>
          <a:r>
            <a:rPr lang="en-US" dirty="0"/>
            <a:t>Start with a deep understanding of the customer journey</a:t>
          </a:r>
        </a:p>
      </dgm:t>
    </dgm:pt>
    <dgm:pt modelId="{BB594323-B659-40BA-935A-11A8E418E45B}" type="parTrans" cxnId="{82864ADD-8D26-4055-BF05-8C64705A5DCE}">
      <dgm:prSet/>
      <dgm:spPr/>
      <dgm:t>
        <a:bodyPr/>
        <a:lstStyle/>
        <a:p>
          <a:endParaRPr lang="en-US"/>
        </a:p>
      </dgm:t>
    </dgm:pt>
    <dgm:pt modelId="{76F5F9A6-C92C-4061-8C8E-2F6EF45128BC}" type="sibTrans" cxnId="{82864ADD-8D26-4055-BF05-8C64705A5DCE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1225AB9-A651-4BB7-9B6A-2EB35CE4A68C}">
      <dgm:prSet/>
      <dgm:spPr/>
      <dgm:t>
        <a:bodyPr/>
        <a:lstStyle/>
        <a:p>
          <a:pPr>
            <a:defRPr cap="all"/>
          </a:pPr>
          <a:r>
            <a:rPr lang="en-US" dirty="0"/>
            <a:t>Solve unmet needs in a way that drives differentiation and business value</a:t>
          </a:r>
        </a:p>
      </dgm:t>
    </dgm:pt>
    <dgm:pt modelId="{CF5F7F46-F438-46D2-A2E3-202325222097}" type="parTrans" cxnId="{69141288-9BCC-4C05-ADC1-ED2E430221F0}">
      <dgm:prSet/>
      <dgm:spPr/>
      <dgm:t>
        <a:bodyPr/>
        <a:lstStyle/>
        <a:p>
          <a:endParaRPr lang="en-US"/>
        </a:p>
      </dgm:t>
    </dgm:pt>
    <dgm:pt modelId="{60497E02-91E1-4898-9375-7A8AAB8C2F24}" type="sibTrans" cxnId="{69141288-9BCC-4C05-ADC1-ED2E430221F0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00FF99B4-999A-4576-A144-620943D3D018}">
      <dgm:prSet/>
      <dgm:spPr/>
      <dgm:t>
        <a:bodyPr/>
        <a:lstStyle/>
        <a:p>
          <a:pPr>
            <a:defRPr cap="all"/>
          </a:pPr>
          <a:r>
            <a:rPr lang="en-US" dirty="0"/>
            <a:t>Amazon retail example: Price, Selection, Convenience</a:t>
          </a:r>
        </a:p>
      </dgm:t>
    </dgm:pt>
    <dgm:pt modelId="{5C387F41-A57C-4576-9747-D2EE36CE6217}" type="parTrans" cxnId="{93B83B3D-6C7E-4B1B-862B-389F1EA610C9}">
      <dgm:prSet/>
      <dgm:spPr/>
      <dgm:t>
        <a:bodyPr/>
        <a:lstStyle/>
        <a:p>
          <a:endParaRPr lang="en-US"/>
        </a:p>
      </dgm:t>
    </dgm:pt>
    <dgm:pt modelId="{8A09EC55-3002-47FE-B16F-461DA6150051}" type="sibTrans" cxnId="{93B83B3D-6C7E-4B1B-862B-389F1EA610C9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F002D531-1942-41F8-80C4-833ED1D3C9AB}">
      <dgm:prSet/>
      <dgm:spPr/>
      <dgm:t>
        <a:bodyPr/>
        <a:lstStyle/>
        <a:p>
          <a:pPr>
            <a:defRPr cap="all"/>
          </a:pPr>
          <a:r>
            <a:rPr lang="en-US" dirty="0"/>
            <a:t>winners build their strategy, culture and operations around the customer.</a:t>
          </a:r>
        </a:p>
      </dgm:t>
    </dgm:pt>
    <dgm:pt modelId="{7CF9B83B-7523-4EE6-A73C-8AFEA14A9B35}" type="parTrans" cxnId="{1D246BE0-3812-4632-9ACF-5F4373E63DEC}">
      <dgm:prSet/>
      <dgm:spPr/>
      <dgm:t>
        <a:bodyPr/>
        <a:lstStyle/>
        <a:p>
          <a:endParaRPr lang="en-US"/>
        </a:p>
      </dgm:t>
    </dgm:pt>
    <dgm:pt modelId="{269BAF5A-7047-481B-B0DE-96F76574D573}" type="sibTrans" cxnId="{1D246BE0-3812-4632-9ACF-5F4373E63DE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4FD1B9C-534D-443A-89FE-C1A4E6887160}" type="pres">
      <dgm:prSet presAssocID="{8ECF87B7-F1B2-4611-AD39-54D000B79DFB}" presName="Name0" presStyleCnt="0">
        <dgm:presLayoutVars>
          <dgm:animLvl val="lvl"/>
          <dgm:resizeHandles val="exact"/>
        </dgm:presLayoutVars>
      </dgm:prSet>
      <dgm:spPr/>
    </dgm:pt>
    <dgm:pt modelId="{081AE2DE-92A8-4B0C-ACE9-4283FEDB3959}" type="pres">
      <dgm:prSet presAssocID="{4C004091-C982-40E8-ACEE-4B4D6FFF8D5A}" presName="compositeNode" presStyleCnt="0">
        <dgm:presLayoutVars>
          <dgm:bulletEnabled val="1"/>
        </dgm:presLayoutVars>
      </dgm:prSet>
      <dgm:spPr/>
    </dgm:pt>
    <dgm:pt modelId="{0AB375D7-F9ED-4B22-A56E-3D4A8323944B}" type="pres">
      <dgm:prSet presAssocID="{4C004091-C982-40E8-ACEE-4B4D6FFF8D5A}" presName="bgRect" presStyleLbl="bgAccFollowNode1" presStyleIdx="0" presStyleCnt="5"/>
      <dgm:spPr/>
    </dgm:pt>
    <dgm:pt modelId="{E9CD5660-7440-4282-9641-65FA607DC6E1}" type="pres">
      <dgm:prSet presAssocID="{F6280763-8960-4F4E-A3B4-F5B6352213EE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71FF9CC0-F533-427D-B21D-08A6D635A10A}" type="pres">
      <dgm:prSet presAssocID="{4C004091-C982-40E8-ACEE-4B4D6FFF8D5A}" presName="bottomLine" presStyleLbl="alignNode1" presStyleIdx="1" presStyleCnt="10">
        <dgm:presLayoutVars/>
      </dgm:prSet>
      <dgm:spPr/>
    </dgm:pt>
    <dgm:pt modelId="{73FA9B1B-68F7-45E4-B34D-E92717343700}" type="pres">
      <dgm:prSet presAssocID="{4C004091-C982-40E8-ACEE-4B4D6FFF8D5A}" presName="nodeText" presStyleLbl="bgAccFollowNode1" presStyleIdx="0" presStyleCnt="5">
        <dgm:presLayoutVars>
          <dgm:bulletEnabled val="1"/>
        </dgm:presLayoutVars>
      </dgm:prSet>
      <dgm:spPr/>
    </dgm:pt>
    <dgm:pt modelId="{FCD7E184-9357-454A-846D-8ABEDA2DFC82}" type="pres">
      <dgm:prSet presAssocID="{F6280763-8960-4F4E-A3B4-F5B6352213EE}" presName="sibTrans" presStyleCnt="0"/>
      <dgm:spPr/>
    </dgm:pt>
    <dgm:pt modelId="{629D1AE5-9DA7-44C9-9091-6154EF5DFE49}" type="pres">
      <dgm:prSet presAssocID="{1F1227F0-4FC7-4C44-B367-292FA233E3A2}" presName="compositeNode" presStyleCnt="0">
        <dgm:presLayoutVars>
          <dgm:bulletEnabled val="1"/>
        </dgm:presLayoutVars>
      </dgm:prSet>
      <dgm:spPr/>
    </dgm:pt>
    <dgm:pt modelId="{A4043039-FA54-4EEE-89C6-4BC4BC37C274}" type="pres">
      <dgm:prSet presAssocID="{1F1227F0-4FC7-4C44-B367-292FA233E3A2}" presName="bgRect" presStyleLbl="bgAccFollowNode1" presStyleIdx="1" presStyleCnt="5"/>
      <dgm:spPr/>
    </dgm:pt>
    <dgm:pt modelId="{E81F5CC0-F2B5-4D08-BD7A-136D4E45CA20}" type="pres">
      <dgm:prSet presAssocID="{76F5F9A6-C92C-4061-8C8E-2F6EF45128BC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7BC08A93-6F62-41FE-B5D6-39273B4A6286}" type="pres">
      <dgm:prSet presAssocID="{1F1227F0-4FC7-4C44-B367-292FA233E3A2}" presName="bottomLine" presStyleLbl="alignNode1" presStyleIdx="3" presStyleCnt="10">
        <dgm:presLayoutVars/>
      </dgm:prSet>
      <dgm:spPr/>
    </dgm:pt>
    <dgm:pt modelId="{329E0A51-06D0-438B-B0E9-052B3AF35CE7}" type="pres">
      <dgm:prSet presAssocID="{1F1227F0-4FC7-4C44-B367-292FA233E3A2}" presName="nodeText" presStyleLbl="bgAccFollowNode1" presStyleIdx="1" presStyleCnt="5">
        <dgm:presLayoutVars>
          <dgm:bulletEnabled val="1"/>
        </dgm:presLayoutVars>
      </dgm:prSet>
      <dgm:spPr/>
    </dgm:pt>
    <dgm:pt modelId="{A050C1FA-0279-4CA3-851F-39EB36F2D754}" type="pres">
      <dgm:prSet presAssocID="{76F5F9A6-C92C-4061-8C8E-2F6EF45128BC}" presName="sibTrans" presStyleCnt="0"/>
      <dgm:spPr/>
    </dgm:pt>
    <dgm:pt modelId="{4FE04BA1-8854-4649-9140-980945C6B275}" type="pres">
      <dgm:prSet presAssocID="{F002D531-1942-41F8-80C4-833ED1D3C9AB}" presName="compositeNode" presStyleCnt="0">
        <dgm:presLayoutVars>
          <dgm:bulletEnabled val="1"/>
        </dgm:presLayoutVars>
      </dgm:prSet>
      <dgm:spPr/>
    </dgm:pt>
    <dgm:pt modelId="{98FD45C9-4A12-48B1-B2A9-0C7823E8FBF8}" type="pres">
      <dgm:prSet presAssocID="{F002D531-1942-41F8-80C4-833ED1D3C9AB}" presName="bgRect" presStyleLbl="bgAccFollowNode1" presStyleIdx="2" presStyleCnt="5"/>
      <dgm:spPr/>
    </dgm:pt>
    <dgm:pt modelId="{C416AB1A-2F03-4AC2-B9E6-313A38B5B8A7}" type="pres">
      <dgm:prSet presAssocID="{269BAF5A-7047-481B-B0DE-96F76574D573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F0E2BC38-AE7C-4684-9AE3-E0A94734B365}" type="pres">
      <dgm:prSet presAssocID="{F002D531-1942-41F8-80C4-833ED1D3C9AB}" presName="bottomLine" presStyleLbl="alignNode1" presStyleIdx="5" presStyleCnt="10">
        <dgm:presLayoutVars/>
      </dgm:prSet>
      <dgm:spPr/>
    </dgm:pt>
    <dgm:pt modelId="{BA583FD9-87B9-4DDB-8EA0-544640F70CE4}" type="pres">
      <dgm:prSet presAssocID="{F002D531-1942-41F8-80C4-833ED1D3C9AB}" presName="nodeText" presStyleLbl="bgAccFollowNode1" presStyleIdx="2" presStyleCnt="5">
        <dgm:presLayoutVars>
          <dgm:bulletEnabled val="1"/>
        </dgm:presLayoutVars>
      </dgm:prSet>
      <dgm:spPr/>
    </dgm:pt>
    <dgm:pt modelId="{A13416BA-1FBC-4603-AFED-EE1597879BF3}" type="pres">
      <dgm:prSet presAssocID="{269BAF5A-7047-481B-B0DE-96F76574D573}" presName="sibTrans" presStyleCnt="0"/>
      <dgm:spPr/>
    </dgm:pt>
    <dgm:pt modelId="{BB6711FC-5132-4824-8816-FF36E6374041}" type="pres">
      <dgm:prSet presAssocID="{51225AB9-A651-4BB7-9B6A-2EB35CE4A68C}" presName="compositeNode" presStyleCnt="0">
        <dgm:presLayoutVars>
          <dgm:bulletEnabled val="1"/>
        </dgm:presLayoutVars>
      </dgm:prSet>
      <dgm:spPr/>
    </dgm:pt>
    <dgm:pt modelId="{2FBF79FD-0615-4145-B6BA-D4E23958EF1A}" type="pres">
      <dgm:prSet presAssocID="{51225AB9-A651-4BB7-9B6A-2EB35CE4A68C}" presName="bgRect" presStyleLbl="bgAccFollowNode1" presStyleIdx="3" presStyleCnt="5"/>
      <dgm:spPr/>
    </dgm:pt>
    <dgm:pt modelId="{044B785F-94BC-4F30-BFCE-35EA257004C3}" type="pres">
      <dgm:prSet presAssocID="{60497E02-91E1-4898-9375-7A8AAB8C2F24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CFF52451-9D49-41DD-A45A-89A5BFBD0109}" type="pres">
      <dgm:prSet presAssocID="{51225AB9-A651-4BB7-9B6A-2EB35CE4A68C}" presName="bottomLine" presStyleLbl="alignNode1" presStyleIdx="7" presStyleCnt="10">
        <dgm:presLayoutVars/>
      </dgm:prSet>
      <dgm:spPr/>
    </dgm:pt>
    <dgm:pt modelId="{44B9D692-42D3-4442-B08C-875BE4D8ED05}" type="pres">
      <dgm:prSet presAssocID="{51225AB9-A651-4BB7-9B6A-2EB35CE4A68C}" presName="nodeText" presStyleLbl="bgAccFollowNode1" presStyleIdx="3" presStyleCnt="5">
        <dgm:presLayoutVars>
          <dgm:bulletEnabled val="1"/>
        </dgm:presLayoutVars>
      </dgm:prSet>
      <dgm:spPr/>
    </dgm:pt>
    <dgm:pt modelId="{D33F2B51-9BF5-4602-AABB-31B6E05A9A73}" type="pres">
      <dgm:prSet presAssocID="{60497E02-91E1-4898-9375-7A8AAB8C2F24}" presName="sibTrans" presStyleCnt="0"/>
      <dgm:spPr/>
    </dgm:pt>
    <dgm:pt modelId="{32A2D16B-8EBA-4D26-AF4E-ED94E2D45C09}" type="pres">
      <dgm:prSet presAssocID="{00FF99B4-999A-4576-A144-620943D3D018}" presName="compositeNode" presStyleCnt="0">
        <dgm:presLayoutVars>
          <dgm:bulletEnabled val="1"/>
        </dgm:presLayoutVars>
      </dgm:prSet>
      <dgm:spPr/>
    </dgm:pt>
    <dgm:pt modelId="{7441FB1C-D4D0-4DA4-A244-DF8606D8C5B1}" type="pres">
      <dgm:prSet presAssocID="{00FF99B4-999A-4576-A144-620943D3D018}" presName="bgRect" presStyleLbl="bgAccFollowNode1" presStyleIdx="4" presStyleCnt="5"/>
      <dgm:spPr/>
    </dgm:pt>
    <dgm:pt modelId="{EB1A9050-D9C4-404B-B94D-26E0BE401F0A}" type="pres">
      <dgm:prSet presAssocID="{8A09EC55-3002-47FE-B16F-461DA6150051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61D5EFFA-8303-4011-B827-FF6E44757BBF}" type="pres">
      <dgm:prSet presAssocID="{00FF99B4-999A-4576-A144-620943D3D018}" presName="bottomLine" presStyleLbl="alignNode1" presStyleIdx="9" presStyleCnt="10">
        <dgm:presLayoutVars/>
      </dgm:prSet>
      <dgm:spPr/>
    </dgm:pt>
    <dgm:pt modelId="{E7C724A0-F539-46A3-A381-E60F1BD4975C}" type="pres">
      <dgm:prSet presAssocID="{00FF99B4-999A-4576-A144-620943D3D018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46782705-0081-4244-826C-D8C6CE938374}" type="presOf" srcId="{00FF99B4-999A-4576-A144-620943D3D018}" destId="{7441FB1C-D4D0-4DA4-A244-DF8606D8C5B1}" srcOrd="0" destOrd="0" presId="urn:microsoft.com/office/officeart/2016/7/layout/BasicLinearProcessNumbered"/>
    <dgm:cxn modelId="{29ED6F08-2824-4AAF-B04C-4AC52BE1AAF7}" type="presOf" srcId="{1F1227F0-4FC7-4C44-B367-292FA233E3A2}" destId="{A4043039-FA54-4EEE-89C6-4BC4BC37C274}" srcOrd="0" destOrd="0" presId="urn:microsoft.com/office/officeart/2016/7/layout/BasicLinearProcessNumbered"/>
    <dgm:cxn modelId="{4756E41D-7A72-4C6C-90E0-2788452E0985}" type="presOf" srcId="{51225AB9-A651-4BB7-9B6A-2EB35CE4A68C}" destId="{44B9D692-42D3-4442-B08C-875BE4D8ED05}" srcOrd="1" destOrd="0" presId="urn:microsoft.com/office/officeart/2016/7/layout/BasicLinearProcessNumbered"/>
    <dgm:cxn modelId="{FAB8D324-DD1D-4211-9C14-B59652A2D4C9}" type="presOf" srcId="{4C004091-C982-40E8-ACEE-4B4D6FFF8D5A}" destId="{0AB375D7-F9ED-4B22-A56E-3D4A8323944B}" srcOrd="0" destOrd="0" presId="urn:microsoft.com/office/officeart/2016/7/layout/BasicLinearProcessNumbered"/>
    <dgm:cxn modelId="{8B37F82F-B92D-4DFB-A9F7-D628D5A46FEC}" type="presOf" srcId="{4C004091-C982-40E8-ACEE-4B4D6FFF8D5A}" destId="{73FA9B1B-68F7-45E4-B34D-E92717343700}" srcOrd="1" destOrd="0" presId="urn:microsoft.com/office/officeart/2016/7/layout/BasicLinearProcessNumbered"/>
    <dgm:cxn modelId="{93B83B3D-6C7E-4B1B-862B-389F1EA610C9}" srcId="{8ECF87B7-F1B2-4611-AD39-54D000B79DFB}" destId="{00FF99B4-999A-4576-A144-620943D3D018}" srcOrd="4" destOrd="0" parTransId="{5C387F41-A57C-4576-9747-D2EE36CE6217}" sibTransId="{8A09EC55-3002-47FE-B16F-461DA6150051}"/>
    <dgm:cxn modelId="{C383C661-C929-4E43-845C-5D21725EA1BF}" type="presOf" srcId="{76F5F9A6-C92C-4061-8C8E-2F6EF45128BC}" destId="{E81F5CC0-F2B5-4D08-BD7A-136D4E45CA20}" srcOrd="0" destOrd="0" presId="urn:microsoft.com/office/officeart/2016/7/layout/BasicLinearProcessNumbered"/>
    <dgm:cxn modelId="{0C787D66-E7F4-468F-88B6-C7840321CFB3}" type="presOf" srcId="{269BAF5A-7047-481B-B0DE-96F76574D573}" destId="{C416AB1A-2F03-4AC2-B9E6-313A38B5B8A7}" srcOrd="0" destOrd="0" presId="urn:microsoft.com/office/officeart/2016/7/layout/BasicLinearProcessNumbered"/>
    <dgm:cxn modelId="{99717E4B-4DF7-4FF1-AD90-E8B40315E2B9}" type="presOf" srcId="{F002D531-1942-41F8-80C4-833ED1D3C9AB}" destId="{BA583FD9-87B9-4DDB-8EA0-544640F70CE4}" srcOrd="1" destOrd="0" presId="urn:microsoft.com/office/officeart/2016/7/layout/BasicLinearProcessNumbered"/>
    <dgm:cxn modelId="{05D07B79-B54C-4827-AF0E-937658E2A448}" type="presOf" srcId="{F002D531-1942-41F8-80C4-833ED1D3C9AB}" destId="{98FD45C9-4A12-48B1-B2A9-0C7823E8FBF8}" srcOrd="0" destOrd="0" presId="urn:microsoft.com/office/officeart/2016/7/layout/BasicLinearProcessNumbered"/>
    <dgm:cxn modelId="{2E6AD27A-2348-489B-BB30-A95C34CBF6CD}" srcId="{8ECF87B7-F1B2-4611-AD39-54D000B79DFB}" destId="{4C004091-C982-40E8-ACEE-4B4D6FFF8D5A}" srcOrd="0" destOrd="0" parTransId="{0005EBFB-08D5-4B9E-9EF3-25AFA08D1014}" sibTransId="{F6280763-8960-4F4E-A3B4-F5B6352213EE}"/>
    <dgm:cxn modelId="{C1BDD77A-59FB-4359-A5BF-74743A9EB4DD}" type="presOf" srcId="{51225AB9-A651-4BB7-9B6A-2EB35CE4A68C}" destId="{2FBF79FD-0615-4145-B6BA-D4E23958EF1A}" srcOrd="0" destOrd="0" presId="urn:microsoft.com/office/officeart/2016/7/layout/BasicLinearProcessNumbered"/>
    <dgm:cxn modelId="{D7CDE17A-57B5-456C-8F0D-D4DACA6B05FB}" type="presOf" srcId="{8A09EC55-3002-47FE-B16F-461DA6150051}" destId="{EB1A9050-D9C4-404B-B94D-26E0BE401F0A}" srcOrd="0" destOrd="0" presId="urn:microsoft.com/office/officeart/2016/7/layout/BasicLinearProcessNumbered"/>
    <dgm:cxn modelId="{5B5CC17D-804A-4E07-A492-8C27DE1DBE0A}" type="presOf" srcId="{8ECF87B7-F1B2-4611-AD39-54D000B79DFB}" destId="{D4FD1B9C-534D-443A-89FE-C1A4E6887160}" srcOrd="0" destOrd="0" presId="urn:microsoft.com/office/officeart/2016/7/layout/BasicLinearProcessNumbered"/>
    <dgm:cxn modelId="{69141288-9BCC-4C05-ADC1-ED2E430221F0}" srcId="{8ECF87B7-F1B2-4611-AD39-54D000B79DFB}" destId="{51225AB9-A651-4BB7-9B6A-2EB35CE4A68C}" srcOrd="3" destOrd="0" parTransId="{CF5F7F46-F438-46D2-A2E3-202325222097}" sibTransId="{60497E02-91E1-4898-9375-7A8AAB8C2F24}"/>
    <dgm:cxn modelId="{9ED5CEA2-9F6C-44AF-891E-37D4D66BB200}" type="presOf" srcId="{F6280763-8960-4F4E-A3B4-F5B6352213EE}" destId="{E9CD5660-7440-4282-9641-65FA607DC6E1}" srcOrd="0" destOrd="0" presId="urn:microsoft.com/office/officeart/2016/7/layout/BasicLinearProcessNumbered"/>
    <dgm:cxn modelId="{638851C6-D0BC-4932-9CFC-471D95F273F9}" type="presOf" srcId="{1F1227F0-4FC7-4C44-B367-292FA233E3A2}" destId="{329E0A51-06D0-438B-B0E9-052B3AF35CE7}" srcOrd="1" destOrd="0" presId="urn:microsoft.com/office/officeart/2016/7/layout/BasicLinearProcessNumbered"/>
    <dgm:cxn modelId="{82864ADD-8D26-4055-BF05-8C64705A5DCE}" srcId="{8ECF87B7-F1B2-4611-AD39-54D000B79DFB}" destId="{1F1227F0-4FC7-4C44-B367-292FA233E3A2}" srcOrd="1" destOrd="0" parTransId="{BB594323-B659-40BA-935A-11A8E418E45B}" sibTransId="{76F5F9A6-C92C-4061-8C8E-2F6EF45128BC}"/>
    <dgm:cxn modelId="{1D246BE0-3812-4632-9ACF-5F4373E63DEC}" srcId="{8ECF87B7-F1B2-4611-AD39-54D000B79DFB}" destId="{F002D531-1942-41F8-80C4-833ED1D3C9AB}" srcOrd="2" destOrd="0" parTransId="{7CF9B83B-7523-4EE6-A73C-8AFEA14A9B35}" sibTransId="{269BAF5A-7047-481B-B0DE-96F76574D573}"/>
    <dgm:cxn modelId="{847649EE-CC2F-42C0-8708-1345D98C0453}" type="presOf" srcId="{60497E02-91E1-4898-9375-7A8AAB8C2F24}" destId="{044B785F-94BC-4F30-BFCE-35EA257004C3}" srcOrd="0" destOrd="0" presId="urn:microsoft.com/office/officeart/2016/7/layout/BasicLinearProcessNumbered"/>
    <dgm:cxn modelId="{10A93EFC-F75E-4B7A-80CE-A26A657811B1}" type="presOf" srcId="{00FF99B4-999A-4576-A144-620943D3D018}" destId="{E7C724A0-F539-46A3-A381-E60F1BD4975C}" srcOrd="1" destOrd="0" presId="urn:microsoft.com/office/officeart/2016/7/layout/BasicLinearProcessNumbered"/>
    <dgm:cxn modelId="{1ED5435C-139C-49A9-AAD7-392CF011FBA4}" type="presParOf" srcId="{D4FD1B9C-534D-443A-89FE-C1A4E6887160}" destId="{081AE2DE-92A8-4B0C-ACE9-4283FEDB3959}" srcOrd="0" destOrd="0" presId="urn:microsoft.com/office/officeart/2016/7/layout/BasicLinearProcessNumbered"/>
    <dgm:cxn modelId="{F48754D2-3F96-4E71-8660-729AB86301A0}" type="presParOf" srcId="{081AE2DE-92A8-4B0C-ACE9-4283FEDB3959}" destId="{0AB375D7-F9ED-4B22-A56E-3D4A8323944B}" srcOrd="0" destOrd="0" presId="urn:microsoft.com/office/officeart/2016/7/layout/BasicLinearProcessNumbered"/>
    <dgm:cxn modelId="{EACCEEDF-A098-4858-B9C5-0A964C7808F1}" type="presParOf" srcId="{081AE2DE-92A8-4B0C-ACE9-4283FEDB3959}" destId="{E9CD5660-7440-4282-9641-65FA607DC6E1}" srcOrd="1" destOrd="0" presId="urn:microsoft.com/office/officeart/2016/7/layout/BasicLinearProcessNumbered"/>
    <dgm:cxn modelId="{FB5C691E-A892-4DC9-B644-8734AE2F71B4}" type="presParOf" srcId="{081AE2DE-92A8-4B0C-ACE9-4283FEDB3959}" destId="{71FF9CC0-F533-427D-B21D-08A6D635A10A}" srcOrd="2" destOrd="0" presId="urn:microsoft.com/office/officeart/2016/7/layout/BasicLinearProcessNumbered"/>
    <dgm:cxn modelId="{C358E12F-E2CB-458A-8491-B2DCF8171774}" type="presParOf" srcId="{081AE2DE-92A8-4B0C-ACE9-4283FEDB3959}" destId="{73FA9B1B-68F7-45E4-B34D-E92717343700}" srcOrd="3" destOrd="0" presId="urn:microsoft.com/office/officeart/2016/7/layout/BasicLinearProcessNumbered"/>
    <dgm:cxn modelId="{A4E7DDD7-7901-46C8-BD53-F22D6E70EF29}" type="presParOf" srcId="{D4FD1B9C-534D-443A-89FE-C1A4E6887160}" destId="{FCD7E184-9357-454A-846D-8ABEDA2DFC82}" srcOrd="1" destOrd="0" presId="urn:microsoft.com/office/officeart/2016/7/layout/BasicLinearProcessNumbered"/>
    <dgm:cxn modelId="{D6518BFE-FB1F-4CB7-A96B-58B613D468D9}" type="presParOf" srcId="{D4FD1B9C-534D-443A-89FE-C1A4E6887160}" destId="{629D1AE5-9DA7-44C9-9091-6154EF5DFE49}" srcOrd="2" destOrd="0" presId="urn:microsoft.com/office/officeart/2016/7/layout/BasicLinearProcessNumbered"/>
    <dgm:cxn modelId="{C2E30980-C7B3-4094-B917-9A9BF79496C8}" type="presParOf" srcId="{629D1AE5-9DA7-44C9-9091-6154EF5DFE49}" destId="{A4043039-FA54-4EEE-89C6-4BC4BC37C274}" srcOrd="0" destOrd="0" presId="urn:microsoft.com/office/officeart/2016/7/layout/BasicLinearProcessNumbered"/>
    <dgm:cxn modelId="{3AB63AF8-DDBA-4BB3-9647-22E2DCCF19CA}" type="presParOf" srcId="{629D1AE5-9DA7-44C9-9091-6154EF5DFE49}" destId="{E81F5CC0-F2B5-4D08-BD7A-136D4E45CA20}" srcOrd="1" destOrd="0" presId="urn:microsoft.com/office/officeart/2016/7/layout/BasicLinearProcessNumbered"/>
    <dgm:cxn modelId="{66632BE1-EC10-4BD5-906C-288A9CD7F9E3}" type="presParOf" srcId="{629D1AE5-9DA7-44C9-9091-6154EF5DFE49}" destId="{7BC08A93-6F62-41FE-B5D6-39273B4A6286}" srcOrd="2" destOrd="0" presId="urn:microsoft.com/office/officeart/2016/7/layout/BasicLinearProcessNumbered"/>
    <dgm:cxn modelId="{864302A3-9387-45A1-9C75-83211391D556}" type="presParOf" srcId="{629D1AE5-9DA7-44C9-9091-6154EF5DFE49}" destId="{329E0A51-06D0-438B-B0E9-052B3AF35CE7}" srcOrd="3" destOrd="0" presId="urn:microsoft.com/office/officeart/2016/7/layout/BasicLinearProcessNumbered"/>
    <dgm:cxn modelId="{028A1093-F34E-4CC0-A4FA-BBA69F4897B8}" type="presParOf" srcId="{D4FD1B9C-534D-443A-89FE-C1A4E6887160}" destId="{A050C1FA-0279-4CA3-851F-39EB36F2D754}" srcOrd="3" destOrd="0" presId="urn:microsoft.com/office/officeart/2016/7/layout/BasicLinearProcessNumbered"/>
    <dgm:cxn modelId="{30F26015-7008-4C35-B49D-6E0F47C5DCE2}" type="presParOf" srcId="{D4FD1B9C-534D-443A-89FE-C1A4E6887160}" destId="{4FE04BA1-8854-4649-9140-980945C6B275}" srcOrd="4" destOrd="0" presId="urn:microsoft.com/office/officeart/2016/7/layout/BasicLinearProcessNumbered"/>
    <dgm:cxn modelId="{A448220F-B0DB-417E-8B46-F8BEF4571CBD}" type="presParOf" srcId="{4FE04BA1-8854-4649-9140-980945C6B275}" destId="{98FD45C9-4A12-48B1-B2A9-0C7823E8FBF8}" srcOrd="0" destOrd="0" presId="urn:microsoft.com/office/officeart/2016/7/layout/BasicLinearProcessNumbered"/>
    <dgm:cxn modelId="{31E5BCAA-F4AE-478A-939D-8D29FD39EA38}" type="presParOf" srcId="{4FE04BA1-8854-4649-9140-980945C6B275}" destId="{C416AB1A-2F03-4AC2-B9E6-313A38B5B8A7}" srcOrd="1" destOrd="0" presId="urn:microsoft.com/office/officeart/2016/7/layout/BasicLinearProcessNumbered"/>
    <dgm:cxn modelId="{5B930F61-873E-4A18-AAB0-5CC9D78CCDFB}" type="presParOf" srcId="{4FE04BA1-8854-4649-9140-980945C6B275}" destId="{F0E2BC38-AE7C-4684-9AE3-E0A94734B365}" srcOrd="2" destOrd="0" presId="urn:microsoft.com/office/officeart/2016/7/layout/BasicLinearProcessNumbered"/>
    <dgm:cxn modelId="{22E62C90-660F-4686-A794-7784D3D214C7}" type="presParOf" srcId="{4FE04BA1-8854-4649-9140-980945C6B275}" destId="{BA583FD9-87B9-4DDB-8EA0-544640F70CE4}" srcOrd="3" destOrd="0" presId="urn:microsoft.com/office/officeart/2016/7/layout/BasicLinearProcessNumbered"/>
    <dgm:cxn modelId="{06F67F37-5FD9-44B2-9AA4-C6BADF529D5C}" type="presParOf" srcId="{D4FD1B9C-534D-443A-89FE-C1A4E6887160}" destId="{A13416BA-1FBC-4603-AFED-EE1597879BF3}" srcOrd="5" destOrd="0" presId="urn:microsoft.com/office/officeart/2016/7/layout/BasicLinearProcessNumbered"/>
    <dgm:cxn modelId="{4D53BEE1-34AE-426C-A123-418B40ED44A7}" type="presParOf" srcId="{D4FD1B9C-534D-443A-89FE-C1A4E6887160}" destId="{BB6711FC-5132-4824-8816-FF36E6374041}" srcOrd="6" destOrd="0" presId="urn:microsoft.com/office/officeart/2016/7/layout/BasicLinearProcessNumbered"/>
    <dgm:cxn modelId="{DD4638F1-BB22-40BE-9C4D-9D8AA448477A}" type="presParOf" srcId="{BB6711FC-5132-4824-8816-FF36E6374041}" destId="{2FBF79FD-0615-4145-B6BA-D4E23958EF1A}" srcOrd="0" destOrd="0" presId="urn:microsoft.com/office/officeart/2016/7/layout/BasicLinearProcessNumbered"/>
    <dgm:cxn modelId="{669A7617-3FDC-464B-AE2A-0061CCF29AD8}" type="presParOf" srcId="{BB6711FC-5132-4824-8816-FF36E6374041}" destId="{044B785F-94BC-4F30-BFCE-35EA257004C3}" srcOrd="1" destOrd="0" presId="urn:microsoft.com/office/officeart/2016/7/layout/BasicLinearProcessNumbered"/>
    <dgm:cxn modelId="{21600DAC-3334-4682-BE90-6DD89FD508A5}" type="presParOf" srcId="{BB6711FC-5132-4824-8816-FF36E6374041}" destId="{CFF52451-9D49-41DD-A45A-89A5BFBD0109}" srcOrd="2" destOrd="0" presId="urn:microsoft.com/office/officeart/2016/7/layout/BasicLinearProcessNumbered"/>
    <dgm:cxn modelId="{1106EEE2-865A-43FA-A961-0A0A67F405F9}" type="presParOf" srcId="{BB6711FC-5132-4824-8816-FF36E6374041}" destId="{44B9D692-42D3-4442-B08C-875BE4D8ED05}" srcOrd="3" destOrd="0" presId="urn:microsoft.com/office/officeart/2016/7/layout/BasicLinearProcessNumbered"/>
    <dgm:cxn modelId="{85178ED1-0B9B-4504-8215-9AB1CE939E8C}" type="presParOf" srcId="{D4FD1B9C-534D-443A-89FE-C1A4E6887160}" destId="{D33F2B51-9BF5-4602-AABB-31B6E05A9A73}" srcOrd="7" destOrd="0" presId="urn:microsoft.com/office/officeart/2016/7/layout/BasicLinearProcessNumbered"/>
    <dgm:cxn modelId="{D2087C06-03B6-47EF-89B7-0BC728176E73}" type="presParOf" srcId="{D4FD1B9C-534D-443A-89FE-C1A4E6887160}" destId="{32A2D16B-8EBA-4D26-AF4E-ED94E2D45C09}" srcOrd="8" destOrd="0" presId="urn:microsoft.com/office/officeart/2016/7/layout/BasicLinearProcessNumbered"/>
    <dgm:cxn modelId="{635235D4-EB75-4F76-A8B8-8C5D0DA7E75A}" type="presParOf" srcId="{32A2D16B-8EBA-4D26-AF4E-ED94E2D45C09}" destId="{7441FB1C-D4D0-4DA4-A244-DF8606D8C5B1}" srcOrd="0" destOrd="0" presId="urn:microsoft.com/office/officeart/2016/7/layout/BasicLinearProcessNumbered"/>
    <dgm:cxn modelId="{7A570909-C1C3-4B64-8834-DF6446F7B76A}" type="presParOf" srcId="{32A2D16B-8EBA-4D26-AF4E-ED94E2D45C09}" destId="{EB1A9050-D9C4-404B-B94D-26E0BE401F0A}" srcOrd="1" destOrd="0" presId="urn:microsoft.com/office/officeart/2016/7/layout/BasicLinearProcessNumbered"/>
    <dgm:cxn modelId="{0BF3EB46-9857-46F3-8856-57CBDA5090E1}" type="presParOf" srcId="{32A2D16B-8EBA-4D26-AF4E-ED94E2D45C09}" destId="{61D5EFFA-8303-4011-B827-FF6E44757BBF}" srcOrd="2" destOrd="0" presId="urn:microsoft.com/office/officeart/2016/7/layout/BasicLinearProcessNumbered"/>
    <dgm:cxn modelId="{B7812FA1-242B-4913-AD9D-75C65B34CBB3}" type="presParOf" srcId="{32A2D16B-8EBA-4D26-AF4E-ED94E2D45C09}" destId="{E7C724A0-F539-46A3-A381-E60F1BD4975C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5FF4FB-CD4F-4756-8848-6B0C7D8F216A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0A3651-F1DA-4734-9DC0-B9E4B41EC0A3}">
      <dgm:prSet/>
      <dgm:spPr/>
      <dgm:t>
        <a:bodyPr/>
        <a:lstStyle/>
        <a:p>
          <a:r>
            <a:rPr lang="en-US" dirty="0"/>
            <a:t>Start with data-driven hypothesis based on a deep understanding of journey</a:t>
          </a:r>
        </a:p>
      </dgm:t>
    </dgm:pt>
    <dgm:pt modelId="{9DBAADD0-4F4E-40A7-89A8-358A4ACD4180}" type="parTrans" cxnId="{A7D92356-ABC5-4B94-8EDE-927841D5939E}">
      <dgm:prSet/>
      <dgm:spPr/>
      <dgm:t>
        <a:bodyPr/>
        <a:lstStyle/>
        <a:p>
          <a:endParaRPr lang="en-US"/>
        </a:p>
      </dgm:t>
    </dgm:pt>
    <dgm:pt modelId="{698A0C4F-23B0-4BCB-9B0A-17F88AD492CB}" type="sibTrans" cxnId="{A7D92356-ABC5-4B94-8EDE-927841D5939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A87A37A-9908-470D-873E-72A49E6DDC1F}">
      <dgm:prSet/>
      <dgm:spPr/>
      <dgm:t>
        <a:bodyPr/>
        <a:lstStyle/>
        <a:p>
          <a:r>
            <a:rPr lang="en-US" dirty="0"/>
            <a:t>When uncertainty is highest, use prototypes, low risk experiments</a:t>
          </a:r>
        </a:p>
      </dgm:t>
    </dgm:pt>
    <dgm:pt modelId="{F43CD020-6021-49DF-AB89-DE33E23C8F3B}" type="parTrans" cxnId="{E88B7CCE-E22F-4BAB-A98C-5A9F96E51797}">
      <dgm:prSet/>
      <dgm:spPr/>
      <dgm:t>
        <a:bodyPr/>
        <a:lstStyle/>
        <a:p>
          <a:endParaRPr lang="en-US"/>
        </a:p>
      </dgm:t>
    </dgm:pt>
    <dgm:pt modelId="{E85D658D-86E1-463B-9126-5E9531E70FCC}" type="sibTrans" cxnId="{E88B7CCE-E22F-4BAB-A98C-5A9F96E5179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F5EAC3D-59D1-4B88-9B4B-02AA355F5339}">
      <dgm:prSet/>
      <dgm:spPr/>
      <dgm:t>
        <a:bodyPr/>
        <a:lstStyle/>
        <a:p>
          <a:r>
            <a:rPr lang="en-US" dirty="0"/>
            <a:t>Follow one-way/two-day door decision-making principles</a:t>
          </a:r>
        </a:p>
      </dgm:t>
    </dgm:pt>
    <dgm:pt modelId="{3C9E33F3-29A6-4331-9F44-13554E8BD9FE}" type="parTrans" cxnId="{3DBAB15E-D0A9-49D6-A40E-899CA0CBFDDC}">
      <dgm:prSet/>
      <dgm:spPr/>
      <dgm:t>
        <a:bodyPr/>
        <a:lstStyle/>
        <a:p>
          <a:endParaRPr lang="en-US"/>
        </a:p>
      </dgm:t>
    </dgm:pt>
    <dgm:pt modelId="{F427B0D7-1E4E-4FB7-8EBC-C752455CE49A}" type="sibTrans" cxnId="{3DBAB15E-D0A9-49D6-A40E-899CA0CBFDD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31CA8270-F75C-4CE2-A4A7-B584A8652B02}">
      <dgm:prSet/>
      <dgm:spPr/>
      <dgm:t>
        <a:bodyPr/>
        <a:lstStyle/>
        <a:p>
          <a:r>
            <a:rPr lang="en-US" dirty="0"/>
            <a:t>Design for speed:</a:t>
          </a:r>
        </a:p>
      </dgm:t>
    </dgm:pt>
    <dgm:pt modelId="{1DB7735B-B2AC-4D00-8C59-D4B1D5B57571}" type="parTrans" cxnId="{BC6F4562-AA4B-4E90-8C94-19ED4316296F}">
      <dgm:prSet/>
      <dgm:spPr/>
      <dgm:t>
        <a:bodyPr/>
        <a:lstStyle/>
        <a:p>
          <a:endParaRPr lang="en-US"/>
        </a:p>
      </dgm:t>
    </dgm:pt>
    <dgm:pt modelId="{42678E95-0D64-4C06-9057-FF451667F595}" type="sibTrans" cxnId="{BC6F4562-AA4B-4E90-8C94-19ED4316296F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C44CBF5F-1735-46B4-AB36-AB4D3A882404}">
      <dgm:prSet/>
      <dgm:spPr/>
      <dgm:t>
        <a:bodyPr/>
        <a:lstStyle/>
        <a:p>
          <a:r>
            <a:rPr lang="en-US" dirty="0"/>
            <a:t>Empowered small teams</a:t>
          </a:r>
        </a:p>
      </dgm:t>
    </dgm:pt>
    <dgm:pt modelId="{1003A88E-C346-4CF5-9F25-34C7E11B2B4F}" type="parTrans" cxnId="{F10233A1-760A-43D5-AE83-38679E24179A}">
      <dgm:prSet/>
      <dgm:spPr/>
      <dgm:t>
        <a:bodyPr/>
        <a:lstStyle/>
        <a:p>
          <a:endParaRPr lang="en-US"/>
        </a:p>
      </dgm:t>
    </dgm:pt>
    <dgm:pt modelId="{3F933E28-7197-44E3-A391-909248FE3CBF}" type="sibTrans" cxnId="{F10233A1-760A-43D5-AE83-38679E24179A}">
      <dgm:prSet/>
      <dgm:spPr/>
      <dgm:t>
        <a:bodyPr/>
        <a:lstStyle/>
        <a:p>
          <a:endParaRPr lang="en-US"/>
        </a:p>
      </dgm:t>
    </dgm:pt>
    <dgm:pt modelId="{E97E1195-D97F-4907-A05F-3EA3456EA7DA}">
      <dgm:prSet/>
      <dgm:spPr/>
      <dgm:t>
        <a:bodyPr/>
        <a:lstStyle/>
        <a:p>
          <a:r>
            <a:rPr lang="en-US" dirty="0"/>
            <a:t>Single Threaded Leaders</a:t>
          </a:r>
        </a:p>
      </dgm:t>
    </dgm:pt>
    <dgm:pt modelId="{B65D7D63-A411-49CA-B97E-96E2DF8457D0}" type="parTrans" cxnId="{1304A063-2B4D-4FC9-A065-36C16568CE99}">
      <dgm:prSet/>
      <dgm:spPr/>
      <dgm:t>
        <a:bodyPr/>
        <a:lstStyle/>
        <a:p>
          <a:endParaRPr lang="en-US"/>
        </a:p>
      </dgm:t>
    </dgm:pt>
    <dgm:pt modelId="{028A9C69-8134-4A78-9474-A4521609FB8D}" type="sibTrans" cxnId="{1304A063-2B4D-4FC9-A065-36C16568CE99}">
      <dgm:prSet/>
      <dgm:spPr/>
      <dgm:t>
        <a:bodyPr/>
        <a:lstStyle/>
        <a:p>
          <a:endParaRPr lang="en-US"/>
        </a:p>
      </dgm:t>
    </dgm:pt>
    <dgm:pt modelId="{24AEB00D-38C6-497E-95F7-9820B9D89632}">
      <dgm:prSet/>
      <dgm:spPr/>
      <dgm:t>
        <a:bodyPr/>
        <a:lstStyle/>
        <a:p>
          <a:r>
            <a:rPr lang="en-US" dirty="0"/>
            <a:t>Decision-making closest to customer</a:t>
          </a:r>
        </a:p>
      </dgm:t>
    </dgm:pt>
    <dgm:pt modelId="{69238EA5-AFB5-4791-A30D-40D3027DA2F7}" type="parTrans" cxnId="{D015CBF7-70EB-454F-92B5-5C932A204D65}">
      <dgm:prSet/>
      <dgm:spPr/>
      <dgm:t>
        <a:bodyPr/>
        <a:lstStyle/>
        <a:p>
          <a:endParaRPr lang="en-US"/>
        </a:p>
      </dgm:t>
    </dgm:pt>
    <dgm:pt modelId="{2C705F1F-4E5B-4DCC-8D91-536522B62523}" type="sibTrans" cxnId="{D015CBF7-70EB-454F-92B5-5C932A204D65}">
      <dgm:prSet/>
      <dgm:spPr/>
      <dgm:t>
        <a:bodyPr/>
        <a:lstStyle/>
        <a:p>
          <a:endParaRPr lang="en-US"/>
        </a:p>
      </dgm:t>
    </dgm:pt>
    <dgm:pt modelId="{FFD69CBD-CA6E-4C79-9E91-10821A0B5A1E}">
      <dgm:prSet/>
      <dgm:spPr/>
      <dgm:t>
        <a:bodyPr/>
        <a:lstStyle/>
        <a:p>
          <a:r>
            <a:rPr lang="en-US"/>
            <a:t>View failure as learning.</a:t>
          </a:r>
          <a:endParaRPr lang="en-US" dirty="0"/>
        </a:p>
      </dgm:t>
    </dgm:pt>
    <dgm:pt modelId="{72C19B16-2263-4F23-ABDA-76ABAA0AE3E6}" type="parTrans" cxnId="{7E5E0F9E-5FFB-40B1-B683-8A0C97FDEC34}">
      <dgm:prSet/>
      <dgm:spPr/>
      <dgm:t>
        <a:bodyPr/>
        <a:lstStyle/>
        <a:p>
          <a:endParaRPr lang="en-US"/>
        </a:p>
      </dgm:t>
    </dgm:pt>
    <dgm:pt modelId="{F9BC0D8A-5E36-46CE-96E3-0BE37043AA40}" type="sibTrans" cxnId="{7E5E0F9E-5FFB-40B1-B683-8A0C97FDEC34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DBC365D-1390-485B-BC69-58F331F220C8}" type="pres">
      <dgm:prSet presAssocID="{E05FF4FB-CD4F-4756-8848-6B0C7D8F216A}" presName="Name0" presStyleCnt="0">
        <dgm:presLayoutVars>
          <dgm:animLvl val="lvl"/>
          <dgm:resizeHandles val="exact"/>
        </dgm:presLayoutVars>
      </dgm:prSet>
      <dgm:spPr/>
    </dgm:pt>
    <dgm:pt modelId="{328344AC-17E7-42B2-86BC-1E5D6E81E4F1}" type="pres">
      <dgm:prSet presAssocID="{940A3651-F1DA-4734-9DC0-B9E4B41EC0A3}" presName="compositeNode" presStyleCnt="0">
        <dgm:presLayoutVars>
          <dgm:bulletEnabled val="1"/>
        </dgm:presLayoutVars>
      </dgm:prSet>
      <dgm:spPr/>
    </dgm:pt>
    <dgm:pt modelId="{F8A32D15-47F4-4C2A-89C2-1BB2A962C71E}" type="pres">
      <dgm:prSet presAssocID="{940A3651-F1DA-4734-9DC0-B9E4B41EC0A3}" presName="bgRect" presStyleLbl="bgAccFollowNode1" presStyleIdx="0" presStyleCnt="5"/>
      <dgm:spPr/>
    </dgm:pt>
    <dgm:pt modelId="{B75093F0-8FFC-4DC4-A86D-F7B0D9D7ADA7}" type="pres">
      <dgm:prSet presAssocID="{698A0C4F-23B0-4BCB-9B0A-17F88AD492CB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7B57158C-D917-4514-BB0E-A014351F5C2E}" type="pres">
      <dgm:prSet presAssocID="{940A3651-F1DA-4734-9DC0-B9E4B41EC0A3}" presName="bottomLine" presStyleLbl="alignNode1" presStyleIdx="1" presStyleCnt="10">
        <dgm:presLayoutVars/>
      </dgm:prSet>
      <dgm:spPr/>
    </dgm:pt>
    <dgm:pt modelId="{8E8AEAB1-E97A-46C6-BC5A-CD79FB8742EB}" type="pres">
      <dgm:prSet presAssocID="{940A3651-F1DA-4734-9DC0-B9E4B41EC0A3}" presName="nodeText" presStyleLbl="bgAccFollowNode1" presStyleIdx="0" presStyleCnt="5">
        <dgm:presLayoutVars>
          <dgm:bulletEnabled val="1"/>
        </dgm:presLayoutVars>
      </dgm:prSet>
      <dgm:spPr/>
    </dgm:pt>
    <dgm:pt modelId="{60D45CB0-F4ED-4777-A177-332EAA5CE8DA}" type="pres">
      <dgm:prSet presAssocID="{698A0C4F-23B0-4BCB-9B0A-17F88AD492CB}" presName="sibTrans" presStyleCnt="0"/>
      <dgm:spPr/>
    </dgm:pt>
    <dgm:pt modelId="{70C90862-4D89-4567-9AED-2A361BF0A3DC}" type="pres">
      <dgm:prSet presAssocID="{2A87A37A-9908-470D-873E-72A49E6DDC1F}" presName="compositeNode" presStyleCnt="0">
        <dgm:presLayoutVars>
          <dgm:bulletEnabled val="1"/>
        </dgm:presLayoutVars>
      </dgm:prSet>
      <dgm:spPr/>
    </dgm:pt>
    <dgm:pt modelId="{A6B1EF53-F9E0-45D2-9D8E-57C1633C223C}" type="pres">
      <dgm:prSet presAssocID="{2A87A37A-9908-470D-873E-72A49E6DDC1F}" presName="bgRect" presStyleLbl="bgAccFollowNode1" presStyleIdx="1" presStyleCnt="5"/>
      <dgm:spPr/>
    </dgm:pt>
    <dgm:pt modelId="{8AFF74B0-1D0A-4118-81DA-D8B43C69C139}" type="pres">
      <dgm:prSet presAssocID="{E85D658D-86E1-463B-9126-5E9531E70FCC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004C8001-2285-4608-9B62-25B5D90DDFC4}" type="pres">
      <dgm:prSet presAssocID="{2A87A37A-9908-470D-873E-72A49E6DDC1F}" presName="bottomLine" presStyleLbl="alignNode1" presStyleIdx="3" presStyleCnt="10">
        <dgm:presLayoutVars/>
      </dgm:prSet>
      <dgm:spPr/>
    </dgm:pt>
    <dgm:pt modelId="{7FC201B8-287C-49EB-BB72-CE98B16027E8}" type="pres">
      <dgm:prSet presAssocID="{2A87A37A-9908-470D-873E-72A49E6DDC1F}" presName="nodeText" presStyleLbl="bgAccFollowNode1" presStyleIdx="1" presStyleCnt="5">
        <dgm:presLayoutVars>
          <dgm:bulletEnabled val="1"/>
        </dgm:presLayoutVars>
      </dgm:prSet>
      <dgm:spPr/>
    </dgm:pt>
    <dgm:pt modelId="{0515F167-3A6E-4FD2-8C71-FE96B9399D64}" type="pres">
      <dgm:prSet presAssocID="{E85D658D-86E1-463B-9126-5E9531E70FCC}" presName="sibTrans" presStyleCnt="0"/>
      <dgm:spPr/>
    </dgm:pt>
    <dgm:pt modelId="{5389C36E-45A1-4210-BA06-D181A268CD6D}" type="pres">
      <dgm:prSet presAssocID="{5F5EAC3D-59D1-4B88-9B4B-02AA355F5339}" presName="compositeNode" presStyleCnt="0">
        <dgm:presLayoutVars>
          <dgm:bulletEnabled val="1"/>
        </dgm:presLayoutVars>
      </dgm:prSet>
      <dgm:spPr/>
    </dgm:pt>
    <dgm:pt modelId="{470DDA1D-A7B4-4F6C-88EF-932FEBCD9501}" type="pres">
      <dgm:prSet presAssocID="{5F5EAC3D-59D1-4B88-9B4B-02AA355F5339}" presName="bgRect" presStyleLbl="bgAccFollowNode1" presStyleIdx="2" presStyleCnt="5"/>
      <dgm:spPr/>
    </dgm:pt>
    <dgm:pt modelId="{FC233433-2874-49FF-B98E-66C76910AFF6}" type="pres">
      <dgm:prSet presAssocID="{F427B0D7-1E4E-4FB7-8EBC-C752455CE49A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C02FB567-152F-46C6-9B27-BC7935EBC8D9}" type="pres">
      <dgm:prSet presAssocID="{5F5EAC3D-59D1-4B88-9B4B-02AA355F5339}" presName="bottomLine" presStyleLbl="alignNode1" presStyleIdx="5" presStyleCnt="10">
        <dgm:presLayoutVars/>
      </dgm:prSet>
      <dgm:spPr/>
    </dgm:pt>
    <dgm:pt modelId="{A6AA2BF9-A066-447C-8D5A-9DF3D27E6BB5}" type="pres">
      <dgm:prSet presAssocID="{5F5EAC3D-59D1-4B88-9B4B-02AA355F5339}" presName="nodeText" presStyleLbl="bgAccFollowNode1" presStyleIdx="2" presStyleCnt="5">
        <dgm:presLayoutVars>
          <dgm:bulletEnabled val="1"/>
        </dgm:presLayoutVars>
      </dgm:prSet>
      <dgm:spPr/>
    </dgm:pt>
    <dgm:pt modelId="{2BC416AE-89C0-4207-A808-894A60F0F2AD}" type="pres">
      <dgm:prSet presAssocID="{F427B0D7-1E4E-4FB7-8EBC-C752455CE49A}" presName="sibTrans" presStyleCnt="0"/>
      <dgm:spPr/>
    </dgm:pt>
    <dgm:pt modelId="{4A33EA56-D344-4529-B377-617FDD0906D6}" type="pres">
      <dgm:prSet presAssocID="{FFD69CBD-CA6E-4C79-9E91-10821A0B5A1E}" presName="compositeNode" presStyleCnt="0">
        <dgm:presLayoutVars>
          <dgm:bulletEnabled val="1"/>
        </dgm:presLayoutVars>
      </dgm:prSet>
      <dgm:spPr/>
    </dgm:pt>
    <dgm:pt modelId="{BDE290E7-AF0B-473C-B54C-34E9B0041A37}" type="pres">
      <dgm:prSet presAssocID="{FFD69CBD-CA6E-4C79-9E91-10821A0B5A1E}" presName="bgRect" presStyleLbl="bgAccFollowNode1" presStyleIdx="3" presStyleCnt="5"/>
      <dgm:spPr/>
    </dgm:pt>
    <dgm:pt modelId="{7E45D6EE-FE03-4785-9A17-182F735A1493}" type="pres">
      <dgm:prSet presAssocID="{F9BC0D8A-5E36-46CE-96E3-0BE37043AA40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C5B9C400-64E4-43FB-950C-2D5A9DAB2848}" type="pres">
      <dgm:prSet presAssocID="{FFD69CBD-CA6E-4C79-9E91-10821A0B5A1E}" presName="bottomLine" presStyleLbl="alignNode1" presStyleIdx="7" presStyleCnt="10">
        <dgm:presLayoutVars/>
      </dgm:prSet>
      <dgm:spPr/>
    </dgm:pt>
    <dgm:pt modelId="{7627BCE8-DFEA-40B4-83F0-D79FD6CE639B}" type="pres">
      <dgm:prSet presAssocID="{FFD69CBD-CA6E-4C79-9E91-10821A0B5A1E}" presName="nodeText" presStyleLbl="bgAccFollowNode1" presStyleIdx="3" presStyleCnt="5">
        <dgm:presLayoutVars>
          <dgm:bulletEnabled val="1"/>
        </dgm:presLayoutVars>
      </dgm:prSet>
      <dgm:spPr/>
    </dgm:pt>
    <dgm:pt modelId="{878EF2FA-FE95-4586-A0A4-602875B2C771}" type="pres">
      <dgm:prSet presAssocID="{F9BC0D8A-5E36-46CE-96E3-0BE37043AA40}" presName="sibTrans" presStyleCnt="0"/>
      <dgm:spPr/>
    </dgm:pt>
    <dgm:pt modelId="{F6108C92-0B25-458B-92A6-4FAD4D9DE557}" type="pres">
      <dgm:prSet presAssocID="{31CA8270-F75C-4CE2-A4A7-B584A8652B02}" presName="compositeNode" presStyleCnt="0">
        <dgm:presLayoutVars>
          <dgm:bulletEnabled val="1"/>
        </dgm:presLayoutVars>
      </dgm:prSet>
      <dgm:spPr/>
    </dgm:pt>
    <dgm:pt modelId="{8988FD65-0149-4A25-9B7D-32AA5A931547}" type="pres">
      <dgm:prSet presAssocID="{31CA8270-F75C-4CE2-A4A7-B584A8652B02}" presName="bgRect" presStyleLbl="bgAccFollowNode1" presStyleIdx="4" presStyleCnt="5"/>
      <dgm:spPr/>
    </dgm:pt>
    <dgm:pt modelId="{848C0E4F-5A53-4952-854C-4F164F306444}" type="pres">
      <dgm:prSet presAssocID="{42678E95-0D64-4C06-9057-FF451667F595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2A1023B7-0354-4165-AF46-0F59A69E0EA1}" type="pres">
      <dgm:prSet presAssocID="{31CA8270-F75C-4CE2-A4A7-B584A8652B02}" presName="bottomLine" presStyleLbl="alignNode1" presStyleIdx="9" presStyleCnt="10">
        <dgm:presLayoutVars/>
      </dgm:prSet>
      <dgm:spPr/>
    </dgm:pt>
    <dgm:pt modelId="{952C23E7-2C74-47F9-BEB2-22A834027C1C}" type="pres">
      <dgm:prSet presAssocID="{31CA8270-F75C-4CE2-A4A7-B584A8652B02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B74C2900-0635-4006-B06D-2B423931DE20}" type="presOf" srcId="{698A0C4F-23B0-4BCB-9B0A-17F88AD492CB}" destId="{B75093F0-8FFC-4DC4-A86D-F7B0D9D7ADA7}" srcOrd="0" destOrd="0" presId="urn:microsoft.com/office/officeart/2016/7/layout/BasicLinearProcessNumbered"/>
    <dgm:cxn modelId="{7D92DC08-AD12-4270-BA7D-4B5C42518C70}" type="presOf" srcId="{E85D658D-86E1-463B-9126-5E9531E70FCC}" destId="{8AFF74B0-1D0A-4118-81DA-D8B43C69C139}" srcOrd="0" destOrd="0" presId="urn:microsoft.com/office/officeart/2016/7/layout/BasicLinearProcessNumbered"/>
    <dgm:cxn modelId="{06185216-AAB2-4DEB-9FE5-0E9BF8928136}" type="presOf" srcId="{C44CBF5F-1735-46B4-AB36-AB4D3A882404}" destId="{952C23E7-2C74-47F9-BEB2-22A834027C1C}" srcOrd="0" destOrd="1" presId="urn:microsoft.com/office/officeart/2016/7/layout/BasicLinearProcessNumbered"/>
    <dgm:cxn modelId="{43F3A13E-2C25-4929-B65A-9E4647C86DAD}" type="presOf" srcId="{2A87A37A-9908-470D-873E-72A49E6DDC1F}" destId="{A6B1EF53-F9E0-45D2-9D8E-57C1633C223C}" srcOrd="0" destOrd="0" presId="urn:microsoft.com/office/officeart/2016/7/layout/BasicLinearProcessNumbered"/>
    <dgm:cxn modelId="{D4935C3F-63EC-41F8-B61C-2DF0E106CFF9}" type="presOf" srcId="{F427B0D7-1E4E-4FB7-8EBC-C752455CE49A}" destId="{FC233433-2874-49FF-B98E-66C76910AFF6}" srcOrd="0" destOrd="0" presId="urn:microsoft.com/office/officeart/2016/7/layout/BasicLinearProcessNumbered"/>
    <dgm:cxn modelId="{8BF2585B-CBC0-489C-A434-8D3EADF90523}" type="presOf" srcId="{5F5EAC3D-59D1-4B88-9B4B-02AA355F5339}" destId="{470DDA1D-A7B4-4F6C-88EF-932FEBCD9501}" srcOrd="0" destOrd="0" presId="urn:microsoft.com/office/officeart/2016/7/layout/BasicLinearProcessNumbered"/>
    <dgm:cxn modelId="{3DBAB15E-D0A9-49D6-A40E-899CA0CBFDDC}" srcId="{E05FF4FB-CD4F-4756-8848-6B0C7D8F216A}" destId="{5F5EAC3D-59D1-4B88-9B4B-02AA355F5339}" srcOrd="2" destOrd="0" parTransId="{3C9E33F3-29A6-4331-9F44-13554E8BD9FE}" sibTransId="{F427B0D7-1E4E-4FB7-8EBC-C752455CE49A}"/>
    <dgm:cxn modelId="{BC6F4562-AA4B-4E90-8C94-19ED4316296F}" srcId="{E05FF4FB-CD4F-4756-8848-6B0C7D8F216A}" destId="{31CA8270-F75C-4CE2-A4A7-B584A8652B02}" srcOrd="4" destOrd="0" parTransId="{1DB7735B-B2AC-4D00-8C59-D4B1D5B57571}" sibTransId="{42678E95-0D64-4C06-9057-FF451667F595}"/>
    <dgm:cxn modelId="{1304A063-2B4D-4FC9-A065-36C16568CE99}" srcId="{31CA8270-F75C-4CE2-A4A7-B584A8652B02}" destId="{E97E1195-D97F-4907-A05F-3EA3456EA7DA}" srcOrd="1" destOrd="0" parTransId="{B65D7D63-A411-49CA-B97E-96E2DF8457D0}" sibTransId="{028A9C69-8134-4A78-9474-A4521609FB8D}"/>
    <dgm:cxn modelId="{AE0BF14A-4E4B-4712-AF53-C301C935CEFC}" type="presOf" srcId="{31CA8270-F75C-4CE2-A4A7-B584A8652B02}" destId="{952C23E7-2C74-47F9-BEB2-22A834027C1C}" srcOrd="1" destOrd="0" presId="urn:microsoft.com/office/officeart/2016/7/layout/BasicLinearProcessNumbered"/>
    <dgm:cxn modelId="{3F8B026E-5DC7-4E02-B098-0ED9C33BEB0D}" type="presOf" srcId="{5F5EAC3D-59D1-4B88-9B4B-02AA355F5339}" destId="{A6AA2BF9-A066-447C-8D5A-9DF3D27E6BB5}" srcOrd="1" destOrd="0" presId="urn:microsoft.com/office/officeart/2016/7/layout/BasicLinearProcessNumbered"/>
    <dgm:cxn modelId="{A7D92356-ABC5-4B94-8EDE-927841D5939E}" srcId="{E05FF4FB-CD4F-4756-8848-6B0C7D8F216A}" destId="{940A3651-F1DA-4734-9DC0-B9E4B41EC0A3}" srcOrd="0" destOrd="0" parTransId="{9DBAADD0-4F4E-40A7-89A8-358A4ACD4180}" sibTransId="{698A0C4F-23B0-4BCB-9B0A-17F88AD492CB}"/>
    <dgm:cxn modelId="{A5BD0A93-8D3E-4EBB-8EF0-2524540294F3}" type="presOf" srcId="{31CA8270-F75C-4CE2-A4A7-B584A8652B02}" destId="{8988FD65-0149-4A25-9B7D-32AA5A931547}" srcOrd="0" destOrd="0" presId="urn:microsoft.com/office/officeart/2016/7/layout/BasicLinearProcessNumbered"/>
    <dgm:cxn modelId="{7E5E0F9E-5FFB-40B1-B683-8A0C97FDEC34}" srcId="{E05FF4FB-CD4F-4756-8848-6B0C7D8F216A}" destId="{FFD69CBD-CA6E-4C79-9E91-10821A0B5A1E}" srcOrd="3" destOrd="0" parTransId="{72C19B16-2263-4F23-ABDA-76ABAA0AE3E6}" sibTransId="{F9BC0D8A-5E36-46CE-96E3-0BE37043AA40}"/>
    <dgm:cxn modelId="{AE99D39F-0BC0-4F1D-8069-B32651291B27}" type="presOf" srcId="{2A87A37A-9908-470D-873E-72A49E6DDC1F}" destId="{7FC201B8-287C-49EB-BB72-CE98B16027E8}" srcOrd="1" destOrd="0" presId="urn:microsoft.com/office/officeart/2016/7/layout/BasicLinearProcessNumbered"/>
    <dgm:cxn modelId="{D5DE6DA0-DA77-474B-AB7D-E1147F35AC0E}" type="presOf" srcId="{42678E95-0D64-4C06-9057-FF451667F595}" destId="{848C0E4F-5A53-4952-854C-4F164F306444}" srcOrd="0" destOrd="0" presId="urn:microsoft.com/office/officeart/2016/7/layout/BasicLinearProcessNumbered"/>
    <dgm:cxn modelId="{F10233A1-760A-43D5-AE83-38679E24179A}" srcId="{31CA8270-F75C-4CE2-A4A7-B584A8652B02}" destId="{C44CBF5F-1735-46B4-AB36-AB4D3A882404}" srcOrd="0" destOrd="0" parTransId="{1003A88E-C346-4CF5-9F25-34C7E11B2B4F}" sibTransId="{3F933E28-7197-44E3-A391-909248FE3CBF}"/>
    <dgm:cxn modelId="{2F2118B4-FDD4-4C24-B05B-BC0A38A222DA}" type="presOf" srcId="{E05FF4FB-CD4F-4756-8848-6B0C7D8F216A}" destId="{BDBC365D-1390-485B-BC69-58F331F220C8}" srcOrd="0" destOrd="0" presId="urn:microsoft.com/office/officeart/2016/7/layout/BasicLinearProcessNumbered"/>
    <dgm:cxn modelId="{57BB9DB7-C567-4A8E-AD6E-2D59F3152223}" type="presOf" srcId="{940A3651-F1DA-4734-9DC0-B9E4B41EC0A3}" destId="{F8A32D15-47F4-4C2A-89C2-1BB2A962C71E}" srcOrd="0" destOrd="0" presId="urn:microsoft.com/office/officeart/2016/7/layout/BasicLinearProcessNumbered"/>
    <dgm:cxn modelId="{D087F9C1-6924-408F-9678-97379D28F4BA}" type="presOf" srcId="{24AEB00D-38C6-497E-95F7-9820B9D89632}" destId="{952C23E7-2C74-47F9-BEB2-22A834027C1C}" srcOrd="0" destOrd="3" presId="urn:microsoft.com/office/officeart/2016/7/layout/BasicLinearProcessNumbered"/>
    <dgm:cxn modelId="{47BAC6C2-0F42-47B3-B2BA-F3EF3CBA74CB}" type="presOf" srcId="{FFD69CBD-CA6E-4C79-9E91-10821A0B5A1E}" destId="{7627BCE8-DFEA-40B4-83F0-D79FD6CE639B}" srcOrd="1" destOrd="0" presId="urn:microsoft.com/office/officeart/2016/7/layout/BasicLinearProcessNumbered"/>
    <dgm:cxn modelId="{E88B7CCE-E22F-4BAB-A98C-5A9F96E51797}" srcId="{E05FF4FB-CD4F-4756-8848-6B0C7D8F216A}" destId="{2A87A37A-9908-470D-873E-72A49E6DDC1F}" srcOrd="1" destOrd="0" parTransId="{F43CD020-6021-49DF-AB89-DE33E23C8F3B}" sibTransId="{E85D658D-86E1-463B-9126-5E9531E70FCC}"/>
    <dgm:cxn modelId="{EBAF41D4-55C0-4ACC-BE99-9BB68223EDE5}" type="presOf" srcId="{F9BC0D8A-5E36-46CE-96E3-0BE37043AA40}" destId="{7E45D6EE-FE03-4785-9A17-182F735A1493}" srcOrd="0" destOrd="0" presId="urn:microsoft.com/office/officeart/2016/7/layout/BasicLinearProcessNumbered"/>
    <dgm:cxn modelId="{50E2B5D5-7F13-4582-98E5-A57DB7217091}" type="presOf" srcId="{940A3651-F1DA-4734-9DC0-B9E4B41EC0A3}" destId="{8E8AEAB1-E97A-46C6-BC5A-CD79FB8742EB}" srcOrd="1" destOrd="0" presId="urn:microsoft.com/office/officeart/2016/7/layout/BasicLinearProcessNumbered"/>
    <dgm:cxn modelId="{F80F66D7-CFE2-49D1-8D6F-CC95D83D9E78}" type="presOf" srcId="{E97E1195-D97F-4907-A05F-3EA3456EA7DA}" destId="{952C23E7-2C74-47F9-BEB2-22A834027C1C}" srcOrd="0" destOrd="2" presId="urn:microsoft.com/office/officeart/2016/7/layout/BasicLinearProcessNumbered"/>
    <dgm:cxn modelId="{D015CBF7-70EB-454F-92B5-5C932A204D65}" srcId="{31CA8270-F75C-4CE2-A4A7-B584A8652B02}" destId="{24AEB00D-38C6-497E-95F7-9820B9D89632}" srcOrd="2" destOrd="0" parTransId="{69238EA5-AFB5-4791-A30D-40D3027DA2F7}" sibTransId="{2C705F1F-4E5B-4DCC-8D91-536522B62523}"/>
    <dgm:cxn modelId="{90A09CFE-C219-4989-91C4-5B28BC230459}" type="presOf" srcId="{FFD69CBD-CA6E-4C79-9E91-10821A0B5A1E}" destId="{BDE290E7-AF0B-473C-B54C-34E9B0041A37}" srcOrd="0" destOrd="0" presId="urn:microsoft.com/office/officeart/2016/7/layout/BasicLinearProcessNumbered"/>
    <dgm:cxn modelId="{DBED72B3-434F-440B-B29C-C7EF22655D7D}" type="presParOf" srcId="{BDBC365D-1390-485B-BC69-58F331F220C8}" destId="{328344AC-17E7-42B2-86BC-1E5D6E81E4F1}" srcOrd="0" destOrd="0" presId="urn:microsoft.com/office/officeart/2016/7/layout/BasicLinearProcessNumbered"/>
    <dgm:cxn modelId="{E8A71BC4-8A68-4CEF-B2CF-2C2B121481A1}" type="presParOf" srcId="{328344AC-17E7-42B2-86BC-1E5D6E81E4F1}" destId="{F8A32D15-47F4-4C2A-89C2-1BB2A962C71E}" srcOrd="0" destOrd="0" presId="urn:microsoft.com/office/officeart/2016/7/layout/BasicLinearProcessNumbered"/>
    <dgm:cxn modelId="{59EC6860-FC77-4AD1-B4E0-722B70748F40}" type="presParOf" srcId="{328344AC-17E7-42B2-86BC-1E5D6E81E4F1}" destId="{B75093F0-8FFC-4DC4-A86D-F7B0D9D7ADA7}" srcOrd="1" destOrd="0" presId="urn:microsoft.com/office/officeart/2016/7/layout/BasicLinearProcessNumbered"/>
    <dgm:cxn modelId="{6645D838-78DA-4F1B-AF13-9A3C7D9A50A9}" type="presParOf" srcId="{328344AC-17E7-42B2-86BC-1E5D6E81E4F1}" destId="{7B57158C-D917-4514-BB0E-A014351F5C2E}" srcOrd="2" destOrd="0" presId="urn:microsoft.com/office/officeart/2016/7/layout/BasicLinearProcessNumbered"/>
    <dgm:cxn modelId="{4BAEDC92-EC84-42DA-8B4F-C64EB5E20DD6}" type="presParOf" srcId="{328344AC-17E7-42B2-86BC-1E5D6E81E4F1}" destId="{8E8AEAB1-E97A-46C6-BC5A-CD79FB8742EB}" srcOrd="3" destOrd="0" presId="urn:microsoft.com/office/officeart/2016/7/layout/BasicLinearProcessNumbered"/>
    <dgm:cxn modelId="{3D15C696-0575-4863-96C6-142F9CBECBF7}" type="presParOf" srcId="{BDBC365D-1390-485B-BC69-58F331F220C8}" destId="{60D45CB0-F4ED-4777-A177-332EAA5CE8DA}" srcOrd="1" destOrd="0" presId="urn:microsoft.com/office/officeart/2016/7/layout/BasicLinearProcessNumbered"/>
    <dgm:cxn modelId="{CDF93F52-8063-4140-AB22-811B05105157}" type="presParOf" srcId="{BDBC365D-1390-485B-BC69-58F331F220C8}" destId="{70C90862-4D89-4567-9AED-2A361BF0A3DC}" srcOrd="2" destOrd="0" presId="urn:microsoft.com/office/officeart/2016/7/layout/BasicLinearProcessNumbered"/>
    <dgm:cxn modelId="{B84D4903-5071-4AEC-8174-3D8C772E9109}" type="presParOf" srcId="{70C90862-4D89-4567-9AED-2A361BF0A3DC}" destId="{A6B1EF53-F9E0-45D2-9D8E-57C1633C223C}" srcOrd="0" destOrd="0" presId="urn:microsoft.com/office/officeart/2016/7/layout/BasicLinearProcessNumbered"/>
    <dgm:cxn modelId="{062B51D5-BFE7-4294-84CB-9D836763D207}" type="presParOf" srcId="{70C90862-4D89-4567-9AED-2A361BF0A3DC}" destId="{8AFF74B0-1D0A-4118-81DA-D8B43C69C139}" srcOrd="1" destOrd="0" presId="urn:microsoft.com/office/officeart/2016/7/layout/BasicLinearProcessNumbered"/>
    <dgm:cxn modelId="{AC266BE9-A38E-4752-8DB1-B499449CAC7F}" type="presParOf" srcId="{70C90862-4D89-4567-9AED-2A361BF0A3DC}" destId="{004C8001-2285-4608-9B62-25B5D90DDFC4}" srcOrd="2" destOrd="0" presId="urn:microsoft.com/office/officeart/2016/7/layout/BasicLinearProcessNumbered"/>
    <dgm:cxn modelId="{775A28B9-3750-4096-987B-5B3023D43993}" type="presParOf" srcId="{70C90862-4D89-4567-9AED-2A361BF0A3DC}" destId="{7FC201B8-287C-49EB-BB72-CE98B16027E8}" srcOrd="3" destOrd="0" presId="urn:microsoft.com/office/officeart/2016/7/layout/BasicLinearProcessNumbered"/>
    <dgm:cxn modelId="{5811A2A1-8F54-4871-A490-A84C92D35D17}" type="presParOf" srcId="{BDBC365D-1390-485B-BC69-58F331F220C8}" destId="{0515F167-3A6E-4FD2-8C71-FE96B9399D64}" srcOrd="3" destOrd="0" presId="urn:microsoft.com/office/officeart/2016/7/layout/BasicLinearProcessNumbered"/>
    <dgm:cxn modelId="{C964D108-5002-4EE6-AAEF-2E5638346CE1}" type="presParOf" srcId="{BDBC365D-1390-485B-BC69-58F331F220C8}" destId="{5389C36E-45A1-4210-BA06-D181A268CD6D}" srcOrd="4" destOrd="0" presId="urn:microsoft.com/office/officeart/2016/7/layout/BasicLinearProcessNumbered"/>
    <dgm:cxn modelId="{626C99BD-870F-401B-9A87-6653D0B187E3}" type="presParOf" srcId="{5389C36E-45A1-4210-BA06-D181A268CD6D}" destId="{470DDA1D-A7B4-4F6C-88EF-932FEBCD9501}" srcOrd="0" destOrd="0" presId="urn:microsoft.com/office/officeart/2016/7/layout/BasicLinearProcessNumbered"/>
    <dgm:cxn modelId="{46C9D058-6124-4440-A55C-C0A9C6B6F4C1}" type="presParOf" srcId="{5389C36E-45A1-4210-BA06-D181A268CD6D}" destId="{FC233433-2874-49FF-B98E-66C76910AFF6}" srcOrd="1" destOrd="0" presId="urn:microsoft.com/office/officeart/2016/7/layout/BasicLinearProcessNumbered"/>
    <dgm:cxn modelId="{9D97D5BC-57A9-4C02-9724-2C20CB4E4853}" type="presParOf" srcId="{5389C36E-45A1-4210-BA06-D181A268CD6D}" destId="{C02FB567-152F-46C6-9B27-BC7935EBC8D9}" srcOrd="2" destOrd="0" presId="urn:microsoft.com/office/officeart/2016/7/layout/BasicLinearProcessNumbered"/>
    <dgm:cxn modelId="{78645221-E949-4FF0-A8B3-30A96669813A}" type="presParOf" srcId="{5389C36E-45A1-4210-BA06-D181A268CD6D}" destId="{A6AA2BF9-A066-447C-8D5A-9DF3D27E6BB5}" srcOrd="3" destOrd="0" presId="urn:microsoft.com/office/officeart/2016/7/layout/BasicLinearProcessNumbered"/>
    <dgm:cxn modelId="{D149BC4D-5E52-4FC6-9580-0F9F40840E3F}" type="presParOf" srcId="{BDBC365D-1390-485B-BC69-58F331F220C8}" destId="{2BC416AE-89C0-4207-A808-894A60F0F2AD}" srcOrd="5" destOrd="0" presId="urn:microsoft.com/office/officeart/2016/7/layout/BasicLinearProcessNumbered"/>
    <dgm:cxn modelId="{77D9C41D-52CC-4B92-88C0-3E590C80EEF8}" type="presParOf" srcId="{BDBC365D-1390-485B-BC69-58F331F220C8}" destId="{4A33EA56-D344-4529-B377-617FDD0906D6}" srcOrd="6" destOrd="0" presId="urn:microsoft.com/office/officeart/2016/7/layout/BasicLinearProcessNumbered"/>
    <dgm:cxn modelId="{03415AA9-C22F-40F6-BF2F-925CCC4A9E38}" type="presParOf" srcId="{4A33EA56-D344-4529-B377-617FDD0906D6}" destId="{BDE290E7-AF0B-473C-B54C-34E9B0041A37}" srcOrd="0" destOrd="0" presId="urn:microsoft.com/office/officeart/2016/7/layout/BasicLinearProcessNumbered"/>
    <dgm:cxn modelId="{00E16D80-02DE-45FC-98F5-4E51DA977BBB}" type="presParOf" srcId="{4A33EA56-D344-4529-B377-617FDD0906D6}" destId="{7E45D6EE-FE03-4785-9A17-182F735A1493}" srcOrd="1" destOrd="0" presId="urn:microsoft.com/office/officeart/2016/7/layout/BasicLinearProcessNumbered"/>
    <dgm:cxn modelId="{1EC3F92A-468B-4435-8535-5FF230DCD258}" type="presParOf" srcId="{4A33EA56-D344-4529-B377-617FDD0906D6}" destId="{C5B9C400-64E4-43FB-950C-2D5A9DAB2848}" srcOrd="2" destOrd="0" presId="urn:microsoft.com/office/officeart/2016/7/layout/BasicLinearProcessNumbered"/>
    <dgm:cxn modelId="{D2D93933-7708-44FC-A715-FA607108BF4E}" type="presParOf" srcId="{4A33EA56-D344-4529-B377-617FDD0906D6}" destId="{7627BCE8-DFEA-40B4-83F0-D79FD6CE639B}" srcOrd="3" destOrd="0" presId="urn:microsoft.com/office/officeart/2016/7/layout/BasicLinearProcessNumbered"/>
    <dgm:cxn modelId="{6C4A2D26-53A2-4B94-8CB0-A6C32850D158}" type="presParOf" srcId="{BDBC365D-1390-485B-BC69-58F331F220C8}" destId="{878EF2FA-FE95-4586-A0A4-602875B2C771}" srcOrd="7" destOrd="0" presId="urn:microsoft.com/office/officeart/2016/7/layout/BasicLinearProcessNumbered"/>
    <dgm:cxn modelId="{5B6DCA43-9906-4B0D-A2DD-37385F990D18}" type="presParOf" srcId="{BDBC365D-1390-485B-BC69-58F331F220C8}" destId="{F6108C92-0B25-458B-92A6-4FAD4D9DE557}" srcOrd="8" destOrd="0" presId="urn:microsoft.com/office/officeart/2016/7/layout/BasicLinearProcessNumbered"/>
    <dgm:cxn modelId="{28CBA3F9-CFE6-4A59-87D4-DBDD917D6B57}" type="presParOf" srcId="{F6108C92-0B25-458B-92A6-4FAD4D9DE557}" destId="{8988FD65-0149-4A25-9B7D-32AA5A931547}" srcOrd="0" destOrd="0" presId="urn:microsoft.com/office/officeart/2016/7/layout/BasicLinearProcessNumbered"/>
    <dgm:cxn modelId="{B511D3AD-1257-4B5A-B1FE-969F11B8FDD8}" type="presParOf" srcId="{F6108C92-0B25-458B-92A6-4FAD4D9DE557}" destId="{848C0E4F-5A53-4952-854C-4F164F306444}" srcOrd="1" destOrd="0" presId="urn:microsoft.com/office/officeart/2016/7/layout/BasicLinearProcessNumbered"/>
    <dgm:cxn modelId="{FC473471-9A37-410A-B8A1-3F77E3631878}" type="presParOf" srcId="{F6108C92-0B25-458B-92A6-4FAD4D9DE557}" destId="{2A1023B7-0354-4165-AF46-0F59A69E0EA1}" srcOrd="2" destOrd="0" presId="urn:microsoft.com/office/officeart/2016/7/layout/BasicLinearProcessNumbered"/>
    <dgm:cxn modelId="{5020253D-F0E2-4465-A104-2C8BA435B568}" type="presParOf" srcId="{F6108C92-0B25-458B-92A6-4FAD4D9DE557}" destId="{952C23E7-2C74-47F9-BEB2-22A834027C1C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99DB9-A42E-408F-BC4F-EFA84E06A8A1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03174-2DCF-4345-9146-B37934097D90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D8813-68F8-44CF-9647-21CE961AE8A0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Customer satisfaction is declining or stagnating across all indexes: Forrester, KPMG, ASCI, Gartner.</a:t>
          </a:r>
        </a:p>
      </dsp:txBody>
      <dsp:txXfrm>
        <a:off x="1357965" y="2319"/>
        <a:ext cx="4887299" cy="1175727"/>
      </dsp:txXfrm>
    </dsp:sp>
    <dsp:sp modelId="{57BB5C45-5B40-43EB-924B-3C984AD9D4E6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84AAE-1DE9-4FDF-9524-02B4DBDDA7EC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E97A1-02AD-47A9-A734-D8CDCA72AE65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KPMG’s latest customer experience report found customer satisfaction across 292 brands relatively flat, while the top one hundred brands showed a slight decline.</a:t>
          </a:r>
        </a:p>
      </dsp:txBody>
      <dsp:txXfrm>
        <a:off x="1357965" y="1471979"/>
        <a:ext cx="4887299" cy="1175727"/>
      </dsp:txXfrm>
    </dsp:sp>
    <dsp:sp modelId="{F40275D6-8725-48C7-9B7A-97F66D96647A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EE6F0-F554-4DC8-852A-C34A90902D90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3BCF5-17E9-44DC-B2C6-CF01C4E503F6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Forrester reports twenty-one percent of global brands declined, six percent improved and seventy-three percent were flat. </a:t>
          </a:r>
        </a:p>
      </dsp:txBody>
      <dsp:txXfrm>
        <a:off x="1357965" y="2941639"/>
        <a:ext cx="4887299" cy="1175727"/>
      </dsp:txXfrm>
    </dsp:sp>
    <dsp:sp modelId="{AA738438-1EB6-4958-95A3-D2170E059032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22D9C-0FB3-4324-951C-6F5D4943991E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D1A854-DB0E-4689-9CB3-F27084B5D12C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 American Customer Satisfaction Index fell by 0.5% and has not materially increased since 2017.</a:t>
          </a:r>
        </a:p>
      </dsp:txBody>
      <dsp:txXfrm>
        <a:off x="1357965" y="4411299"/>
        <a:ext cx="4887299" cy="1175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55A91-5EA9-456F-B58B-1787737ABD62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BE366-CEBC-4F13-A786-411AF0936AB3}">
      <dsp:nvSpPr>
        <dsp:cNvPr id="0" name=""/>
        <dsp:cNvSpPr/>
      </dsp:nvSpPr>
      <dsp:spPr>
        <a:xfrm>
          <a:off x="0" y="0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Companies have largely reaped the rewards of digital transformation. It is table stakes.</a:t>
          </a:r>
        </a:p>
      </dsp:txBody>
      <dsp:txXfrm>
        <a:off x="0" y="0"/>
        <a:ext cx="10515600" cy="1088136"/>
      </dsp:txXfrm>
    </dsp:sp>
    <dsp:sp modelId="{71C82BC7-EB43-4861-953B-F5DFF6978A37}">
      <dsp:nvSpPr>
        <dsp:cNvPr id="0" name=""/>
        <dsp:cNvSpPr/>
      </dsp:nvSpPr>
      <dsp:spPr>
        <a:xfrm>
          <a:off x="0" y="1088136"/>
          <a:ext cx="10515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CF335-4774-4DF3-971F-B3584CBFCA1F}">
      <dsp:nvSpPr>
        <dsp:cNvPr id="0" name=""/>
        <dsp:cNvSpPr/>
      </dsp:nvSpPr>
      <dsp:spPr>
        <a:xfrm>
          <a:off x="0" y="1088136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However, these experiences often sit on broken customer journeys and fragmented data.</a:t>
          </a:r>
        </a:p>
      </dsp:txBody>
      <dsp:txXfrm>
        <a:off x="0" y="1088136"/>
        <a:ext cx="10515600" cy="1088136"/>
      </dsp:txXfrm>
    </dsp:sp>
    <dsp:sp modelId="{9BF3F73E-E2D5-40A6-B831-26BBF4C1CCFD}">
      <dsp:nvSpPr>
        <dsp:cNvPr id="0" name=""/>
        <dsp:cNvSpPr/>
      </dsp:nvSpPr>
      <dsp:spPr>
        <a:xfrm>
          <a:off x="0" y="2176272"/>
          <a:ext cx="10515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6FE0E-145D-433D-B4C4-731B6A14C35E}">
      <dsp:nvSpPr>
        <dsp:cNvPr id="0" name=""/>
        <dsp:cNvSpPr/>
      </dsp:nvSpPr>
      <dsp:spPr>
        <a:xfrm>
          <a:off x="0" y="2176272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AI will drive the next major wave of innovation but it can’t be built on broken foundations.</a:t>
          </a:r>
        </a:p>
      </dsp:txBody>
      <dsp:txXfrm>
        <a:off x="0" y="2176272"/>
        <a:ext cx="10515600" cy="1088136"/>
      </dsp:txXfrm>
    </dsp:sp>
    <dsp:sp modelId="{D5B2115F-B2E6-4D95-A182-C0CF7FBD7057}">
      <dsp:nvSpPr>
        <dsp:cNvPr id="0" name=""/>
        <dsp:cNvSpPr/>
      </dsp:nvSpPr>
      <dsp:spPr>
        <a:xfrm>
          <a:off x="0" y="3264408"/>
          <a:ext cx="105156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23790-4771-4CD3-9983-17882F5EEE92}">
      <dsp:nvSpPr>
        <dsp:cNvPr id="0" name=""/>
        <dsp:cNvSpPr/>
      </dsp:nvSpPr>
      <dsp:spPr>
        <a:xfrm>
          <a:off x="0" y="3264408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Most companies struggle with the pace and ambiguity of disruptive technology. AI is no different.</a:t>
          </a:r>
        </a:p>
      </dsp:txBody>
      <dsp:txXfrm>
        <a:off x="0" y="3264408"/>
        <a:ext cx="10515600" cy="1088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375D7-F9ED-4B22-A56E-3D4A8323944B}">
      <dsp:nvSpPr>
        <dsp:cNvPr id="0" name=""/>
        <dsp:cNvSpPr/>
      </dsp:nvSpPr>
      <dsp:spPr>
        <a:xfrm>
          <a:off x="3735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Don’t start with technology</a:t>
          </a:r>
        </a:p>
      </dsp:txBody>
      <dsp:txXfrm>
        <a:off x="3735" y="1504958"/>
        <a:ext cx="2022288" cy="1698722"/>
      </dsp:txXfrm>
    </dsp:sp>
    <dsp:sp modelId="{E9CD5660-7440-4282-9641-65FA607DC6E1}">
      <dsp:nvSpPr>
        <dsp:cNvPr id="0" name=""/>
        <dsp:cNvSpPr/>
      </dsp:nvSpPr>
      <dsp:spPr>
        <a:xfrm>
          <a:off x="590198" y="712220"/>
          <a:ext cx="849361" cy="8493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</a:t>
          </a:r>
        </a:p>
      </dsp:txBody>
      <dsp:txXfrm>
        <a:off x="714584" y="836606"/>
        <a:ext cx="600589" cy="600589"/>
      </dsp:txXfrm>
    </dsp:sp>
    <dsp:sp modelId="{71FF9CC0-F533-427D-B21D-08A6D635A10A}">
      <dsp:nvSpPr>
        <dsp:cNvPr id="0" name=""/>
        <dsp:cNvSpPr/>
      </dsp:nvSpPr>
      <dsp:spPr>
        <a:xfrm>
          <a:off x="3735" y="3260232"/>
          <a:ext cx="2022288" cy="72"/>
        </a:xfrm>
        <a:prstGeom prst="rect">
          <a:avLst/>
        </a:prstGeom>
        <a:solidFill>
          <a:schemeClr val="accent2">
            <a:hueOff val="715957"/>
            <a:satOff val="-2055"/>
            <a:lumOff val="-3290"/>
            <a:alphaOff val="0"/>
          </a:schemeClr>
        </a:solidFill>
        <a:ln w="19050" cap="flat" cmpd="sng" algn="ctr">
          <a:solidFill>
            <a:schemeClr val="accent2">
              <a:hueOff val="715957"/>
              <a:satOff val="-2055"/>
              <a:lumOff val="-32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43039-FA54-4EEE-89C6-4BC4BC37C274}">
      <dsp:nvSpPr>
        <dsp:cNvPr id="0" name=""/>
        <dsp:cNvSpPr/>
      </dsp:nvSpPr>
      <dsp:spPr>
        <a:xfrm>
          <a:off x="2228252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1683680"/>
            <a:satOff val="-15558"/>
            <a:lumOff val="-1754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683680"/>
              <a:satOff val="-15558"/>
              <a:lumOff val="-1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Start with a deep understanding of the customer journey</a:t>
          </a:r>
        </a:p>
      </dsp:txBody>
      <dsp:txXfrm>
        <a:off x="2228252" y="1504958"/>
        <a:ext cx="2022288" cy="1698722"/>
      </dsp:txXfrm>
    </dsp:sp>
    <dsp:sp modelId="{E81F5CC0-F2B5-4D08-BD7A-136D4E45CA20}">
      <dsp:nvSpPr>
        <dsp:cNvPr id="0" name=""/>
        <dsp:cNvSpPr/>
      </dsp:nvSpPr>
      <dsp:spPr>
        <a:xfrm>
          <a:off x="2814716" y="712220"/>
          <a:ext cx="849361" cy="849361"/>
        </a:xfrm>
        <a:prstGeom prst="ellipse">
          <a:avLst/>
        </a:prstGeom>
        <a:solidFill>
          <a:schemeClr val="accent2">
            <a:hueOff val="1431914"/>
            <a:satOff val="-4110"/>
            <a:lumOff val="-6580"/>
            <a:alphaOff val="0"/>
          </a:schemeClr>
        </a:solidFill>
        <a:ln w="19050" cap="flat" cmpd="sng" algn="ctr">
          <a:solidFill>
            <a:schemeClr val="accent2">
              <a:hueOff val="1431914"/>
              <a:satOff val="-4110"/>
              <a:lumOff val="-65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</a:t>
          </a:r>
        </a:p>
      </dsp:txBody>
      <dsp:txXfrm>
        <a:off x="2939102" y="836606"/>
        <a:ext cx="600589" cy="600589"/>
      </dsp:txXfrm>
    </dsp:sp>
    <dsp:sp modelId="{7BC08A93-6F62-41FE-B5D6-39273B4A6286}">
      <dsp:nvSpPr>
        <dsp:cNvPr id="0" name=""/>
        <dsp:cNvSpPr/>
      </dsp:nvSpPr>
      <dsp:spPr>
        <a:xfrm>
          <a:off x="2228252" y="3260232"/>
          <a:ext cx="2022288" cy="72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D45C9-4A12-48B1-B2A9-0C7823E8FBF8}">
      <dsp:nvSpPr>
        <dsp:cNvPr id="0" name=""/>
        <dsp:cNvSpPr/>
      </dsp:nvSpPr>
      <dsp:spPr>
        <a:xfrm>
          <a:off x="4452770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winners build their strategy, culture and operations around the customer.</a:t>
          </a:r>
        </a:p>
      </dsp:txBody>
      <dsp:txXfrm>
        <a:off x="4452770" y="1504958"/>
        <a:ext cx="2022288" cy="1698722"/>
      </dsp:txXfrm>
    </dsp:sp>
    <dsp:sp modelId="{C416AB1A-2F03-4AC2-B9E6-313A38B5B8A7}">
      <dsp:nvSpPr>
        <dsp:cNvPr id="0" name=""/>
        <dsp:cNvSpPr/>
      </dsp:nvSpPr>
      <dsp:spPr>
        <a:xfrm>
          <a:off x="5039233" y="712220"/>
          <a:ext cx="849361" cy="849361"/>
        </a:xfrm>
        <a:prstGeom prst="ellipse">
          <a:avLst/>
        </a:prstGeom>
        <a:solidFill>
          <a:schemeClr val="accent2">
            <a:hueOff val="2863828"/>
            <a:satOff val="-8219"/>
            <a:lumOff val="-13160"/>
            <a:alphaOff val="0"/>
          </a:schemeClr>
        </a:solidFill>
        <a:ln w="19050" cap="flat" cmpd="sng" algn="ctr">
          <a:solidFill>
            <a:schemeClr val="accent2">
              <a:hueOff val="2863828"/>
              <a:satOff val="-8219"/>
              <a:lumOff val="-131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</a:p>
      </dsp:txBody>
      <dsp:txXfrm>
        <a:off x="5163619" y="836606"/>
        <a:ext cx="600589" cy="600589"/>
      </dsp:txXfrm>
    </dsp:sp>
    <dsp:sp modelId="{F0E2BC38-AE7C-4684-9AE3-E0A94734B365}">
      <dsp:nvSpPr>
        <dsp:cNvPr id="0" name=""/>
        <dsp:cNvSpPr/>
      </dsp:nvSpPr>
      <dsp:spPr>
        <a:xfrm>
          <a:off x="4452770" y="3260232"/>
          <a:ext cx="2022288" cy="72"/>
        </a:xfrm>
        <a:prstGeom prst="rect">
          <a:avLst/>
        </a:prstGeom>
        <a:solidFill>
          <a:schemeClr val="accent2">
            <a:hueOff val="3579786"/>
            <a:satOff val="-10274"/>
            <a:lumOff val="-16449"/>
            <a:alphaOff val="0"/>
          </a:schemeClr>
        </a:solidFill>
        <a:ln w="19050" cap="flat" cmpd="sng" algn="ctr">
          <a:solidFill>
            <a:schemeClr val="accent2">
              <a:hueOff val="3579786"/>
              <a:satOff val="-10274"/>
              <a:lumOff val="-16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F79FD-0615-4145-B6BA-D4E23958EF1A}">
      <dsp:nvSpPr>
        <dsp:cNvPr id="0" name=""/>
        <dsp:cNvSpPr/>
      </dsp:nvSpPr>
      <dsp:spPr>
        <a:xfrm>
          <a:off x="6677287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5051039"/>
            <a:satOff val="-46674"/>
            <a:lumOff val="-526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051039"/>
              <a:satOff val="-46674"/>
              <a:lumOff val="-5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Solve unmet needs in a way that drives differentiation and business value</a:t>
          </a:r>
        </a:p>
      </dsp:txBody>
      <dsp:txXfrm>
        <a:off x="6677287" y="1504958"/>
        <a:ext cx="2022288" cy="1698722"/>
      </dsp:txXfrm>
    </dsp:sp>
    <dsp:sp modelId="{044B785F-94BC-4F30-BFCE-35EA257004C3}">
      <dsp:nvSpPr>
        <dsp:cNvPr id="0" name=""/>
        <dsp:cNvSpPr/>
      </dsp:nvSpPr>
      <dsp:spPr>
        <a:xfrm>
          <a:off x="7263751" y="712220"/>
          <a:ext cx="849361" cy="849361"/>
        </a:xfrm>
        <a:prstGeom prst="ellips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</a:t>
          </a:r>
        </a:p>
      </dsp:txBody>
      <dsp:txXfrm>
        <a:off x="7388137" y="836606"/>
        <a:ext cx="600589" cy="600589"/>
      </dsp:txXfrm>
    </dsp:sp>
    <dsp:sp modelId="{CFF52451-9D49-41DD-A45A-89A5BFBD0109}">
      <dsp:nvSpPr>
        <dsp:cNvPr id="0" name=""/>
        <dsp:cNvSpPr/>
      </dsp:nvSpPr>
      <dsp:spPr>
        <a:xfrm>
          <a:off x="6677287" y="3260232"/>
          <a:ext cx="2022288" cy="72"/>
        </a:xfrm>
        <a:prstGeom prst="rect">
          <a:avLst/>
        </a:prstGeom>
        <a:solidFill>
          <a:schemeClr val="accent2">
            <a:hueOff val="5011700"/>
            <a:satOff val="-14383"/>
            <a:lumOff val="-23029"/>
            <a:alphaOff val="0"/>
          </a:schemeClr>
        </a:solidFill>
        <a:ln w="19050" cap="flat" cmpd="sng" algn="ctr">
          <a:solidFill>
            <a:schemeClr val="accent2">
              <a:hueOff val="5011700"/>
              <a:satOff val="-14383"/>
              <a:lumOff val="-23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1FB1C-D4D0-4DA4-A244-DF8606D8C5B1}">
      <dsp:nvSpPr>
        <dsp:cNvPr id="0" name=""/>
        <dsp:cNvSpPr/>
      </dsp:nvSpPr>
      <dsp:spPr>
        <a:xfrm>
          <a:off x="8901805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Amazon retail example: Price, Selection, Convenience</a:t>
          </a:r>
        </a:p>
      </dsp:txBody>
      <dsp:txXfrm>
        <a:off x="8901805" y="1504958"/>
        <a:ext cx="2022288" cy="1698722"/>
      </dsp:txXfrm>
    </dsp:sp>
    <dsp:sp modelId="{EB1A9050-D9C4-404B-B94D-26E0BE401F0A}">
      <dsp:nvSpPr>
        <dsp:cNvPr id="0" name=""/>
        <dsp:cNvSpPr/>
      </dsp:nvSpPr>
      <dsp:spPr>
        <a:xfrm>
          <a:off x="9488268" y="712220"/>
          <a:ext cx="849361" cy="849361"/>
        </a:xfrm>
        <a:prstGeom prst="ellipse">
          <a:avLst/>
        </a:prstGeom>
        <a:solidFill>
          <a:schemeClr val="accent2">
            <a:hueOff val="5727657"/>
            <a:satOff val="-16438"/>
            <a:lumOff val="-26319"/>
            <a:alphaOff val="0"/>
          </a:schemeClr>
        </a:solidFill>
        <a:ln w="19050" cap="flat" cmpd="sng" algn="ctr">
          <a:solidFill>
            <a:schemeClr val="accent2">
              <a:hueOff val="5727657"/>
              <a:satOff val="-16438"/>
              <a:lumOff val="-263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5</a:t>
          </a:r>
        </a:p>
      </dsp:txBody>
      <dsp:txXfrm>
        <a:off x="9612654" y="836606"/>
        <a:ext cx="600589" cy="600589"/>
      </dsp:txXfrm>
    </dsp:sp>
    <dsp:sp modelId="{61D5EFFA-8303-4011-B827-FF6E44757BBF}">
      <dsp:nvSpPr>
        <dsp:cNvPr id="0" name=""/>
        <dsp:cNvSpPr/>
      </dsp:nvSpPr>
      <dsp:spPr>
        <a:xfrm>
          <a:off x="8901805" y="3260232"/>
          <a:ext cx="2022288" cy="72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A32D15-47F4-4C2A-89C2-1BB2A962C71E}">
      <dsp:nvSpPr>
        <dsp:cNvPr id="0" name=""/>
        <dsp:cNvSpPr/>
      </dsp:nvSpPr>
      <dsp:spPr>
        <a:xfrm>
          <a:off x="3735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Start with data-driven hypothesis based on a deep understanding of journey</a:t>
          </a:r>
        </a:p>
      </dsp:txBody>
      <dsp:txXfrm>
        <a:off x="3735" y="1504958"/>
        <a:ext cx="2022288" cy="1698722"/>
      </dsp:txXfrm>
    </dsp:sp>
    <dsp:sp modelId="{B75093F0-8FFC-4DC4-A86D-F7B0D9D7ADA7}">
      <dsp:nvSpPr>
        <dsp:cNvPr id="0" name=""/>
        <dsp:cNvSpPr/>
      </dsp:nvSpPr>
      <dsp:spPr>
        <a:xfrm>
          <a:off x="590198" y="712220"/>
          <a:ext cx="849361" cy="8493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</a:t>
          </a:r>
        </a:p>
      </dsp:txBody>
      <dsp:txXfrm>
        <a:off x="714584" y="836606"/>
        <a:ext cx="600589" cy="600589"/>
      </dsp:txXfrm>
    </dsp:sp>
    <dsp:sp modelId="{7B57158C-D917-4514-BB0E-A014351F5C2E}">
      <dsp:nvSpPr>
        <dsp:cNvPr id="0" name=""/>
        <dsp:cNvSpPr/>
      </dsp:nvSpPr>
      <dsp:spPr>
        <a:xfrm>
          <a:off x="3735" y="3260232"/>
          <a:ext cx="2022288" cy="72"/>
        </a:xfrm>
        <a:prstGeom prst="rect">
          <a:avLst/>
        </a:prstGeom>
        <a:solidFill>
          <a:schemeClr val="accent2">
            <a:hueOff val="715957"/>
            <a:satOff val="-2055"/>
            <a:lumOff val="-3290"/>
            <a:alphaOff val="0"/>
          </a:schemeClr>
        </a:solidFill>
        <a:ln w="19050" cap="flat" cmpd="sng" algn="ctr">
          <a:solidFill>
            <a:schemeClr val="accent2">
              <a:hueOff val="715957"/>
              <a:satOff val="-2055"/>
              <a:lumOff val="-32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1EF53-F9E0-45D2-9D8E-57C1633C223C}">
      <dsp:nvSpPr>
        <dsp:cNvPr id="0" name=""/>
        <dsp:cNvSpPr/>
      </dsp:nvSpPr>
      <dsp:spPr>
        <a:xfrm>
          <a:off x="2228252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1683680"/>
            <a:satOff val="-15558"/>
            <a:lumOff val="-1754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683680"/>
              <a:satOff val="-15558"/>
              <a:lumOff val="-1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When uncertainty is highest, use prototypes, low risk experiments</a:t>
          </a:r>
        </a:p>
      </dsp:txBody>
      <dsp:txXfrm>
        <a:off x="2228252" y="1504958"/>
        <a:ext cx="2022288" cy="1698722"/>
      </dsp:txXfrm>
    </dsp:sp>
    <dsp:sp modelId="{8AFF74B0-1D0A-4118-81DA-D8B43C69C139}">
      <dsp:nvSpPr>
        <dsp:cNvPr id="0" name=""/>
        <dsp:cNvSpPr/>
      </dsp:nvSpPr>
      <dsp:spPr>
        <a:xfrm>
          <a:off x="2814716" y="712220"/>
          <a:ext cx="849361" cy="849361"/>
        </a:xfrm>
        <a:prstGeom prst="ellipse">
          <a:avLst/>
        </a:prstGeom>
        <a:solidFill>
          <a:schemeClr val="accent2">
            <a:hueOff val="1431914"/>
            <a:satOff val="-4110"/>
            <a:lumOff val="-6580"/>
            <a:alphaOff val="0"/>
          </a:schemeClr>
        </a:solidFill>
        <a:ln w="19050" cap="flat" cmpd="sng" algn="ctr">
          <a:solidFill>
            <a:schemeClr val="accent2">
              <a:hueOff val="1431914"/>
              <a:satOff val="-4110"/>
              <a:lumOff val="-65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</a:t>
          </a:r>
        </a:p>
      </dsp:txBody>
      <dsp:txXfrm>
        <a:off x="2939102" y="836606"/>
        <a:ext cx="600589" cy="600589"/>
      </dsp:txXfrm>
    </dsp:sp>
    <dsp:sp modelId="{004C8001-2285-4608-9B62-25B5D90DDFC4}">
      <dsp:nvSpPr>
        <dsp:cNvPr id="0" name=""/>
        <dsp:cNvSpPr/>
      </dsp:nvSpPr>
      <dsp:spPr>
        <a:xfrm>
          <a:off x="2228252" y="3260232"/>
          <a:ext cx="2022288" cy="72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DDA1D-A7B4-4F6C-88EF-932FEBCD9501}">
      <dsp:nvSpPr>
        <dsp:cNvPr id="0" name=""/>
        <dsp:cNvSpPr/>
      </dsp:nvSpPr>
      <dsp:spPr>
        <a:xfrm>
          <a:off x="4452770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Follow one-way/two-day door decision-making principles</a:t>
          </a:r>
        </a:p>
      </dsp:txBody>
      <dsp:txXfrm>
        <a:off x="4452770" y="1504958"/>
        <a:ext cx="2022288" cy="1698722"/>
      </dsp:txXfrm>
    </dsp:sp>
    <dsp:sp modelId="{FC233433-2874-49FF-B98E-66C76910AFF6}">
      <dsp:nvSpPr>
        <dsp:cNvPr id="0" name=""/>
        <dsp:cNvSpPr/>
      </dsp:nvSpPr>
      <dsp:spPr>
        <a:xfrm>
          <a:off x="5039233" y="712220"/>
          <a:ext cx="849361" cy="849361"/>
        </a:xfrm>
        <a:prstGeom prst="ellipse">
          <a:avLst/>
        </a:prstGeom>
        <a:solidFill>
          <a:schemeClr val="accent2">
            <a:hueOff val="2863828"/>
            <a:satOff val="-8219"/>
            <a:lumOff val="-13160"/>
            <a:alphaOff val="0"/>
          </a:schemeClr>
        </a:solidFill>
        <a:ln w="19050" cap="flat" cmpd="sng" algn="ctr">
          <a:solidFill>
            <a:schemeClr val="accent2">
              <a:hueOff val="2863828"/>
              <a:satOff val="-8219"/>
              <a:lumOff val="-131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</a:p>
      </dsp:txBody>
      <dsp:txXfrm>
        <a:off x="5163619" y="836606"/>
        <a:ext cx="600589" cy="600589"/>
      </dsp:txXfrm>
    </dsp:sp>
    <dsp:sp modelId="{C02FB567-152F-46C6-9B27-BC7935EBC8D9}">
      <dsp:nvSpPr>
        <dsp:cNvPr id="0" name=""/>
        <dsp:cNvSpPr/>
      </dsp:nvSpPr>
      <dsp:spPr>
        <a:xfrm>
          <a:off x="4452770" y="3260232"/>
          <a:ext cx="2022288" cy="72"/>
        </a:xfrm>
        <a:prstGeom prst="rect">
          <a:avLst/>
        </a:prstGeom>
        <a:solidFill>
          <a:schemeClr val="accent2">
            <a:hueOff val="3579786"/>
            <a:satOff val="-10274"/>
            <a:lumOff val="-16449"/>
            <a:alphaOff val="0"/>
          </a:schemeClr>
        </a:solidFill>
        <a:ln w="19050" cap="flat" cmpd="sng" algn="ctr">
          <a:solidFill>
            <a:schemeClr val="accent2">
              <a:hueOff val="3579786"/>
              <a:satOff val="-10274"/>
              <a:lumOff val="-16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290E7-AF0B-473C-B54C-34E9B0041A37}">
      <dsp:nvSpPr>
        <dsp:cNvPr id="0" name=""/>
        <dsp:cNvSpPr/>
      </dsp:nvSpPr>
      <dsp:spPr>
        <a:xfrm>
          <a:off x="6677287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5051039"/>
            <a:satOff val="-46674"/>
            <a:lumOff val="-526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051039"/>
              <a:satOff val="-46674"/>
              <a:lumOff val="-5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View failure as learning.</a:t>
          </a:r>
          <a:endParaRPr lang="en-US" sz="1400" kern="1200" dirty="0"/>
        </a:p>
      </dsp:txBody>
      <dsp:txXfrm>
        <a:off x="6677287" y="1504958"/>
        <a:ext cx="2022288" cy="1698722"/>
      </dsp:txXfrm>
    </dsp:sp>
    <dsp:sp modelId="{7E45D6EE-FE03-4785-9A17-182F735A1493}">
      <dsp:nvSpPr>
        <dsp:cNvPr id="0" name=""/>
        <dsp:cNvSpPr/>
      </dsp:nvSpPr>
      <dsp:spPr>
        <a:xfrm>
          <a:off x="7263751" y="712220"/>
          <a:ext cx="849361" cy="849361"/>
        </a:xfrm>
        <a:prstGeom prst="ellips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</a:t>
          </a:r>
        </a:p>
      </dsp:txBody>
      <dsp:txXfrm>
        <a:off x="7388137" y="836606"/>
        <a:ext cx="600589" cy="600589"/>
      </dsp:txXfrm>
    </dsp:sp>
    <dsp:sp modelId="{C5B9C400-64E4-43FB-950C-2D5A9DAB2848}">
      <dsp:nvSpPr>
        <dsp:cNvPr id="0" name=""/>
        <dsp:cNvSpPr/>
      </dsp:nvSpPr>
      <dsp:spPr>
        <a:xfrm>
          <a:off x="6677287" y="3260232"/>
          <a:ext cx="2022288" cy="72"/>
        </a:xfrm>
        <a:prstGeom prst="rect">
          <a:avLst/>
        </a:prstGeom>
        <a:solidFill>
          <a:schemeClr val="accent2">
            <a:hueOff val="5011700"/>
            <a:satOff val="-14383"/>
            <a:lumOff val="-23029"/>
            <a:alphaOff val="0"/>
          </a:schemeClr>
        </a:solidFill>
        <a:ln w="19050" cap="flat" cmpd="sng" algn="ctr">
          <a:solidFill>
            <a:schemeClr val="accent2">
              <a:hueOff val="5011700"/>
              <a:satOff val="-14383"/>
              <a:lumOff val="-23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8FD65-0149-4A25-9B7D-32AA5A931547}">
      <dsp:nvSpPr>
        <dsp:cNvPr id="0" name=""/>
        <dsp:cNvSpPr/>
      </dsp:nvSpPr>
      <dsp:spPr>
        <a:xfrm>
          <a:off x="8901805" y="4291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Design for speed: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Empowered small teams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Single Threaded Leaders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Decision-making closest to customer</a:t>
          </a:r>
        </a:p>
      </dsp:txBody>
      <dsp:txXfrm>
        <a:off x="8901805" y="1504958"/>
        <a:ext cx="2022288" cy="1698722"/>
      </dsp:txXfrm>
    </dsp:sp>
    <dsp:sp modelId="{848C0E4F-5A53-4952-854C-4F164F306444}">
      <dsp:nvSpPr>
        <dsp:cNvPr id="0" name=""/>
        <dsp:cNvSpPr/>
      </dsp:nvSpPr>
      <dsp:spPr>
        <a:xfrm>
          <a:off x="9488268" y="712220"/>
          <a:ext cx="849361" cy="849361"/>
        </a:xfrm>
        <a:prstGeom prst="ellipse">
          <a:avLst/>
        </a:prstGeom>
        <a:solidFill>
          <a:schemeClr val="accent2">
            <a:hueOff val="5727657"/>
            <a:satOff val="-16438"/>
            <a:lumOff val="-26319"/>
            <a:alphaOff val="0"/>
          </a:schemeClr>
        </a:solidFill>
        <a:ln w="19050" cap="flat" cmpd="sng" algn="ctr">
          <a:solidFill>
            <a:schemeClr val="accent2">
              <a:hueOff val="5727657"/>
              <a:satOff val="-16438"/>
              <a:lumOff val="-263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5</a:t>
          </a:r>
        </a:p>
      </dsp:txBody>
      <dsp:txXfrm>
        <a:off x="9612654" y="836606"/>
        <a:ext cx="600589" cy="600589"/>
      </dsp:txXfrm>
    </dsp:sp>
    <dsp:sp modelId="{2A1023B7-0354-4165-AF46-0F59A69E0EA1}">
      <dsp:nvSpPr>
        <dsp:cNvPr id="0" name=""/>
        <dsp:cNvSpPr/>
      </dsp:nvSpPr>
      <dsp:spPr>
        <a:xfrm>
          <a:off x="8901805" y="3260232"/>
          <a:ext cx="2022288" cy="72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407EE-2E6D-4783-99C0-3B3A63E270C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25690-CC38-4785-9E37-25CDBD1FE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2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25690-CC38-4785-9E37-25CDBD1FE9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5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25690-CC38-4785-9E37-25CDBD1FE9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43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04768-C947-9AC0-EF7D-FBB33DD90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F8A205-1269-232B-45A7-1C04326CD5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554E67-6372-6872-C3D5-D81EB0D2A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67E98-1A77-E37E-8AC1-1B1025A1F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25690-CC38-4785-9E37-25CDBD1FE9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71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25690-CC38-4785-9E37-25CDBD1FE9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15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893CE-C524-A478-EFFF-47591D898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E3684-819B-07A6-8AFC-A73BBADB2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05619-95F2-B230-7E38-377F0AA8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814DD-B5FA-E9B8-6825-0B171A4E5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DC68D-F612-5F14-92D7-EDC6B575E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6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E6B76-921B-126B-A5F3-6BC2849A5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45B451-787B-0911-B257-90AABEC64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BD366-54A4-2708-E2D7-E2257D74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42E3C-26C5-44EA-26FC-D9071B09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7CD25-D769-B965-6086-7D34B1C37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1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A576F-2414-0A6C-E616-3A4865B993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CD9FD2-2562-596F-DA57-BF0C821BE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BB5A1-A73A-A5F0-8B9D-9CFDB6E9F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891D7-0A9D-2094-7E2C-C32128D7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4FB38-7D93-CF0F-B8E0-0A434A8B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85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4A483-9B9E-10DD-25DA-D8C386C3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E4A23-248C-9E68-A1B2-7AC508BB2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D263B-3228-A44E-F16E-7724D821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97389-2F4A-0CC1-8F42-15AC2DF6E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14351-556E-43F6-383C-0ED9B8F0F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AA877-5AA9-F227-84C0-09A65AD80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BABD6-66AE-C64B-CB1E-BCCD4C059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66C6E-BD71-059A-1EE5-60047789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6B5CB-800E-42AD-07D2-8C7160B6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03C97-307C-95E3-6FB6-B46E065F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0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87E1-4140-A2E8-B2B4-5A90999D4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B01AE-0194-FB97-5596-94C8145DB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E8288-6AA0-8B82-11DF-BACDA4887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77776-DFA8-0114-AF15-ACC1CDDC7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AAD6F-728A-AE0F-BDF7-6B3CC089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0D2CD-5599-D58F-C10A-B5DB5BA26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4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45C2A-E76E-316B-07D9-8C305178E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9F6B0-5678-347E-B6B3-CA85D6F3C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77875-3AA2-2A53-254D-F3058A46D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7267C-21CD-DD61-26C8-6E2D5CAFB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DF96C-1B8C-77F5-F69B-A45BA6A8D8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B4440-5DCA-3766-62F4-E9B44A3CC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1592A9-C3B3-32CE-33C5-C2BD4FABD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821475-2E53-B7E2-32AD-8D4FC5AE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3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96195-7D2B-96E8-C113-C862A231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84855-FCF4-3A41-F1F8-F8E03DFB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45C3C-6446-F20E-BCB1-CC9FC97D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CAC67-A3EC-C9DC-03DA-FCD44CE1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3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850C82-ACB3-5EDD-BABC-6EE79A6F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5CFE9-19E5-F3FB-2EF8-4D9F0EF9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8F286-88AE-7F09-DBF6-F9F070C2C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5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CE3-577C-F7E7-E093-FE3EC875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8193C-ACAD-9C78-0DC3-2E7BD9A3A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5FEE4-130A-71ED-150C-6195F8AF1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C61B1-E115-98A9-E85A-EB1CDE9E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9A15F-A9B8-01E0-FC4B-814ADED8B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717F2-F085-F5B6-5391-1327DD76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8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A93C-6D40-BE8A-DF7E-D7DFE9FEC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3F7ECB-BFA3-9E30-B7D5-153DB4F0B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CFB98-357F-B7EB-EDB4-FDF72D080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FB1A7-F7C3-44C2-E360-416A4E1A0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F255F-82F1-E53E-969B-7C58F18E8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A9C71-E3F9-D7DF-4A76-3CDC5A4B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8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931587-5AE1-6CAB-E4A2-E57D2F128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3C58F-838F-B866-1789-0A2CA8DA7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ED853-56C1-DFB6-1FA4-CBCEEB9913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1F1089-75B7-40F3-A71B-085506A75A3B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77D8-9CD9-949F-1186-CCC4C02D81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3FD0C-5A62-8837-B4AF-C375416E8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5E5BC1-68E4-4983-B51F-69B425D4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4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6" name="Rectangle 245">
            <a:extLst>
              <a:ext uri="{FF2B5EF4-FFF2-40B4-BE49-F238E27FC236}">
                <a16:creationId xmlns:a16="http://schemas.microsoft.com/office/drawing/2014/main" id="{8E2CC403-21CD-41DF-BAC4-329D7FF03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B27737-993F-4CA0-11B9-3A441BC38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828" y="1147158"/>
            <a:ext cx="6038470" cy="4713316"/>
          </a:xfrm>
        </p:spPr>
        <p:txBody>
          <a:bodyPr anchor="ctr">
            <a:normAutofit/>
          </a:bodyPr>
          <a:lstStyle/>
          <a:p>
            <a:pPr algn="l">
              <a:defRPr sz="3000" b="1">
                <a:solidFill>
                  <a:srgbClr val="0F2046"/>
                </a:solidFill>
              </a:defRPr>
            </a:pPr>
            <a:r>
              <a:rPr lang="en-US" sz="3000"/>
              <a:t>Customer Experience in Disruptive Times</a:t>
            </a:r>
          </a:p>
        </p:txBody>
      </p: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B13AA5FE-3FFC-4725-9ADD-E428544EC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4FA70700-3F72-44D4-8175-FEB2B9B23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7093C0F6-5741-4C9D-90FF-A25824BFC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921B2E1B-E962-432C-ADA1-2934CE3C5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3" name="Rectangle 252">
            <a:extLst>
              <a:ext uri="{FF2B5EF4-FFF2-40B4-BE49-F238E27FC236}">
                <a16:creationId xmlns:a16="http://schemas.microsoft.com/office/drawing/2014/main" id="{7653717E-6F8C-43E0-9893-C03AE87D1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35BB14B4-EC3F-47C7-9AF3-B0E017B75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66160" y="391886"/>
            <a:ext cx="402901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9B5F6-7BBA-80FF-C3E6-9E6B0CD4C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0590" y="1687486"/>
            <a:ext cx="3300156" cy="3636818"/>
          </a:xfrm>
        </p:spPr>
        <p:txBody>
          <a:bodyPr anchor="ctr">
            <a:normAutofit/>
          </a:bodyPr>
          <a:lstStyle/>
          <a:p>
            <a:pPr algn="l">
              <a:defRPr sz="1800">
                <a:solidFill>
                  <a:srgbClr val="2D2D2D"/>
                </a:solidFill>
              </a:defRPr>
            </a:pPr>
            <a:r>
              <a:rPr lang="en-US" sz="1800"/>
              <a:t>Curtis Kopf</a:t>
            </a:r>
          </a:p>
          <a:p>
            <a:pPr algn="l">
              <a:defRPr sz="1800">
                <a:solidFill>
                  <a:srgbClr val="2D2D2D"/>
                </a:solidFill>
              </a:defRPr>
            </a:pPr>
            <a:r>
              <a:rPr lang="en-US" sz="1800"/>
              <a:t>March, 2026</a:t>
            </a:r>
          </a:p>
        </p:txBody>
      </p:sp>
    </p:spTree>
    <p:extLst>
      <p:ext uri="{BB962C8B-B14F-4D97-AF65-F5344CB8AC3E}">
        <p14:creationId xmlns:p14="http://schemas.microsoft.com/office/powerpoint/2010/main" val="388006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E2CC403-21CD-41DF-BAC4-329D7FF03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5265B7-81CD-9E55-A0FF-51CBA452B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828" y="1147158"/>
            <a:ext cx="6038470" cy="47133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 sz="2600" b="1">
                <a:solidFill>
                  <a:srgbClr val="0F2046"/>
                </a:solidFill>
              </a:defRPr>
            </a:pPr>
            <a:r>
              <a:rPr lang="en-US" sz="2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“One thing I love about customers is that they are divinely discontent. Their expectations are never static – they go up. It’s human nature. We didn’t ascend from our hunter-gatherer days by being satisfied. People have a voracious appetite for a better way, and yesterday’s ‘wow’ quickly becomes today’s ‘ordinary’</a:t>
            </a:r>
            <a: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 ”</a:t>
            </a:r>
            <a:b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--</a:t>
            </a:r>
            <a:r>
              <a:rPr lang="en-US"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Former Amazon CEO Jeff Bezos</a:t>
            </a:r>
            <a:br>
              <a:rPr lang="en-US"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13AA5FE-3FFC-4725-9ADD-E428544EC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FA70700-3F72-44D4-8175-FEB2B9B23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093C0F6-5741-4C9D-90FF-A25824BFC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21B2E1B-E962-432C-ADA1-2934CE3C5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653717E-6F8C-43E0-9893-C03AE87D1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5BB14B4-EC3F-47C7-9AF3-B0E017B75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66160" y="391886"/>
            <a:ext cx="402901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8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BC43C6-DAEA-5CD9-5B09-745513449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>
              <a:defRPr sz="2600" b="1">
                <a:solidFill>
                  <a:srgbClr val="0F2046"/>
                </a:solidFill>
              </a:defRPr>
            </a:pPr>
            <a:r>
              <a:rPr lang="en-US" sz="6200"/>
              <a:t>Backdrop: Customer Experience is Stagnating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ECEDEA-BAC8-0C5D-52D0-AA3F6AA866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07585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722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7ECE5-7FAF-BE5C-10EC-E4C1C5B00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433CB-AA0D-C267-555B-4723923FD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>
              <a:defRPr sz="2600" b="1">
                <a:solidFill>
                  <a:srgbClr val="0F2046"/>
                </a:solidFill>
              </a:defRPr>
            </a:pPr>
            <a:r>
              <a:rPr lang="en-US" sz="5200" dirty="0"/>
              <a:t>AI Will Drive Disruptive Change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995950-73EC-183B-4F93-CE44BE4EA1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452176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7854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E51CFD-70D5-D4DB-5289-4D68E42E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>
              <a:defRPr sz="2600" b="1">
                <a:solidFill>
                  <a:srgbClr val="0F2046"/>
                </a:solidFill>
              </a:defRPr>
            </a:pPr>
            <a:r>
              <a:rPr lang="en-US" sz="4000">
                <a:solidFill>
                  <a:srgbClr val="FFFFFF"/>
                </a:solidFill>
              </a:rPr>
              <a:t>Customer Obsession in Disruptive Times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65696E-58DB-96C9-E114-FE51D69E4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22810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37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0DB049-A1CF-351F-66CD-D5FD31235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2D2D2D"/>
                </a:solidFill>
              </a:defRPr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D51A96-01A2-5EB4-290E-DCF0ACF7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>
              <a:defRPr sz="2600" b="1">
                <a:solidFill>
                  <a:srgbClr val="0F2046"/>
                </a:solidFill>
              </a:defRPr>
            </a:pPr>
            <a:r>
              <a:rPr lang="en-US" sz="4000">
                <a:solidFill>
                  <a:srgbClr val="FFFFFF"/>
                </a:solidFill>
              </a:rPr>
              <a:t>Moving Fast in Ambiguity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648F49-A97C-83CB-CC20-B0625E5C26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3194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24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2a02713-284f-41e7-ba44-65bb7c8950cf}" enabled="0" method="" siteId="{42a02713-284f-41e7-ba44-65bb7c8950c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340</Words>
  <Application>Microsoft Office PowerPoint</Application>
  <PresentationFormat>Widescreen</PresentationFormat>
  <Paragraphs>33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Customer Experience in Disruptive Times</vt:lpstr>
      <vt:lpstr>“One thing I love about customers is that they are divinely discontent. Their expectations are never static – they go up. It’s human nature. We didn’t ascend from our hunter-gatherer days by being satisfied. People have a voracious appetite for a better way, and yesterday’s ‘wow’ quickly becomes today’s ‘ordinary’. ” --Former Amazon CEO Jeff Bezos  </vt:lpstr>
      <vt:lpstr>Backdrop: Customer Experience is Stagnating</vt:lpstr>
      <vt:lpstr>AI Will Drive Disruptive Change</vt:lpstr>
      <vt:lpstr>Customer Obsession in Disruptive Times</vt:lpstr>
      <vt:lpstr>Moving Fast in Ambiguity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Curtis Kopf</dc:creator>
  <cp:lastModifiedBy>Curtis Kopf</cp:lastModifiedBy>
  <cp:revision>2</cp:revision>
  <dcterms:created xsi:type="dcterms:W3CDTF">2026-03-11T22:34:12Z</dcterms:created>
  <dcterms:modified xsi:type="dcterms:W3CDTF">2026-03-15T14:07:23Z</dcterms:modified>
</cp:coreProperties>
</file>