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30" r:id="rId2"/>
    <p:sldMasterId id="2147483741" r:id="rId3"/>
    <p:sldMasterId id="2147483782" r:id="rId4"/>
  </p:sldMasterIdLst>
  <p:notesMasterIdLst>
    <p:notesMasterId r:id="rId45"/>
  </p:notesMasterIdLst>
  <p:sldIdLst>
    <p:sldId id="257" r:id="rId5"/>
    <p:sldId id="260" r:id="rId6"/>
    <p:sldId id="261" r:id="rId7"/>
    <p:sldId id="2147483506" r:id="rId8"/>
    <p:sldId id="273" r:id="rId9"/>
    <p:sldId id="274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147483514" r:id="rId19"/>
    <p:sldId id="288" r:id="rId20"/>
    <p:sldId id="289" r:id="rId21"/>
    <p:sldId id="290" r:id="rId22"/>
    <p:sldId id="291" r:id="rId23"/>
    <p:sldId id="2147483642" r:id="rId24"/>
    <p:sldId id="305" r:id="rId25"/>
    <p:sldId id="304" r:id="rId26"/>
    <p:sldId id="306" r:id="rId27"/>
    <p:sldId id="307" r:id="rId28"/>
    <p:sldId id="2147483644" r:id="rId29"/>
    <p:sldId id="310" r:id="rId30"/>
    <p:sldId id="311" r:id="rId31"/>
    <p:sldId id="256" r:id="rId32"/>
    <p:sldId id="2147483646" r:id="rId33"/>
    <p:sldId id="312" r:id="rId34"/>
    <p:sldId id="259" r:id="rId35"/>
    <p:sldId id="262" r:id="rId36"/>
    <p:sldId id="309" r:id="rId37"/>
    <p:sldId id="2147483647" r:id="rId38"/>
    <p:sldId id="322" r:id="rId39"/>
    <p:sldId id="323" r:id="rId40"/>
    <p:sldId id="324" r:id="rId41"/>
    <p:sldId id="316" r:id="rId42"/>
    <p:sldId id="321" r:id="rId43"/>
    <p:sldId id="334" r:id="rId44"/>
  </p:sldIdLst>
  <p:sldSz cx="12192000" cy="6858000"/>
  <p:notesSz cx="6858000" cy="9144000"/>
  <p:embeddedFontLst>
    <p:embeddedFont>
      <p:font typeface="Avenir Next LT Pro" panose="020B0504020202020204" pitchFamily="34" charset="77"/>
      <p:regular r:id="rId46"/>
      <p:bold r:id="rId47"/>
      <p:italic r:id="rId48"/>
      <p:boldItalic r:id="rId49"/>
    </p:embeddedFont>
    <p:embeddedFont>
      <p:font typeface="Constantia" panose="02030602050306030303" pitchFamily="18" charset="0"/>
      <p:regular r:id="rId50"/>
      <p:bold r:id="rId51"/>
      <p:italic r:id="rId52"/>
      <p:boldItalic r:id="rId53"/>
    </p:embeddedFont>
    <p:embeddedFont>
      <p:font typeface="Helvetica Neue" panose="02000503000000020004" pitchFamily="2" charset="0"/>
      <p:regular r:id="rId54"/>
      <p:bold r:id="rId55"/>
      <p:italic r:id="rId56"/>
      <p:boldItalic r:id="rId57"/>
    </p:embeddedFont>
    <p:embeddedFont>
      <p:font typeface="Mulish" pitchFamily="2" charset="77"/>
      <p:regular r:id="rId58"/>
      <p:bold r:id="rId59"/>
      <p:italic r:id="rId60"/>
      <p:boldItalic r:id="rId61"/>
    </p:embeddedFont>
    <p:embeddedFont>
      <p:font typeface="Mulish Medium" pitchFamily="2" charset="77"/>
      <p:regular r:id="rId62"/>
      <p:bold r:id="rId63"/>
      <p:italic r:id="rId64"/>
      <p:boldItalic r:id="rId65"/>
    </p:embeddedFont>
    <p:embeddedFont>
      <p:font typeface="Mulish SemiBold" pitchFamily="2" charset="77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  <p:embeddedFont>
      <p:font typeface="Roboto Black" panose="020F0502020204030204" pitchFamily="34" charset="0"/>
      <p:bold r:id="rId74"/>
      <p:italic r:id="rId75"/>
      <p:boldItalic r:id="rId76"/>
    </p:embeddedFont>
    <p:embeddedFont>
      <p:font typeface="Univers" panose="020B0503020202020204" pitchFamily="34" charset="0"/>
      <p:regular r:id="rId77"/>
      <p:bold r:id="rId78"/>
    </p:embeddedFont>
    <p:embeddedFont>
      <p:font typeface="Univers Condensed" panose="020B0306020202040204" pitchFamily="34" charset="0"/>
      <p:regular r:id="rId79"/>
      <p:bold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ay1" id="{847E7F92-F4A1-41D3-9199-B25AD869C3DD}">
          <p14:sldIdLst>
            <p14:sldId id="257"/>
            <p14:sldId id="260"/>
            <p14:sldId id="261"/>
            <p14:sldId id="2147483506"/>
            <p14:sldId id="273"/>
            <p14:sldId id="274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147483514"/>
            <p14:sldId id="288"/>
            <p14:sldId id="289"/>
            <p14:sldId id="290"/>
            <p14:sldId id="291"/>
            <p14:sldId id="2147483642"/>
          </p14:sldIdLst>
        </p14:section>
        <p14:section name="Day 2" id="{45CCB8C0-EC35-43C2-8D0A-992FF6A1D569}">
          <p14:sldIdLst>
            <p14:sldId id="305"/>
            <p14:sldId id="304"/>
            <p14:sldId id="306"/>
            <p14:sldId id="307"/>
            <p14:sldId id="2147483644"/>
            <p14:sldId id="310"/>
            <p14:sldId id="311"/>
            <p14:sldId id="256"/>
            <p14:sldId id="2147483646"/>
            <p14:sldId id="312"/>
            <p14:sldId id="259"/>
            <p14:sldId id="262"/>
            <p14:sldId id="309"/>
            <p14:sldId id="2147483647"/>
            <p14:sldId id="322"/>
            <p14:sldId id="323"/>
            <p14:sldId id="324"/>
            <p14:sldId id="316"/>
            <p14:sldId id="321"/>
            <p14:sldId id="334"/>
          </p14:sldIdLst>
        </p14:section>
        <p14:section name="Slide Parking Lot" id="{2DC56814-E5BD-4758-83F2-4659567297CC}">
          <p14:sldIdLst/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3" roundtripDataSignature="AMtx7mjWSRtrhDX3Y4S3B2EsgM/DU79P6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A63CD9-BDF6-FFFB-B16D-C1BC04784EC9}" name="Becky Humphrey" initials="BH" userId="1ef2fafc99861b5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ca van Assendelft" initials="" lastIdx="1" clrIdx="0"/>
  <p:cmAuthor id="1" name="Becky Humphrey" initials="BH" lastIdx="3" clrIdx="1">
    <p:extLst>
      <p:ext uri="{19B8F6BF-5375-455C-9EA6-DF929625EA0E}">
        <p15:presenceInfo xmlns:p15="http://schemas.microsoft.com/office/powerpoint/2012/main" userId="1ef2fafc99861b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54" Type="http://schemas.openxmlformats.org/officeDocument/2006/relationships/commentAuthors" Target="commentAuthors.xml"/><Relationship Id="rId159" Type="http://schemas.microsoft.com/office/2018/10/relationships/authors" Target="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font" Target="fonts/font35.fntdata"/><Relationship Id="rId15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15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15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15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font" Target="fonts/font31.fntdata"/><Relationship Id="rId7" Type="http://schemas.openxmlformats.org/officeDocument/2006/relationships/slide" Target="slides/slide3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66" Type="http://schemas.openxmlformats.org/officeDocument/2006/relationships/font" Target="fonts/font21.fntdata"/><Relationship Id="rId157" Type="http://schemas.openxmlformats.org/officeDocument/2006/relationships/theme" Target="theme/theme1.xml"/><Relationship Id="rId6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8" name="Google Shape;2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2dcf90d79ab_0_3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6" name="Google Shape;2626;g2dcf90d79ab_0_37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627" name="Google Shape;2627;g2dcf90d79ab_0_37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g2dcf90d79ab_0_3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1" name="Google Shape;2641;g2dcf90d79ab_0_37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2" name="Google Shape;2642;g2dcf90d79ab_0_37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g2dcf90d79ab_0_37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0" name="Google Shape;2650;g2dcf90d79ab_0_3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2dcf90d79ab_0_4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1" name="Google Shape;2691;g2dcf90d79ab_0_4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7">
          <a:extLst>
            <a:ext uri="{FF2B5EF4-FFF2-40B4-BE49-F238E27FC236}">
              <a16:creationId xmlns:a16="http://schemas.microsoft.com/office/drawing/2014/main" id="{7AE6657A-8ED4-4D7F-460F-75B9153F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g2dcf90d79ab_0_4164:notes">
            <a:extLst>
              <a:ext uri="{FF2B5EF4-FFF2-40B4-BE49-F238E27FC236}">
                <a16:creationId xmlns:a16="http://schemas.microsoft.com/office/drawing/2014/main" id="{2CB90B4F-3F6B-3E4F-F0E1-9D3C86BF65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9" name="Google Shape;2699;g2dcf90d79ab_0_4164:notes">
            <a:extLst>
              <a:ext uri="{FF2B5EF4-FFF2-40B4-BE49-F238E27FC236}">
                <a16:creationId xmlns:a16="http://schemas.microsoft.com/office/drawing/2014/main" id="{E31F5636-9720-45CF-2A7C-F03814DE6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31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2dcf90d79ab_0_37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3" name="Google Shape;2743;g2dcf90d79ab_0_3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2dcf90d79ab_0_3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1" name="Google Shape;2751;g2dcf90d79ab_0_3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dcf90d79ab_0_3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2" name="Google Shape;2762;g2dcf90d79ab_0_3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2dcf90d79ab_0_3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3" name="Google Shape;2773;g2dcf90d79ab_0_3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20</a:t>
            </a:fld>
            <a:endParaRPr lang="en-US" sz="12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3580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2dcf90d79ab_0_4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4" name="Google Shape;2244;g2dcf90d79ab_0_4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g2dcf90d79ab_0_308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9" name="Google Shape;2989;g2dcf90d79ab_0_30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g2dcf90d79ab_0_33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7" name="Google Shape;2967;g2dcf90d79ab_0_33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2dcf90d79ab_0_229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7" name="Google Shape;2997;g2dcf90d79ab_0_22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g2dcf90d79ab_0_229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4" name="Google Shape;3014;g2dcf90d79ab_0_22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Google Shape;3140;g2dcf90d79ab_0_209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g2dcf90d79ab_0_20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2dcf90d79ab_0_210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g2dcf90d79ab_0_2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there a way to show some of these results for individuals and teams in a more visual way?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06D7D-6EDF-A246-9ABC-69FE23A838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2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2dcf90d79ab_0_308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g2dcf90d79ab_0_30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4">
          <a:extLst>
            <a:ext uri="{FF2B5EF4-FFF2-40B4-BE49-F238E27FC236}">
              <a16:creationId xmlns:a16="http://schemas.microsoft.com/office/drawing/2014/main" id="{34E69215-1150-3D73-D135-A8CFC0388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2dcf90d79ab_0_30888:notes">
            <a:extLst>
              <a:ext uri="{FF2B5EF4-FFF2-40B4-BE49-F238E27FC236}">
                <a16:creationId xmlns:a16="http://schemas.microsoft.com/office/drawing/2014/main" id="{CA5430D6-0D99-03EA-8816-55BFB91AF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g2dcf90d79ab_0_30888:notes">
            <a:extLst>
              <a:ext uri="{FF2B5EF4-FFF2-40B4-BE49-F238E27FC236}">
                <a16:creationId xmlns:a16="http://schemas.microsoft.com/office/drawing/2014/main" id="{F522EB5A-5347-254F-67F7-49BEF5333C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965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4">
          <a:extLst>
            <a:ext uri="{FF2B5EF4-FFF2-40B4-BE49-F238E27FC236}">
              <a16:creationId xmlns:a16="http://schemas.microsoft.com/office/drawing/2014/main" id="{06B703D1-B103-B49E-67EA-57509A3CB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2dcf90d79ab_0_30888:notes">
            <a:extLst>
              <a:ext uri="{FF2B5EF4-FFF2-40B4-BE49-F238E27FC236}">
                <a16:creationId xmlns:a16="http://schemas.microsoft.com/office/drawing/2014/main" id="{92823188-B518-1CF2-C649-689EE0FBF9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g2dcf90d79ab_0_30888:notes">
            <a:extLst>
              <a:ext uri="{FF2B5EF4-FFF2-40B4-BE49-F238E27FC236}">
                <a16:creationId xmlns:a16="http://schemas.microsoft.com/office/drawing/2014/main" id="{AB9BB411-6F25-960B-31CA-FEB954495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52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2dcf90d79ab_0_25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g2dcf90d79ab_0_25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g2dcf90d79ab_0_230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9" name="Google Shape;3099;g2dcf90d79ab_0_23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891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F1E2-FFB7-5A97-2594-68320516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8541E-9AD0-9FCD-028A-E160DEAC4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9D773-696F-7D53-7C01-1BA9E885D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6357C-DC79-1CD2-14F6-EF8EBDC8C9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34</a:t>
            </a:fld>
            <a:endParaRPr lang="en-US" sz="12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20019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3">
          <a:extLst>
            <a:ext uri="{FF2B5EF4-FFF2-40B4-BE49-F238E27FC236}">
              <a16:creationId xmlns:a16="http://schemas.microsoft.com/office/drawing/2014/main" id="{0C962403-988C-5D05-4395-01922C710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g2dcf90d79ab_0_30903:notes">
            <a:extLst>
              <a:ext uri="{FF2B5EF4-FFF2-40B4-BE49-F238E27FC236}">
                <a16:creationId xmlns:a16="http://schemas.microsoft.com/office/drawing/2014/main" id="{58E4D386-27C1-C25C-D19A-02F5A83ABB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5" name="Google Shape;3555;g2dcf90d79ab_0_30903:notes">
            <a:extLst>
              <a:ext uri="{FF2B5EF4-FFF2-40B4-BE49-F238E27FC236}">
                <a16:creationId xmlns:a16="http://schemas.microsoft.com/office/drawing/2014/main" id="{6C7E75DF-A877-1405-CE58-0B958431AF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2968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1">
          <a:extLst>
            <a:ext uri="{FF2B5EF4-FFF2-40B4-BE49-F238E27FC236}">
              <a16:creationId xmlns:a16="http://schemas.microsoft.com/office/drawing/2014/main" id="{61D72355-40C8-80D3-31B9-EF3E624C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g2dcf90d79ab_0_45164:notes">
            <a:extLst>
              <a:ext uri="{FF2B5EF4-FFF2-40B4-BE49-F238E27FC236}">
                <a16:creationId xmlns:a16="http://schemas.microsoft.com/office/drawing/2014/main" id="{6B33A41C-6911-6B72-048F-EC44093F1B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g2dcf90d79ab_0_45164:notes">
            <a:extLst>
              <a:ext uri="{FF2B5EF4-FFF2-40B4-BE49-F238E27FC236}">
                <a16:creationId xmlns:a16="http://schemas.microsoft.com/office/drawing/2014/main" id="{EFE60ECE-7867-50B2-445E-808944E5F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552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>
          <a:extLst>
            <a:ext uri="{FF2B5EF4-FFF2-40B4-BE49-F238E27FC236}">
              <a16:creationId xmlns:a16="http://schemas.microsoft.com/office/drawing/2014/main" id="{316A2A10-A876-2CF8-1D09-2E4C7DB2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2dcf90d79ab_0_45184:notes">
            <a:extLst>
              <a:ext uri="{FF2B5EF4-FFF2-40B4-BE49-F238E27FC236}">
                <a16:creationId xmlns:a16="http://schemas.microsoft.com/office/drawing/2014/main" id="{E8DF696C-488E-A810-0B10-209F7D8E79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g2dcf90d79ab_0_45184:notes">
            <a:extLst>
              <a:ext uri="{FF2B5EF4-FFF2-40B4-BE49-F238E27FC236}">
                <a16:creationId xmlns:a16="http://schemas.microsoft.com/office/drawing/2014/main" id="{F6457E3F-281C-53D0-52BD-5DC2C851A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215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g2dcf90d79ab_0_23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1" name="Google Shape;3241;g2dcf90d79ab_0_23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g2dcf90d79ab_0_34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g2dcf90d79ab_0_3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g2dcf90d79ab_0_4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1" name="Google Shape;3721;g2dcf90d79ab_0_4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2dcf90d79ab_0_45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2dcf90d79ab_0_45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g2dcf90d79ab_0_45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2dcf90d79ab_0_45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2dcf90d79ab_0_45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g2dcf90d79ab_0_45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2dcf90d79ab_0_4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5" name="Google Shape;2415;g2dcf90d79ab_0_4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2dcf90d79ab_0_38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0" name="Google Shape;2430;g2dcf90d79ab_0_38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dcf90d79ab_0_38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3" name="Google Shape;2533;g2dcf90d79ab_0_38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2dcf90d79ab_0_3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8" name="Google Shape;2618;g2dcf90d79ab_0_3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3"/>
          <p:cNvSpPr/>
          <p:nvPr/>
        </p:nvSpPr>
        <p:spPr>
          <a:xfrm>
            <a:off x="-1" y="3162252"/>
            <a:ext cx="10090808" cy="2621791"/>
          </a:xfrm>
          <a:custGeom>
            <a:avLst/>
            <a:gdLst/>
            <a:ahLst/>
            <a:cxnLst/>
            <a:rect l="l" t="t" r="r" b="b"/>
            <a:pathLst>
              <a:path w="10090808" h="2621791" extrusionOk="0">
                <a:moveTo>
                  <a:pt x="0" y="0"/>
                </a:moveTo>
                <a:lnTo>
                  <a:pt x="596348" y="0"/>
                </a:lnTo>
                <a:lnTo>
                  <a:pt x="1052825" y="0"/>
                </a:lnTo>
                <a:lnTo>
                  <a:pt x="1649173" y="0"/>
                </a:lnTo>
                <a:lnTo>
                  <a:pt x="8441635" y="0"/>
                </a:lnTo>
                <a:lnTo>
                  <a:pt x="9037983" y="0"/>
                </a:lnTo>
                <a:lnTo>
                  <a:pt x="9494460" y="0"/>
                </a:lnTo>
                <a:lnTo>
                  <a:pt x="10090808" y="0"/>
                </a:lnTo>
                <a:lnTo>
                  <a:pt x="10090808" y="2129784"/>
                </a:lnTo>
                <a:lnTo>
                  <a:pt x="9837827" y="2621791"/>
                </a:lnTo>
                <a:lnTo>
                  <a:pt x="9241479" y="2621791"/>
                </a:lnTo>
                <a:lnTo>
                  <a:pt x="8785002" y="2621791"/>
                </a:lnTo>
                <a:lnTo>
                  <a:pt x="8785002" y="2621791"/>
                </a:lnTo>
                <a:lnTo>
                  <a:pt x="8188654" y="2621791"/>
                </a:lnTo>
                <a:lnTo>
                  <a:pt x="0" y="262179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548625" tIns="45700" rIns="91425" bIns="45700" anchor="ctr" anchorCtr="0">
            <a:noAutofit/>
          </a:bodyPr>
          <a:lstStyle/>
          <a:p>
            <a:pPr marL="231775" marR="0" lvl="0" indent="-130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" name="Google Shape;16;p73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17" name="Google Shape;17;p73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3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3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3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73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3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3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3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3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73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73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73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3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73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73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3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3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3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3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3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3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3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3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3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3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3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3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3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3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3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3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3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3"/>
          <p:cNvSpPr txBox="1"/>
          <p:nvPr/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3"/>
          <p:cNvSpPr txBox="1">
            <a:spLocks noGrp="1"/>
          </p:cNvSpPr>
          <p:nvPr>
            <p:ph type="title"/>
          </p:nvPr>
        </p:nvSpPr>
        <p:spPr>
          <a:xfrm>
            <a:off x="323384" y="910399"/>
            <a:ext cx="9767423" cy="209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Open Sans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body" idx="1"/>
          </p:nvPr>
        </p:nvSpPr>
        <p:spPr>
          <a:xfrm>
            <a:off x="323384" y="3243065"/>
            <a:ext cx="9324629" cy="24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Tinted Tan">
  <p:cSld name="Content Slide - Tinted Tan">
    <p:bg>
      <p:bgPr>
        <a:solidFill>
          <a:srgbClr val="2D2D2D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9"/>
          <p:cNvGrpSpPr/>
          <p:nvPr/>
        </p:nvGrpSpPr>
        <p:grpSpPr>
          <a:xfrm>
            <a:off x="372594" y="300361"/>
            <a:ext cx="11433325" cy="462400"/>
            <a:chOff x="279445" y="228475"/>
            <a:chExt cx="8574994" cy="346800"/>
          </a:xfrm>
        </p:grpSpPr>
        <p:sp>
          <p:nvSpPr>
            <p:cNvPr id="381" name="Google Shape;381;p39"/>
            <p:cNvSpPr txBox="1"/>
            <p:nvPr/>
          </p:nvSpPr>
          <p:spPr>
            <a:xfrm>
              <a:off x="6011051" y="228475"/>
              <a:ext cx="2286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r>
                <a:rPr lang="en-US" sz="667" b="0" i="0" u="none" strike="noStrike" cap="none">
                  <a:solidFill>
                    <a:srgbClr val="EAE8E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Proprietary &amp; Confidential</a:t>
              </a:r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2" name="Google Shape;382;p39"/>
            <p:cNvSpPr txBox="1"/>
            <p:nvPr/>
          </p:nvSpPr>
          <p:spPr>
            <a:xfrm>
              <a:off x="8573339" y="228475"/>
              <a:ext cx="2811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fld id="{00000000-1234-1234-1234-123412341234}" type="slidenum">
                <a:rPr lang="en-US" sz="667" b="0" i="0" u="none" strike="noStrike" cap="none">
                  <a:solidFill>
                    <a:srgbClr val="EAE8E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‹#›</a:t>
              </a:fld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3" name="Google Shape;383;p39"/>
            <p:cNvSpPr txBox="1"/>
            <p:nvPr/>
          </p:nvSpPr>
          <p:spPr>
            <a:xfrm>
              <a:off x="279445" y="228475"/>
              <a:ext cx="17139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r>
                <a:rPr lang="en-US" sz="667" b="0" i="0" u="none" strike="noStrike" cap="none">
                  <a:solidFill>
                    <a:srgbClr val="EAE8E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Monks.Flow</a:t>
              </a:r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4" name="Google Shape;384;p39"/>
            <p:cNvSpPr txBox="1"/>
            <p:nvPr/>
          </p:nvSpPr>
          <p:spPr>
            <a:xfrm>
              <a:off x="2286000" y="228475"/>
              <a:ext cx="2286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EAE8E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880">
          <p15:clr>
            <a:srgbClr val="FA7B17"/>
          </p15:clr>
        </p15:guide>
        <p15:guide id="4" pos="3600">
          <p15:clr>
            <a:srgbClr val="FA7B17"/>
          </p15:clr>
        </p15:guide>
        <p15:guide id="5" pos="360">
          <p15:clr>
            <a:srgbClr val="FA7B17"/>
          </p15:clr>
        </p15:guide>
        <p15:guide id="6" pos="3240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orient="horz" pos="2520">
          <p15:clr>
            <a:srgbClr val="FA7B17"/>
          </p15:clr>
        </p15:guide>
        <p15:guide id="9" orient="horz" pos="2879">
          <p15:clr>
            <a:srgbClr val="FA7B17"/>
          </p15:clr>
        </p15:guide>
        <p15:guide id="10" orient="horz" pos="360">
          <p15:clr>
            <a:srgbClr val="FA7B17"/>
          </p15:clr>
        </p15:guide>
        <p15:guide id="11" pos="5040">
          <p15:clr>
            <a:srgbClr val="FA7B17"/>
          </p15:clr>
        </p15:guide>
        <p15:guide id="12" pos="5400">
          <p15:clr>
            <a:srgbClr val="FA7B17"/>
          </p15:clr>
        </p15:guide>
        <p15:guide id="13" pos="179">
          <p15:clr>
            <a:srgbClr val="FA7B17"/>
          </p15:clr>
        </p15:guide>
        <p15:guide id="14" orient="horz" pos="1620">
          <p15:clr>
            <a:srgbClr val="FA7B17"/>
          </p15:clr>
        </p15:guide>
        <p15:guide id="15" pos="540">
          <p15:clr>
            <a:srgbClr val="FA7B17"/>
          </p15:clr>
        </p15:guide>
        <p15:guide id="16" orient="horz" pos="540">
          <p15:clr>
            <a:srgbClr val="FA7B17"/>
          </p15:clr>
        </p15:guide>
        <p15:guide id="17" orient="horz" pos="180">
          <p15:clr>
            <a:srgbClr val="FA7B17"/>
          </p15:clr>
        </p15:guide>
        <p15:guide id="18" orient="horz" pos="3060">
          <p15:clr>
            <a:srgbClr val="FA7B17"/>
          </p15:clr>
        </p15:guide>
        <p15:guide id="19" orient="horz" pos="2700">
          <p15:clr>
            <a:srgbClr val="FA7B17"/>
          </p15:clr>
        </p15:guide>
        <p15:guide id="20" pos="5223">
          <p15:clr>
            <a:srgbClr val="FA7B17"/>
          </p15:clr>
        </p15:guide>
        <p15:guide id="21" pos="5581">
          <p15:clr>
            <a:srgbClr val="FA7B17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3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1D5EEFD9-3446-724E-17EE-D09B4640C27C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D0F4B13-B574-A1F5-F792-2CE5B573E492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E5330F0-78DE-C59C-8729-81365E8FABE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5C316EC-0095-1DF5-B9A2-490AA071616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328EE99-D1D5-038C-E676-941AAC4F804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67BBD8-6B8F-B732-E049-84CC8D12D3A7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F197AEA-8B46-9DEE-C1CB-067BC94B954B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6A9F08-EE8D-BD13-C03C-30BD38483EB1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B197E6-3A00-3EA9-6CAE-3933E56BE0C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93AD5F0-1721-42A3-CEEA-5D94C1051368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53C940-0312-EEF9-CF64-F3B604F352F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AE39265-20E1-3BFE-47A1-7289B6C32169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8EDA2F-E718-BAC7-C941-8569E63C79E0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2BD9B42-167C-647E-EE10-DEB1CD6B3745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00E7E1-2477-6F87-4258-93E643EA8F8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861E3D7-95B7-7249-186F-9752262E19A7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4CB6065-9FF6-6CEC-DEED-19DEA5976B1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2F6DBD7-9CF0-5D84-8A88-F2C7C6DC369A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960DA2F-EB38-0410-8A5E-B914C7FB073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DE14838-A749-A05A-2296-9CF211CD02B6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1F4E8B-26C6-5F2B-96F7-89B25412D439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51AF9A-93A6-1F32-9FB1-7802D143D429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29BA823-3BEE-D34C-74CE-745153080DE3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EC8DF51-6B6A-03E1-F2BB-3CB71123B2D9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D2C38B8-8689-BDCD-6405-A34E9853F3B5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BC49FB-1556-C62D-F58B-BD2248CB8F47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D49ADC4-CA11-197F-84C2-B0973D73D844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1BE6FDD-1191-4101-103F-A94D7CFADCEA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9E5D109-5F78-B1FC-75C7-0CB2C92B3EC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E337E5-9FBF-8E84-87BD-B1E8AA8C688B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3878555-C678-5384-EC67-807FF5310F7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D9E126B-0C80-F7F3-61C8-FDDCA3DD7DE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3405F02-475F-632F-4192-A51AAFB64C71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765E76B-E26A-0893-A6D5-F9CFC6007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90796760-D6A2-B976-337E-BB35B155C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A6095BB9-143C-E10C-6456-03F35140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0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 A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2508C0C2-F992-4172-F082-CC389EFCD7A5}"/>
              </a:ext>
            </a:extLst>
          </p:cNvPr>
          <p:cNvSpPr/>
          <p:nvPr userDrawn="1"/>
        </p:nvSpPr>
        <p:spPr>
          <a:xfrm rot="16200000" flipH="1">
            <a:off x="3629814" y="-1655466"/>
            <a:ext cx="4911361" cy="10936761"/>
          </a:xfrm>
          <a:custGeom>
            <a:avLst/>
            <a:gdLst>
              <a:gd name="connsiteX0" fmla="*/ 0 w 4911361"/>
              <a:gd name="connsiteY0" fmla="*/ 1 h 10936761"/>
              <a:gd name="connsiteX1" fmla="*/ 0 w 4911361"/>
              <a:gd name="connsiteY1" fmla="*/ 10936761 h 10936761"/>
              <a:gd name="connsiteX2" fmla="*/ 299712 w 4911361"/>
              <a:gd name="connsiteY2" fmla="*/ 10936761 h 10936761"/>
              <a:gd name="connsiteX3" fmla="*/ 4233343 w 4911361"/>
              <a:gd name="connsiteY3" fmla="*/ 10936761 h 10936761"/>
              <a:gd name="connsiteX4" fmla="*/ 4533055 w 4911361"/>
              <a:gd name="connsiteY4" fmla="*/ 10936761 h 10936761"/>
              <a:gd name="connsiteX5" fmla="*/ 4911361 w 4911361"/>
              <a:gd name="connsiteY5" fmla="*/ 10715151 h 10936761"/>
              <a:gd name="connsiteX6" fmla="*/ 4911360 w 4911361"/>
              <a:gd name="connsiteY6" fmla="*/ 0 h 10936761"/>
              <a:gd name="connsiteX7" fmla="*/ 4611648 w 4911361"/>
              <a:gd name="connsiteY7" fmla="*/ 0 h 10936761"/>
              <a:gd name="connsiteX8" fmla="*/ 4611648 w 4911361"/>
              <a:gd name="connsiteY8" fmla="*/ 0 h 1093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1361" h="10936761">
                <a:moveTo>
                  <a:pt x="0" y="1"/>
                </a:moveTo>
                <a:lnTo>
                  <a:pt x="0" y="10936761"/>
                </a:lnTo>
                <a:lnTo>
                  <a:pt x="299712" y="10936761"/>
                </a:lnTo>
                <a:lnTo>
                  <a:pt x="4233343" y="10936761"/>
                </a:lnTo>
                <a:lnTo>
                  <a:pt x="4533055" y="10936761"/>
                </a:lnTo>
                <a:lnTo>
                  <a:pt x="4911361" y="10715151"/>
                </a:lnTo>
                <a:lnTo>
                  <a:pt x="4911360" y="0"/>
                </a:lnTo>
                <a:lnTo>
                  <a:pt x="4611648" y="0"/>
                </a:lnTo>
                <a:lnTo>
                  <a:pt x="4611648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49571FD-C201-30AF-44FF-354BA5769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539" y="1656944"/>
            <a:ext cx="10526286" cy="4375042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575EDA7A-A66B-5E90-C9EF-A8E2A535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0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 B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0">
            <a:extLst>
              <a:ext uri="{FF2B5EF4-FFF2-40B4-BE49-F238E27FC236}">
                <a16:creationId xmlns:a16="http://schemas.microsoft.com/office/drawing/2014/main" id="{08D6746C-E21D-8D07-ACAE-B09BA4FDB7D8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425AFF-9B10-1F6E-2F3D-C2B07F722C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03E2B35-C55D-FC53-197E-5C5094D24C7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67FF3A1-E62E-48DC-E4A8-759BA54B8D91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2C483D5-ABC9-56B5-AC47-2BAD8B67830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9EF916-C350-3161-91F3-89B9F3EE18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457FBBB-1D6A-7E7D-C88F-5B25DD23197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4F7C003-25A1-1A04-35EC-953156D49BE2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8B6478-07A6-1423-DC42-D1343E6BA08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4E9C9DB-BA2B-DCE0-2508-493E3888FE8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9D8688-A46A-7695-0938-49B260626A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E1D4FC-B4F3-FBE0-48CE-D99AE180115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BD7AB14-3DDE-8019-5115-B337834BCB14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073E179-3433-EAE0-9BCE-FBEC5D67C8D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B065E8B-257F-B059-A5EA-CE48B3FB77C5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FC9062-2062-B577-155C-07A0CA10DEC8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C35329-724F-EEB6-5A47-86173D23ED78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3C1A08-189C-7C7A-1B02-7470647DC355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B53FBE2-7868-D66B-9356-958B3F7B653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172EDD-6DAC-29AC-F772-79323DA6D8EB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F863593-6792-AD9D-F98C-4EB7A232BAD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71EF215-AB3F-4E89-E8C3-2873C5345B1C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AFCF312-A03F-9624-34CD-3BE306764AFF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DD67058-79F0-A3E1-7DF1-224EB4F6F572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840A0C-9D23-7B36-27DB-6EE3DBDBA7C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956F580-4548-CDB0-3280-4DDEF1A8E7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601BED5-3627-5FFA-69BA-37F009EC56C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2A38C8-29FE-53EF-857A-E2587EEFDA6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A624A8-C2A3-E781-3771-9DB94E92337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865ABF7-F889-6316-C8A3-BFA3301A57D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0CF5D8-8732-05D2-8B08-308821E8E3A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C117D27-3E56-3DB5-5F71-B953D64FC25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336485B-1A16-FACD-9CC7-450551C9D93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id="{72F62AB4-0B4B-E908-312E-0ACB98D8D8E6}"/>
              </a:ext>
            </a:extLst>
          </p:cNvPr>
          <p:cNvSpPr/>
          <p:nvPr userDrawn="1"/>
        </p:nvSpPr>
        <p:spPr>
          <a:xfrm rot="16200000" flipH="1">
            <a:off x="5056463" y="-228817"/>
            <a:ext cx="5636426" cy="7358396"/>
          </a:xfrm>
          <a:custGeom>
            <a:avLst/>
            <a:gdLst>
              <a:gd name="connsiteX0" fmla="*/ 0 w 5636426"/>
              <a:gd name="connsiteY0" fmla="*/ 0 h 7807784"/>
              <a:gd name="connsiteX1" fmla="*/ 0 w 5636426"/>
              <a:gd name="connsiteY1" fmla="*/ 7807784 h 7807784"/>
              <a:gd name="connsiteX2" fmla="*/ 5258120 w 5636426"/>
              <a:gd name="connsiteY2" fmla="*/ 7807784 h 7807784"/>
              <a:gd name="connsiteX3" fmla="*/ 5636426 w 5636426"/>
              <a:gd name="connsiteY3" fmla="*/ 7586174 h 7807784"/>
              <a:gd name="connsiteX4" fmla="*/ 5636425 w 5636426"/>
              <a:gd name="connsiteY4" fmla="*/ 0 h 7807784"/>
              <a:gd name="connsiteX5" fmla="*/ 0 w 5636426"/>
              <a:gd name="connsiteY5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426" h="7807784">
                <a:moveTo>
                  <a:pt x="0" y="0"/>
                </a:moveTo>
                <a:lnTo>
                  <a:pt x="0" y="7807784"/>
                </a:lnTo>
                <a:lnTo>
                  <a:pt x="5258120" y="7807784"/>
                </a:lnTo>
                <a:lnTo>
                  <a:pt x="5636426" y="7586174"/>
                </a:lnTo>
                <a:lnTo>
                  <a:pt x="56364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49571FD-C201-30AF-44FF-354BA5769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7450" y="855822"/>
            <a:ext cx="6949478" cy="5189115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D98CE-B197-7991-8218-5E3C8E70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4EFD5C7F-8E9F-B609-C7EB-9307DCB49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561031"/>
            <a:ext cx="3555260" cy="4707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8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2/3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0">
            <a:extLst>
              <a:ext uri="{FF2B5EF4-FFF2-40B4-BE49-F238E27FC236}">
                <a16:creationId xmlns:a16="http://schemas.microsoft.com/office/drawing/2014/main" id="{08D6746C-E21D-8D07-ACAE-B09BA4FDB7D8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425AFF-9B10-1F6E-2F3D-C2B07F722C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03E2B35-C55D-FC53-197E-5C5094D24C7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67FF3A1-E62E-48DC-E4A8-759BA54B8D91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2C483D5-ABC9-56B5-AC47-2BAD8B67830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9EF916-C350-3161-91F3-89B9F3EE18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457FBBB-1D6A-7E7D-C88F-5B25DD23197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4F7C003-25A1-1A04-35EC-953156D49BE2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8B6478-07A6-1423-DC42-D1343E6BA08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4E9C9DB-BA2B-DCE0-2508-493E3888FE8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9D8688-A46A-7695-0938-49B260626A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E1D4FC-B4F3-FBE0-48CE-D99AE180115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BD7AB14-3DDE-8019-5115-B337834BCB14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073E179-3433-EAE0-9BCE-FBEC5D67C8D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B065E8B-257F-B059-A5EA-CE48B3FB77C5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FC9062-2062-B577-155C-07A0CA10DEC8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C35329-724F-EEB6-5A47-86173D23ED78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3C1A08-189C-7C7A-1B02-7470647DC355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B53FBE2-7868-D66B-9356-958B3F7B653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172EDD-6DAC-29AC-F772-79323DA6D8EB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F863593-6792-AD9D-F98C-4EB7A232BAD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71EF215-AB3F-4E89-E8C3-2873C5345B1C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AFCF312-A03F-9624-34CD-3BE306764AFF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DD67058-79F0-A3E1-7DF1-224EB4F6F572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840A0C-9D23-7B36-27DB-6EE3DBDBA7C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956F580-4548-CDB0-3280-4DDEF1A8E7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601BED5-3627-5FFA-69BA-37F009EC56C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2A38C8-29FE-53EF-857A-E2587EEFDA6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A624A8-C2A3-E781-3771-9DB94E92337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865ABF7-F889-6316-C8A3-BFA3301A57D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0CF5D8-8732-05D2-8B08-308821E8E3A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C117D27-3E56-3DB5-5F71-B953D64FC25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336485B-1A16-FACD-9CC7-450551C9D93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49571FD-C201-30AF-44FF-354BA5769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7450" y="313190"/>
            <a:ext cx="7265574" cy="5863772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D98CE-B197-7991-8218-5E3C8E70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4EFD5C7F-8E9F-B609-C7EB-9307DCB49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561031"/>
            <a:ext cx="3555260" cy="461593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B6478-4582-C9C3-0298-E5479C4937DA}"/>
              </a:ext>
            </a:extLst>
          </p:cNvPr>
          <p:cNvCxnSpPr/>
          <p:nvPr userDrawn="1"/>
        </p:nvCxnSpPr>
        <p:spPr>
          <a:xfrm>
            <a:off x="4213078" y="313190"/>
            <a:ext cx="0" cy="586377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A5305A7-0E7B-528B-F5F2-4E18686F2D42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DA8D6D-82EE-B29B-C973-6D5F69BF227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868308-AAA6-52C6-7D31-1CD33B4CA090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7AB6B01-A50F-567E-CDDF-9DD5553FA18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27B1996-C890-67DE-FDB3-1F4072DF996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5F10A73-C751-A32B-AAC4-3A6477035B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3D012C-F872-ADE6-A664-8364DC2668B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04D670B-00AE-337E-C367-25A8C461FBD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E22EA70-F2DB-D384-7890-10852B4972A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2F9D5F-3782-F7CD-6DC9-E669C3537B9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8D75484-DD11-7FCA-491D-7D197AF9FA0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4A1DA2C-B315-6A6D-F47C-A3FBEA18160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9A5B42D-B750-834B-CA66-D6C4EC5793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479CC9-363B-0061-B4C5-05D92CB921F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27232A3-32BE-1744-A85E-BBB5FB89136C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9351DB9-8BF6-95DA-0B57-4AC62051C5E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5C5EE5-FC8C-62E8-9C51-C2AC69B2C2F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F6860BB-1BB3-75B5-5615-5EFBC1FE52B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9F2E92-A2E9-4E38-1BF3-A4953689F6A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CF1462-780D-55F1-059C-89B12DBAAF1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88DBC8-9C8F-05AF-A81B-0D300EA3B9F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B9287D-15BD-26B4-6A32-A39543E0DD61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EB5296-121D-372B-B80D-220E6B312F5A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6C6501E-64E3-DF48-2E4E-6155623B3FD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55DF87-A476-D4C0-42BF-CCD2765DA99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BBB1B40-7A0A-6D52-BC53-0B1266ED931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F5E743D-7FFD-DBD0-94F6-F63ED279502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7043A4D-3B40-5A01-9BC2-9C597411F349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491DF54-A8B2-D03F-7929-1161F006232A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0CDDD9A-EDF6-84D3-8405-711F57FFD23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F72482-274B-2832-3040-4ADD613CAE48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72C844-B972-E19A-190B-234E2F83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F55D9D-BB8C-5D34-DD81-E56791D395E2}"/>
              </a:ext>
            </a:extLst>
          </p:cNvPr>
          <p:cNvSpPr/>
          <p:nvPr userDrawn="1"/>
        </p:nvSpPr>
        <p:spPr>
          <a:xfrm rot="16200000" flipH="1">
            <a:off x="3629814" y="-1655466"/>
            <a:ext cx="4911361" cy="10936761"/>
          </a:xfrm>
          <a:custGeom>
            <a:avLst/>
            <a:gdLst>
              <a:gd name="connsiteX0" fmla="*/ 0 w 4911361"/>
              <a:gd name="connsiteY0" fmla="*/ 1 h 10936761"/>
              <a:gd name="connsiteX1" fmla="*/ 0 w 4911361"/>
              <a:gd name="connsiteY1" fmla="*/ 10936761 h 10936761"/>
              <a:gd name="connsiteX2" fmla="*/ 299712 w 4911361"/>
              <a:gd name="connsiteY2" fmla="*/ 10936761 h 10936761"/>
              <a:gd name="connsiteX3" fmla="*/ 4233343 w 4911361"/>
              <a:gd name="connsiteY3" fmla="*/ 10936761 h 10936761"/>
              <a:gd name="connsiteX4" fmla="*/ 4533055 w 4911361"/>
              <a:gd name="connsiteY4" fmla="*/ 10936761 h 10936761"/>
              <a:gd name="connsiteX5" fmla="*/ 4911361 w 4911361"/>
              <a:gd name="connsiteY5" fmla="*/ 10715151 h 10936761"/>
              <a:gd name="connsiteX6" fmla="*/ 4911360 w 4911361"/>
              <a:gd name="connsiteY6" fmla="*/ 0 h 10936761"/>
              <a:gd name="connsiteX7" fmla="*/ 4611648 w 4911361"/>
              <a:gd name="connsiteY7" fmla="*/ 0 h 10936761"/>
              <a:gd name="connsiteX8" fmla="*/ 4611648 w 4911361"/>
              <a:gd name="connsiteY8" fmla="*/ 0 h 1093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1361" h="10936761">
                <a:moveTo>
                  <a:pt x="0" y="1"/>
                </a:moveTo>
                <a:lnTo>
                  <a:pt x="0" y="10936761"/>
                </a:lnTo>
                <a:lnTo>
                  <a:pt x="299712" y="10936761"/>
                </a:lnTo>
                <a:lnTo>
                  <a:pt x="4233343" y="10936761"/>
                </a:lnTo>
                <a:lnTo>
                  <a:pt x="4533055" y="10936761"/>
                </a:lnTo>
                <a:lnTo>
                  <a:pt x="4911361" y="10715151"/>
                </a:lnTo>
                <a:lnTo>
                  <a:pt x="4911360" y="0"/>
                </a:lnTo>
                <a:lnTo>
                  <a:pt x="4611648" y="0"/>
                </a:lnTo>
                <a:lnTo>
                  <a:pt x="4611648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Content Placeholder 38">
            <a:extLst>
              <a:ext uri="{FF2B5EF4-FFF2-40B4-BE49-F238E27FC236}">
                <a16:creationId xmlns:a16="http://schemas.microsoft.com/office/drawing/2014/main" id="{88C1D6F5-B037-C4E5-38C5-B3258BF7F3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539" y="1656944"/>
            <a:ext cx="10526286" cy="4375042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4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0D672DE4-6D35-D268-D846-5C2D63D03F54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C12E03-85F3-F606-1BCA-6353DBF7398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EBC224-B5A0-F021-1466-F678C26D277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18E8FDC-7E13-724C-2089-07DAED51A1BF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CF1E53-D976-1702-F744-DFC50BA0AA8F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588528-74F6-93C3-1E7E-200EEA6265C7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F913B0F-F3B3-564F-7D60-FCFC0056F3E9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FF5B9E1-FF5F-7192-7BB3-AB27DA6118E4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CFDF1E-3AFD-6345-0F62-90688FD0AB5E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5F2CFFF-3790-8CB1-266C-6D13DAEDE9B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BD70079-42AA-8535-24AF-59BDF94F350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2A02F62-F7BE-885D-1652-0C11134C6E1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2BB72A5-570D-89D6-7520-86EDC37C255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19C1A38-03D9-6E7B-F4E8-C434DE172DC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F5792FD-694B-5B51-84C0-BA6F4F39F2C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1D2113-6FB9-257C-DDEB-667D92645C1D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63FCAE-71EE-B317-5551-C5DD12CC0071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B470C56-D66F-5EB1-E187-B63961086B3E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487238C-C19E-81D9-E6E5-B649A72FDAD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B48E038-22B8-502D-642D-FA3928CDC6D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4932DB4-7BC4-65BB-463F-0FFF49CA67DD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74F8CDB-77D3-BFB4-FA3C-D957BA00300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C943199-EF67-5339-ED5C-C0AEC2BECC46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7C3FA5-7D3C-DA8D-8E6B-5A2F3760771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BA55E00-D5DA-775A-AFA9-5E49B8B66293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39D5345-283E-F847-E1C1-255FDC0F6B9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B92BD4-421B-0B07-8C69-60AAEEDBB6E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6E64EA3-21CE-15FD-A305-F0D868FDB63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1391724-AFAF-F6A9-7E9F-43D73475BEDB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7EF60C6-027E-1F69-FAF2-A416C80B8B3E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EFD32BE-B93E-BE0D-6AA5-9F4FD8874AFF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92C1D8E-144B-C377-2685-2E6D52BDBA11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C14799-5E68-0CC9-4599-F9F06D83D671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13FC3C1-434B-19A6-2A0C-C02B9DEA68BE}"/>
              </a:ext>
            </a:extLst>
          </p:cNvPr>
          <p:cNvSpPr/>
          <p:nvPr userDrawn="1"/>
        </p:nvSpPr>
        <p:spPr>
          <a:xfrm rot="16200000" flipH="1">
            <a:off x="5056463" y="-228817"/>
            <a:ext cx="5636426" cy="7358396"/>
          </a:xfrm>
          <a:custGeom>
            <a:avLst/>
            <a:gdLst>
              <a:gd name="connsiteX0" fmla="*/ 0 w 5636426"/>
              <a:gd name="connsiteY0" fmla="*/ 0 h 7807784"/>
              <a:gd name="connsiteX1" fmla="*/ 0 w 5636426"/>
              <a:gd name="connsiteY1" fmla="*/ 7807784 h 7807784"/>
              <a:gd name="connsiteX2" fmla="*/ 5258120 w 5636426"/>
              <a:gd name="connsiteY2" fmla="*/ 7807784 h 7807784"/>
              <a:gd name="connsiteX3" fmla="*/ 5636426 w 5636426"/>
              <a:gd name="connsiteY3" fmla="*/ 7586174 h 7807784"/>
              <a:gd name="connsiteX4" fmla="*/ 5636425 w 5636426"/>
              <a:gd name="connsiteY4" fmla="*/ 0 h 7807784"/>
              <a:gd name="connsiteX5" fmla="*/ 0 w 5636426"/>
              <a:gd name="connsiteY5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426" h="7807784">
                <a:moveTo>
                  <a:pt x="0" y="0"/>
                </a:moveTo>
                <a:lnTo>
                  <a:pt x="0" y="7807784"/>
                </a:lnTo>
                <a:lnTo>
                  <a:pt x="5258120" y="7807784"/>
                </a:lnTo>
                <a:lnTo>
                  <a:pt x="5636426" y="7586174"/>
                </a:lnTo>
                <a:lnTo>
                  <a:pt x="56364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Content Placeholder 38">
            <a:extLst>
              <a:ext uri="{FF2B5EF4-FFF2-40B4-BE49-F238E27FC236}">
                <a16:creationId xmlns:a16="http://schemas.microsoft.com/office/drawing/2014/main" id="{5CBDC38F-97F6-CA0B-DA0A-7C3C79B753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7450" y="855822"/>
            <a:ext cx="6949478" cy="518911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FBDFE71-F31E-8C44-027A-88FE233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344FDD04-282C-F681-A8BF-731670BE9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561031"/>
            <a:ext cx="3555260" cy="4707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5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2/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0D672DE4-6D35-D268-D846-5C2D63D03F54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C12E03-85F3-F606-1BCA-6353DBF7398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EBC224-B5A0-F021-1466-F678C26D277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18E8FDC-7E13-724C-2089-07DAED51A1BF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CF1E53-D976-1702-F744-DFC50BA0AA8F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588528-74F6-93C3-1E7E-200EEA6265C7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F913B0F-F3B3-564F-7D60-FCFC0056F3E9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FF5B9E1-FF5F-7192-7BB3-AB27DA6118E4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CFDF1E-3AFD-6345-0F62-90688FD0AB5E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5F2CFFF-3790-8CB1-266C-6D13DAEDE9B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BD70079-42AA-8535-24AF-59BDF94F350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2A02F62-F7BE-885D-1652-0C11134C6E1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2BB72A5-570D-89D6-7520-86EDC37C255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19C1A38-03D9-6E7B-F4E8-C434DE172DC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F5792FD-694B-5B51-84C0-BA6F4F39F2C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1D2113-6FB9-257C-DDEB-667D92645C1D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63FCAE-71EE-B317-5551-C5DD12CC0071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B470C56-D66F-5EB1-E187-B63961086B3E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487238C-C19E-81D9-E6E5-B649A72FDAD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B48E038-22B8-502D-642D-FA3928CDC6D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4932DB4-7BC4-65BB-463F-0FFF49CA67DD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74F8CDB-77D3-BFB4-FA3C-D957BA00300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C943199-EF67-5339-ED5C-C0AEC2BECC46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7C3FA5-7D3C-DA8D-8E6B-5A2F3760771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BA55E00-D5DA-775A-AFA9-5E49B8B66293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39D5345-283E-F847-E1C1-255FDC0F6B9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B92BD4-421B-0B07-8C69-60AAEEDBB6E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6E64EA3-21CE-15FD-A305-F0D868FDB63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1391724-AFAF-F6A9-7E9F-43D73475BEDB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7EF60C6-027E-1F69-FAF2-A416C80B8B3E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EFD32BE-B93E-BE0D-6AA5-9F4FD8874AFF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92C1D8E-144B-C377-2685-2E6D52BDBA11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C14799-5E68-0CC9-4599-F9F06D83D671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FBDFE71-F31E-8C44-027A-88FE233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344FDD04-282C-F681-A8BF-731670BE9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561031"/>
            <a:ext cx="3555260" cy="46159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8">
            <a:extLst>
              <a:ext uri="{FF2B5EF4-FFF2-40B4-BE49-F238E27FC236}">
                <a16:creationId xmlns:a16="http://schemas.microsoft.com/office/drawing/2014/main" id="{B90C5D5F-7070-28BF-BA1B-DB206EF7C7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7450" y="313190"/>
            <a:ext cx="7265574" cy="5863772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ED4DA-DE8A-0ACC-0993-F492BA17541D}"/>
              </a:ext>
            </a:extLst>
          </p:cNvPr>
          <p:cNvCxnSpPr/>
          <p:nvPr userDrawn="1"/>
        </p:nvCxnSpPr>
        <p:spPr>
          <a:xfrm>
            <a:off x="4213078" y="313190"/>
            <a:ext cx="0" cy="586377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2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B2455A0A-D4F0-F0D2-028A-BB3574F69888}"/>
              </a:ext>
            </a:extLst>
          </p:cNvPr>
          <p:cNvSpPr/>
          <p:nvPr userDrawn="1"/>
        </p:nvSpPr>
        <p:spPr>
          <a:xfrm rot="16200000" flipH="1">
            <a:off x="7223508" y="1325541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A2F76F4B-EAF0-01E4-6878-9D16387397A1}"/>
              </a:ext>
            </a:extLst>
          </p:cNvPr>
          <p:cNvSpPr/>
          <p:nvPr userDrawn="1"/>
        </p:nvSpPr>
        <p:spPr>
          <a:xfrm rot="16200000" flipH="1">
            <a:off x="1443202" y="1325539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F8E371A-B1E6-F5BD-3B58-7E72C4F30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535" y="4057768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229" y="4057768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53B887F6-4C21-13FC-C117-A08E81A2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4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3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5E7D049-C364-183F-6C1E-262184D0192A}"/>
              </a:ext>
            </a:extLst>
          </p:cNvPr>
          <p:cNvSpPr/>
          <p:nvPr userDrawn="1"/>
        </p:nvSpPr>
        <p:spPr>
          <a:xfrm rot="16200000" flipH="1">
            <a:off x="8204672" y="2306699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3AD6A34-B623-EEB1-1953-491779CE20DA}"/>
              </a:ext>
            </a:extLst>
          </p:cNvPr>
          <p:cNvSpPr/>
          <p:nvPr userDrawn="1"/>
        </p:nvSpPr>
        <p:spPr>
          <a:xfrm rot="16200000" flipH="1">
            <a:off x="462039" y="2306702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7557B97-74AE-CCE6-CE20-53559C3E2E75}"/>
              </a:ext>
            </a:extLst>
          </p:cNvPr>
          <p:cNvSpPr/>
          <p:nvPr userDrawn="1"/>
        </p:nvSpPr>
        <p:spPr>
          <a:xfrm rot="16200000" flipH="1">
            <a:off x="4339228" y="2306701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F8E371A-B1E6-F5BD-3B58-7E72C4F30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4253" y="4057768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3A928F6E-709A-89E3-1F90-0D7161D42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3549" y="4057768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619" y="4057768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53B887F6-4C21-13FC-C117-A08E81A2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4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 53">
            <a:extLst>
              <a:ext uri="{FF2B5EF4-FFF2-40B4-BE49-F238E27FC236}">
                <a16:creationId xmlns:a16="http://schemas.microsoft.com/office/drawing/2014/main" id="{CAC945CA-BB30-E5E9-00AB-AA6D8F92F817}"/>
              </a:ext>
            </a:extLst>
          </p:cNvPr>
          <p:cNvSpPr/>
          <p:nvPr userDrawn="1"/>
        </p:nvSpPr>
        <p:spPr>
          <a:xfrm>
            <a:off x="557751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4F612C3B-D3FB-9F40-255A-49D77D5E2B71}"/>
              </a:ext>
            </a:extLst>
          </p:cNvPr>
          <p:cNvSpPr/>
          <p:nvPr userDrawn="1"/>
        </p:nvSpPr>
        <p:spPr>
          <a:xfrm rot="16200000" flipH="1">
            <a:off x="8020921" y="2662462"/>
            <a:ext cx="4600779" cy="2611500"/>
          </a:xfrm>
          <a:custGeom>
            <a:avLst/>
            <a:gdLst>
              <a:gd name="connsiteX0" fmla="*/ 0 w 4600779"/>
              <a:gd name="connsiteY0" fmla="*/ 435431 h 2611500"/>
              <a:gd name="connsiteX1" fmla="*/ 0 w 4600779"/>
              <a:gd name="connsiteY1" fmla="*/ 566060 h 2611500"/>
              <a:gd name="connsiteX2" fmla="*/ 0 w 4600779"/>
              <a:gd name="connsiteY2" fmla="*/ 2480871 h 2611500"/>
              <a:gd name="connsiteX3" fmla="*/ 0 w 4600779"/>
              <a:gd name="connsiteY3" fmla="*/ 2611500 h 2611500"/>
              <a:gd name="connsiteX4" fmla="*/ 981278 w 4600779"/>
              <a:gd name="connsiteY4" fmla="*/ 2611500 h 2611500"/>
              <a:gd name="connsiteX5" fmla="*/ 3206502 w 4600779"/>
              <a:gd name="connsiteY5" fmla="*/ 2611500 h 2611500"/>
              <a:gd name="connsiteX6" fmla="*/ 4187780 w 4600779"/>
              <a:gd name="connsiteY6" fmla="*/ 2611499 h 2611500"/>
              <a:gd name="connsiteX7" fmla="*/ 4600778 w 4600779"/>
              <a:gd name="connsiteY7" fmla="*/ 2369565 h 2611500"/>
              <a:gd name="connsiteX8" fmla="*/ 4600778 w 4600779"/>
              <a:gd name="connsiteY8" fmla="*/ 2238936 h 2611500"/>
              <a:gd name="connsiteX9" fmla="*/ 4600778 w 4600779"/>
              <a:gd name="connsiteY9" fmla="*/ 1934138 h 2611500"/>
              <a:gd name="connsiteX10" fmla="*/ 4600779 w 4600779"/>
              <a:gd name="connsiteY10" fmla="*/ 1934137 h 2611500"/>
              <a:gd name="connsiteX11" fmla="*/ 4600779 w 4600779"/>
              <a:gd name="connsiteY11" fmla="*/ 1803508 h 2611500"/>
              <a:gd name="connsiteX12" fmla="*/ 4600779 w 4600779"/>
              <a:gd name="connsiteY12" fmla="*/ 130629 h 2611500"/>
              <a:gd name="connsiteX13" fmla="*/ 4600779 w 4600779"/>
              <a:gd name="connsiteY13" fmla="*/ 0 h 2611500"/>
              <a:gd name="connsiteX14" fmla="*/ 981279 w 4600779"/>
              <a:gd name="connsiteY14" fmla="*/ 0 h 2611500"/>
              <a:gd name="connsiteX15" fmla="*/ 981279 w 4600779"/>
              <a:gd name="connsiteY15" fmla="*/ 5 h 2611500"/>
              <a:gd name="connsiteX16" fmla="*/ 1 w 4600779"/>
              <a:gd name="connsiteY16" fmla="*/ 5 h 2611500"/>
              <a:gd name="connsiteX17" fmla="*/ 1 w 4600779"/>
              <a:gd name="connsiteY17" fmla="*/ 130634 h 2611500"/>
              <a:gd name="connsiteX18" fmla="*/ 1 w 4600779"/>
              <a:gd name="connsiteY18" fmla="*/ 435431 h 2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779" h="2611500">
                <a:moveTo>
                  <a:pt x="0" y="435431"/>
                </a:moveTo>
                <a:lnTo>
                  <a:pt x="0" y="566060"/>
                </a:lnTo>
                <a:lnTo>
                  <a:pt x="0" y="2480871"/>
                </a:lnTo>
                <a:lnTo>
                  <a:pt x="0" y="2611500"/>
                </a:lnTo>
                <a:lnTo>
                  <a:pt x="981278" y="2611500"/>
                </a:lnTo>
                <a:lnTo>
                  <a:pt x="3206502" y="2611500"/>
                </a:lnTo>
                <a:lnTo>
                  <a:pt x="4187780" y="2611499"/>
                </a:lnTo>
                <a:lnTo>
                  <a:pt x="4600778" y="2369565"/>
                </a:lnTo>
                <a:lnTo>
                  <a:pt x="4600778" y="2238936"/>
                </a:lnTo>
                <a:lnTo>
                  <a:pt x="4600778" y="1934138"/>
                </a:lnTo>
                <a:lnTo>
                  <a:pt x="4600779" y="1934137"/>
                </a:lnTo>
                <a:lnTo>
                  <a:pt x="4600779" y="1803508"/>
                </a:lnTo>
                <a:lnTo>
                  <a:pt x="4600779" y="130629"/>
                </a:lnTo>
                <a:lnTo>
                  <a:pt x="4600779" y="0"/>
                </a:lnTo>
                <a:lnTo>
                  <a:pt x="981279" y="0"/>
                </a:lnTo>
                <a:lnTo>
                  <a:pt x="981279" y="5"/>
                </a:lnTo>
                <a:lnTo>
                  <a:pt x="1" y="5"/>
                </a:lnTo>
                <a:lnTo>
                  <a:pt x="1" y="130634"/>
                </a:lnTo>
                <a:lnTo>
                  <a:pt x="1" y="435431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6403B1A-7BDA-7305-A95D-D30CCE17FCCC}"/>
              </a:ext>
            </a:extLst>
          </p:cNvPr>
          <p:cNvSpPr/>
          <p:nvPr userDrawn="1"/>
        </p:nvSpPr>
        <p:spPr>
          <a:xfrm>
            <a:off x="6196291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485CAABA-5F49-3940-4D28-433712066BC0}"/>
              </a:ext>
            </a:extLst>
          </p:cNvPr>
          <p:cNvSpPr/>
          <p:nvPr userDrawn="1"/>
        </p:nvSpPr>
        <p:spPr>
          <a:xfrm>
            <a:off x="3377021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602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53B887F6-4C21-13FC-C117-A08E81A2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8" name="Text Placeholder 44">
            <a:extLst>
              <a:ext uri="{FF2B5EF4-FFF2-40B4-BE49-F238E27FC236}">
                <a16:creationId xmlns:a16="http://schemas.microsoft.com/office/drawing/2014/main" id="{93EBBCC5-3554-83A6-AEC9-61BAED4A0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5871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44">
            <a:extLst>
              <a:ext uri="{FF2B5EF4-FFF2-40B4-BE49-F238E27FC236}">
                <a16:creationId xmlns:a16="http://schemas.microsoft.com/office/drawing/2014/main" id="{1DB51A67-2496-B0DC-FFF3-897D0841C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187" y="4057768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44">
            <a:extLst>
              <a:ext uri="{FF2B5EF4-FFF2-40B4-BE49-F238E27FC236}">
                <a16:creationId xmlns:a16="http://schemas.microsoft.com/office/drawing/2014/main" id="{7929F293-7939-EF55-1F30-EDD4B7DE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2902" y="4057768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0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Warm Gradient 4">
  <p:cSld name="Chapter Slide - Warm Gradient 4">
    <p:bg>
      <p:bgPr>
        <a:solidFill>
          <a:srgbClr val="DFDDDA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337a88c411f_0_1642"/>
          <p:cNvPicPr preferRelativeResize="0"/>
          <p:nvPr/>
        </p:nvPicPr>
        <p:blipFill rotWithShape="1">
          <a:blip r:embed="rId2">
            <a:alphaModFix/>
          </a:blip>
          <a:srcRect l="5229" t="4203" r="3168" b="4211"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g337a88c411f_0_1642"/>
          <p:cNvGrpSpPr/>
          <p:nvPr/>
        </p:nvGrpSpPr>
        <p:grpSpPr>
          <a:xfrm>
            <a:off x="372594" y="300361"/>
            <a:ext cx="11433325" cy="462400"/>
            <a:chOff x="279445" y="228475"/>
            <a:chExt cx="8574994" cy="346800"/>
          </a:xfrm>
        </p:grpSpPr>
        <p:sp>
          <p:nvSpPr>
            <p:cNvPr id="388" name="Google Shape;388;g337a88c411f_0_1642"/>
            <p:cNvSpPr txBox="1"/>
            <p:nvPr/>
          </p:nvSpPr>
          <p:spPr>
            <a:xfrm>
              <a:off x="6011051" y="228475"/>
              <a:ext cx="2286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r>
                <a:rPr lang="en-US" sz="667" b="0" i="0" u="none" strike="noStrike" cap="none">
                  <a:solidFill>
                    <a:srgbClr val="2D2D2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Proprietary &amp; Confidential</a:t>
              </a: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9" name="Google Shape;389;g337a88c411f_0_1642"/>
            <p:cNvSpPr txBox="1"/>
            <p:nvPr/>
          </p:nvSpPr>
          <p:spPr>
            <a:xfrm>
              <a:off x="8573339" y="228475"/>
              <a:ext cx="2811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fld id="{00000000-1234-1234-1234-123412341234}" type="slidenum">
                <a:rPr lang="en-US" sz="667" b="0" i="0" u="none" strike="noStrike" cap="none">
                  <a:solidFill>
                    <a:srgbClr val="2D2D2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‹#›</a:t>
              </a:fld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0" name="Google Shape;390;g337a88c411f_0_1642"/>
            <p:cNvSpPr txBox="1"/>
            <p:nvPr/>
          </p:nvSpPr>
          <p:spPr>
            <a:xfrm>
              <a:off x="279445" y="228475"/>
              <a:ext cx="17139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r>
                <a:rPr lang="en-US" sz="667" b="0" i="0" u="none" strike="noStrike" cap="none">
                  <a:solidFill>
                    <a:srgbClr val="2D2D2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Monks.Flow</a:t>
              </a: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1" name="Google Shape;391;g337a88c411f_0_1642"/>
            <p:cNvSpPr txBox="1"/>
            <p:nvPr/>
          </p:nvSpPr>
          <p:spPr>
            <a:xfrm>
              <a:off x="2286000" y="228475"/>
              <a:ext cx="2286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92" name="Google Shape;392;g337a88c411f_0_1642"/>
          <p:cNvSpPr/>
          <p:nvPr/>
        </p:nvSpPr>
        <p:spPr>
          <a:xfrm>
            <a:off x="379400" y="501567"/>
            <a:ext cx="11433200" cy="5975200"/>
          </a:xfrm>
          <a:prstGeom prst="roundRect">
            <a:avLst>
              <a:gd name="adj" fmla="val 3826"/>
            </a:avLst>
          </a:prstGeom>
          <a:solidFill>
            <a:srgbClr val="2C2D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337a88c411f_0_1642"/>
          <p:cNvSpPr/>
          <p:nvPr/>
        </p:nvSpPr>
        <p:spPr>
          <a:xfrm>
            <a:off x="379400" y="6592833"/>
            <a:ext cx="11433200" cy="539600"/>
          </a:xfrm>
          <a:prstGeom prst="roundRect">
            <a:avLst>
              <a:gd name="adj" fmla="val 36336"/>
            </a:avLst>
          </a:prstGeom>
          <a:solidFill>
            <a:srgbClr val="2C2D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880">
          <p15:clr>
            <a:srgbClr val="FA7B17"/>
          </p15:clr>
        </p15:guide>
        <p15:guide id="4" pos="3602">
          <p15:clr>
            <a:srgbClr val="FA7B17"/>
          </p15:clr>
        </p15:guide>
        <p15:guide id="5" pos="360">
          <p15:clr>
            <a:srgbClr val="FA7B17"/>
          </p15:clr>
        </p15:guide>
        <p15:guide id="6" pos="3240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orient="horz" pos="2520">
          <p15:clr>
            <a:srgbClr val="FA7B17"/>
          </p15:clr>
        </p15:guide>
        <p15:guide id="9" orient="horz" pos="2880">
          <p15:clr>
            <a:srgbClr val="FA7B17"/>
          </p15:clr>
        </p15:guide>
        <p15:guide id="10" orient="horz" pos="360">
          <p15:clr>
            <a:srgbClr val="FA7B17"/>
          </p15:clr>
        </p15:guide>
        <p15:guide id="11" pos="5040">
          <p15:clr>
            <a:srgbClr val="FA7B17"/>
          </p15:clr>
        </p15:guide>
        <p15:guide id="12" pos="5400">
          <p15:clr>
            <a:srgbClr val="FA7B17"/>
          </p15:clr>
        </p15:guide>
        <p15:guide id="13" pos="179">
          <p15:clr>
            <a:srgbClr val="FA7B17"/>
          </p15:clr>
        </p15:guide>
        <p15:guide id="14" orient="horz" pos="1620">
          <p15:clr>
            <a:srgbClr val="FA7B17"/>
          </p15:clr>
        </p15:guide>
        <p15:guide id="15" pos="540">
          <p15:clr>
            <a:srgbClr val="FA7B17"/>
          </p15:clr>
        </p15:guide>
        <p15:guide id="16" orient="horz" pos="540">
          <p15:clr>
            <a:srgbClr val="FA7B17"/>
          </p15:clr>
        </p15:guide>
        <p15:guide id="17" orient="horz" pos="179">
          <p15:clr>
            <a:srgbClr val="FA7B17"/>
          </p15:clr>
        </p15:guide>
        <p15:guide id="18" orient="horz" pos="3060">
          <p15:clr>
            <a:srgbClr val="FA7B17"/>
          </p15:clr>
        </p15:guide>
        <p15:guide id="19" orient="horz" pos="2700">
          <p15:clr>
            <a:srgbClr val="FA7B17"/>
          </p15:clr>
        </p15:guide>
        <p15:guide id="20" pos="5220">
          <p15:clr>
            <a:srgbClr val="FA7B17"/>
          </p15:clr>
        </p15:guide>
        <p15:guide id="21" pos="5581">
          <p15:clr>
            <a:srgbClr val="FA7B17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5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Freeform 82">
            <a:extLst>
              <a:ext uri="{FF2B5EF4-FFF2-40B4-BE49-F238E27FC236}">
                <a16:creationId xmlns:a16="http://schemas.microsoft.com/office/drawing/2014/main" id="{2DE2153D-C0DE-C133-94CB-9175529B3220}"/>
              </a:ext>
            </a:extLst>
          </p:cNvPr>
          <p:cNvSpPr/>
          <p:nvPr userDrawn="1"/>
        </p:nvSpPr>
        <p:spPr>
          <a:xfrm>
            <a:off x="638124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7057CE8-0102-3D83-A940-1303670925B4}"/>
              </a:ext>
            </a:extLst>
          </p:cNvPr>
          <p:cNvSpPr/>
          <p:nvPr userDrawn="1"/>
        </p:nvSpPr>
        <p:spPr>
          <a:xfrm>
            <a:off x="2860781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3F356466-8BED-5771-D557-96F163A2857C}"/>
              </a:ext>
            </a:extLst>
          </p:cNvPr>
          <p:cNvSpPr/>
          <p:nvPr userDrawn="1"/>
        </p:nvSpPr>
        <p:spPr>
          <a:xfrm>
            <a:off x="7306095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234E564A-528E-76D9-FEE0-54B09F1DE5FE}"/>
              </a:ext>
            </a:extLst>
          </p:cNvPr>
          <p:cNvSpPr/>
          <p:nvPr userDrawn="1"/>
        </p:nvSpPr>
        <p:spPr>
          <a:xfrm rot="16200000" flipH="1">
            <a:off x="8251086" y="2945485"/>
            <a:ext cx="4600778" cy="2045443"/>
          </a:xfrm>
          <a:custGeom>
            <a:avLst/>
            <a:gdLst>
              <a:gd name="connsiteX0" fmla="*/ 0 w 4600778"/>
              <a:gd name="connsiteY0" fmla="*/ 3 h 2045443"/>
              <a:gd name="connsiteX1" fmla="*/ 0 w 4600778"/>
              <a:gd name="connsiteY1" fmla="*/ 2045443 h 2045443"/>
              <a:gd name="connsiteX2" fmla="*/ 981278 w 4600778"/>
              <a:gd name="connsiteY2" fmla="*/ 2045443 h 2045443"/>
              <a:gd name="connsiteX3" fmla="*/ 3206502 w 4600778"/>
              <a:gd name="connsiteY3" fmla="*/ 2045443 h 2045443"/>
              <a:gd name="connsiteX4" fmla="*/ 4187780 w 4600778"/>
              <a:gd name="connsiteY4" fmla="*/ 2045442 h 2045443"/>
              <a:gd name="connsiteX5" fmla="*/ 4600778 w 4600778"/>
              <a:gd name="connsiteY5" fmla="*/ 1803508 h 2045443"/>
              <a:gd name="connsiteX6" fmla="*/ 4600778 w 4600778"/>
              <a:gd name="connsiteY6" fmla="*/ 0 h 2045443"/>
              <a:gd name="connsiteX7" fmla="*/ 981278 w 4600778"/>
              <a:gd name="connsiteY7" fmla="*/ 0 h 2045443"/>
              <a:gd name="connsiteX8" fmla="*/ 981278 w 4600778"/>
              <a:gd name="connsiteY8" fmla="*/ 3 h 20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778" h="2045443">
                <a:moveTo>
                  <a:pt x="0" y="3"/>
                </a:moveTo>
                <a:lnTo>
                  <a:pt x="0" y="2045443"/>
                </a:lnTo>
                <a:lnTo>
                  <a:pt x="981278" y="2045443"/>
                </a:lnTo>
                <a:lnTo>
                  <a:pt x="3206502" y="2045443"/>
                </a:lnTo>
                <a:lnTo>
                  <a:pt x="4187780" y="2045442"/>
                </a:lnTo>
                <a:lnTo>
                  <a:pt x="4600778" y="1803508"/>
                </a:lnTo>
                <a:lnTo>
                  <a:pt x="4600778" y="0"/>
                </a:lnTo>
                <a:lnTo>
                  <a:pt x="981278" y="0"/>
                </a:lnTo>
                <a:lnTo>
                  <a:pt x="981278" y="3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E6A9E1DD-E715-9799-B7EA-C3CEB9F7563F}"/>
              </a:ext>
            </a:extLst>
          </p:cNvPr>
          <p:cNvSpPr/>
          <p:nvPr userDrawn="1"/>
        </p:nvSpPr>
        <p:spPr>
          <a:xfrm>
            <a:off x="5083438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619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53B887F6-4C21-13FC-C117-A08E81A2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8" name="Text Placeholder 44">
            <a:extLst>
              <a:ext uri="{FF2B5EF4-FFF2-40B4-BE49-F238E27FC236}">
                <a16:creationId xmlns:a16="http://schemas.microsoft.com/office/drawing/2014/main" id="{93EBBCC5-3554-83A6-AEC9-61BAED4A0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8420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44">
            <a:extLst>
              <a:ext uri="{FF2B5EF4-FFF2-40B4-BE49-F238E27FC236}">
                <a16:creationId xmlns:a16="http://schemas.microsoft.com/office/drawing/2014/main" id="{2F943B24-4F9C-9CD3-9FE3-BE568E6EC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9159" y="4057768"/>
            <a:ext cx="2055721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44">
            <a:extLst>
              <a:ext uri="{FF2B5EF4-FFF2-40B4-BE49-F238E27FC236}">
                <a16:creationId xmlns:a16="http://schemas.microsoft.com/office/drawing/2014/main" id="{1DB51A67-2496-B0DC-FFF3-897D0841C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5922" y="4057768"/>
            <a:ext cx="204544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44">
            <a:extLst>
              <a:ext uri="{FF2B5EF4-FFF2-40B4-BE49-F238E27FC236}">
                <a16:creationId xmlns:a16="http://schemas.microsoft.com/office/drawing/2014/main" id="{7929F293-7939-EF55-1F30-EDD4B7DE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30533" y="4057768"/>
            <a:ext cx="2029847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3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2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0FA2F36-77F5-859F-8CC8-6B27668C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52C32AC-009C-5B76-E3D2-FF571383E9AF}"/>
              </a:ext>
            </a:extLst>
          </p:cNvPr>
          <p:cNvSpPr/>
          <p:nvPr userDrawn="1"/>
        </p:nvSpPr>
        <p:spPr>
          <a:xfrm rot="16200000" flipH="1">
            <a:off x="7223508" y="1325541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1C38017-C3BD-4139-125A-E956E69AF0DC}"/>
              </a:ext>
            </a:extLst>
          </p:cNvPr>
          <p:cNvSpPr/>
          <p:nvPr userDrawn="1"/>
        </p:nvSpPr>
        <p:spPr>
          <a:xfrm rot="16200000" flipH="1">
            <a:off x="1443202" y="1325539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51C23849-A158-F9D3-A705-DF39E75AF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535" y="4057768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BE059525-6D36-86B4-4C43-FEAB81B0C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229" y="4057768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8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3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5E7D049-C364-183F-6C1E-262184D0192A}"/>
              </a:ext>
            </a:extLst>
          </p:cNvPr>
          <p:cNvSpPr/>
          <p:nvPr userDrawn="1"/>
        </p:nvSpPr>
        <p:spPr>
          <a:xfrm rot="16200000" flipH="1">
            <a:off x="8204672" y="2306699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3AD6A34-B623-EEB1-1953-491779CE20DA}"/>
              </a:ext>
            </a:extLst>
          </p:cNvPr>
          <p:cNvSpPr/>
          <p:nvPr userDrawn="1"/>
        </p:nvSpPr>
        <p:spPr>
          <a:xfrm rot="16200000" flipH="1">
            <a:off x="462039" y="2306702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7557B97-74AE-CCE6-CE20-53559C3E2E75}"/>
              </a:ext>
            </a:extLst>
          </p:cNvPr>
          <p:cNvSpPr/>
          <p:nvPr userDrawn="1"/>
        </p:nvSpPr>
        <p:spPr>
          <a:xfrm rot="16200000" flipH="1">
            <a:off x="4339228" y="2306701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F8E371A-B1E6-F5BD-3B58-7E72C4F30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4253" y="4057768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3A928F6E-709A-89E3-1F90-0D7161D42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3549" y="4057768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619" y="4057768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0FA2F36-77F5-859F-8CC8-6B27668C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2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4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0FA2F36-77F5-859F-8CC8-6B27668C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DC10562-E51B-5749-F9F6-4F7825FD995C}"/>
              </a:ext>
            </a:extLst>
          </p:cNvPr>
          <p:cNvSpPr/>
          <p:nvPr userDrawn="1"/>
        </p:nvSpPr>
        <p:spPr>
          <a:xfrm>
            <a:off x="557751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A5F659A-6DDD-95C5-04D2-1B3D20B3C4A4}"/>
              </a:ext>
            </a:extLst>
          </p:cNvPr>
          <p:cNvSpPr/>
          <p:nvPr userDrawn="1"/>
        </p:nvSpPr>
        <p:spPr>
          <a:xfrm rot="16200000" flipH="1">
            <a:off x="8020921" y="2662462"/>
            <a:ext cx="4600779" cy="2611500"/>
          </a:xfrm>
          <a:custGeom>
            <a:avLst/>
            <a:gdLst>
              <a:gd name="connsiteX0" fmla="*/ 0 w 4600779"/>
              <a:gd name="connsiteY0" fmla="*/ 435431 h 2611500"/>
              <a:gd name="connsiteX1" fmla="*/ 0 w 4600779"/>
              <a:gd name="connsiteY1" fmla="*/ 566060 h 2611500"/>
              <a:gd name="connsiteX2" fmla="*/ 0 w 4600779"/>
              <a:gd name="connsiteY2" fmla="*/ 2480871 h 2611500"/>
              <a:gd name="connsiteX3" fmla="*/ 0 w 4600779"/>
              <a:gd name="connsiteY3" fmla="*/ 2611500 h 2611500"/>
              <a:gd name="connsiteX4" fmla="*/ 981278 w 4600779"/>
              <a:gd name="connsiteY4" fmla="*/ 2611500 h 2611500"/>
              <a:gd name="connsiteX5" fmla="*/ 3206502 w 4600779"/>
              <a:gd name="connsiteY5" fmla="*/ 2611500 h 2611500"/>
              <a:gd name="connsiteX6" fmla="*/ 4187780 w 4600779"/>
              <a:gd name="connsiteY6" fmla="*/ 2611499 h 2611500"/>
              <a:gd name="connsiteX7" fmla="*/ 4600778 w 4600779"/>
              <a:gd name="connsiteY7" fmla="*/ 2369565 h 2611500"/>
              <a:gd name="connsiteX8" fmla="*/ 4600778 w 4600779"/>
              <a:gd name="connsiteY8" fmla="*/ 2238936 h 2611500"/>
              <a:gd name="connsiteX9" fmla="*/ 4600778 w 4600779"/>
              <a:gd name="connsiteY9" fmla="*/ 1934138 h 2611500"/>
              <a:gd name="connsiteX10" fmla="*/ 4600779 w 4600779"/>
              <a:gd name="connsiteY10" fmla="*/ 1934137 h 2611500"/>
              <a:gd name="connsiteX11" fmla="*/ 4600779 w 4600779"/>
              <a:gd name="connsiteY11" fmla="*/ 1803508 h 2611500"/>
              <a:gd name="connsiteX12" fmla="*/ 4600779 w 4600779"/>
              <a:gd name="connsiteY12" fmla="*/ 130629 h 2611500"/>
              <a:gd name="connsiteX13" fmla="*/ 4600779 w 4600779"/>
              <a:gd name="connsiteY13" fmla="*/ 0 h 2611500"/>
              <a:gd name="connsiteX14" fmla="*/ 981279 w 4600779"/>
              <a:gd name="connsiteY14" fmla="*/ 0 h 2611500"/>
              <a:gd name="connsiteX15" fmla="*/ 981279 w 4600779"/>
              <a:gd name="connsiteY15" fmla="*/ 5 h 2611500"/>
              <a:gd name="connsiteX16" fmla="*/ 1 w 4600779"/>
              <a:gd name="connsiteY16" fmla="*/ 5 h 2611500"/>
              <a:gd name="connsiteX17" fmla="*/ 1 w 4600779"/>
              <a:gd name="connsiteY17" fmla="*/ 130634 h 2611500"/>
              <a:gd name="connsiteX18" fmla="*/ 1 w 4600779"/>
              <a:gd name="connsiteY18" fmla="*/ 435431 h 2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779" h="2611500">
                <a:moveTo>
                  <a:pt x="0" y="435431"/>
                </a:moveTo>
                <a:lnTo>
                  <a:pt x="0" y="566060"/>
                </a:lnTo>
                <a:lnTo>
                  <a:pt x="0" y="2480871"/>
                </a:lnTo>
                <a:lnTo>
                  <a:pt x="0" y="2611500"/>
                </a:lnTo>
                <a:lnTo>
                  <a:pt x="981278" y="2611500"/>
                </a:lnTo>
                <a:lnTo>
                  <a:pt x="3206502" y="2611500"/>
                </a:lnTo>
                <a:lnTo>
                  <a:pt x="4187780" y="2611499"/>
                </a:lnTo>
                <a:lnTo>
                  <a:pt x="4600778" y="2369565"/>
                </a:lnTo>
                <a:lnTo>
                  <a:pt x="4600778" y="2238936"/>
                </a:lnTo>
                <a:lnTo>
                  <a:pt x="4600778" y="1934138"/>
                </a:lnTo>
                <a:lnTo>
                  <a:pt x="4600779" y="1934137"/>
                </a:lnTo>
                <a:lnTo>
                  <a:pt x="4600779" y="1803508"/>
                </a:lnTo>
                <a:lnTo>
                  <a:pt x="4600779" y="130629"/>
                </a:lnTo>
                <a:lnTo>
                  <a:pt x="4600779" y="0"/>
                </a:lnTo>
                <a:lnTo>
                  <a:pt x="981279" y="0"/>
                </a:lnTo>
                <a:lnTo>
                  <a:pt x="981279" y="5"/>
                </a:lnTo>
                <a:lnTo>
                  <a:pt x="1" y="5"/>
                </a:lnTo>
                <a:lnTo>
                  <a:pt x="1" y="130634"/>
                </a:lnTo>
                <a:lnTo>
                  <a:pt x="1" y="435431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C669C9-4B58-38A3-A8D7-28A77986C6C1}"/>
              </a:ext>
            </a:extLst>
          </p:cNvPr>
          <p:cNvSpPr/>
          <p:nvPr userDrawn="1"/>
        </p:nvSpPr>
        <p:spPr>
          <a:xfrm>
            <a:off x="6196291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8BE6CF1-0D34-1D7E-2222-994CAFF36425}"/>
              </a:ext>
            </a:extLst>
          </p:cNvPr>
          <p:cNvSpPr/>
          <p:nvPr userDrawn="1"/>
        </p:nvSpPr>
        <p:spPr>
          <a:xfrm>
            <a:off x="3377021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4969D4AE-8C81-68F8-598F-A47E1A54B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602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EE8556FB-FDF0-BA74-EE9C-8320515F6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5871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05C333D3-8F06-9D09-269C-49B52D6C24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187" y="4057768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881F5704-E8B9-1B53-4470-C301DA6992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2902" y="4057768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4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5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0FA2F36-77F5-859F-8CC8-6B27668C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2E55BD9-EDC0-8EA9-10FF-A1D82C0DEF9F}"/>
              </a:ext>
            </a:extLst>
          </p:cNvPr>
          <p:cNvSpPr/>
          <p:nvPr userDrawn="1"/>
        </p:nvSpPr>
        <p:spPr>
          <a:xfrm>
            <a:off x="638124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D7D8615-9DDF-2076-CDCE-CA3888FA3C3A}"/>
              </a:ext>
            </a:extLst>
          </p:cNvPr>
          <p:cNvSpPr/>
          <p:nvPr userDrawn="1"/>
        </p:nvSpPr>
        <p:spPr>
          <a:xfrm>
            <a:off x="2860781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BB3A380-92C4-8105-585D-F385EB516764}"/>
              </a:ext>
            </a:extLst>
          </p:cNvPr>
          <p:cNvSpPr/>
          <p:nvPr userDrawn="1"/>
        </p:nvSpPr>
        <p:spPr>
          <a:xfrm>
            <a:off x="7306095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2114D19-69E0-E950-FB4E-C9571B5B7788}"/>
              </a:ext>
            </a:extLst>
          </p:cNvPr>
          <p:cNvSpPr/>
          <p:nvPr userDrawn="1"/>
        </p:nvSpPr>
        <p:spPr>
          <a:xfrm rot="16200000" flipH="1">
            <a:off x="8251086" y="2945485"/>
            <a:ext cx="4600778" cy="2045443"/>
          </a:xfrm>
          <a:custGeom>
            <a:avLst/>
            <a:gdLst>
              <a:gd name="connsiteX0" fmla="*/ 0 w 4600778"/>
              <a:gd name="connsiteY0" fmla="*/ 3 h 2045443"/>
              <a:gd name="connsiteX1" fmla="*/ 0 w 4600778"/>
              <a:gd name="connsiteY1" fmla="*/ 2045443 h 2045443"/>
              <a:gd name="connsiteX2" fmla="*/ 981278 w 4600778"/>
              <a:gd name="connsiteY2" fmla="*/ 2045443 h 2045443"/>
              <a:gd name="connsiteX3" fmla="*/ 3206502 w 4600778"/>
              <a:gd name="connsiteY3" fmla="*/ 2045443 h 2045443"/>
              <a:gd name="connsiteX4" fmla="*/ 4187780 w 4600778"/>
              <a:gd name="connsiteY4" fmla="*/ 2045442 h 2045443"/>
              <a:gd name="connsiteX5" fmla="*/ 4600778 w 4600778"/>
              <a:gd name="connsiteY5" fmla="*/ 1803508 h 2045443"/>
              <a:gd name="connsiteX6" fmla="*/ 4600778 w 4600778"/>
              <a:gd name="connsiteY6" fmla="*/ 0 h 2045443"/>
              <a:gd name="connsiteX7" fmla="*/ 981278 w 4600778"/>
              <a:gd name="connsiteY7" fmla="*/ 0 h 2045443"/>
              <a:gd name="connsiteX8" fmla="*/ 981278 w 4600778"/>
              <a:gd name="connsiteY8" fmla="*/ 3 h 20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778" h="2045443">
                <a:moveTo>
                  <a:pt x="0" y="3"/>
                </a:moveTo>
                <a:lnTo>
                  <a:pt x="0" y="2045443"/>
                </a:lnTo>
                <a:lnTo>
                  <a:pt x="981278" y="2045443"/>
                </a:lnTo>
                <a:lnTo>
                  <a:pt x="3206502" y="2045443"/>
                </a:lnTo>
                <a:lnTo>
                  <a:pt x="4187780" y="2045442"/>
                </a:lnTo>
                <a:lnTo>
                  <a:pt x="4600778" y="1803508"/>
                </a:lnTo>
                <a:lnTo>
                  <a:pt x="4600778" y="0"/>
                </a:lnTo>
                <a:lnTo>
                  <a:pt x="981278" y="0"/>
                </a:lnTo>
                <a:lnTo>
                  <a:pt x="981278" y="3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7ACDE3-BA7B-5E8B-00AE-0866D4FCF32C}"/>
              </a:ext>
            </a:extLst>
          </p:cNvPr>
          <p:cNvSpPr/>
          <p:nvPr userDrawn="1"/>
        </p:nvSpPr>
        <p:spPr>
          <a:xfrm>
            <a:off x="5083438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AE6E3C99-36CA-094B-28DE-253010A44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619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55F10AC8-2875-6A52-24E8-A752605A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8420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4">
            <a:extLst>
              <a:ext uri="{FF2B5EF4-FFF2-40B4-BE49-F238E27FC236}">
                <a16:creationId xmlns:a16="http://schemas.microsoft.com/office/drawing/2014/main" id="{81CD3FDB-27E2-8B67-4030-B9038B35A7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3767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6FB556F6-083D-886E-C7B6-8661BDA8F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1818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4A25E1B9-A0E3-35A4-6E17-9BDFFD0BA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2579" y="4057768"/>
            <a:ext cx="203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8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3 Topics Vertical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FDB03C3-B4EB-DF95-43C8-5A2A22E77399}"/>
              </a:ext>
            </a:extLst>
          </p:cNvPr>
          <p:cNvSpPr/>
          <p:nvPr userDrawn="1"/>
        </p:nvSpPr>
        <p:spPr>
          <a:xfrm rot="16200000" flipH="1">
            <a:off x="7032904" y="1747624"/>
            <a:ext cx="1683549" cy="7358391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564C796E-A6F6-1CC5-33FF-A94DBB28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2338" y="4933170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1" name="Graphic 10">
            <a:extLst>
              <a:ext uri="{FF2B5EF4-FFF2-40B4-BE49-F238E27FC236}">
                <a16:creationId xmlns:a16="http://schemas.microsoft.com/office/drawing/2014/main" id="{08D6746C-E21D-8D07-ACAE-B09BA4FDB7D8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425AFF-9B10-1F6E-2F3D-C2B07F722C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03E2B35-C55D-FC53-197E-5C5094D24C7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67FF3A1-E62E-48DC-E4A8-759BA54B8D91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2C483D5-ABC9-56B5-AC47-2BAD8B67830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9EF916-C350-3161-91F3-89B9F3EE18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457FBBB-1D6A-7E7D-C88F-5B25DD23197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4F7C003-25A1-1A04-35EC-953156D49BE2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8B6478-07A6-1423-DC42-D1343E6BA08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4E9C9DB-BA2B-DCE0-2508-493E3888FE8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9D8688-A46A-7695-0938-49B260626A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E1D4FC-B4F3-FBE0-48CE-D99AE180115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BD7AB14-3DDE-8019-5115-B337834BCB14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073E179-3433-EAE0-9BCE-FBEC5D67C8D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B065E8B-257F-B059-A5EA-CE48B3FB77C5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FC9062-2062-B577-155C-07A0CA10DEC8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C35329-724F-EEB6-5A47-86173D23ED78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3C1A08-189C-7C7A-1B02-7470647DC355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B53FBE2-7868-D66B-9356-958B3F7B653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172EDD-6DAC-29AC-F772-79323DA6D8EB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F863593-6792-AD9D-F98C-4EB7A232BAD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71EF215-AB3F-4E89-E8C3-2873C5345B1C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AFCF312-A03F-9624-34CD-3BE306764AFF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DD67058-79F0-A3E1-7DF1-224EB4F6F572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840A0C-9D23-7B36-27DB-6EE3DBDBA7C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956F580-4548-CDB0-3280-4DDEF1A8E7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601BED5-3627-5FFA-69BA-37F009EC56C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2A38C8-29FE-53EF-857A-E2587EEFDA6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A624A8-C2A3-E781-3771-9DB94E92337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865ABF7-F889-6316-C8A3-BFA3301A57D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0CF5D8-8732-05D2-8B08-308821E8E3A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C117D27-3E56-3DB5-5F71-B953D64FC25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336485B-1A16-FACD-9CC7-450551C9D93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BADFAA4-E2BC-E639-9C2C-12B8A2B05A73}"/>
              </a:ext>
            </a:extLst>
          </p:cNvPr>
          <p:cNvSpPr/>
          <p:nvPr userDrawn="1"/>
        </p:nvSpPr>
        <p:spPr>
          <a:xfrm rot="16200000" flipH="1">
            <a:off x="7032903" y="-250197"/>
            <a:ext cx="1683549" cy="7358393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965F45E8-AC61-31E6-3811-BBB63082D6D0}"/>
              </a:ext>
            </a:extLst>
          </p:cNvPr>
          <p:cNvSpPr/>
          <p:nvPr userDrawn="1"/>
        </p:nvSpPr>
        <p:spPr>
          <a:xfrm>
            <a:off x="4195480" y="618780"/>
            <a:ext cx="7358393" cy="1683549"/>
          </a:xfrm>
          <a:custGeom>
            <a:avLst/>
            <a:gdLst>
              <a:gd name="connsiteX0" fmla="*/ 0 w 7807784"/>
              <a:gd name="connsiteY0" fmla="*/ 0 h 1683549"/>
              <a:gd name="connsiteX1" fmla="*/ 7807784 w 7807784"/>
              <a:gd name="connsiteY1" fmla="*/ 0 h 1683549"/>
              <a:gd name="connsiteX2" fmla="*/ 7807784 w 7807784"/>
              <a:gd name="connsiteY2" fmla="*/ 1305243 h 1683549"/>
              <a:gd name="connsiteX3" fmla="*/ 7586174 w 7807784"/>
              <a:gd name="connsiteY3" fmla="*/ 1683549 h 1683549"/>
              <a:gd name="connsiteX4" fmla="*/ 0 w 7807784"/>
              <a:gd name="connsiteY4" fmla="*/ 1683548 h 168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784" h="1683549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Text Placeholder 37">
            <a:extLst>
              <a:ext uri="{FF2B5EF4-FFF2-40B4-BE49-F238E27FC236}">
                <a16:creationId xmlns:a16="http://schemas.microsoft.com/office/drawing/2014/main" id="{F0ED8868-5364-4224-78CD-D7B64F15B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2338" y="2938916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8" name="Text Placeholder 37">
            <a:extLst>
              <a:ext uri="{FF2B5EF4-FFF2-40B4-BE49-F238E27FC236}">
                <a16:creationId xmlns:a16="http://schemas.microsoft.com/office/drawing/2014/main" id="{45F26094-0D69-0FC1-2B09-45F9A86F8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2338" y="974893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FF6367-ABEA-E527-ED0A-D3E25303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0F4D61F2-08E9-34D9-9487-3E4F89D7A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4" y="1561031"/>
            <a:ext cx="3555260" cy="4707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5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3 Things Vertic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0">
            <a:extLst>
              <a:ext uri="{FF2B5EF4-FFF2-40B4-BE49-F238E27FC236}">
                <a16:creationId xmlns:a16="http://schemas.microsoft.com/office/drawing/2014/main" id="{D2558F12-E0E4-6033-B13F-A1B12EBBAED3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0FD2B5-FA6E-D7C0-DADD-90010F98ED9E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3EFEDC-EE98-C1F0-080F-67FF6637E97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A85A50-B7E1-C02C-EAA4-18E10C5F361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F9FB3EE-3782-B552-7A20-683756557BCC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A9191AC-2DA1-E94F-56F0-36250253243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48C675E-0178-468C-1F2F-E252BA49147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F13714-0945-F90E-C5FB-F1C261282A7C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D782E59-491A-24BC-EE1A-FAA5754BEA64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3C20D0D-3282-D9A3-71A3-F6EE85A148B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A9B5A3-B61E-F172-E7A8-4762442AA32E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59D6527-948D-242C-93F9-C8D4AA5C96E2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90D1A4C-4529-DCD8-7961-088D9A4ACFFE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886B88-AD91-8902-42F3-865B1671F23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36EEBE-1028-561B-13F2-66EA9B65FCEB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E559828-775F-312E-F265-082754E4C3D4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6F78057-2C52-A771-1373-5E3F451E03DC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6BCE581-074B-DD08-509D-C510C289CF20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A5A1C11-CAAC-411D-062F-E405F275CC3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8972604-6207-8CF8-377F-DA5551B2957F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4B0CDD2-10A4-4F10-3BA3-F1DF5E08773D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4296CDC-C39F-D93F-45E6-F777D25C714A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F2B8B4A-768E-6482-503B-718E0F793576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3D84BE5-C5DD-E0BE-EE2C-93C44237E0C1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ED690F7-B1BC-FAA5-5D57-28574AA56A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EC7BFEC-4414-E18D-8632-41613264CA79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5F70B2A-758A-250C-D91C-20927D42E77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ADB0E10-D105-EFAC-793D-2C0ECD23017E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3B7335E-3C25-1DFA-AD20-EE516E51DD0E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1569C11-940C-8F7F-E8D4-2062F7227AAD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A9AE3F-E7C8-5EEC-B2C9-1251FC3011CB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FEF1F74-5D47-3D8A-CC84-130914F3885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0F5C616-ED9A-11CA-F78F-9F77526A82A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7FDB03C3-B4EB-DF95-43C8-5A2A22E77399}"/>
              </a:ext>
            </a:extLst>
          </p:cNvPr>
          <p:cNvSpPr/>
          <p:nvPr userDrawn="1"/>
        </p:nvSpPr>
        <p:spPr>
          <a:xfrm rot="16200000" flipH="1">
            <a:off x="7032903" y="1747623"/>
            <a:ext cx="1683549" cy="7358393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564C796E-A6F6-1CC5-33FF-A94DBB28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2338" y="4933170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BADFAA4-E2BC-E639-9C2C-12B8A2B05A73}"/>
              </a:ext>
            </a:extLst>
          </p:cNvPr>
          <p:cNvSpPr/>
          <p:nvPr userDrawn="1"/>
        </p:nvSpPr>
        <p:spPr>
          <a:xfrm rot="16200000" flipH="1">
            <a:off x="7032902" y="-250198"/>
            <a:ext cx="1683549" cy="7358395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965F45E8-AC61-31E6-3811-BBB63082D6D0}"/>
              </a:ext>
            </a:extLst>
          </p:cNvPr>
          <p:cNvSpPr/>
          <p:nvPr userDrawn="1"/>
        </p:nvSpPr>
        <p:spPr>
          <a:xfrm>
            <a:off x="4195478" y="618780"/>
            <a:ext cx="7358395" cy="1683549"/>
          </a:xfrm>
          <a:custGeom>
            <a:avLst/>
            <a:gdLst>
              <a:gd name="connsiteX0" fmla="*/ 0 w 7807784"/>
              <a:gd name="connsiteY0" fmla="*/ 0 h 1683549"/>
              <a:gd name="connsiteX1" fmla="*/ 7807784 w 7807784"/>
              <a:gd name="connsiteY1" fmla="*/ 0 h 1683549"/>
              <a:gd name="connsiteX2" fmla="*/ 7807784 w 7807784"/>
              <a:gd name="connsiteY2" fmla="*/ 1305243 h 1683549"/>
              <a:gd name="connsiteX3" fmla="*/ 7586174 w 7807784"/>
              <a:gd name="connsiteY3" fmla="*/ 1683549 h 1683549"/>
              <a:gd name="connsiteX4" fmla="*/ 0 w 7807784"/>
              <a:gd name="connsiteY4" fmla="*/ 1683548 h 168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784" h="1683549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Text Placeholder 37">
            <a:extLst>
              <a:ext uri="{FF2B5EF4-FFF2-40B4-BE49-F238E27FC236}">
                <a16:creationId xmlns:a16="http://schemas.microsoft.com/office/drawing/2014/main" id="{F0ED8868-5364-4224-78CD-D7B64F15B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2338" y="2938916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8" name="Text Placeholder 37">
            <a:extLst>
              <a:ext uri="{FF2B5EF4-FFF2-40B4-BE49-F238E27FC236}">
                <a16:creationId xmlns:a16="http://schemas.microsoft.com/office/drawing/2014/main" id="{45F26094-0D69-0FC1-2B09-45F9A86F8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2338" y="974893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79D4AB-2F9A-B6C8-9812-462C18C0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FAFACFCD-F8AB-B30D-DA55-A59C257D3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4" y="1561031"/>
            <a:ext cx="3555260" cy="4707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1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eckmark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528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83CE7527-4430-CFAB-F9DA-7FFFAFEFDB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837784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D3074075-954F-361A-C464-B004B348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8" y="5166796"/>
            <a:ext cx="5478191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C9A000A6-3D89-F580-1CA8-BEDDF9C67D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3002290"/>
            <a:ext cx="5478193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F487B48-6CFA-21EB-8370-60FDEBD6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4871718" cy="10245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77706B3-9317-06A0-B51F-BEE769823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4" y="1561031"/>
            <a:ext cx="4887148" cy="4707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8F7FCD-0D40-E2F5-AFB3-6B87F3D0E38B}"/>
              </a:ext>
            </a:extLst>
          </p:cNvPr>
          <p:cNvCxnSpPr>
            <a:cxnSpLocks/>
          </p:cNvCxnSpPr>
          <p:nvPr userDrawn="1"/>
        </p:nvCxnSpPr>
        <p:spPr>
          <a:xfrm>
            <a:off x="5761973" y="0"/>
            <a:ext cx="0" cy="6819273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8974F357-B4FE-1528-1A2D-0E023B7DD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20037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13714770-BA18-2701-DD04-EAA7E6BDE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084543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89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eckma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99471B1-2B08-51E4-4193-DF9ECFD4417E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0DA27F-B03C-33CA-D2BF-9499E1CF62C4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344DAD2-499F-422D-2540-992D384EF81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7034EC-BC1E-367D-DE5E-C323F52CB0D5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E0403F2-3035-1310-19F5-FDFCD1EE4A99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422D28-8BBF-3560-577D-DC13ECE06B3E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25479B6-4CAB-5C39-AB1E-38E09D64AAB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40C53C3-DA45-5D89-4F69-57D621A1581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A204B58-0F13-44F8-78D1-88AD118C1E60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5906071-F9CE-5D67-4AB8-AA9AE2F3CDB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304A3FF-F85B-C813-A285-97DDC245547B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EFDDE9B-77DF-6212-07A6-C55D385EB94D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0F1D404-0C37-5D9D-B156-13A8CD400A4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80A4B62-4950-5368-19C1-908EB814C49D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4EBE30E-5CE4-D4A7-E671-DC866EEDABA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0609405-E1E1-2648-BC65-6D9DEB3EC6C0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723203D-6DF3-699D-DEC1-F4160C7C8A53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F5D419-EDA6-6697-4AC1-1634E705FA4F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916E4C5-1151-D973-EF88-3A28A6C8980C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D0AFFD0-5A3C-BC7E-AA80-22D76F7EFDEF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6BBA4A8-1B90-916F-9955-D907C53B857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8A7AD0B-2B86-EFDF-0AB3-3B22E11F723B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476E5E3-035F-E747-D7D4-57C62A348096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27FE2D4-7B3F-FB23-6457-D50C31EF0DC1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A0A47F-9F74-BC0B-2945-2E2B85D2162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9501BC6-D550-09A9-489E-5BA19136945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BBE022B-92B1-0B81-5762-3C012A013C2F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E6913C9-551E-A4BD-01CD-7FD7F34AFD37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4C3AA5A-BF23-A9E6-E0AE-22FD7B533682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07FA2E0-4F8E-CD5D-E5D6-5B289BE4AC6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BF4421A-5B25-A289-AC91-E9353D37459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80029201-522F-A775-E11F-7F7DE18A4C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837784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AF1F2F93-BDD5-F820-DDEE-A88BDC6B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8" y="5166796"/>
            <a:ext cx="5478191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0F569693-99AB-9587-230C-CEF943FC8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3002290"/>
            <a:ext cx="5478193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A353126-14D5-0561-B064-E00D11C0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4871718" cy="10245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C86DFCC4-E70C-A054-7BAD-28761624D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4" y="1561031"/>
            <a:ext cx="4887148" cy="4707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B0FDC3-C36F-72E2-06EC-8CC1B66B31E6}"/>
              </a:ext>
            </a:extLst>
          </p:cNvPr>
          <p:cNvCxnSpPr>
            <a:cxnSpLocks/>
          </p:cNvCxnSpPr>
          <p:nvPr userDrawn="1"/>
        </p:nvCxnSpPr>
        <p:spPr>
          <a:xfrm>
            <a:off x="5761973" y="0"/>
            <a:ext cx="0" cy="6819273"/>
          </a:xfrm>
          <a:prstGeom prst="line">
            <a:avLst/>
          </a:prstGeom>
          <a:ln w="127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68E1D928-26C8-9124-732D-47F862627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20037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6F31210-A8AA-5895-8880-515B6680B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084543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80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edia Placeholder 36">
            <a:extLst>
              <a:ext uri="{FF2B5EF4-FFF2-40B4-BE49-F238E27FC236}">
                <a16:creationId xmlns:a16="http://schemas.microsoft.com/office/drawing/2014/main" id="{2F3B0056-2F12-BDC1-7910-9B5641A00FD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Warm Gradient 3">
  <p:cSld name="Chapter Slide - Warm Gradient 3">
    <p:bg>
      <p:bgPr>
        <a:solidFill>
          <a:srgbClr val="DFDDDA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g337a88c411f_0_1633"/>
          <p:cNvPicPr preferRelativeResize="0"/>
          <p:nvPr/>
        </p:nvPicPr>
        <p:blipFill rotWithShape="1">
          <a:blip r:embed="rId2">
            <a:alphaModFix/>
          </a:blip>
          <a:srcRect l="5229" t="4203" r="3168" b="4211"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g337a88c411f_0_1633"/>
          <p:cNvGrpSpPr/>
          <p:nvPr/>
        </p:nvGrpSpPr>
        <p:grpSpPr>
          <a:xfrm>
            <a:off x="372594" y="300361"/>
            <a:ext cx="11433325" cy="462400"/>
            <a:chOff x="279445" y="228475"/>
            <a:chExt cx="8574994" cy="346800"/>
          </a:xfrm>
        </p:grpSpPr>
        <p:sp>
          <p:nvSpPr>
            <p:cNvPr id="397" name="Google Shape;397;g337a88c411f_0_1633"/>
            <p:cNvSpPr txBox="1"/>
            <p:nvPr/>
          </p:nvSpPr>
          <p:spPr>
            <a:xfrm>
              <a:off x="6011051" y="228475"/>
              <a:ext cx="2286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r>
                <a:rPr lang="en-US" sz="667" b="0" i="0" u="none" strike="noStrike" cap="none">
                  <a:solidFill>
                    <a:srgbClr val="2D2D2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Proprietary &amp; Confidential</a:t>
              </a: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8" name="Google Shape;398;g337a88c411f_0_1633"/>
            <p:cNvSpPr txBox="1"/>
            <p:nvPr/>
          </p:nvSpPr>
          <p:spPr>
            <a:xfrm>
              <a:off x="8573339" y="228475"/>
              <a:ext cx="2811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fld id="{00000000-1234-1234-1234-123412341234}" type="slidenum">
                <a:rPr lang="en-US" sz="667" b="0" i="0" u="none" strike="noStrike" cap="none">
                  <a:solidFill>
                    <a:srgbClr val="2D2D2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‹#›</a:t>
              </a:fld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9" name="Google Shape;399;g337a88c411f_0_1633"/>
            <p:cNvSpPr txBox="1"/>
            <p:nvPr/>
          </p:nvSpPr>
          <p:spPr>
            <a:xfrm>
              <a:off x="279445" y="228475"/>
              <a:ext cx="17139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r>
                <a:rPr lang="en-US" sz="667" b="0" i="0" u="none" strike="noStrike" cap="none">
                  <a:solidFill>
                    <a:srgbClr val="2D2D2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Monks.Flow</a:t>
              </a: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0" name="Google Shape;400;g337a88c411f_0_1633"/>
            <p:cNvSpPr txBox="1"/>
            <p:nvPr/>
          </p:nvSpPr>
          <p:spPr>
            <a:xfrm>
              <a:off x="2286000" y="228475"/>
              <a:ext cx="2286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7"/>
                <a:buFont typeface="Arial"/>
                <a:buNone/>
              </a:pPr>
              <a:endParaRPr sz="667" b="0" i="0" u="none" strike="noStrike" cap="none">
                <a:solidFill>
                  <a:srgbClr val="2D2D2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01" name="Google Shape;401;g337a88c411f_0_1633"/>
          <p:cNvSpPr/>
          <p:nvPr/>
        </p:nvSpPr>
        <p:spPr>
          <a:xfrm>
            <a:off x="379400" y="501567"/>
            <a:ext cx="11433200" cy="5975200"/>
          </a:xfrm>
          <a:prstGeom prst="roundRect">
            <a:avLst>
              <a:gd name="adj" fmla="val 3826"/>
            </a:avLst>
          </a:prstGeom>
          <a:solidFill>
            <a:srgbClr val="2C2D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37a88c411f_0_1633"/>
          <p:cNvSpPr/>
          <p:nvPr/>
        </p:nvSpPr>
        <p:spPr>
          <a:xfrm>
            <a:off x="379400" y="-313700"/>
            <a:ext cx="11433200" cy="539600"/>
          </a:xfrm>
          <a:prstGeom prst="roundRect">
            <a:avLst>
              <a:gd name="adj" fmla="val 36336"/>
            </a:avLst>
          </a:prstGeom>
          <a:solidFill>
            <a:srgbClr val="2C2D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A7B17"/>
          </p15:clr>
        </p15:guide>
        <p15:guide id="2" pos="1440">
          <p15:clr>
            <a:srgbClr val="FA7B17"/>
          </p15:clr>
        </p15:guide>
        <p15:guide id="3" pos="2880">
          <p15:clr>
            <a:srgbClr val="FA7B17"/>
          </p15:clr>
        </p15:guide>
        <p15:guide id="4" pos="3602">
          <p15:clr>
            <a:srgbClr val="FA7B17"/>
          </p15:clr>
        </p15:guide>
        <p15:guide id="5" pos="360">
          <p15:clr>
            <a:srgbClr val="FA7B17"/>
          </p15:clr>
        </p15:guide>
        <p15:guide id="6" pos="3240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orient="horz" pos="2520">
          <p15:clr>
            <a:srgbClr val="FA7B17"/>
          </p15:clr>
        </p15:guide>
        <p15:guide id="9" orient="horz" pos="2880">
          <p15:clr>
            <a:srgbClr val="FA7B17"/>
          </p15:clr>
        </p15:guide>
        <p15:guide id="10" orient="horz" pos="360">
          <p15:clr>
            <a:srgbClr val="FA7B17"/>
          </p15:clr>
        </p15:guide>
        <p15:guide id="11" pos="5040">
          <p15:clr>
            <a:srgbClr val="FA7B17"/>
          </p15:clr>
        </p15:guide>
        <p15:guide id="12" pos="5400">
          <p15:clr>
            <a:srgbClr val="FA7B17"/>
          </p15:clr>
        </p15:guide>
        <p15:guide id="13" pos="179">
          <p15:clr>
            <a:srgbClr val="FA7B17"/>
          </p15:clr>
        </p15:guide>
        <p15:guide id="14" orient="horz" pos="1620">
          <p15:clr>
            <a:srgbClr val="FA7B17"/>
          </p15:clr>
        </p15:guide>
        <p15:guide id="15" pos="540">
          <p15:clr>
            <a:srgbClr val="FA7B17"/>
          </p15:clr>
        </p15:guide>
        <p15:guide id="16" orient="horz" pos="540">
          <p15:clr>
            <a:srgbClr val="FA7B17"/>
          </p15:clr>
        </p15:guide>
        <p15:guide id="17" orient="horz" pos="179">
          <p15:clr>
            <a:srgbClr val="FA7B17"/>
          </p15:clr>
        </p15:guide>
        <p15:guide id="18" orient="horz" pos="3060">
          <p15:clr>
            <a:srgbClr val="FA7B17"/>
          </p15:clr>
        </p15:guide>
        <p15:guide id="19" orient="horz" pos="2700">
          <p15:clr>
            <a:srgbClr val="FA7B17"/>
          </p15:clr>
        </p15:guide>
        <p15:guide id="20" pos="5220">
          <p15:clr>
            <a:srgbClr val="FA7B17"/>
          </p15:clr>
        </p15:guide>
        <p15:guide id="21" pos="558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6fe787967_2_10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05" name="Google Shape;405;g336fe787967_2_10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06" name="Google Shape;406;g336fe787967_2_10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ontent 1_Top">
  <p:cSld name="Light_Content 1_Top">
    <p:bg>
      <p:bgPr>
        <a:solidFill>
          <a:srgbClr val="D9DCE0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78"/>
          <p:cNvGrpSpPr/>
          <p:nvPr/>
        </p:nvGrpSpPr>
        <p:grpSpPr>
          <a:xfrm rot="-5400000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09" name="Google Shape;409;p78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8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8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8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8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8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8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8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8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8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8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8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8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8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8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8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8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8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8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8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8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8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8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8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8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8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8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8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8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8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8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8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7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78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78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78"/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86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heckmarks">
  <p:cSld name="Light_Checkmarks">
    <p:bg>
      <p:bgPr>
        <a:solidFill>
          <a:srgbClr val="D9DCE0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86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558" name="Google Shape;558;p86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6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6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6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6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6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6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6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6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6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6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6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6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6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6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6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6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6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6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6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6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6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6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6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6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6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6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6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6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6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6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p86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5281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body" idx="1"/>
          </p:nvPr>
        </p:nvSpPr>
        <p:spPr>
          <a:xfrm>
            <a:off x="6096000" y="837784"/>
            <a:ext cx="5478195" cy="9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86"/>
          <p:cNvSpPr txBox="1">
            <a:spLocks noGrp="1"/>
          </p:cNvSpPr>
          <p:nvPr>
            <p:ph type="body" idx="2"/>
          </p:nvPr>
        </p:nvSpPr>
        <p:spPr>
          <a:xfrm>
            <a:off x="6095998" y="5166796"/>
            <a:ext cx="5478191" cy="9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86"/>
          <p:cNvSpPr txBox="1">
            <a:spLocks noGrp="1"/>
          </p:cNvSpPr>
          <p:nvPr>
            <p:ph type="body" idx="3"/>
          </p:nvPr>
        </p:nvSpPr>
        <p:spPr>
          <a:xfrm>
            <a:off x="6095999" y="3002290"/>
            <a:ext cx="5478193" cy="9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4" name="Google Shape;594;p86"/>
          <p:cNvCxnSpPr/>
          <p:nvPr/>
        </p:nvCxnSpPr>
        <p:spPr>
          <a:xfrm>
            <a:off x="5761973" y="0"/>
            <a:ext cx="0" cy="6819273"/>
          </a:xfrm>
          <a:prstGeom prst="straightConnector1">
            <a:avLst/>
          </a:prstGeom>
          <a:noFill/>
          <a:ln w="12700" cap="flat" cmpd="sng">
            <a:solidFill>
              <a:srgbClr val="B1B8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5" name="Google Shape;595;p86"/>
          <p:cNvSpPr txBox="1">
            <a:spLocks noGrp="1"/>
          </p:cNvSpPr>
          <p:nvPr>
            <p:ph type="body" idx="4"/>
          </p:nvPr>
        </p:nvSpPr>
        <p:spPr>
          <a:xfrm>
            <a:off x="6096000" y="1920037"/>
            <a:ext cx="5478195" cy="9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86"/>
          <p:cNvSpPr txBox="1">
            <a:spLocks noGrp="1"/>
          </p:cNvSpPr>
          <p:nvPr>
            <p:ph type="body" idx="5"/>
          </p:nvPr>
        </p:nvSpPr>
        <p:spPr>
          <a:xfrm>
            <a:off x="6096000" y="4084543"/>
            <a:ext cx="5478195" cy="9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p86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4910536" cy="10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86"/>
          <p:cNvSpPr txBox="1">
            <a:spLocks noGrp="1"/>
          </p:cNvSpPr>
          <p:nvPr>
            <p:ph type="body" idx="6"/>
          </p:nvPr>
        </p:nvSpPr>
        <p:spPr>
          <a:xfrm>
            <a:off x="498163" y="1371599"/>
            <a:ext cx="4940743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5 Topics">
  <p:cSld name="Light_5 Topics">
    <p:bg>
      <p:bgPr>
        <a:solidFill>
          <a:srgbClr val="D9DCE0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87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601" name="Google Shape;601;p87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87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87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7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7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7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7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7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7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7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7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7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7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7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7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7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7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7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7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7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7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7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7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7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7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7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7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7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7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7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7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87"/>
          <p:cNvSpPr/>
          <p:nvPr/>
        </p:nvSpPr>
        <p:spPr>
          <a:xfrm>
            <a:off x="504668" y="1667816"/>
            <a:ext cx="204544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87"/>
          <p:cNvSpPr/>
          <p:nvPr/>
        </p:nvSpPr>
        <p:spPr>
          <a:xfrm>
            <a:off x="2782319" y="1667816"/>
            <a:ext cx="204544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87"/>
          <p:cNvSpPr/>
          <p:nvPr/>
        </p:nvSpPr>
        <p:spPr>
          <a:xfrm>
            <a:off x="7337621" y="1667816"/>
            <a:ext cx="204544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87"/>
          <p:cNvSpPr/>
          <p:nvPr/>
        </p:nvSpPr>
        <p:spPr>
          <a:xfrm rot="-5400000" flipH="1">
            <a:off x="8337605" y="2945486"/>
            <a:ext cx="4600778" cy="2045443"/>
          </a:xfrm>
          <a:custGeom>
            <a:avLst/>
            <a:gdLst/>
            <a:ahLst/>
            <a:cxnLst/>
            <a:rect l="l" t="t" r="r" b="b"/>
            <a:pathLst>
              <a:path w="4600778" h="2045443" extrusionOk="0">
                <a:moveTo>
                  <a:pt x="0" y="3"/>
                </a:moveTo>
                <a:lnTo>
                  <a:pt x="0" y="2045443"/>
                </a:lnTo>
                <a:lnTo>
                  <a:pt x="981278" y="2045443"/>
                </a:lnTo>
                <a:lnTo>
                  <a:pt x="3206502" y="2045443"/>
                </a:lnTo>
                <a:lnTo>
                  <a:pt x="4187780" y="2045442"/>
                </a:lnTo>
                <a:lnTo>
                  <a:pt x="4600778" y="1803508"/>
                </a:lnTo>
                <a:lnTo>
                  <a:pt x="4600778" y="0"/>
                </a:lnTo>
                <a:lnTo>
                  <a:pt x="981278" y="0"/>
                </a:lnTo>
                <a:lnTo>
                  <a:pt x="981278" y="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87"/>
          <p:cNvSpPr/>
          <p:nvPr/>
        </p:nvSpPr>
        <p:spPr>
          <a:xfrm>
            <a:off x="5059970" y="1667816"/>
            <a:ext cx="204544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87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8" name="Google Shape;638;p87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87"/>
          <p:cNvSpPr txBox="1">
            <a:spLocks noGrp="1"/>
          </p:cNvSpPr>
          <p:nvPr>
            <p:ph type="body" idx="1"/>
          </p:nvPr>
        </p:nvSpPr>
        <p:spPr>
          <a:xfrm>
            <a:off x="591328" y="4057768"/>
            <a:ext cx="1861796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87"/>
          <p:cNvSpPr txBox="1">
            <a:spLocks noGrp="1"/>
          </p:cNvSpPr>
          <p:nvPr>
            <p:ph type="body" idx="2"/>
          </p:nvPr>
        </p:nvSpPr>
        <p:spPr>
          <a:xfrm>
            <a:off x="2871894" y="4057768"/>
            <a:ext cx="186640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87"/>
          <p:cNvSpPr txBox="1">
            <a:spLocks noGrp="1"/>
          </p:cNvSpPr>
          <p:nvPr>
            <p:ph type="body" idx="3"/>
          </p:nvPr>
        </p:nvSpPr>
        <p:spPr>
          <a:xfrm>
            <a:off x="5151254" y="4057768"/>
            <a:ext cx="186640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87"/>
          <p:cNvSpPr txBox="1">
            <a:spLocks noGrp="1"/>
          </p:cNvSpPr>
          <p:nvPr>
            <p:ph type="body" idx="4"/>
          </p:nvPr>
        </p:nvSpPr>
        <p:spPr>
          <a:xfrm>
            <a:off x="7432296" y="4057768"/>
            <a:ext cx="1857802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87"/>
          <p:cNvSpPr txBox="1">
            <a:spLocks noGrp="1"/>
          </p:cNvSpPr>
          <p:nvPr>
            <p:ph type="body" idx="5"/>
          </p:nvPr>
        </p:nvSpPr>
        <p:spPr>
          <a:xfrm>
            <a:off x="9694815" y="4057769"/>
            <a:ext cx="187221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87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_3">
  <p:cSld name="Table of Contents_3">
    <p:bg>
      <p:bgPr>
        <a:solidFill>
          <a:schemeClr val="dk2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88"/>
          <p:cNvGrpSpPr/>
          <p:nvPr/>
        </p:nvGrpSpPr>
        <p:grpSpPr>
          <a:xfrm>
            <a:off x="3954066" y="4424857"/>
            <a:ext cx="1282214" cy="1317020"/>
            <a:chOff x="3985062" y="361516"/>
            <a:chExt cx="1282214" cy="1317020"/>
          </a:xfrm>
        </p:grpSpPr>
        <p:sp>
          <p:nvSpPr>
            <p:cNvPr id="647" name="Google Shape;647;p88"/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8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8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50" name="Google Shape;650;p88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651" name="Google Shape;651;p88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8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8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8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8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8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8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8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8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8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8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8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8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8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8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8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8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8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8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8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8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8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8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8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8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8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8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8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8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8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8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8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88"/>
          <p:cNvGrpSpPr/>
          <p:nvPr/>
        </p:nvGrpSpPr>
        <p:grpSpPr>
          <a:xfrm rot="5400000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684" name="Google Shape;684;p88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88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88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8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88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88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88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8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8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8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8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8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8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8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8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88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8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8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8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8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8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8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8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8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8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8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8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8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8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8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8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8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88"/>
          <p:cNvSpPr/>
          <p:nvPr/>
        </p:nvSpPr>
        <p:spPr>
          <a:xfrm rot="5400000">
            <a:off x="1146591" y="-625587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88"/>
          <p:cNvGrpSpPr/>
          <p:nvPr/>
        </p:nvGrpSpPr>
        <p:grpSpPr>
          <a:xfrm>
            <a:off x="3954066" y="1250889"/>
            <a:ext cx="1282214" cy="1317020"/>
            <a:chOff x="3985062" y="361516"/>
            <a:chExt cx="1282214" cy="1317020"/>
          </a:xfrm>
        </p:grpSpPr>
        <p:sp>
          <p:nvSpPr>
            <p:cNvPr id="718" name="Google Shape;718;p88"/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8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0" name="Google Shape;720;p88"/>
          <p:cNvSpPr txBox="1">
            <a:spLocks noGrp="1"/>
          </p:cNvSpPr>
          <p:nvPr>
            <p:ph type="body" idx="1"/>
          </p:nvPr>
        </p:nvSpPr>
        <p:spPr>
          <a:xfrm>
            <a:off x="5414963" y="3074130"/>
            <a:ext cx="6238061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88"/>
          <p:cNvSpPr txBox="1">
            <a:spLocks noGrp="1"/>
          </p:cNvSpPr>
          <p:nvPr>
            <p:ph type="body" idx="2"/>
          </p:nvPr>
        </p:nvSpPr>
        <p:spPr>
          <a:xfrm>
            <a:off x="5414963" y="4658077"/>
            <a:ext cx="6238061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88"/>
          <p:cNvSpPr txBox="1">
            <a:spLocks noGrp="1"/>
          </p:cNvSpPr>
          <p:nvPr>
            <p:ph type="body" idx="3"/>
          </p:nvPr>
        </p:nvSpPr>
        <p:spPr>
          <a:xfrm>
            <a:off x="5414963" y="1490183"/>
            <a:ext cx="6238061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88"/>
          <p:cNvSpPr txBox="1">
            <a:spLocks noGrp="1"/>
          </p:cNvSpPr>
          <p:nvPr>
            <p:ph type="body" idx="4"/>
          </p:nvPr>
        </p:nvSpPr>
        <p:spPr>
          <a:xfrm>
            <a:off x="269174" y="647159"/>
            <a:ext cx="2790315" cy="39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24" name="Google Shape;724;p88"/>
          <p:cNvGrpSpPr/>
          <p:nvPr/>
        </p:nvGrpSpPr>
        <p:grpSpPr>
          <a:xfrm>
            <a:off x="3954066" y="2833364"/>
            <a:ext cx="1282214" cy="1317020"/>
            <a:chOff x="3985062" y="361516"/>
            <a:chExt cx="1282214" cy="1317020"/>
          </a:xfrm>
        </p:grpSpPr>
        <p:sp>
          <p:nvSpPr>
            <p:cNvPr id="725" name="Google Shape;725;p88"/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8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_6">
  <p:cSld name="Table of Contents_6">
    <p:bg>
      <p:bgPr>
        <a:solidFill>
          <a:schemeClr val="dk2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0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19" name="Google Shape;819;p90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820" name="Google Shape;820;p90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0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90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0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90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90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0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0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90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90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90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90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90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90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90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90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90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90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90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90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90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90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90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90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90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90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90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90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90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90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90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90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90"/>
          <p:cNvGrpSpPr/>
          <p:nvPr/>
        </p:nvGrpSpPr>
        <p:grpSpPr>
          <a:xfrm rot="5400000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853" name="Google Shape;853;p90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0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0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90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0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0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0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0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90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0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0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0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0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0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0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90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90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0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0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0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90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0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0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90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90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0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0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0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0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0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0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0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5" name="Google Shape;885;p90"/>
          <p:cNvSpPr/>
          <p:nvPr/>
        </p:nvSpPr>
        <p:spPr>
          <a:xfrm rot="5400000">
            <a:off x="1146591" y="-625587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90"/>
          <p:cNvSpPr txBox="1">
            <a:spLocks noGrp="1"/>
          </p:cNvSpPr>
          <p:nvPr>
            <p:ph type="body" idx="1"/>
          </p:nvPr>
        </p:nvSpPr>
        <p:spPr>
          <a:xfrm>
            <a:off x="5157787" y="2547371"/>
            <a:ext cx="6495237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7" name="Google Shape;887;p90"/>
          <p:cNvSpPr txBox="1">
            <a:spLocks noGrp="1"/>
          </p:cNvSpPr>
          <p:nvPr>
            <p:ph type="body" idx="2"/>
          </p:nvPr>
        </p:nvSpPr>
        <p:spPr>
          <a:xfrm>
            <a:off x="5157787" y="3549593"/>
            <a:ext cx="6495237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8" name="Google Shape;888;p90"/>
          <p:cNvSpPr txBox="1">
            <a:spLocks noGrp="1"/>
          </p:cNvSpPr>
          <p:nvPr>
            <p:ph type="body" idx="3"/>
          </p:nvPr>
        </p:nvSpPr>
        <p:spPr>
          <a:xfrm>
            <a:off x="5157787" y="4551815"/>
            <a:ext cx="6495237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9" name="Google Shape;889;p90"/>
          <p:cNvSpPr txBox="1">
            <a:spLocks noGrp="1"/>
          </p:cNvSpPr>
          <p:nvPr>
            <p:ph type="body" idx="4"/>
          </p:nvPr>
        </p:nvSpPr>
        <p:spPr>
          <a:xfrm>
            <a:off x="5157787" y="542927"/>
            <a:ext cx="6495237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0" name="Google Shape;890;p90"/>
          <p:cNvSpPr txBox="1">
            <a:spLocks noGrp="1"/>
          </p:cNvSpPr>
          <p:nvPr>
            <p:ph type="body" idx="5"/>
          </p:nvPr>
        </p:nvSpPr>
        <p:spPr>
          <a:xfrm>
            <a:off x="5157787" y="1545149"/>
            <a:ext cx="6495237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90"/>
          <p:cNvSpPr txBox="1">
            <a:spLocks noGrp="1"/>
          </p:cNvSpPr>
          <p:nvPr>
            <p:ph type="body" idx="6"/>
          </p:nvPr>
        </p:nvSpPr>
        <p:spPr>
          <a:xfrm>
            <a:off x="5157787" y="5554036"/>
            <a:ext cx="6495237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2" name="Google Shape;892;p90"/>
          <p:cNvSpPr txBox="1">
            <a:spLocks noGrp="1"/>
          </p:cNvSpPr>
          <p:nvPr>
            <p:ph type="body" idx="7"/>
          </p:nvPr>
        </p:nvSpPr>
        <p:spPr>
          <a:xfrm>
            <a:off x="269174" y="647159"/>
            <a:ext cx="2790315" cy="39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93" name="Google Shape;893;p90"/>
          <p:cNvGrpSpPr/>
          <p:nvPr/>
        </p:nvGrpSpPr>
        <p:grpSpPr>
          <a:xfrm>
            <a:off x="4167035" y="499383"/>
            <a:ext cx="876324" cy="876324"/>
            <a:chOff x="3985062" y="361516"/>
            <a:chExt cx="1282214" cy="1282214"/>
          </a:xfrm>
        </p:grpSpPr>
        <p:sp>
          <p:nvSpPr>
            <p:cNvPr id="894" name="Google Shape;894;p90"/>
            <p:cNvSpPr txBox="1"/>
            <p:nvPr/>
          </p:nvSpPr>
          <p:spPr>
            <a:xfrm>
              <a:off x="4195493" y="510231"/>
              <a:ext cx="820186" cy="110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90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90"/>
          <p:cNvGrpSpPr/>
          <p:nvPr/>
        </p:nvGrpSpPr>
        <p:grpSpPr>
          <a:xfrm>
            <a:off x="4167035" y="5539470"/>
            <a:ext cx="876324" cy="876324"/>
            <a:chOff x="3985062" y="361516"/>
            <a:chExt cx="1282214" cy="1282214"/>
          </a:xfrm>
        </p:grpSpPr>
        <p:sp>
          <p:nvSpPr>
            <p:cNvPr id="897" name="Google Shape;897;p90"/>
            <p:cNvSpPr txBox="1"/>
            <p:nvPr/>
          </p:nvSpPr>
          <p:spPr>
            <a:xfrm>
              <a:off x="4211421" y="510231"/>
              <a:ext cx="820186" cy="110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90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90"/>
          <p:cNvGrpSpPr/>
          <p:nvPr/>
        </p:nvGrpSpPr>
        <p:grpSpPr>
          <a:xfrm>
            <a:off x="4167035" y="4531451"/>
            <a:ext cx="876324" cy="876324"/>
            <a:chOff x="3985062" y="361516"/>
            <a:chExt cx="1282214" cy="1282214"/>
          </a:xfrm>
        </p:grpSpPr>
        <p:sp>
          <p:nvSpPr>
            <p:cNvPr id="900" name="Google Shape;900;p90"/>
            <p:cNvSpPr txBox="1"/>
            <p:nvPr/>
          </p:nvSpPr>
          <p:spPr>
            <a:xfrm>
              <a:off x="4227349" y="510231"/>
              <a:ext cx="820186" cy="110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90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90"/>
          <p:cNvGrpSpPr/>
          <p:nvPr/>
        </p:nvGrpSpPr>
        <p:grpSpPr>
          <a:xfrm>
            <a:off x="4167035" y="3523434"/>
            <a:ext cx="876324" cy="876324"/>
            <a:chOff x="3985062" y="361516"/>
            <a:chExt cx="1282214" cy="1282214"/>
          </a:xfrm>
        </p:grpSpPr>
        <p:sp>
          <p:nvSpPr>
            <p:cNvPr id="903" name="Google Shape;903;p90"/>
            <p:cNvSpPr txBox="1"/>
            <p:nvPr/>
          </p:nvSpPr>
          <p:spPr>
            <a:xfrm>
              <a:off x="4195493" y="510231"/>
              <a:ext cx="820186" cy="1107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90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90"/>
          <p:cNvGrpSpPr/>
          <p:nvPr/>
        </p:nvGrpSpPr>
        <p:grpSpPr>
          <a:xfrm>
            <a:off x="4167035" y="2515417"/>
            <a:ext cx="876324" cy="876324"/>
            <a:chOff x="3985062" y="361516"/>
            <a:chExt cx="1282214" cy="1282214"/>
          </a:xfrm>
        </p:grpSpPr>
        <p:sp>
          <p:nvSpPr>
            <p:cNvPr id="906" name="Google Shape;906;p90"/>
            <p:cNvSpPr txBox="1"/>
            <p:nvPr/>
          </p:nvSpPr>
          <p:spPr>
            <a:xfrm>
              <a:off x="4227349" y="510231"/>
              <a:ext cx="820186" cy="110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90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90"/>
          <p:cNvGrpSpPr/>
          <p:nvPr/>
        </p:nvGrpSpPr>
        <p:grpSpPr>
          <a:xfrm>
            <a:off x="4167035" y="1507400"/>
            <a:ext cx="876324" cy="876324"/>
            <a:chOff x="3985062" y="361516"/>
            <a:chExt cx="1282214" cy="1282214"/>
          </a:xfrm>
        </p:grpSpPr>
        <p:sp>
          <p:nvSpPr>
            <p:cNvPr id="909" name="Google Shape;909;p90"/>
            <p:cNvSpPr txBox="1"/>
            <p:nvPr/>
          </p:nvSpPr>
          <p:spPr>
            <a:xfrm>
              <a:off x="4227349" y="510231"/>
              <a:ext cx="820186" cy="110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90"/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 cap="flat" cmpd="sng">
              <a:solidFill>
                <a:srgbClr val="AC7A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Blank">
  <p:cSld name="Light_Blank">
    <p:bg>
      <p:bgPr>
        <a:solidFill>
          <a:srgbClr val="D9DCE0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91"/>
          <p:cNvGrpSpPr/>
          <p:nvPr/>
        </p:nvGrpSpPr>
        <p:grpSpPr>
          <a:xfrm rot="-5400000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913" name="Google Shape;913;p91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91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p91"/>
          <p:cNvGrpSpPr/>
          <p:nvPr/>
        </p:nvGrpSpPr>
        <p:grpSpPr>
          <a:xfrm rot="5400000">
            <a:off x="-492489" y="3455354"/>
            <a:ext cx="3374044" cy="3410361"/>
            <a:chOff x="9594219" y="177613"/>
            <a:chExt cx="2801864" cy="2832024"/>
          </a:xfrm>
        </p:grpSpPr>
        <p:sp>
          <p:nvSpPr>
            <p:cNvPr id="946" name="Google Shape;946;p91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91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91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91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91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91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91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91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91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91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91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91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91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91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91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91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91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91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91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91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91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91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91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91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91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91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91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91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91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91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91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91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91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9" name="Google Shape;979;p91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ntent 1_Bottom">
  <p:cSld name="Dark_Content 1_Bottom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0"/>
          <p:cNvGrpSpPr/>
          <p:nvPr/>
        </p:nvGrpSpPr>
        <p:grpSpPr>
          <a:xfrm rot="-54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54" name="Google Shape;54;p80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0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0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0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0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0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0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0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0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0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0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0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0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0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0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0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0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0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0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0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0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0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0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0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0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0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0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0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0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0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80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80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0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0"/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86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Placeholder">
  <p:cSld name="Picture Placeholder">
    <p:bg>
      <p:bgPr>
        <a:solidFill>
          <a:schemeClr val="dk2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82" name="Google Shape;982;p92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983" name="Google Shape;983;p92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92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92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92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92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92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92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92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92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92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92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92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92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92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92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92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92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92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92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92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92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92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92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92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92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92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92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92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92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92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92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92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92"/>
          <p:cNvGrpSpPr/>
          <p:nvPr/>
        </p:nvGrpSpPr>
        <p:grpSpPr>
          <a:xfrm rot="5400000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1016" name="Google Shape;1016;p92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92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92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92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92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92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92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92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92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92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92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92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92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92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92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92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92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92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92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92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92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92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92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92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92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92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92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92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92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92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92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92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" name="Google Shape;1048;p92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92"/>
          <p:cNvSpPr>
            <a:spLocks noGrp="1"/>
          </p:cNvSpPr>
          <p:nvPr>
            <p:ph type="pic" idx="2"/>
          </p:nvPr>
        </p:nvSpPr>
        <p:spPr>
          <a:xfrm>
            <a:off x="2234406" y="1020864"/>
            <a:ext cx="7723187" cy="4810125"/>
          </a:xfrm>
          <a:prstGeom prst="rect">
            <a:avLst/>
          </a:prstGeom>
          <a:solidFill>
            <a:srgbClr val="303F48"/>
          </a:solidFill>
          <a:ln w="9525" cap="flat" cmpd="sng">
            <a:solidFill>
              <a:srgbClr val="8A969D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ontent 2_Bottom">
  <p:cSld name="Light_Content 2_Bottom">
    <p:bg>
      <p:bgPr>
        <a:solidFill>
          <a:srgbClr val="D9DCE0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3"/>
          <p:cNvSpPr txBox="1">
            <a:spLocks noGrp="1"/>
          </p:cNvSpPr>
          <p:nvPr>
            <p:ph type="body" idx="1"/>
          </p:nvPr>
        </p:nvSpPr>
        <p:spPr>
          <a:xfrm>
            <a:off x="6193984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2" name="Google Shape;1052;p93"/>
          <p:cNvSpPr txBox="1">
            <a:spLocks noGrp="1"/>
          </p:cNvSpPr>
          <p:nvPr>
            <p:ph type="body" idx="2"/>
          </p:nvPr>
        </p:nvSpPr>
        <p:spPr>
          <a:xfrm>
            <a:off x="498163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53" name="Google Shape;1053;p93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1054" name="Google Shape;1054;p93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93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93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93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93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93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93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93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93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93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93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93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93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93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93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93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93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93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93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93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93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93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93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93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93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93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93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93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93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93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93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5" name="Google Shape;1085;p93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6" name="Google Shape;1086;p93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93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ontent 3_Bottom">
  <p:cSld name="Light_Content 3_Bottom">
    <p:bg>
      <p:bgPr>
        <a:solidFill>
          <a:srgbClr val="D9DCE0"/>
        </a:soli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94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1090" name="Google Shape;1090;p94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94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94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94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94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94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94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94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94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94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94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94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94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94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94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94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94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94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94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94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94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94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94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94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94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94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94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94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94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94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94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1" name="Google Shape;1121;p94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2" name="Google Shape;1122;p94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94"/>
          <p:cNvSpPr txBox="1">
            <a:spLocks noGrp="1"/>
          </p:cNvSpPr>
          <p:nvPr>
            <p:ph type="body" idx="1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4" name="Google Shape;1124;p94"/>
          <p:cNvSpPr txBox="1">
            <a:spLocks noGrp="1"/>
          </p:cNvSpPr>
          <p:nvPr>
            <p:ph type="body" idx="2"/>
          </p:nvPr>
        </p:nvSpPr>
        <p:spPr>
          <a:xfrm>
            <a:off x="8087188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5" name="Google Shape;1125;p94"/>
          <p:cNvSpPr txBox="1">
            <a:spLocks noGrp="1"/>
          </p:cNvSpPr>
          <p:nvPr>
            <p:ph type="body" idx="3"/>
          </p:nvPr>
        </p:nvSpPr>
        <p:spPr>
          <a:xfrm>
            <a:off x="4292676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6" name="Google Shape;1126;p94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ontent 2_Top">
  <p:cSld name="Light_Content 2_Top">
    <p:bg>
      <p:bgPr>
        <a:solidFill>
          <a:srgbClr val="D9DCE0"/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95"/>
          <p:cNvGrpSpPr/>
          <p:nvPr/>
        </p:nvGrpSpPr>
        <p:grpSpPr>
          <a:xfrm rot="-5400000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1129" name="Google Shape;1129;p95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95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95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95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95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95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95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95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95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95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95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95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95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95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95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95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95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95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95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95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95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95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95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95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95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95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95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5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95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95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5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5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1" name="Google Shape;1161;p95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2" name="Google Shape;1162;p95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95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95"/>
          <p:cNvSpPr txBox="1">
            <a:spLocks noGrp="1"/>
          </p:cNvSpPr>
          <p:nvPr>
            <p:ph type="body" idx="1"/>
          </p:nvPr>
        </p:nvSpPr>
        <p:spPr>
          <a:xfrm>
            <a:off x="6193984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5" name="Google Shape;1165;p95"/>
          <p:cNvSpPr txBox="1">
            <a:spLocks noGrp="1"/>
          </p:cNvSpPr>
          <p:nvPr>
            <p:ph type="body" idx="2"/>
          </p:nvPr>
        </p:nvSpPr>
        <p:spPr>
          <a:xfrm>
            <a:off x="498163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ontent 3_Top">
  <p:cSld name="Light_Content 3_Top">
    <p:bg>
      <p:bgPr>
        <a:solidFill>
          <a:srgbClr val="D9DCE0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96"/>
          <p:cNvGrpSpPr/>
          <p:nvPr/>
        </p:nvGrpSpPr>
        <p:grpSpPr>
          <a:xfrm rot="-5400000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1168" name="Google Shape;1168;p96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6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96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96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6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96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96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96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96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96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96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96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96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6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96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96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6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6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6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6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96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96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6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96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96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96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96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96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96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96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96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6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0" name="Google Shape;1200;p96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1" name="Google Shape;1201;p96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96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96"/>
          <p:cNvSpPr txBox="1">
            <a:spLocks noGrp="1"/>
          </p:cNvSpPr>
          <p:nvPr>
            <p:ph type="body" idx="1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4" name="Google Shape;1204;p96"/>
          <p:cNvSpPr txBox="1">
            <a:spLocks noGrp="1"/>
          </p:cNvSpPr>
          <p:nvPr>
            <p:ph type="body" idx="2"/>
          </p:nvPr>
        </p:nvSpPr>
        <p:spPr>
          <a:xfrm>
            <a:off x="8087188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5" name="Google Shape;1205;p96"/>
          <p:cNvSpPr txBox="1">
            <a:spLocks noGrp="1"/>
          </p:cNvSpPr>
          <p:nvPr>
            <p:ph type="body" idx="3"/>
          </p:nvPr>
        </p:nvSpPr>
        <p:spPr>
          <a:xfrm>
            <a:off x="4292676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ntent 2_Bottom">
  <p:cSld name="Dark_Content 2_Bottom">
    <p:bg>
      <p:bgPr>
        <a:solidFill>
          <a:schemeClr val="dk2"/>
        </a:solidFill>
        <a:effectLst/>
      </p:bgPr>
    </p:bg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97"/>
          <p:cNvGrpSpPr/>
          <p:nvPr/>
        </p:nvGrpSpPr>
        <p:grpSpPr>
          <a:xfrm rot="-54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1208" name="Google Shape;1208;p97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97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97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7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97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97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97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97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97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97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97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97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97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97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97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97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97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97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97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97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97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97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97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97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97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97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97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97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97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97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8" name="Google Shape;1238;p97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9" name="Google Shape;1239;p97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97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97"/>
          <p:cNvSpPr txBox="1">
            <a:spLocks noGrp="1"/>
          </p:cNvSpPr>
          <p:nvPr>
            <p:ph type="body" idx="1"/>
          </p:nvPr>
        </p:nvSpPr>
        <p:spPr>
          <a:xfrm>
            <a:off x="6193984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2" name="Google Shape;1242;p97"/>
          <p:cNvSpPr txBox="1">
            <a:spLocks noGrp="1"/>
          </p:cNvSpPr>
          <p:nvPr>
            <p:ph type="body" idx="2"/>
          </p:nvPr>
        </p:nvSpPr>
        <p:spPr>
          <a:xfrm>
            <a:off x="498163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ntent 3_Bottom">
  <p:cSld name="Dark_Content 3_Bottom">
    <p:bg>
      <p:bgPr>
        <a:solidFill>
          <a:schemeClr val="dk2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8"/>
          <p:cNvGrpSpPr/>
          <p:nvPr/>
        </p:nvGrpSpPr>
        <p:grpSpPr>
          <a:xfrm rot="-54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1245" name="Google Shape;1245;p98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98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8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98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98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8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98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98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98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98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98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98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98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98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98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98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98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98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98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98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98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98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98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98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98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8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98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98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98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98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5" name="Google Shape;1275;p9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6" name="Google Shape;1276;p98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98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98"/>
          <p:cNvSpPr txBox="1">
            <a:spLocks noGrp="1"/>
          </p:cNvSpPr>
          <p:nvPr>
            <p:ph type="body" idx="1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9" name="Google Shape;1279;p98"/>
          <p:cNvSpPr txBox="1">
            <a:spLocks noGrp="1"/>
          </p:cNvSpPr>
          <p:nvPr>
            <p:ph type="body" idx="2"/>
          </p:nvPr>
        </p:nvSpPr>
        <p:spPr>
          <a:xfrm>
            <a:off x="8087188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0" name="Google Shape;1280;p98"/>
          <p:cNvSpPr txBox="1">
            <a:spLocks noGrp="1"/>
          </p:cNvSpPr>
          <p:nvPr>
            <p:ph type="body" idx="3"/>
          </p:nvPr>
        </p:nvSpPr>
        <p:spPr>
          <a:xfrm>
            <a:off x="4292676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ntent 2_Top">
  <p:cSld name="Dark_Content 2_Top">
    <p:bg>
      <p:bgPr>
        <a:solidFill>
          <a:schemeClr val="dk2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99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1283" name="Google Shape;1283;p99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99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9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99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99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9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99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99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9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99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9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9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9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9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9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9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99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9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99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9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9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99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99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99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99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9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9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9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99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99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99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99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p99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6" name="Google Shape;1316;p99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99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99"/>
          <p:cNvSpPr txBox="1">
            <a:spLocks noGrp="1"/>
          </p:cNvSpPr>
          <p:nvPr>
            <p:ph type="body" idx="1"/>
          </p:nvPr>
        </p:nvSpPr>
        <p:spPr>
          <a:xfrm>
            <a:off x="6193984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99"/>
          <p:cNvSpPr txBox="1">
            <a:spLocks noGrp="1"/>
          </p:cNvSpPr>
          <p:nvPr>
            <p:ph type="body" idx="2"/>
          </p:nvPr>
        </p:nvSpPr>
        <p:spPr>
          <a:xfrm>
            <a:off x="498163" y="1371599"/>
            <a:ext cx="546237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ntent 3_Top">
  <p:cSld name="Dark_Content 3_Top">
    <p:bg>
      <p:bgPr>
        <a:solidFill>
          <a:schemeClr val="dk2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p100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1322" name="Google Shape;1322;p100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00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00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00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00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00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00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00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00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00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00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00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00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00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00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00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00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00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00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00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00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00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00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00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00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00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00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00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00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00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00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00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4" name="Google Shape;1354;p100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5" name="Google Shape;1355;p100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100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100"/>
          <p:cNvSpPr txBox="1">
            <a:spLocks noGrp="1"/>
          </p:cNvSpPr>
          <p:nvPr>
            <p:ph type="body" idx="1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8" name="Google Shape;1358;p100"/>
          <p:cNvSpPr txBox="1">
            <a:spLocks noGrp="1"/>
          </p:cNvSpPr>
          <p:nvPr>
            <p:ph type="body" idx="2"/>
          </p:nvPr>
        </p:nvSpPr>
        <p:spPr>
          <a:xfrm>
            <a:off x="8087188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9" name="Google Shape;1359;p100"/>
          <p:cNvSpPr txBox="1">
            <a:spLocks noGrp="1"/>
          </p:cNvSpPr>
          <p:nvPr>
            <p:ph type="body" idx="3"/>
          </p:nvPr>
        </p:nvSpPr>
        <p:spPr>
          <a:xfrm>
            <a:off x="4292676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2/3">
  <p:cSld name="Light_2/3">
    <p:bg>
      <p:bgPr>
        <a:solidFill>
          <a:srgbClr val="D9DCE0"/>
        </a:solid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" name="Google Shape;1361;p101"/>
          <p:cNvGrpSpPr/>
          <p:nvPr/>
        </p:nvGrpSpPr>
        <p:grpSpPr>
          <a:xfrm rot="-5400000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1362" name="Google Shape;1362;p101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01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01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01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01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01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01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01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01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01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01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01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01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01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01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01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01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01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01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01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01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01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01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01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01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01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01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01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01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01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01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01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4" name="Google Shape;1394;p101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5" name="Google Shape;1395;p101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6" name="Google Shape;1396;p101"/>
          <p:cNvSpPr txBox="1">
            <a:spLocks noGrp="1"/>
          </p:cNvSpPr>
          <p:nvPr>
            <p:ph type="body" idx="1"/>
          </p:nvPr>
        </p:nvSpPr>
        <p:spPr>
          <a:xfrm>
            <a:off x="4387450" y="313190"/>
            <a:ext cx="7265574" cy="58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97" name="Google Shape;1397;p101"/>
          <p:cNvCxnSpPr/>
          <p:nvPr/>
        </p:nvCxnSpPr>
        <p:spPr>
          <a:xfrm>
            <a:off x="4213078" y="313190"/>
            <a:ext cx="0" cy="5863772"/>
          </a:xfrm>
          <a:prstGeom prst="straightConnector1">
            <a:avLst/>
          </a:prstGeom>
          <a:noFill/>
          <a:ln w="19050" cap="flat" cmpd="sng">
            <a:solidFill>
              <a:srgbClr val="B1B8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8" name="Google Shape;1398;p101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101"/>
          <p:cNvSpPr txBox="1">
            <a:spLocks noGrp="1"/>
          </p:cNvSpPr>
          <p:nvPr>
            <p:ph type="body" idx="2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ntent 1_Top">
  <p:cSld name="Dark_Content 1_Top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74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90" name="Google Shape;90;p74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4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4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4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4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4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4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4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4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4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4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4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4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4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4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4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4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4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4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4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4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4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4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4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4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4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4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4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4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4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4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4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74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74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4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4"/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86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2/3">
  <p:cSld name="Dark_2/3">
    <p:bg>
      <p:bgPr>
        <a:solidFill>
          <a:schemeClr val="dk2"/>
        </a:solidFill>
        <a:effectLst/>
      </p:bgPr>
    </p:bg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104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1479" name="Google Shape;1479;p104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04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04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04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04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04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04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04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04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04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04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04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04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04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04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04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04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04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04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04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04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04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04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04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04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04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04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04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04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04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04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04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1" name="Google Shape;1511;p104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2" name="Google Shape;1512;p104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13" name="Google Shape;1513;p104"/>
          <p:cNvCxnSpPr/>
          <p:nvPr/>
        </p:nvCxnSpPr>
        <p:spPr>
          <a:xfrm>
            <a:off x="4213078" y="313190"/>
            <a:ext cx="0" cy="5863772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4" name="Google Shape;1514;p104"/>
          <p:cNvSpPr txBox="1">
            <a:spLocks noGrp="1"/>
          </p:cNvSpPr>
          <p:nvPr>
            <p:ph type="body" idx="1"/>
          </p:nvPr>
        </p:nvSpPr>
        <p:spPr>
          <a:xfrm>
            <a:off x="4387450" y="313190"/>
            <a:ext cx="7265574" cy="58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5" name="Google Shape;1515;p104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6" name="Google Shape;1516;p104"/>
          <p:cNvSpPr txBox="1">
            <a:spLocks noGrp="1"/>
          </p:cNvSpPr>
          <p:nvPr>
            <p:ph type="body" idx="2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2 Topics">
  <p:cSld name="Light_2 Topics">
    <p:bg>
      <p:bgPr>
        <a:solidFill>
          <a:srgbClr val="D9DCE0"/>
        </a:solidFill>
        <a:effectLst/>
      </p:bgPr>
    </p:bg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105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1519" name="Google Shape;1519;p105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05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05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05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05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05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05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05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05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05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05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05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05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05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05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05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05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05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05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05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05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05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05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05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05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05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05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05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05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05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05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0" name="Google Shape;1550;p105"/>
          <p:cNvSpPr/>
          <p:nvPr/>
        </p:nvSpPr>
        <p:spPr>
          <a:xfrm rot="-5400000" flipH="1">
            <a:off x="7257195" y="974589"/>
            <a:ext cx="3515941" cy="5275718"/>
          </a:xfrm>
          <a:custGeom>
            <a:avLst/>
            <a:gdLst/>
            <a:ahLst/>
            <a:cxnLst/>
            <a:rect l="l" t="t" r="r" b="b"/>
            <a:pathLst>
              <a:path w="3515941" h="5275718" extrusionOk="0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105"/>
          <p:cNvSpPr/>
          <p:nvPr/>
        </p:nvSpPr>
        <p:spPr>
          <a:xfrm rot="-5400000" flipH="1">
            <a:off x="1374758" y="974586"/>
            <a:ext cx="3515941" cy="5275718"/>
          </a:xfrm>
          <a:custGeom>
            <a:avLst/>
            <a:gdLst/>
            <a:ahLst/>
            <a:cxnLst/>
            <a:rect l="l" t="t" r="r" b="b"/>
            <a:pathLst>
              <a:path w="3515941" h="5275718" extrusionOk="0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105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3" name="Google Shape;1553;p105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105"/>
          <p:cNvSpPr txBox="1">
            <a:spLocks noGrp="1"/>
          </p:cNvSpPr>
          <p:nvPr>
            <p:ph type="body" idx="1"/>
          </p:nvPr>
        </p:nvSpPr>
        <p:spPr>
          <a:xfrm>
            <a:off x="6512222" y="3706816"/>
            <a:ext cx="5005886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p105"/>
          <p:cNvSpPr txBox="1">
            <a:spLocks noGrp="1"/>
          </p:cNvSpPr>
          <p:nvPr>
            <p:ph type="body" idx="2"/>
          </p:nvPr>
        </p:nvSpPr>
        <p:spPr>
          <a:xfrm>
            <a:off x="629785" y="3706815"/>
            <a:ext cx="5005886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p105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3 Topics">
  <p:cSld name="Light_3 Topics">
    <p:bg>
      <p:bgPr>
        <a:solidFill>
          <a:srgbClr val="D9DCE0"/>
        </a:solidFill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106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1559" name="Google Shape;1559;p106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06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06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06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06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06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06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06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06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06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06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06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06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06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06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06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06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06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06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06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06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06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06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06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06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06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06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06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06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06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06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p106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1" name="Google Shape;1591;p106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106"/>
          <p:cNvSpPr/>
          <p:nvPr/>
        </p:nvSpPr>
        <p:spPr>
          <a:xfrm rot="-5400000" flipH="1">
            <a:off x="8238360" y="1955751"/>
            <a:ext cx="3515939" cy="3313390"/>
          </a:xfrm>
          <a:custGeom>
            <a:avLst/>
            <a:gdLst/>
            <a:ahLst/>
            <a:cxnLst/>
            <a:rect l="l" t="t" r="r" b="b"/>
            <a:pathLst>
              <a:path w="3515939" h="3313390" extrusionOk="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106"/>
          <p:cNvSpPr/>
          <p:nvPr/>
        </p:nvSpPr>
        <p:spPr>
          <a:xfrm rot="-5400000" flipH="1">
            <a:off x="396889" y="1955753"/>
            <a:ext cx="3515939" cy="3313390"/>
          </a:xfrm>
          <a:custGeom>
            <a:avLst/>
            <a:gdLst/>
            <a:ahLst/>
            <a:cxnLst/>
            <a:rect l="l" t="t" r="r" b="b"/>
            <a:pathLst>
              <a:path w="3515939" h="3313390" extrusionOk="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106"/>
          <p:cNvSpPr/>
          <p:nvPr/>
        </p:nvSpPr>
        <p:spPr>
          <a:xfrm rot="-5400000" flipH="1">
            <a:off x="4339229" y="1955752"/>
            <a:ext cx="3515939" cy="3313390"/>
          </a:xfrm>
          <a:custGeom>
            <a:avLst/>
            <a:gdLst/>
            <a:ahLst/>
            <a:cxnLst/>
            <a:rect l="l" t="t" r="r" b="b"/>
            <a:pathLst>
              <a:path w="3515939" h="3313390" extrusionOk="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06"/>
          <p:cNvSpPr txBox="1">
            <a:spLocks noGrp="1"/>
          </p:cNvSpPr>
          <p:nvPr>
            <p:ph type="body" idx="1"/>
          </p:nvPr>
        </p:nvSpPr>
        <p:spPr>
          <a:xfrm>
            <a:off x="8407941" y="3706820"/>
            <a:ext cx="3176778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6" name="Google Shape;1596;p106"/>
          <p:cNvSpPr txBox="1">
            <a:spLocks noGrp="1"/>
          </p:cNvSpPr>
          <p:nvPr>
            <p:ph type="body" idx="2"/>
          </p:nvPr>
        </p:nvSpPr>
        <p:spPr>
          <a:xfrm>
            <a:off x="4513550" y="3706819"/>
            <a:ext cx="3176778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7" name="Google Shape;1597;p106"/>
          <p:cNvSpPr txBox="1">
            <a:spLocks noGrp="1"/>
          </p:cNvSpPr>
          <p:nvPr>
            <p:ph type="body" idx="3"/>
          </p:nvPr>
        </p:nvSpPr>
        <p:spPr>
          <a:xfrm>
            <a:off x="566469" y="3706819"/>
            <a:ext cx="3176778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8" name="Google Shape;1598;p106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4 Topics">
  <p:cSld name="Light_4 Topics">
    <p:bg>
      <p:bgPr>
        <a:solidFill>
          <a:srgbClr val="D9DCE0"/>
        </a:solidFill>
        <a:effectLst/>
      </p:bgPr>
    </p:bg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Google Shape;1600;p107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1601" name="Google Shape;1601;p107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07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07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07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07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07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07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07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07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07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07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07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07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07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07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07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07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07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07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07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07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07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07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07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07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07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07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07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07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07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07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2" name="Google Shape;1632;p107"/>
          <p:cNvSpPr/>
          <p:nvPr/>
        </p:nvSpPr>
        <p:spPr>
          <a:xfrm>
            <a:off x="499645" y="1667816"/>
            <a:ext cx="261700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07"/>
          <p:cNvSpPr/>
          <p:nvPr/>
        </p:nvSpPr>
        <p:spPr>
          <a:xfrm rot="-5400000" flipH="1">
            <a:off x="8048750" y="2662463"/>
            <a:ext cx="4600779" cy="2611500"/>
          </a:xfrm>
          <a:custGeom>
            <a:avLst/>
            <a:gdLst/>
            <a:ahLst/>
            <a:cxnLst/>
            <a:rect l="l" t="t" r="r" b="b"/>
            <a:pathLst>
              <a:path w="4600779" h="2611500" extrusionOk="0">
                <a:moveTo>
                  <a:pt x="0" y="435431"/>
                </a:moveTo>
                <a:lnTo>
                  <a:pt x="0" y="566060"/>
                </a:lnTo>
                <a:lnTo>
                  <a:pt x="0" y="2480871"/>
                </a:lnTo>
                <a:lnTo>
                  <a:pt x="0" y="2611500"/>
                </a:lnTo>
                <a:lnTo>
                  <a:pt x="981278" y="2611500"/>
                </a:lnTo>
                <a:lnTo>
                  <a:pt x="3206502" y="2611500"/>
                </a:lnTo>
                <a:lnTo>
                  <a:pt x="4187780" y="2611499"/>
                </a:lnTo>
                <a:lnTo>
                  <a:pt x="4600778" y="2369565"/>
                </a:lnTo>
                <a:lnTo>
                  <a:pt x="4600778" y="2238936"/>
                </a:lnTo>
                <a:lnTo>
                  <a:pt x="4600778" y="1934138"/>
                </a:lnTo>
                <a:lnTo>
                  <a:pt x="4600779" y="1934137"/>
                </a:lnTo>
                <a:lnTo>
                  <a:pt x="4600779" y="1803508"/>
                </a:lnTo>
                <a:lnTo>
                  <a:pt x="4600779" y="130629"/>
                </a:lnTo>
                <a:lnTo>
                  <a:pt x="4600779" y="0"/>
                </a:lnTo>
                <a:lnTo>
                  <a:pt x="981279" y="0"/>
                </a:lnTo>
                <a:lnTo>
                  <a:pt x="981279" y="5"/>
                </a:lnTo>
                <a:lnTo>
                  <a:pt x="1" y="5"/>
                </a:lnTo>
                <a:lnTo>
                  <a:pt x="1" y="130634"/>
                </a:lnTo>
                <a:lnTo>
                  <a:pt x="1" y="4354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107"/>
          <p:cNvSpPr/>
          <p:nvPr/>
        </p:nvSpPr>
        <p:spPr>
          <a:xfrm>
            <a:off x="6195475" y="1667820"/>
            <a:ext cx="261700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07"/>
          <p:cNvSpPr/>
          <p:nvPr/>
        </p:nvSpPr>
        <p:spPr>
          <a:xfrm>
            <a:off x="3347560" y="1667818"/>
            <a:ext cx="261700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07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7" name="Google Shape;1637;p107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107"/>
          <p:cNvSpPr txBox="1">
            <a:spLocks noGrp="1"/>
          </p:cNvSpPr>
          <p:nvPr>
            <p:ph type="body" idx="1"/>
          </p:nvPr>
        </p:nvSpPr>
        <p:spPr>
          <a:xfrm>
            <a:off x="578496" y="4057768"/>
            <a:ext cx="2459300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107"/>
          <p:cNvSpPr txBox="1">
            <a:spLocks noGrp="1"/>
          </p:cNvSpPr>
          <p:nvPr>
            <p:ph type="body" idx="2"/>
          </p:nvPr>
        </p:nvSpPr>
        <p:spPr>
          <a:xfrm>
            <a:off x="3426411" y="4057768"/>
            <a:ext cx="2459300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0" name="Google Shape;1640;p107"/>
          <p:cNvSpPr txBox="1">
            <a:spLocks noGrp="1"/>
          </p:cNvSpPr>
          <p:nvPr>
            <p:ph type="body" idx="3"/>
          </p:nvPr>
        </p:nvSpPr>
        <p:spPr>
          <a:xfrm>
            <a:off x="6273594" y="4057768"/>
            <a:ext cx="246076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1" name="Google Shape;1641;p107"/>
          <p:cNvSpPr txBox="1">
            <a:spLocks noGrp="1"/>
          </p:cNvSpPr>
          <p:nvPr>
            <p:ph type="body" idx="4"/>
          </p:nvPr>
        </p:nvSpPr>
        <p:spPr>
          <a:xfrm>
            <a:off x="9120731" y="4057769"/>
            <a:ext cx="246076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2" name="Google Shape;1642;p107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2 Topics">
  <p:cSld name="Dark_2 Topics">
    <p:bg>
      <p:bgPr>
        <a:solidFill>
          <a:schemeClr val="dk2"/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108"/>
          <p:cNvGrpSpPr/>
          <p:nvPr/>
        </p:nvGrpSpPr>
        <p:grpSpPr>
          <a:xfrm rot="-54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1645" name="Google Shape;1645;p108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08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08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08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08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8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8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8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8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08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08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8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8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8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8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08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08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8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8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8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8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8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8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8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8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8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8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8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8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8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10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6" name="Google Shape;1676;p108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108"/>
          <p:cNvSpPr/>
          <p:nvPr/>
        </p:nvSpPr>
        <p:spPr>
          <a:xfrm rot="-5400000" flipH="1">
            <a:off x="7257195" y="974589"/>
            <a:ext cx="3515941" cy="5275718"/>
          </a:xfrm>
          <a:custGeom>
            <a:avLst/>
            <a:gdLst/>
            <a:ahLst/>
            <a:cxnLst/>
            <a:rect l="l" t="t" r="r" b="b"/>
            <a:pathLst>
              <a:path w="3515941" h="5275718" extrusionOk="0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08"/>
          <p:cNvSpPr/>
          <p:nvPr/>
        </p:nvSpPr>
        <p:spPr>
          <a:xfrm rot="-5400000" flipH="1">
            <a:off x="1374758" y="974586"/>
            <a:ext cx="3515941" cy="5275718"/>
          </a:xfrm>
          <a:custGeom>
            <a:avLst/>
            <a:gdLst/>
            <a:ahLst/>
            <a:cxnLst/>
            <a:rect l="l" t="t" r="r" b="b"/>
            <a:pathLst>
              <a:path w="3515941" h="5275718" extrusionOk="0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08"/>
          <p:cNvSpPr txBox="1">
            <a:spLocks noGrp="1"/>
          </p:cNvSpPr>
          <p:nvPr>
            <p:ph type="body" idx="1"/>
          </p:nvPr>
        </p:nvSpPr>
        <p:spPr>
          <a:xfrm>
            <a:off x="6512222" y="3706816"/>
            <a:ext cx="5005886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0" name="Google Shape;1680;p108"/>
          <p:cNvSpPr txBox="1">
            <a:spLocks noGrp="1"/>
          </p:cNvSpPr>
          <p:nvPr>
            <p:ph type="body" idx="2"/>
          </p:nvPr>
        </p:nvSpPr>
        <p:spPr>
          <a:xfrm>
            <a:off x="629785" y="3706815"/>
            <a:ext cx="5005886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1" name="Google Shape;1681;p108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4 Topics">
  <p:cSld name="Dark_4 Topics">
    <p:bg>
      <p:bgPr>
        <a:solidFill>
          <a:schemeClr val="dk2"/>
        </a:solidFill>
        <a:effectLst/>
      </p:bgPr>
    </p:bg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109"/>
          <p:cNvGrpSpPr/>
          <p:nvPr/>
        </p:nvGrpSpPr>
        <p:grpSpPr>
          <a:xfrm rot="-54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1684" name="Google Shape;1684;p109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09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09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09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09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09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09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09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09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09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09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09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09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09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09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09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09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09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09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09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09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9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9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9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9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9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9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9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9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9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4" name="Google Shape;1714;p109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5" name="Google Shape;1715;p109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109"/>
          <p:cNvSpPr/>
          <p:nvPr/>
        </p:nvSpPr>
        <p:spPr>
          <a:xfrm>
            <a:off x="499645" y="1667816"/>
            <a:ext cx="261700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109"/>
          <p:cNvSpPr/>
          <p:nvPr/>
        </p:nvSpPr>
        <p:spPr>
          <a:xfrm rot="-5400000" flipH="1">
            <a:off x="8048750" y="2662463"/>
            <a:ext cx="4600779" cy="2611500"/>
          </a:xfrm>
          <a:custGeom>
            <a:avLst/>
            <a:gdLst/>
            <a:ahLst/>
            <a:cxnLst/>
            <a:rect l="l" t="t" r="r" b="b"/>
            <a:pathLst>
              <a:path w="4600779" h="2611500" extrusionOk="0">
                <a:moveTo>
                  <a:pt x="0" y="435431"/>
                </a:moveTo>
                <a:lnTo>
                  <a:pt x="0" y="566060"/>
                </a:lnTo>
                <a:lnTo>
                  <a:pt x="0" y="2480871"/>
                </a:lnTo>
                <a:lnTo>
                  <a:pt x="0" y="2611500"/>
                </a:lnTo>
                <a:lnTo>
                  <a:pt x="981278" y="2611500"/>
                </a:lnTo>
                <a:lnTo>
                  <a:pt x="3206502" y="2611500"/>
                </a:lnTo>
                <a:lnTo>
                  <a:pt x="4187780" y="2611499"/>
                </a:lnTo>
                <a:lnTo>
                  <a:pt x="4600778" y="2369565"/>
                </a:lnTo>
                <a:lnTo>
                  <a:pt x="4600778" y="2238936"/>
                </a:lnTo>
                <a:lnTo>
                  <a:pt x="4600778" y="1934138"/>
                </a:lnTo>
                <a:lnTo>
                  <a:pt x="4600779" y="1934137"/>
                </a:lnTo>
                <a:lnTo>
                  <a:pt x="4600779" y="1803508"/>
                </a:lnTo>
                <a:lnTo>
                  <a:pt x="4600779" y="130629"/>
                </a:lnTo>
                <a:lnTo>
                  <a:pt x="4600779" y="0"/>
                </a:lnTo>
                <a:lnTo>
                  <a:pt x="981279" y="0"/>
                </a:lnTo>
                <a:lnTo>
                  <a:pt x="981279" y="5"/>
                </a:lnTo>
                <a:lnTo>
                  <a:pt x="1" y="5"/>
                </a:lnTo>
                <a:lnTo>
                  <a:pt x="1" y="130634"/>
                </a:lnTo>
                <a:lnTo>
                  <a:pt x="1" y="435431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09"/>
          <p:cNvSpPr/>
          <p:nvPr/>
        </p:nvSpPr>
        <p:spPr>
          <a:xfrm>
            <a:off x="6195475" y="1667820"/>
            <a:ext cx="261700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109"/>
          <p:cNvSpPr/>
          <p:nvPr/>
        </p:nvSpPr>
        <p:spPr>
          <a:xfrm>
            <a:off x="3347560" y="1667818"/>
            <a:ext cx="2617002" cy="4600780"/>
          </a:xfrm>
          <a:custGeom>
            <a:avLst/>
            <a:gdLst/>
            <a:ahLst/>
            <a:cxnLst/>
            <a:rect l="l" t="t" r="r" b="b"/>
            <a:pathLst>
              <a:path w="2045442" h="4600780" extrusionOk="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109"/>
          <p:cNvSpPr txBox="1">
            <a:spLocks noGrp="1"/>
          </p:cNvSpPr>
          <p:nvPr>
            <p:ph type="body" idx="1"/>
          </p:nvPr>
        </p:nvSpPr>
        <p:spPr>
          <a:xfrm>
            <a:off x="578496" y="4057768"/>
            <a:ext cx="2459300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1" name="Google Shape;1721;p109"/>
          <p:cNvSpPr txBox="1">
            <a:spLocks noGrp="1"/>
          </p:cNvSpPr>
          <p:nvPr>
            <p:ph type="body" idx="2"/>
          </p:nvPr>
        </p:nvSpPr>
        <p:spPr>
          <a:xfrm>
            <a:off x="3426411" y="4057768"/>
            <a:ext cx="2459300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2" name="Google Shape;1722;p109"/>
          <p:cNvSpPr txBox="1">
            <a:spLocks noGrp="1"/>
          </p:cNvSpPr>
          <p:nvPr>
            <p:ph type="body" idx="3"/>
          </p:nvPr>
        </p:nvSpPr>
        <p:spPr>
          <a:xfrm>
            <a:off x="6273594" y="4057768"/>
            <a:ext cx="246076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109"/>
          <p:cNvSpPr txBox="1">
            <a:spLocks noGrp="1"/>
          </p:cNvSpPr>
          <p:nvPr>
            <p:ph type="body" idx="4"/>
          </p:nvPr>
        </p:nvSpPr>
        <p:spPr>
          <a:xfrm>
            <a:off x="9120731" y="4057769"/>
            <a:ext cx="2460764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109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3 Things Vertical">
  <p:cSld name="Dark_3 Things Vertical">
    <p:bg>
      <p:bgPr>
        <a:solidFill>
          <a:schemeClr val="dk2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111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1772" name="Google Shape;1772;p111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11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11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11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11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11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11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11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11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11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11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11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11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11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11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11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11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11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11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11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11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11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11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11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11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11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11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11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11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11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11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11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4" name="Google Shape;1804;p111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5" name="Google Shape;1805;p111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11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7" name="Google Shape;1807;p111"/>
          <p:cNvSpPr txBox="1">
            <a:spLocks noGrp="1"/>
          </p:cNvSpPr>
          <p:nvPr>
            <p:ph type="body" idx="1"/>
          </p:nvPr>
        </p:nvSpPr>
        <p:spPr>
          <a:xfrm>
            <a:off x="498164" y="1371598"/>
            <a:ext cx="3565836" cy="489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8" name="Google Shape;1808;p111"/>
          <p:cNvSpPr/>
          <p:nvPr/>
        </p:nvSpPr>
        <p:spPr>
          <a:xfrm rot="-5400000" flipH="1">
            <a:off x="7032904" y="1747624"/>
            <a:ext cx="1683549" cy="7358391"/>
          </a:xfrm>
          <a:custGeom>
            <a:avLst/>
            <a:gdLst/>
            <a:ahLst/>
            <a:cxnLst/>
            <a:rect l="l" t="t" r="r" b="b"/>
            <a:pathLst>
              <a:path w="1683549" h="7807784" extrusionOk="0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111"/>
          <p:cNvSpPr txBox="1">
            <a:spLocks noGrp="1"/>
          </p:cNvSpPr>
          <p:nvPr>
            <p:ph type="body" idx="2"/>
          </p:nvPr>
        </p:nvSpPr>
        <p:spPr>
          <a:xfrm>
            <a:off x="5212338" y="4933170"/>
            <a:ext cx="6266644" cy="10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0" name="Google Shape;1810;p111"/>
          <p:cNvSpPr/>
          <p:nvPr/>
        </p:nvSpPr>
        <p:spPr>
          <a:xfrm rot="-5400000" flipH="1">
            <a:off x="7032903" y="-376726"/>
            <a:ext cx="1683549" cy="7358393"/>
          </a:xfrm>
          <a:custGeom>
            <a:avLst/>
            <a:gdLst/>
            <a:ahLst/>
            <a:cxnLst/>
            <a:rect l="l" t="t" r="r" b="b"/>
            <a:pathLst>
              <a:path w="1683549" h="7807784" extrusionOk="0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111"/>
          <p:cNvSpPr/>
          <p:nvPr/>
        </p:nvSpPr>
        <p:spPr>
          <a:xfrm>
            <a:off x="4195480" y="336348"/>
            <a:ext cx="7358393" cy="1683549"/>
          </a:xfrm>
          <a:custGeom>
            <a:avLst/>
            <a:gdLst/>
            <a:ahLst/>
            <a:cxnLst/>
            <a:rect l="l" t="t" r="r" b="b"/>
            <a:pathLst>
              <a:path w="7807784" h="1683549" extrusionOk="0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111"/>
          <p:cNvSpPr txBox="1">
            <a:spLocks noGrp="1"/>
          </p:cNvSpPr>
          <p:nvPr>
            <p:ph type="body" idx="3"/>
          </p:nvPr>
        </p:nvSpPr>
        <p:spPr>
          <a:xfrm>
            <a:off x="5212338" y="2788800"/>
            <a:ext cx="6266644" cy="10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3" name="Google Shape;1813;p111"/>
          <p:cNvSpPr txBox="1">
            <a:spLocks noGrp="1"/>
          </p:cNvSpPr>
          <p:nvPr>
            <p:ph type="body" idx="4"/>
          </p:nvPr>
        </p:nvSpPr>
        <p:spPr>
          <a:xfrm>
            <a:off x="5212338" y="663722"/>
            <a:ext cx="6266644" cy="10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a">
  <p:cSld name="Media">
    <p:bg>
      <p:bgPr>
        <a:solidFill>
          <a:schemeClr val="dk1"/>
        </a:solidFill>
        <a:effectLst/>
      </p:bgPr>
    </p:bg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112"/>
          <p:cNvSpPr>
            <a:spLocks noGrp="1"/>
          </p:cNvSpPr>
          <p:nvPr>
            <p:ph type="media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336fe787967_2_2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6"/>
          <p:cNvSpPr txBox="1">
            <a:spLocks noGrp="1"/>
          </p:cNvSpPr>
          <p:nvPr>
            <p:ph type="title"/>
          </p:nvPr>
        </p:nvSpPr>
        <p:spPr>
          <a:xfrm>
            <a:off x="2807848" y="1753524"/>
            <a:ext cx="8422164" cy="335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6"/>
          <p:cNvSpPr/>
          <p:nvPr/>
        </p:nvSpPr>
        <p:spPr>
          <a:xfrm rot="-5400000">
            <a:off x="315230" y="2069175"/>
            <a:ext cx="1854326" cy="2484786"/>
          </a:xfrm>
          <a:custGeom>
            <a:avLst/>
            <a:gdLst/>
            <a:ahLst/>
            <a:cxnLst/>
            <a:rect l="l" t="t" r="r" b="b"/>
            <a:pathLst>
              <a:path w="1854326" h="2484786" extrusionOk="0">
                <a:moveTo>
                  <a:pt x="1854326" y="0"/>
                </a:moveTo>
                <a:lnTo>
                  <a:pt x="1854326" y="2484786"/>
                </a:lnTo>
                <a:lnTo>
                  <a:pt x="468358" y="2484786"/>
                </a:lnTo>
                <a:lnTo>
                  <a:pt x="0" y="2210792"/>
                </a:lnTo>
                <a:lnTo>
                  <a:pt x="0" y="0"/>
                </a:lnTo>
                <a:lnTo>
                  <a:pt x="18543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76"/>
          <p:cNvGrpSpPr/>
          <p:nvPr/>
        </p:nvGrpSpPr>
        <p:grpSpPr>
          <a:xfrm rot="-5400000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130" name="Google Shape;130;p76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6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6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6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6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6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6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6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6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6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6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6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6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6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6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6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6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6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6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6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6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6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6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6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6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6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6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6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6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6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6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6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76"/>
          <p:cNvSpPr txBox="1"/>
          <p:nvPr/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C11D453-B87C-292C-F323-4514B0FB7D49}"/>
              </a:ext>
            </a:extLst>
          </p:cNvPr>
          <p:cNvSpPr/>
          <p:nvPr userDrawn="1"/>
        </p:nvSpPr>
        <p:spPr>
          <a:xfrm>
            <a:off x="-1" y="3162252"/>
            <a:ext cx="10090808" cy="2621791"/>
          </a:xfrm>
          <a:custGeom>
            <a:avLst/>
            <a:gdLst>
              <a:gd name="connsiteX0" fmla="*/ 0 w 10090808"/>
              <a:gd name="connsiteY0" fmla="*/ 0 h 2621791"/>
              <a:gd name="connsiteX1" fmla="*/ 596348 w 10090808"/>
              <a:gd name="connsiteY1" fmla="*/ 0 h 2621791"/>
              <a:gd name="connsiteX2" fmla="*/ 1052825 w 10090808"/>
              <a:gd name="connsiteY2" fmla="*/ 0 h 2621791"/>
              <a:gd name="connsiteX3" fmla="*/ 1649173 w 10090808"/>
              <a:gd name="connsiteY3" fmla="*/ 0 h 2621791"/>
              <a:gd name="connsiteX4" fmla="*/ 8441635 w 10090808"/>
              <a:gd name="connsiteY4" fmla="*/ 0 h 2621791"/>
              <a:gd name="connsiteX5" fmla="*/ 9037983 w 10090808"/>
              <a:gd name="connsiteY5" fmla="*/ 0 h 2621791"/>
              <a:gd name="connsiteX6" fmla="*/ 9494460 w 10090808"/>
              <a:gd name="connsiteY6" fmla="*/ 0 h 2621791"/>
              <a:gd name="connsiteX7" fmla="*/ 10090808 w 10090808"/>
              <a:gd name="connsiteY7" fmla="*/ 0 h 2621791"/>
              <a:gd name="connsiteX8" fmla="*/ 10090808 w 10090808"/>
              <a:gd name="connsiteY8" fmla="*/ 2129784 h 2621791"/>
              <a:gd name="connsiteX9" fmla="*/ 9837827 w 10090808"/>
              <a:gd name="connsiteY9" fmla="*/ 2621791 h 2621791"/>
              <a:gd name="connsiteX10" fmla="*/ 9241479 w 10090808"/>
              <a:gd name="connsiteY10" fmla="*/ 2621791 h 2621791"/>
              <a:gd name="connsiteX11" fmla="*/ 8785002 w 10090808"/>
              <a:gd name="connsiteY11" fmla="*/ 2621791 h 2621791"/>
              <a:gd name="connsiteX12" fmla="*/ 8785002 w 10090808"/>
              <a:gd name="connsiteY12" fmla="*/ 2621791 h 2621791"/>
              <a:gd name="connsiteX13" fmla="*/ 8188654 w 10090808"/>
              <a:gd name="connsiteY13" fmla="*/ 2621791 h 2621791"/>
              <a:gd name="connsiteX14" fmla="*/ 0 w 10090808"/>
              <a:gd name="connsiteY14" fmla="*/ 2621790 h 26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90808" h="2621791">
                <a:moveTo>
                  <a:pt x="0" y="0"/>
                </a:moveTo>
                <a:lnTo>
                  <a:pt x="596348" y="0"/>
                </a:lnTo>
                <a:lnTo>
                  <a:pt x="1052825" y="0"/>
                </a:lnTo>
                <a:lnTo>
                  <a:pt x="1649173" y="0"/>
                </a:lnTo>
                <a:lnTo>
                  <a:pt x="8441635" y="0"/>
                </a:lnTo>
                <a:lnTo>
                  <a:pt x="9037983" y="0"/>
                </a:lnTo>
                <a:lnTo>
                  <a:pt x="9494460" y="0"/>
                </a:lnTo>
                <a:lnTo>
                  <a:pt x="10090808" y="0"/>
                </a:lnTo>
                <a:lnTo>
                  <a:pt x="10090808" y="2129784"/>
                </a:lnTo>
                <a:lnTo>
                  <a:pt x="9837827" y="2621791"/>
                </a:lnTo>
                <a:lnTo>
                  <a:pt x="9241479" y="2621791"/>
                </a:lnTo>
                <a:lnTo>
                  <a:pt x="8785002" y="2621791"/>
                </a:lnTo>
                <a:lnTo>
                  <a:pt x="8785002" y="2621791"/>
                </a:lnTo>
                <a:lnTo>
                  <a:pt x="8188654" y="2621791"/>
                </a:lnTo>
                <a:lnTo>
                  <a:pt x="0" y="262179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8640" rtlCol="0" anchor="ctr">
            <a:noAutofit/>
          </a:bodyPr>
          <a:lstStyle/>
          <a:p>
            <a:pPr marL="231775" indent="-231775"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2" name="Graphic 10">
            <a:extLst>
              <a:ext uri="{FF2B5EF4-FFF2-40B4-BE49-F238E27FC236}">
                <a16:creationId xmlns:a16="http://schemas.microsoft.com/office/drawing/2014/main" id="{112D7EFE-7273-F438-B5C0-A0EE0DFDE24C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0E35B51-27B8-D6B0-4B7E-53FD622AC0A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DF8E31-1153-8404-D77C-A20C42D615B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31547C7-8E71-3D3F-2547-4761EDFA78E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7681B4A-A148-0A2C-3BB7-95B1069A784D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5DA98EC-DC77-6A6A-D9D4-038EA9866934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42984D2-FBD5-DAFE-85B9-DEA95C02434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D875B8-CFB1-525A-4AAE-C1A0EFBD2D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B7E3A59-BC3A-F252-86B9-6EC1E95D1E29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7ABCB8D-BED4-AE8D-3A51-2F28568D215D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1F5D41-648E-8DDC-C33A-1204EADC05C1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AC4D0B-2543-6E39-771B-D1992D2BDDD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1502D60-77EA-0EB7-2A33-9BEB6353547C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33F5484-3CB4-7478-228F-2D4CC2AEEA05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9FF6271-D532-505C-3739-AC63F7C8BEA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850F6CA-628C-27CB-A08D-6277D4C58A8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342789A-8B98-906F-06C8-D84E4893F5A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895C0D6-4264-0257-BA53-5AFCE16CA6E8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65A72BF-590F-4F73-C505-13D4B110768B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35C20A9-8968-A864-81BE-13F27B426EE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FEDA247-73DA-56C2-B1D1-4048A79C3F5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2C84B60-5693-8062-B101-0E00A7917081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4E7F60C-9755-67D9-8E0B-EAE22EC1C29B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B483ED2-CA26-C764-E7EF-31FCB8F3FACA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F4FBDEB-8822-431C-2F70-A93F69985EDE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E33EEDB-62D4-ED6C-F0F9-07C03F46DFF9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421688D-474C-278B-0279-F62AFF073729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845E13-6B8A-861F-9D13-15B59F06B934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0795DB0-855B-9D68-88D1-A06E596D216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E690936-3FC1-F6C8-6C15-908952DA9798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8F1F1F9-B5A3-35DF-DA30-055C66FDA96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F13871D-6700-812F-B497-C3C7E030D82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7559816-8FD0-2BA1-F8E6-40148B7BC4D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9D62DF07-8CAC-DAFD-3043-44D12A67FAF1}"/>
              </a:ext>
            </a:extLst>
          </p:cNvPr>
          <p:cNvSpPr txBox="1">
            <a:spLocks/>
          </p:cNvSpPr>
          <p:nvPr userDrawn="1"/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0212A-444D-3F40-B5FF-A7A74206949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FB9915D3-9A6A-F7CF-6E60-CBBEB4CE7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84" y="910399"/>
            <a:ext cx="9767423" cy="2091248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6177DB26-9A13-AE6B-DE99-1A55F2F6E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384" y="3243065"/>
            <a:ext cx="9324629" cy="2460164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>
                <a:solidFill>
                  <a:schemeClr val="accent6"/>
                </a:solidFill>
              </a:defRPr>
            </a:lvl2pPr>
            <a:lvl3pPr marL="9525" indent="0">
              <a:buNone/>
              <a:defRPr>
                <a:solidFill>
                  <a:schemeClr val="accent6"/>
                </a:solidFill>
              </a:defRPr>
            </a:lvl3pPr>
            <a:lvl4pPr marL="9525" indent="0">
              <a:buNone/>
              <a:defRPr>
                <a:solidFill>
                  <a:schemeClr val="accent6"/>
                </a:solidFill>
              </a:defRPr>
            </a:lvl4pPr>
            <a:lvl5pPr marL="95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4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1D4F044-3AAD-854A-F8A8-B8CCEF7E7254}"/>
              </a:ext>
            </a:extLst>
          </p:cNvPr>
          <p:cNvGrpSpPr/>
          <p:nvPr userDrawn="1"/>
        </p:nvGrpSpPr>
        <p:grpSpPr>
          <a:xfrm>
            <a:off x="3954066" y="4424857"/>
            <a:ext cx="1282214" cy="1317020"/>
            <a:chOff x="3985062" y="361516"/>
            <a:chExt cx="1282214" cy="1317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389DB8-6731-8AEF-EA0F-B99EC2B0F046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3EE93C-8CCC-90A9-5120-7DE26E4F72A2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4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F5B64B-6961-46EE-2022-17241E8D8F47}"/>
              </a:ext>
            </a:extLst>
          </p:cNvPr>
          <p:cNvGrpSpPr/>
          <p:nvPr userDrawn="1"/>
        </p:nvGrpSpPr>
        <p:grpSpPr>
          <a:xfrm>
            <a:off x="3954066" y="1250889"/>
            <a:ext cx="1282214" cy="1317020"/>
            <a:chOff x="3985062" y="361516"/>
            <a:chExt cx="1282214" cy="13170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3B036-BD1E-DBD3-3D22-D7C246200DA5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2C2F18-F248-EBB7-0740-8D14C961B83D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4963" y="3074130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4963" y="4658077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0A6E027-6C6D-F141-75CE-1EAA5735F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4963" y="1490183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" name="Text Placeholder 81">
            <a:extLst>
              <a:ext uri="{FF2B5EF4-FFF2-40B4-BE49-F238E27FC236}">
                <a16:creationId xmlns:a16="http://schemas.microsoft.com/office/drawing/2014/main" id="{434D5632-1241-783A-2BA3-DD1BE37F9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bg1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A4975A-9AFF-A949-F5F3-C356D168DFF5}"/>
              </a:ext>
            </a:extLst>
          </p:cNvPr>
          <p:cNvGrpSpPr/>
          <p:nvPr userDrawn="1"/>
        </p:nvGrpSpPr>
        <p:grpSpPr>
          <a:xfrm>
            <a:off x="3954066" y="2833364"/>
            <a:ext cx="1282214" cy="1317020"/>
            <a:chOff x="3985062" y="361516"/>
            <a:chExt cx="1282214" cy="1317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B4C97-45E5-D107-11B7-7927C1BD0A1F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3EB8E5-6E30-5C30-B4D4-CC547DB1E968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4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4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2" name="Text Placeholder 81">
            <a:extLst>
              <a:ext uri="{FF2B5EF4-FFF2-40B4-BE49-F238E27FC236}">
                <a16:creationId xmlns:a16="http://schemas.microsoft.com/office/drawing/2014/main" id="{DD7A3ADF-E9AE-CCA3-8DF4-860A8E080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bg1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4963" y="2235994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4963" y="3819941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A42D647D-BB6D-714D-41D3-3EBEB781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4963" y="5403889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0A6E027-6C6D-F141-75CE-1EAA5735F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4963" y="652047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74B0B3-6234-EE2A-B97E-805EF4B96248}"/>
              </a:ext>
            </a:extLst>
          </p:cNvPr>
          <p:cNvGrpSpPr/>
          <p:nvPr userDrawn="1"/>
        </p:nvGrpSpPr>
        <p:grpSpPr>
          <a:xfrm>
            <a:off x="3954066" y="421821"/>
            <a:ext cx="1282214" cy="1317020"/>
            <a:chOff x="3985062" y="361516"/>
            <a:chExt cx="1282214" cy="13170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770F44-9C8C-54FD-2FDD-B19DA315438E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FAC1AE-C339-142B-4371-FFD1F194EA62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3C820-1844-FEA0-D7C1-ACEAAF49DB5D}"/>
              </a:ext>
            </a:extLst>
          </p:cNvPr>
          <p:cNvGrpSpPr/>
          <p:nvPr userDrawn="1"/>
        </p:nvGrpSpPr>
        <p:grpSpPr>
          <a:xfrm>
            <a:off x="3954066" y="2004476"/>
            <a:ext cx="1282214" cy="1317020"/>
            <a:chOff x="3985062" y="361516"/>
            <a:chExt cx="1282214" cy="1317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613D7-64D1-F5FD-DB99-2636F2E3EE1F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720726-17AA-164C-8FB8-2EF13111B704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D01245-FA4F-D506-F0B1-5325F7992B81}"/>
              </a:ext>
            </a:extLst>
          </p:cNvPr>
          <p:cNvGrpSpPr/>
          <p:nvPr userDrawn="1"/>
        </p:nvGrpSpPr>
        <p:grpSpPr>
          <a:xfrm>
            <a:off x="3954066" y="3587131"/>
            <a:ext cx="1282214" cy="1317020"/>
            <a:chOff x="3985062" y="361516"/>
            <a:chExt cx="1282214" cy="13170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4A2A4C-B13B-B2F7-EFDA-AB8E37F0123E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6D86E9-F2A2-C028-7832-05C66AD27000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104057-0A65-B4BE-3B2F-DF64C5F254E0}"/>
              </a:ext>
            </a:extLst>
          </p:cNvPr>
          <p:cNvGrpSpPr/>
          <p:nvPr userDrawn="1"/>
        </p:nvGrpSpPr>
        <p:grpSpPr>
          <a:xfrm>
            <a:off x="3954066" y="5169786"/>
            <a:ext cx="1282214" cy="1317020"/>
            <a:chOff x="3985062" y="361516"/>
            <a:chExt cx="1282214" cy="13170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E407D7-28C3-7501-498B-7BA2BFC8F45D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4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41BB54-70B1-CF31-1CCB-794CF1652376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0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4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787" y="3048481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7787" y="4301258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3A1FA9A4-1AB5-56D9-BF7E-EE3CD43A7F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787" y="1795704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6" name="Text Placeholder 81">
            <a:extLst>
              <a:ext uri="{FF2B5EF4-FFF2-40B4-BE49-F238E27FC236}">
                <a16:creationId xmlns:a16="http://schemas.microsoft.com/office/drawing/2014/main" id="{E08D726D-0A44-654B-1943-39FE0A02F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bg1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6" name="Text Placeholder 31">
            <a:extLst>
              <a:ext uri="{FF2B5EF4-FFF2-40B4-BE49-F238E27FC236}">
                <a16:creationId xmlns:a16="http://schemas.microsoft.com/office/drawing/2014/main" id="{18D7219D-B97A-1722-965F-36315B2500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7787" y="542927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07" name="Text Placeholder 31">
            <a:extLst>
              <a:ext uri="{FF2B5EF4-FFF2-40B4-BE49-F238E27FC236}">
                <a16:creationId xmlns:a16="http://schemas.microsoft.com/office/drawing/2014/main" id="{D933922D-F2E6-5CAF-73D1-FF7131245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7787" y="5554036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8762EA-BA2A-000D-FCAC-6428201DA2F4}"/>
              </a:ext>
            </a:extLst>
          </p:cNvPr>
          <p:cNvGrpSpPr/>
          <p:nvPr userDrawn="1"/>
        </p:nvGrpSpPr>
        <p:grpSpPr>
          <a:xfrm>
            <a:off x="4167035" y="1759405"/>
            <a:ext cx="876324" cy="876324"/>
            <a:chOff x="3985062" y="361516"/>
            <a:chExt cx="1282214" cy="1282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AF5E44-D1A9-8058-916E-C9608BB885CB}"/>
                </a:ext>
              </a:extLst>
            </p:cNvPr>
            <p:cNvSpPr txBox="1"/>
            <p:nvPr/>
          </p:nvSpPr>
          <p:spPr>
            <a:xfrm>
              <a:off x="4223960" y="481764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F02518-F877-EC01-A6C4-702D57670860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C941C7C-A368-A1EC-526A-3E39ECBE3EE5}"/>
              </a:ext>
            </a:extLst>
          </p:cNvPr>
          <p:cNvGrpSpPr/>
          <p:nvPr userDrawn="1"/>
        </p:nvGrpSpPr>
        <p:grpSpPr>
          <a:xfrm>
            <a:off x="4167035" y="3019427"/>
            <a:ext cx="876324" cy="876324"/>
            <a:chOff x="3985062" y="361516"/>
            <a:chExt cx="1282214" cy="1282214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F4CD9D4-E6B4-4862-9630-654551028267}"/>
                </a:ext>
              </a:extLst>
            </p:cNvPr>
            <p:cNvSpPr txBox="1"/>
            <p:nvPr/>
          </p:nvSpPr>
          <p:spPr>
            <a:xfrm>
              <a:off x="4223960" y="481764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0415E65-CE62-0693-1E2F-F67A1BDA2C6A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C5481D4-6CBD-4A0B-1BF5-DF246C9E4212}"/>
              </a:ext>
            </a:extLst>
          </p:cNvPr>
          <p:cNvGrpSpPr/>
          <p:nvPr userDrawn="1"/>
        </p:nvGrpSpPr>
        <p:grpSpPr>
          <a:xfrm>
            <a:off x="4167035" y="4279449"/>
            <a:ext cx="876324" cy="876324"/>
            <a:chOff x="3985062" y="361516"/>
            <a:chExt cx="1282214" cy="128221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242D8D3-FFA4-F312-96D3-DB58B63F578D}"/>
                </a:ext>
              </a:extLst>
            </p:cNvPr>
            <p:cNvSpPr txBox="1"/>
            <p:nvPr/>
          </p:nvSpPr>
          <p:spPr>
            <a:xfrm>
              <a:off x="4223960" y="481764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4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CF7F9E-BA04-A203-6448-1E0988AF61B4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A295B0C-F2D3-6C7A-77F0-C9D031A1E0E8}"/>
              </a:ext>
            </a:extLst>
          </p:cNvPr>
          <p:cNvGrpSpPr/>
          <p:nvPr userDrawn="1"/>
        </p:nvGrpSpPr>
        <p:grpSpPr>
          <a:xfrm>
            <a:off x="4167035" y="499383"/>
            <a:ext cx="876324" cy="876324"/>
            <a:chOff x="3985062" y="361516"/>
            <a:chExt cx="1282214" cy="1282214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D25738B-F3DD-B6BA-C067-A697081E44C8}"/>
                </a:ext>
              </a:extLst>
            </p:cNvPr>
            <p:cNvSpPr txBox="1"/>
            <p:nvPr/>
          </p:nvSpPr>
          <p:spPr>
            <a:xfrm>
              <a:off x="4195493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535040-C818-3A37-14BD-8BCC48470F2C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0A505DC-99C3-6F5C-2F6B-5E081234C627}"/>
              </a:ext>
            </a:extLst>
          </p:cNvPr>
          <p:cNvGrpSpPr/>
          <p:nvPr userDrawn="1"/>
        </p:nvGrpSpPr>
        <p:grpSpPr>
          <a:xfrm>
            <a:off x="4167035" y="5539470"/>
            <a:ext cx="876324" cy="876324"/>
            <a:chOff x="3985062" y="361516"/>
            <a:chExt cx="1282214" cy="128221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ABE2EB-32C0-42AA-8F0A-B8CEDC59E78D}"/>
                </a:ext>
              </a:extLst>
            </p:cNvPr>
            <p:cNvSpPr txBox="1"/>
            <p:nvPr/>
          </p:nvSpPr>
          <p:spPr>
            <a:xfrm>
              <a:off x="4211421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5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3F8CE83-DD11-2EA2-88B3-9004A415BB7E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5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 userDrawn="1"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4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787" y="2547371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7787" y="3549593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A42D647D-BB6D-714D-41D3-3EBEB781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7787" y="4551815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0A6E027-6C6D-F141-75CE-1EAA5735F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7787" y="542927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3A1FA9A4-1AB5-56D9-BF7E-EE3CD43A7F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787" y="1545149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17462206-7381-0AA0-EB5C-A9663BC5E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7787" y="5554036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7" name="Text Placeholder 81">
            <a:extLst>
              <a:ext uri="{FF2B5EF4-FFF2-40B4-BE49-F238E27FC236}">
                <a16:creationId xmlns:a16="http://schemas.microsoft.com/office/drawing/2014/main" id="{0738D58C-E3AA-8AEA-E36E-8D142D449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bg1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AF47FC-E860-B564-EFBE-C7E7691EB2D2}"/>
              </a:ext>
            </a:extLst>
          </p:cNvPr>
          <p:cNvGrpSpPr/>
          <p:nvPr userDrawn="1"/>
        </p:nvGrpSpPr>
        <p:grpSpPr>
          <a:xfrm>
            <a:off x="4167035" y="499383"/>
            <a:ext cx="876324" cy="876324"/>
            <a:chOff x="3985062" y="361516"/>
            <a:chExt cx="1282214" cy="12822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B7A2C2-0C7F-D588-543B-73ADD73E6311}"/>
                </a:ext>
              </a:extLst>
            </p:cNvPr>
            <p:cNvSpPr txBox="1"/>
            <p:nvPr/>
          </p:nvSpPr>
          <p:spPr>
            <a:xfrm>
              <a:off x="4195493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4F6036-3BCA-D0B3-DC9D-B77298AFFF04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47071F-679D-7BA2-551D-CBAD0BB624D6}"/>
              </a:ext>
            </a:extLst>
          </p:cNvPr>
          <p:cNvGrpSpPr/>
          <p:nvPr userDrawn="1"/>
        </p:nvGrpSpPr>
        <p:grpSpPr>
          <a:xfrm>
            <a:off x="4167035" y="5539470"/>
            <a:ext cx="876324" cy="876324"/>
            <a:chOff x="3985062" y="361516"/>
            <a:chExt cx="1282214" cy="12822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1A17D0-71AA-5734-136D-631CD995D154}"/>
                </a:ext>
              </a:extLst>
            </p:cNvPr>
            <p:cNvSpPr txBox="1"/>
            <p:nvPr/>
          </p:nvSpPr>
          <p:spPr>
            <a:xfrm>
              <a:off x="4211421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B6C88B-EE58-AE9B-C472-3235E43812A9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4C7C1-2CB7-628C-CA6D-8A1E24713B31}"/>
              </a:ext>
            </a:extLst>
          </p:cNvPr>
          <p:cNvGrpSpPr/>
          <p:nvPr userDrawn="1"/>
        </p:nvGrpSpPr>
        <p:grpSpPr>
          <a:xfrm>
            <a:off x="4167035" y="4531451"/>
            <a:ext cx="876324" cy="876324"/>
            <a:chOff x="3985062" y="361516"/>
            <a:chExt cx="1282214" cy="12822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A524A1-4914-095D-6310-907626AAB0C3}"/>
                </a:ext>
              </a:extLst>
            </p:cNvPr>
            <p:cNvSpPr txBox="1"/>
            <p:nvPr/>
          </p:nvSpPr>
          <p:spPr>
            <a:xfrm>
              <a:off x="4227349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A65BCB-C94C-BAE2-93E6-03EA98F72F1A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FA4EB4-66AA-7776-B77D-3EA4FF2A3DD3}"/>
              </a:ext>
            </a:extLst>
          </p:cNvPr>
          <p:cNvGrpSpPr/>
          <p:nvPr userDrawn="1"/>
        </p:nvGrpSpPr>
        <p:grpSpPr>
          <a:xfrm>
            <a:off x="4167035" y="3523434"/>
            <a:ext cx="876324" cy="876324"/>
            <a:chOff x="3985062" y="361516"/>
            <a:chExt cx="1282214" cy="1282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F99A2E-EF9D-BD06-5CC4-D79996694C40}"/>
                </a:ext>
              </a:extLst>
            </p:cNvPr>
            <p:cNvSpPr txBox="1"/>
            <p:nvPr/>
          </p:nvSpPr>
          <p:spPr>
            <a:xfrm>
              <a:off x="4195493" y="510231"/>
              <a:ext cx="820186" cy="110781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17B86D-8B74-19EB-5317-69E39DC72940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9C18F0-5FE1-7ED9-7E30-3AEC969EB2DC}"/>
              </a:ext>
            </a:extLst>
          </p:cNvPr>
          <p:cNvGrpSpPr/>
          <p:nvPr userDrawn="1"/>
        </p:nvGrpSpPr>
        <p:grpSpPr>
          <a:xfrm>
            <a:off x="4167035" y="2515417"/>
            <a:ext cx="876324" cy="876324"/>
            <a:chOff x="3985062" y="361516"/>
            <a:chExt cx="1282214" cy="1282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43A642-379C-92B2-9C06-33EA77FD31D1}"/>
                </a:ext>
              </a:extLst>
            </p:cNvPr>
            <p:cNvSpPr txBox="1"/>
            <p:nvPr/>
          </p:nvSpPr>
          <p:spPr>
            <a:xfrm>
              <a:off x="4227349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25A230-FB8F-9C56-554C-FFD339EC5687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C68975-7227-ECA0-7534-226FB8A7DB2E}"/>
              </a:ext>
            </a:extLst>
          </p:cNvPr>
          <p:cNvGrpSpPr/>
          <p:nvPr userDrawn="1"/>
        </p:nvGrpSpPr>
        <p:grpSpPr>
          <a:xfrm>
            <a:off x="4167035" y="1507400"/>
            <a:ext cx="876324" cy="876324"/>
            <a:chOff x="3985062" y="361516"/>
            <a:chExt cx="1282214" cy="12822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1DAE6E-A001-2235-8760-3EC2C15BE9ED}"/>
                </a:ext>
              </a:extLst>
            </p:cNvPr>
            <p:cNvSpPr txBox="1"/>
            <p:nvPr/>
          </p:nvSpPr>
          <p:spPr>
            <a:xfrm>
              <a:off x="4227349" y="510231"/>
              <a:ext cx="820186" cy="11078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77FA70-79EF-3DF0-C3F5-63073403B26D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0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73251FA2-5852-467F-C32B-7DF00FE7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7848" y="1753524"/>
            <a:ext cx="8422164" cy="33535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5400" b="1" i="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D7D8071-C201-07AD-468B-47961B4CF97E}"/>
              </a:ext>
            </a:extLst>
          </p:cNvPr>
          <p:cNvSpPr/>
          <p:nvPr/>
        </p:nvSpPr>
        <p:spPr>
          <a:xfrm rot="5400000" flipH="1" flipV="1">
            <a:off x="315230" y="2069175"/>
            <a:ext cx="1854326" cy="2484786"/>
          </a:xfrm>
          <a:custGeom>
            <a:avLst/>
            <a:gdLst>
              <a:gd name="connsiteX0" fmla="*/ 1854326 w 1854326"/>
              <a:gd name="connsiteY0" fmla="*/ 0 h 2484786"/>
              <a:gd name="connsiteX1" fmla="*/ 1854326 w 1854326"/>
              <a:gd name="connsiteY1" fmla="*/ 2484786 h 2484786"/>
              <a:gd name="connsiteX2" fmla="*/ 468358 w 1854326"/>
              <a:gd name="connsiteY2" fmla="*/ 2484786 h 2484786"/>
              <a:gd name="connsiteX3" fmla="*/ 0 w 1854326"/>
              <a:gd name="connsiteY3" fmla="*/ 2210792 h 2484786"/>
              <a:gd name="connsiteX4" fmla="*/ 0 w 1854326"/>
              <a:gd name="connsiteY4" fmla="*/ 0 h 2484786"/>
              <a:gd name="connsiteX5" fmla="*/ 1854326 w 1854326"/>
              <a:gd name="connsiteY5" fmla="*/ 0 h 24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326" h="2484786">
                <a:moveTo>
                  <a:pt x="1854326" y="0"/>
                </a:moveTo>
                <a:lnTo>
                  <a:pt x="1854326" y="2484786"/>
                </a:lnTo>
                <a:lnTo>
                  <a:pt x="468358" y="2484786"/>
                </a:lnTo>
                <a:lnTo>
                  <a:pt x="0" y="2210792"/>
                </a:lnTo>
                <a:lnTo>
                  <a:pt x="0" y="0"/>
                </a:lnTo>
                <a:lnTo>
                  <a:pt x="1854326" y="0"/>
                </a:lnTo>
                <a:close/>
              </a:path>
            </a:pathLst>
          </a:custGeom>
          <a:solidFill>
            <a:schemeClr val="accent4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8CC323A4-FF63-C1B4-EA3D-2CBB16020591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0A6510-75D0-C47A-A1B8-3CC8826A284E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971C3E-6138-A886-89FB-ED34E73ED449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6808D4D-F2A6-A331-C362-9815C54D4162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A914D0-8A75-62DD-CB7B-A8CAF152210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09C1A03-B3F8-3517-0353-8A3A62A5EE3F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DAD59F8-AA3D-6371-3A0A-E6675D17F6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1572300-09C7-8BCA-6B58-C650E20B240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2E69C2A-6075-C057-6112-C4D95A406EDD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7958F3B-184A-199B-10C0-505C70C93940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9073D77-BC27-2FEC-5B0B-046955C898C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A98949-2EAE-739B-09C5-561687C5146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3B03067-BB99-2440-4002-AC2534185AD1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5DCCC9-3AC6-A7F8-9F2D-54D22921822C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1C817D-9481-0228-0738-410349B4DF2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009EAF-4E63-6E34-8A37-04D05656917D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68DC7C-F552-A917-9146-69F51BD865F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8ACD1-E963-5344-12B9-C3D83ACFE4E0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28349EA-7A97-EF88-7602-1A27DC72A3C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01D06AB-98CF-0227-D7AD-7CBF6590BCED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B3FA86-2EBD-C357-0E61-3037F7ECA7FE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0CF89F2-BB26-1925-88E6-9A71E1D754DE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BD4D153-3E02-3362-EDD6-D533ED0653F9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4BCD55D-45FA-CBB9-FDD1-B5F49202B3F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C5AC0F9-65E3-CE27-D651-C2FD194378E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0A751F5-8CF1-372C-1FAC-59DD47D07CE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65E6178-1B8C-1AA6-0A7E-35DA0F0634F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2E1AA64-059B-571D-C864-79228CCACF7F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3FAEA99-0D71-B75A-56D1-9ADFCB466104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825B40C-7D97-C139-67C7-17B4C5021FAB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1447DB-FBDE-9685-1290-4019E358D97E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77D7DFF-0124-03BC-9B70-90B48BFA34D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B30412B-D4D6-4CE5-583F-243BE576CEBA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9D62DF07-8CAC-DAFD-3043-44D12A67FAF1}"/>
              </a:ext>
            </a:extLst>
          </p:cNvPr>
          <p:cNvSpPr txBox="1">
            <a:spLocks/>
          </p:cNvSpPr>
          <p:nvPr userDrawn="1"/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0212A-444D-3F40-B5FF-A7A74206949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aphic 10">
            <a:extLst>
              <a:ext uri="{FF2B5EF4-FFF2-40B4-BE49-F238E27FC236}">
                <a16:creationId xmlns:a16="http://schemas.microsoft.com/office/drawing/2014/main" id="{C76FEC54-C3DD-B0DA-D033-20CDC5547EF5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87BC6A8-DE40-F5C7-BECE-A9876F3E7B45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E8BC04A-BB80-DED5-5B6E-2C1DBA07440C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CF92222-68F9-0CF2-5FB5-77113BF0CDB0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CCDDD9D-F1A0-D56C-993F-971ACF59B42F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D1A8C6-7BF6-CB76-7231-287D68416A5D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E774752-DCAB-2F9A-A617-CAF164DEA7E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F3A1058-8331-38E4-F022-0EA24D936DB0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7FD9D43-8DED-59E6-F0D5-428816346A6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C2F132D-FA43-9895-85E1-8D8B4537635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A5A7ADF-0B50-481D-1C31-46BB838EC8D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76540B0-2435-1043-1C36-7514AB1A99DB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CFACC26-E481-A1EA-53E8-66B6007925AF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460C3F-8C32-3168-08A0-65CA8D1A31CB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BA581AA-789C-390C-FCE7-83BD23B801B7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03E72FA-BBCD-7CB0-AA40-13CE0CF456B7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339EDD1-5D2F-3252-BED2-56825858C99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E9E2F9E-C8A1-C98F-C6C7-E7158AE0382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2CCB3F0-2707-D648-9092-E1FDFD04052C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DBF7EF4-FC52-DB70-2301-30E9F98E4C4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67B3FB9-9892-FAF4-908A-AAD2FF716FB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8748ED4-B8D0-F29C-4F01-6ACE9A32E301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1BA71E10-E615-CB0B-19F3-19CF6E37E389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C3F8DB0-03FB-FCC5-EA49-7FF27A8E7CEF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DCC5029-C8D1-CDBF-E062-D1D07B08CE22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19AA9F3C-62AF-DFF8-A2FC-9DDFB0029B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F18360-69BE-FA9B-2467-7CB7948241B9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C35FBB1-148D-7AEC-0C92-2B8375721D8C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C69C241-87B9-36AE-7D7E-C524FD80B1C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D94D5EC-B568-3AFB-F9C2-54C6994109F1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75B01F-4BB6-75EB-FCBA-05DB5F9B024F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A11C270-15B5-5F52-14BB-32AA8C2D5BDA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DE94EAE-FAD4-2049-884A-ADA7B27C4D5F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aphic 10">
            <a:extLst>
              <a:ext uri="{FF2B5EF4-FFF2-40B4-BE49-F238E27FC236}">
                <a16:creationId xmlns:a16="http://schemas.microsoft.com/office/drawing/2014/main" id="{4C1DA98E-7683-201E-876A-53C27D34E309}"/>
              </a:ext>
            </a:extLst>
          </p:cNvPr>
          <p:cNvGrpSpPr/>
          <p:nvPr userDrawn="1"/>
        </p:nvGrpSpPr>
        <p:grpSpPr>
          <a:xfrm rot="5400000">
            <a:off x="-492489" y="3455354"/>
            <a:ext cx="3374044" cy="3410361"/>
            <a:chOff x="9594219" y="177613"/>
            <a:chExt cx="2801864" cy="2832024"/>
          </a:xfrm>
        </p:grpSpPr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A255FDB8-DECF-570A-D3D4-4076E7FD757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993BBE9-394C-5F26-00B5-D045BCC83241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4ADF6BF-6BDB-6165-E0E2-DB04EDEB7A92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1716811-D868-3C5E-77FA-016EB8405D1C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E2A9495A-3E0F-5DD5-F510-CF2626F3B9E2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17FD3F8E-8FAC-3598-92CD-A7F85E9B375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A72F4B1-2D33-831E-7B10-A04F43E96E1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C8B3FAA-88BF-451E-05D0-FD7DDDAD28F6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50879DC-36DD-1E7C-E8C8-2602A246D37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E647252-99E7-02AE-54E6-632CF9B842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56AE0364-570C-2093-E8C9-BB320F3C6E84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D158C794-099A-CC79-8889-FB2C20D1D567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9AD59AD7-16E9-AF6C-A383-EDE08C79A248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4926E07F-FE21-23EE-A31A-EC4ACAB1ADB4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AA43EAEA-02EF-50D2-9034-4216B9BEB7D5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9E7DF105-0DC1-E43C-7463-1503C3982D86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3449E18C-90C0-67B7-BEA9-0A2AFA16A0F9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0514CAF-7A9D-4082-3831-7AA8DDB4D47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0B72E3D-E427-A40F-3C14-6AAF7770C2A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90C9CB8B-654A-B13E-2720-7AA602FF60E5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BD5F231-E357-FFA3-5C80-373AB82D1C4B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6DC5262-9E77-1D3E-2DE5-F59334F78DD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D872AB-A5CC-BB81-B74D-1AAA6596EAD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A4700B0-6001-6B43-1991-84EC83F5226D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7BC1F923-1DFF-2D8A-AC07-F3A36AFC8325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C65E2F6-294D-9541-DE0A-AB06A2CDF1FB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00A5EAB6-950C-7577-003A-E931BC4BBEF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C0A6DB5C-95FF-92FF-192A-7EFD209FA069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95C50CE5-3326-8AEA-5B50-024A380A7324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1D58AD6A-28F2-48FB-8370-B880105A8B17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D41BE75-BF18-B6B0-2593-215E8CB85FA6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A338D00-C6B3-4C48-1859-2B7C3CD1F68C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16D8D43-5A17-A2F3-22A7-A88B177EC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77AEF49-A947-B0B4-1BEB-2721FFD0A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B9D1A9A-0A05-00CE-E20A-5EC2C10E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B9D1A9A-0A05-00CE-E20A-5EC2C10E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A4BF98-DC6C-8867-D8A9-7D7E8511F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4406" y="1020864"/>
            <a:ext cx="7723187" cy="4810125"/>
          </a:xfrm>
          <a:solidFill>
            <a:schemeClr val="tx2">
              <a:lumMod val="90000"/>
              <a:lumOff val="10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1_Bottom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A495C3-A868-C7DC-1FAC-D702C510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371599"/>
            <a:ext cx="11154861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67AD57A5-9E10-462E-2439-2E862A80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7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hart B">
  <p:cSld name="Light_Chart B">
    <p:bg>
      <p:bgPr>
        <a:solidFill>
          <a:srgbClr val="D9DCE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83"/>
          <p:cNvGrpSpPr/>
          <p:nvPr/>
        </p:nvGrpSpPr>
        <p:grpSpPr>
          <a:xfrm rot="-5400000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165" name="Google Shape;165;p83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3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3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3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3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3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3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3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3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3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3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3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3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3"/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3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3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3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3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3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3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3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3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3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3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3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3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3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3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3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3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3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3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83"/>
          <p:cNvSpPr/>
          <p:nvPr/>
        </p:nvSpPr>
        <p:spPr>
          <a:xfrm rot="-5400000" flipH="1">
            <a:off x="4896974" y="-388306"/>
            <a:ext cx="5955404" cy="7358396"/>
          </a:xfrm>
          <a:custGeom>
            <a:avLst/>
            <a:gdLst/>
            <a:ahLst/>
            <a:cxnLst/>
            <a:rect l="l" t="t" r="r" b="b"/>
            <a:pathLst>
              <a:path w="5636426" h="7807784" extrusionOk="0">
                <a:moveTo>
                  <a:pt x="0" y="0"/>
                </a:moveTo>
                <a:lnTo>
                  <a:pt x="0" y="7807784"/>
                </a:lnTo>
                <a:lnTo>
                  <a:pt x="5258120" y="7807784"/>
                </a:lnTo>
                <a:lnTo>
                  <a:pt x="5636426" y="7586174"/>
                </a:lnTo>
                <a:lnTo>
                  <a:pt x="56364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3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83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83"/>
          <p:cNvSpPr txBox="1">
            <a:spLocks noGrp="1"/>
          </p:cNvSpPr>
          <p:nvPr>
            <p:ph type="body" idx="1"/>
          </p:nvPr>
        </p:nvSpPr>
        <p:spPr>
          <a:xfrm>
            <a:off x="4210571" y="416595"/>
            <a:ext cx="7343303" cy="576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83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83"/>
          <p:cNvSpPr txBox="1">
            <a:spLocks noGrp="1"/>
          </p:cNvSpPr>
          <p:nvPr>
            <p:ph type="body" idx="2"/>
          </p:nvPr>
        </p:nvSpPr>
        <p:spPr>
          <a:xfrm>
            <a:off x="498164" y="1371599"/>
            <a:ext cx="3565836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2_Bottom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E0E7F016-8FEB-D08D-3D95-225C68450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3984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59AFCAC8-D000-328C-D1AD-53770F4458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163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696CF526-4EA8-BC7C-9194-5BCB8647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6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3_Bottom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765E76B-E26A-0893-A6D5-F9CFC6007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90796760-D6A2-B976-337E-BB35B155C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itle 39">
            <a:extLst>
              <a:ext uri="{FF2B5EF4-FFF2-40B4-BE49-F238E27FC236}">
                <a16:creationId xmlns:a16="http://schemas.microsoft.com/office/drawing/2014/main" id="{E11FEBB0-8C50-28F3-4426-D1A11202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3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1_Top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9F6A1AF2-1F76-124F-90F7-F66B0B4C78FC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961FD83-0BD5-948F-4E0F-32ACC0FC75D1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0D4F02E-7352-5A42-721E-CA1D5CDED25B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2C2AF55-4C53-D246-1631-404CC71D613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54C1497-6E2D-C48A-CEC6-6D42F466625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9E64DA-B6B0-42A1-2FE7-CD9BB1996EE2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890A84B-088F-8B59-CF46-C21BEB48576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BAB054D-DFE5-6958-8D64-271F425555D6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1C9A18A-8D03-B66F-45A6-D70ADD5E90E9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096824-1A52-6DF6-FBB0-46272D0A9A9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68F2EA3-C36F-B72C-FC66-9D164546B519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2114793-20FC-0CFE-A700-E57362934A32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283AD97-D211-C8A2-6F49-4244BA3607BE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5DE9E50-4DE3-AB45-6176-6FB5FF335F18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5F270FD-CB7A-1903-B062-BE01C236E21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3173CB1-DF14-5936-E2EF-D920A59C3F03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3FD1663-18BE-22B9-FCAB-326A7126B911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7295A6C-FCD9-D748-C58B-15B4D55E2F8B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474C2A3-6BA4-0520-8340-6F580B12502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33017B3-7EA9-1299-DFC8-F81CFCE1AC0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4F6BBDF-1A6D-2E2C-DD1C-94300FCE59C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168F3FF-6829-510A-C875-0D46E75695E3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DA955CF-3810-F445-C214-92C41F55E780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DB21DE5-E114-667A-4494-0FE0B86D492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3F5C38-81C4-1B53-14D5-B0A1E0E38085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D11EFDD-9A16-2B72-BC4F-4FF2ACECB0B3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0D0F0BB-2045-AB48-C1E3-80F098388A09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4B33A-CF6C-A544-A273-B9848C6806E6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D45F7D5-B507-6640-127A-1176D3132FA4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BCDE1FB-A62A-2FED-14F0-DBE0786620F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1711A04-E088-BCEE-52C4-FBADB765C690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0F2C7A0-F1E8-7DCD-BF04-81BB3B75ADDE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206A228-DB8C-30A9-2FED-E8AA4A0DE190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39">
            <a:extLst>
              <a:ext uri="{FF2B5EF4-FFF2-40B4-BE49-F238E27FC236}">
                <a16:creationId xmlns:a16="http://schemas.microsoft.com/office/drawing/2014/main" id="{40E51D30-A811-DF98-8C86-B1BD4212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ACB394BD-6B00-1BC7-E8D1-18DC7B06C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371599"/>
            <a:ext cx="11154861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5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2_Top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8AAAC8E-34A9-65DA-B149-321C49D0D581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1DFDC1C-BC87-2021-0147-F293BB8386DE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5044B-D465-5E1E-4902-CCC0040EA1B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28C06EB-E7B9-36FB-6E53-F1FE61C168B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7C5EF4-EBD3-A4C0-19B2-2A0FA96B518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54C608-FFC6-18DB-39F5-6B0D8B3EEDB9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CA72A9C-32BA-22B2-32A6-A4772B7CF7BA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C01FC5F-C310-A049-14F7-1AAB5EB3DF87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8737D3D-306E-765D-A755-2B4F88F51553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66CE7-431C-089C-C823-8107198A0349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F1C8DA8-49EB-495A-0CAD-086A282E9B02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27EFEC5-54C0-5FA3-B686-EC2740C2F55C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F874A7E-CB0C-3FB2-9800-C13BF8A78979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A7208F1-6208-069B-DC5C-6E57C1747658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1EB26C-C9FD-DE09-1704-B75993C5C8B6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E3E6C21-AB7C-A41F-1E6C-6AAFA66FCA2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F818465-CE34-B145-FCA5-9381D9FFF527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CF6AA50-2C2A-7098-C833-51CB41A1A2AA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52AFE9B-780C-FEF2-88CC-5C5A214D511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BC3C282-2B87-9134-D23D-08DD5E4B0A6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F1B0F4F-58A0-69ED-736E-41AE4103A9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C52E3A5-786C-CF4D-26C7-A55E97C4F835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2E38B37-0054-ADA7-C5B3-27D8BBA310D2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7CC7C2E-57BD-03C3-8C99-DC764FFAF62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DFDE7DC-8FE5-E0B1-9B25-FC02080414D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6BF2B0D-C00A-4D05-97D4-5C94B64476D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4DBDB21-4076-8648-8AEA-D1EC41D6E88F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6A0373D-F47A-5485-6175-148DA93F155C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208AA26-F40A-F139-E66A-EE3B097BDB2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AB82191-6A9A-695B-7049-04F4C87F6957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07C98F2-9AF8-33B7-95D9-216C8A601352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4DB863-92E5-3533-0A4D-4BB43E1E9C4B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8855A1-2736-856D-A177-414E9517F3BC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9">
            <a:extLst>
              <a:ext uri="{FF2B5EF4-FFF2-40B4-BE49-F238E27FC236}">
                <a16:creationId xmlns:a16="http://schemas.microsoft.com/office/drawing/2014/main" id="{5577C6E6-94D0-8780-CDB1-07BF5C30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637F91D-5EB9-564A-7682-7AEC0EDA4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3984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8C80D2FE-2DC1-F3AF-7C91-891D7DA3B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163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6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3_Top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45D90C07-988F-404E-D829-C28693E02C94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DF9F101-C33F-80BE-DAD1-47B47C53634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C8392E8-600C-B8B4-B045-E749BE67312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8616F9C-CE18-95F4-E23F-69BFC77CC490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9378B94-9CE6-2794-1520-D09FA6C971B0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9F65380-F865-5E9D-2083-CA25F2D2812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928386-457A-D35D-58BB-91E64701C1F0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E3A5DA5-ED72-09D0-27E7-727941CE1206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BDBD3F-8200-184F-1209-015F2F8B42D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EA9CC85-D076-FC28-39BD-0D21148A416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B6EB8B6-3A5F-E1F4-34D7-DB63C02506E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5492AE9-CA70-A205-7A88-FAC8C0367B66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7B8DF66-4767-4936-52A5-CB6CACF5C6C7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D433AA8-1E10-AAC3-7005-87EE1B116979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5107FD2-7186-C7C1-B7C8-7724BCFA6BE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A0EC042-759D-B8A5-6A42-EBA4F834898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6C3ADF-150E-9126-5810-2377AC141F4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098968B-ECDB-0525-8215-0F9592CA009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797B677-9A46-3317-C32A-22499490709D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96BCA1-05A5-2DC8-5896-306141A258A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33722B9-520D-EA85-3D90-6E2FE8B579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7ACFBB-9E61-1FD2-81C0-02A1E515BD4D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8C9D3A-C576-53C8-92FA-2BD43780D83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B992A25-0808-A55F-5429-548494CEF5E8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5C60596-E757-093E-1E60-78071BC0EC01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C2C1E1B-E767-2BE7-F7CB-0B13BCA04B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66857A7-3D24-CD91-F411-8F02DD48D20F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BE877D-A686-3A0B-3A8E-D79DC9188135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BEC932E-0232-8759-98B0-6DD4C8310C3F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9CAE7D3-0C11-E8F6-6B67-549BB7393D64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DD76268-5A02-E18A-3382-3B7AF278195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730C151-F9E7-C4E9-5CC1-06585C834DEF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9A9AB6B-26D5-8B13-51A8-9132DD9B160F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39">
            <a:extLst>
              <a:ext uri="{FF2B5EF4-FFF2-40B4-BE49-F238E27FC236}">
                <a16:creationId xmlns:a16="http://schemas.microsoft.com/office/drawing/2014/main" id="{04E25852-9CB7-D9A9-A0C5-22531B2F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427403CC-72BB-561F-E6A6-1EA277AF2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4CD42543-87C9-6DE6-D6CA-45F72FCB1C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23BAEFAF-0F78-B28B-CB9B-AF9847998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1_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99471B1-2B08-51E4-4193-DF9ECFD4417E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0DA27F-B03C-33CA-D2BF-9499E1CF62C4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344DAD2-499F-422D-2540-992D384EF81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7034EC-BC1E-367D-DE5E-C323F52CB0D5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E0403F2-3035-1310-19F5-FDFCD1EE4A99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422D28-8BBF-3560-577D-DC13ECE06B3E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25479B6-4CAB-5C39-AB1E-38E09D64AAB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40C53C3-DA45-5D89-4F69-57D621A1581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A204B58-0F13-44F8-78D1-88AD118C1E60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5906071-F9CE-5D67-4AB8-AA9AE2F3CDB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304A3FF-F85B-C813-A285-97DDC245547B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EFDDE9B-77DF-6212-07A6-C55D385EB94D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0F1D404-0C37-5D9D-B156-13A8CD400A4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80A4B62-4950-5368-19C1-908EB814C49D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4EBE30E-5CE4-D4A7-E671-DC866EEDABA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0609405-E1E1-2648-BC65-6D9DEB3EC6C0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723203D-6DF3-699D-DEC1-F4160C7C8A53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F5D419-EDA6-6697-4AC1-1634E705FA4F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916E4C5-1151-D973-EF88-3A28A6C8980C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D0AFFD0-5A3C-BC7E-AA80-22D76F7EFDEF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6BBA4A8-1B90-916F-9955-D907C53B857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8A7AD0B-2B86-EFDF-0AB3-3B22E11F723B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476E5E3-035F-E747-D7D4-57C62A348096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27FE2D4-7B3F-FB23-6457-D50C31EF0DC1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A0A47F-9F74-BC0B-2945-2E2B85D2162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9501BC6-D550-09A9-489E-5BA19136945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BBE022B-92B1-0B81-5762-3C012A013C2F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E6913C9-551E-A4BD-01CD-7FD7F34AFD37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4C3AA5A-BF23-A9E6-E0AE-22FD7B533682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07FA2E0-4F8E-CD5D-E5D6-5B289BE4AC6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BF4421A-5B25-A289-AC91-E9353D37459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39">
            <a:extLst>
              <a:ext uri="{FF2B5EF4-FFF2-40B4-BE49-F238E27FC236}">
                <a16:creationId xmlns:a16="http://schemas.microsoft.com/office/drawing/2014/main" id="{ABC02EB6-3BC6-92FD-56C5-49BA2342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9D8D5C3C-5F46-619E-C2BD-D216A3186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371599"/>
            <a:ext cx="11154861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0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2_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A5305A7-0E7B-528B-F5F2-4E18686F2D42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DA8D6D-82EE-B29B-C973-6D5F69BF227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868308-AAA6-52C6-7D31-1CD33B4CA090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7AB6B01-A50F-567E-CDDF-9DD5553FA18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27B1996-C890-67DE-FDB3-1F4072DF996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5F10A73-C751-A32B-AAC4-3A6477035B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3D012C-F872-ADE6-A664-8364DC2668B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04D670B-00AE-337E-C367-25A8C461FBD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E22EA70-F2DB-D384-7890-10852B4972A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2F9D5F-3782-F7CD-6DC9-E669C3537B9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8D75484-DD11-7FCA-491D-7D197AF9FA0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4A1DA2C-B315-6A6D-F47C-A3FBEA18160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9A5B42D-B750-834B-CA66-D6C4EC5793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479CC9-363B-0061-B4C5-05D92CB921F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27232A3-32BE-1744-A85E-BBB5FB89136C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9351DB9-8BF6-95DA-0B57-4AC62051C5E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5C5EE5-FC8C-62E8-9C51-C2AC69B2C2F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F6860BB-1BB3-75B5-5615-5EFBC1FE52B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9F2E92-A2E9-4E38-1BF3-A4953689F6A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CF1462-780D-55F1-059C-89B12DBAAF1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88DBC8-9C8F-05AF-A81B-0D300EA3B9F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B9287D-15BD-26B4-6A32-A39543E0DD61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EB5296-121D-372B-B80D-220E6B312F5A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6C6501E-64E3-DF48-2E4E-6155623B3FD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55DF87-A476-D4C0-42BF-CCD2765DA99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BBB1B40-7A0A-6D52-BC53-0B1266ED931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F5E743D-7FFD-DBD0-94F6-F63ED279502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7043A4D-3B40-5A01-9BC2-9C597411F349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491DF54-A8B2-D03F-7929-1161F006232A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0CDDD9A-EDF6-84D3-8405-711F57FFD23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F72482-274B-2832-3040-4ADD613CAE48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39">
            <a:extLst>
              <a:ext uri="{FF2B5EF4-FFF2-40B4-BE49-F238E27FC236}">
                <a16:creationId xmlns:a16="http://schemas.microsoft.com/office/drawing/2014/main" id="{419D6C83-D0CB-E0E3-3CE3-9F99C736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D5B5E16F-7264-1EC7-D0B4-CFFD93D7D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3984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17947DD1-ACBD-22CF-420B-62857AF029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163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8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3_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D582B0F2-1053-FE8D-B3DC-90A783C24E66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9FF014A-D136-86B3-922A-7F33469C9C8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F87CEF0-6CB5-1912-4073-A801CAB1BAC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1E0F7AA-4710-D682-D532-C05E92D1843F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CB8A0CE-8005-4EB4-8993-B9F72094CC53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D3983C5-8A64-241C-A479-0D8EAB2E7CA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9AE8792-F540-59D8-9778-2B46C167DE5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8D7AD1D-7C3D-9061-8291-EA2679FC40A0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AA84F2B-309E-2493-9201-52D273605ED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510486-745F-61E2-8CB4-F6DF7BF106E6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AF8E2D7-1E32-F32C-91DD-2CFD69C86B5A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76792BB-EEAF-4BE1-0A3A-DD37D64AD33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99F9153-8E32-91A7-9A23-B78895F06F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0FD6FF2-0F7A-DF92-70B4-2D28E6FE099A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02D6F2C-8B1C-88EB-2CE1-8BEA7AE0836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CB96AF6-544B-5BB3-82DE-ADFD0FAD985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A9FA981-F282-DDA5-99D2-BA45A793EC48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46DA721-70CA-2E53-0697-41FB3B311B57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0AAE199-371E-BFC1-8C3A-DE164645808F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C9BA641-6482-083C-E0C1-6E4276388D6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E3A379F-00A7-4754-80F3-B2F8E55AE1BB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91AEA87-EDB6-631C-1759-BC9379A56D28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96EC2B6-408A-1C12-2B2E-392710CA9C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9813E30-3600-2B83-5B47-7F3FEF32F615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3BBBEEC-A701-96C6-E302-7394D7B607D8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184068A-CA24-BEC9-E7DF-73831CCEA446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04D9B2A-D525-E1A7-62BA-80B0A76FABC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1552DD5-9F8F-9082-869D-2D54FB14A35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C780C20-E56F-12DD-0EF5-1D82DCB7D98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B24FFE2-ED05-9A0B-93F7-8F42CFDE0AC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9348D95-5C55-3C8F-F52A-885B356864C3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39">
            <a:extLst>
              <a:ext uri="{FF2B5EF4-FFF2-40B4-BE49-F238E27FC236}">
                <a16:creationId xmlns:a16="http://schemas.microsoft.com/office/drawing/2014/main" id="{C8F25B19-587A-4071-5E3D-12EDB85E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3C6E9E1F-4671-412E-D3F7-09884DC69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4971713C-3AB1-784C-91A8-01803D016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9A111295-5200-18C4-1ACE-599569B10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5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1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A222B81-92C7-45E9-BC9B-F03BB6C1986E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F5A0BFE-7833-E8A8-8EEC-0DE4D6464D5C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6598AC-B7F3-5C2A-D82C-C90BC6C1DE1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7F503A3-CF06-76A9-965C-49DEF0549713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2C9F2D-1DE4-721C-BC77-3012A4B6CAC4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A76C3FC-F99D-7134-6745-009CCC9DB859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5F77A0-40C8-925F-E689-FD23A25D353B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AC5AD14-59E7-8E1F-19AD-B18FE7294BB9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A2259E1-171A-8F41-6171-8548B7EEF95B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42920F3-37EE-BA6A-FF4B-16E05872EA2D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956019-DD4A-B28E-0EC1-C5B787B1F69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820F7BB-421B-5B44-61C1-1601BF55DF6B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6E75D56-4C89-F5A4-94DB-C65A811BAE7D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9062C9-B2AB-B165-0F31-E9336BE38765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DC991FD-B3EB-FDE9-C1B0-A794C5597CF2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999F4CA-F576-ADA1-176F-7AC6CC046A14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5449D8-D232-FA4A-D8A8-121C7341C96F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0C07D72-F14F-433F-024E-62FA6991979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5C504B0-0CCC-EA26-E2FC-C85F9DCA6BF1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83AD18D-946F-4C7F-DA91-FC309C3E0218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CE8D796-D7C3-0BDF-C7EA-024DAC8593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AC4455E-A516-5AD9-6B56-0A9AEE028535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8E57F21-2A67-4E80-B5CB-0FB286B3B72C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A0D99A7-2976-9F5F-0F04-FC6C3228543F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CEF6EB9-6E76-8878-B50A-1622E4638C8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077129-8439-EA28-863E-1EE05462CE65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1056F99-0959-22EE-0C1D-82B03EAAD83D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D43E1F-857A-ABBE-2D43-15BA97D55A64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1939E4E-5461-1839-1726-C1C8FCBFB63A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8D4E49F-21D7-FE6E-93FC-C862C1F45C14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4927121-3964-96DD-56EF-C6EB2D365C63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55CE91E-B8E3-90D7-7F02-F8CD8150C643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0363993-3956-EB9A-D695-D5D2B5E26BF9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146357BA-FEA6-D103-F648-7D19EC87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414A7E9E-5251-932C-CB56-A834EF06F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371599"/>
            <a:ext cx="11154861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6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2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DC652707-A802-029B-E151-D76E4043186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1A3AD51-04F5-E20D-8A4A-B4E55456FB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BABFB8E-83A2-D63D-60DA-FB6060881BA1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60317-0AF4-C2B3-38E5-9E36AF827304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DEFF92C-BCFA-7315-AF78-77D84D7462A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2B14CF-5EBB-47C3-D049-BCAF5DB8FA3F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AF287E6-4605-055C-C5DB-9FB84F8D08B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9340063-B9E9-CA87-84EC-F122E0DA4D98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EDB754-42FC-FB86-9BFE-0826B123D721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EDEE67-7DCE-345C-0C27-C4516710B3B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2DE472-935C-17BA-8A9F-97FC41C899E1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D674A91-8BB8-1240-9065-97A2406824B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E1948B0-437C-D82E-E357-55D55DF65DD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78D22AF-2C59-4C83-DEFD-644AA1737069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15D536-926B-CA1B-4D1C-2F334E89539D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F6E489-A5EA-C117-C85A-84D57CBC6A5C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F2BD28-4E42-96A5-2ECE-B5391E55F802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1BDCD73-C950-24E2-B0D0-E3076FA4FCAE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799F6E9-D97D-CE31-E196-BDA1A19280FB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4512FC-5F9D-2ED9-2D1D-65542EB98C4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D3EE984-7F75-5D32-83AF-2399906EB409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1AA8DB4-D916-AAE8-20FD-E1419091E12A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6EF584-DA58-AE6D-0FD1-B9AB7C150BF3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8EA11A2-D084-0F87-A3FA-D34CAA7A8D2D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D9E141A-33F9-A2C4-5D13-17105CFA727D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0F1966-7DAB-8D6B-B369-7F8B1800EFFC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0780ECA-2852-408E-1FDD-B8198CCE79BA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E46FF98-0914-1188-90D1-82B31E97C477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52577-A153-B8E9-67DB-44F682C6C9BE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4883D49-D06B-C679-EB9A-1E7A0DB25AD0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EC2CF9-05E8-6B9F-3741-06DB2BC68A23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A713329-BE6D-4958-C0F9-55D02F8B83AD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5F2AA49-A597-B82D-2DFF-C7F47807580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2841505B-8FE5-BF0F-F5B8-1FD01714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EA559FD4-FDEB-80DF-B958-15D60DB93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3984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D35FAF43-9F3A-EA80-5CFC-E5AD126A1D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163" y="1371599"/>
            <a:ext cx="5462371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8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3 Topics">
  <p:cSld name="Dark_3 Topics">
    <p:bg>
      <p:bgPr>
        <a:solidFill>
          <a:schemeClr val="dk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81"/>
          <p:cNvGrpSpPr/>
          <p:nvPr/>
        </p:nvGrpSpPr>
        <p:grpSpPr>
          <a:xfrm rot="-54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243" name="Google Shape;243;p81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1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1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1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1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1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1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1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1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1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1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1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1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rgbClr val="49636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1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1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1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1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1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1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1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1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1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1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81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1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1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1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1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F48">
                <a:alpha val="3607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81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36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1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rgbClr val="303F48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81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81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1"/>
          <p:cNvSpPr/>
          <p:nvPr/>
        </p:nvSpPr>
        <p:spPr>
          <a:xfrm rot="-5400000" flipH="1">
            <a:off x="8238360" y="1955751"/>
            <a:ext cx="3515939" cy="3313390"/>
          </a:xfrm>
          <a:custGeom>
            <a:avLst/>
            <a:gdLst/>
            <a:ahLst/>
            <a:cxnLst/>
            <a:rect l="l" t="t" r="r" b="b"/>
            <a:pathLst>
              <a:path w="3515939" h="3313390" extrusionOk="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1"/>
          <p:cNvSpPr/>
          <p:nvPr/>
        </p:nvSpPr>
        <p:spPr>
          <a:xfrm rot="-5400000" flipH="1">
            <a:off x="396889" y="1955753"/>
            <a:ext cx="3515939" cy="3313390"/>
          </a:xfrm>
          <a:custGeom>
            <a:avLst/>
            <a:gdLst/>
            <a:ahLst/>
            <a:cxnLst/>
            <a:rect l="l" t="t" r="r" b="b"/>
            <a:pathLst>
              <a:path w="3515939" h="3313390" extrusionOk="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1"/>
          <p:cNvSpPr/>
          <p:nvPr/>
        </p:nvSpPr>
        <p:spPr>
          <a:xfrm rot="-5400000" flipH="1">
            <a:off x="4339229" y="1955752"/>
            <a:ext cx="3515939" cy="3313390"/>
          </a:xfrm>
          <a:custGeom>
            <a:avLst/>
            <a:gdLst/>
            <a:ahLst/>
            <a:cxnLst/>
            <a:rect l="l" t="t" r="r" b="b"/>
            <a:pathLst>
              <a:path w="3515939" h="3313390" extrusionOk="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1"/>
          <p:cNvSpPr txBox="1">
            <a:spLocks noGrp="1"/>
          </p:cNvSpPr>
          <p:nvPr>
            <p:ph type="body" idx="1"/>
          </p:nvPr>
        </p:nvSpPr>
        <p:spPr>
          <a:xfrm>
            <a:off x="8407941" y="3706820"/>
            <a:ext cx="3176778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81"/>
          <p:cNvSpPr txBox="1">
            <a:spLocks noGrp="1"/>
          </p:cNvSpPr>
          <p:nvPr>
            <p:ph type="body" idx="2"/>
          </p:nvPr>
        </p:nvSpPr>
        <p:spPr>
          <a:xfrm>
            <a:off x="4513550" y="3706819"/>
            <a:ext cx="3176778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81"/>
          <p:cNvSpPr txBox="1">
            <a:spLocks noGrp="1"/>
          </p:cNvSpPr>
          <p:nvPr>
            <p:ph type="body" idx="3"/>
          </p:nvPr>
        </p:nvSpPr>
        <p:spPr>
          <a:xfrm>
            <a:off x="566469" y="3706819"/>
            <a:ext cx="3176778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81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3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1D5EEFD9-3446-724E-17EE-D09B4640C27C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D0F4B13-B574-A1F5-F792-2CE5B573E492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E5330F0-78DE-C59C-8729-81365E8FABE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5C316EC-0095-1DF5-B9A2-490AA071616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328EE99-D1D5-038C-E676-941AAC4F804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67BBD8-6B8F-B732-E049-84CC8D12D3A7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F197AEA-8B46-9DEE-C1CB-067BC94B954B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6A9F08-EE8D-BD13-C03C-30BD38483EB1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B197E6-3A00-3EA9-6CAE-3933E56BE0C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93AD5F0-1721-42A3-CEEA-5D94C1051368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53C940-0312-EEF9-CF64-F3B604F352F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AE39265-20E1-3BFE-47A1-7289B6C32169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8EDA2F-E718-BAC7-C941-8569E63C79E0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2BD9B42-167C-647E-EE10-DEB1CD6B3745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00E7E1-2477-6F87-4258-93E643EA8F8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861E3D7-95B7-7249-186F-9752262E19A7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4CB6065-9FF6-6CEC-DEED-19DEA5976B1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2F6DBD7-9CF0-5D84-8A88-F2C7C6DC369A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960DA2F-EB38-0410-8A5E-B914C7FB073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DE14838-A749-A05A-2296-9CF211CD02B6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1F4E8B-26C6-5F2B-96F7-89B25412D439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51AF9A-93A6-1F32-9FB1-7802D143D429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29BA823-3BEE-D34C-74CE-745153080DE3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EC8DF51-6B6A-03E1-F2BB-3CB71123B2D9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D2C38B8-8689-BDCD-6405-A34E9853F3B5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BC49FB-1556-C62D-F58B-BD2248CB8F47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D49ADC4-CA11-197F-84C2-B0973D73D844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1BE6FDD-1191-4101-103F-A94D7CFADCEA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9E5D109-5F78-B1FC-75C7-0CB2C92B3EC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E337E5-9FBF-8E84-87BD-B1E8AA8C688B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3878555-C678-5384-EC67-807FF5310F7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D9E126B-0C80-F7F3-61C8-FDDCA3DD7DE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3405F02-475F-632F-4192-A51AAFB64C71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317014F8-D52E-40F3-124D-F94183B5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5712E13E-5FFF-B42A-B229-A38CF97F9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C43F2AE9-6FA0-DD79-CEEA-432751AB2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211DC5AD-65E5-155B-2907-E2DEB6535B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8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 A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Freeform 60">
            <a:extLst>
              <a:ext uri="{FF2B5EF4-FFF2-40B4-BE49-F238E27FC236}">
                <a16:creationId xmlns:a16="http://schemas.microsoft.com/office/drawing/2014/main" id="{DB15C69A-D564-649A-58D8-FCB54B6DFDEA}"/>
              </a:ext>
            </a:extLst>
          </p:cNvPr>
          <p:cNvSpPr/>
          <p:nvPr userDrawn="1"/>
        </p:nvSpPr>
        <p:spPr>
          <a:xfrm rot="16200000" flipH="1">
            <a:off x="3572580" y="-1811848"/>
            <a:ext cx="5005146" cy="11155741"/>
          </a:xfrm>
          <a:custGeom>
            <a:avLst/>
            <a:gdLst>
              <a:gd name="connsiteX0" fmla="*/ 0 w 5005146"/>
              <a:gd name="connsiteY0" fmla="*/ 1 h 11155741"/>
              <a:gd name="connsiteX1" fmla="*/ 0 w 5005146"/>
              <a:gd name="connsiteY1" fmla="*/ 218981 h 11155741"/>
              <a:gd name="connsiteX2" fmla="*/ 0 w 5005146"/>
              <a:gd name="connsiteY2" fmla="*/ 10936761 h 11155741"/>
              <a:gd name="connsiteX3" fmla="*/ 0 w 5005146"/>
              <a:gd name="connsiteY3" fmla="*/ 11155741 h 11155741"/>
              <a:gd name="connsiteX4" fmla="*/ 93785 w 5005146"/>
              <a:gd name="connsiteY4" fmla="*/ 11155741 h 11155741"/>
              <a:gd name="connsiteX5" fmla="*/ 299712 w 5005146"/>
              <a:gd name="connsiteY5" fmla="*/ 11155741 h 11155741"/>
              <a:gd name="connsiteX6" fmla="*/ 393497 w 5005146"/>
              <a:gd name="connsiteY6" fmla="*/ 11155741 h 11155741"/>
              <a:gd name="connsiteX7" fmla="*/ 4233343 w 5005146"/>
              <a:gd name="connsiteY7" fmla="*/ 11155741 h 11155741"/>
              <a:gd name="connsiteX8" fmla="*/ 4327128 w 5005146"/>
              <a:gd name="connsiteY8" fmla="*/ 11155741 h 11155741"/>
              <a:gd name="connsiteX9" fmla="*/ 4533055 w 5005146"/>
              <a:gd name="connsiteY9" fmla="*/ 11155741 h 11155741"/>
              <a:gd name="connsiteX10" fmla="*/ 4626840 w 5005146"/>
              <a:gd name="connsiteY10" fmla="*/ 11155741 h 11155741"/>
              <a:gd name="connsiteX11" fmla="*/ 5005146 w 5005146"/>
              <a:gd name="connsiteY11" fmla="*/ 10934131 h 11155741"/>
              <a:gd name="connsiteX12" fmla="*/ 5005146 w 5005146"/>
              <a:gd name="connsiteY12" fmla="*/ 10715151 h 11155741"/>
              <a:gd name="connsiteX13" fmla="*/ 5005145 w 5005146"/>
              <a:gd name="connsiteY13" fmla="*/ 0 h 11155741"/>
              <a:gd name="connsiteX14" fmla="*/ 4911360 w 5005146"/>
              <a:gd name="connsiteY14" fmla="*/ 0 h 11155741"/>
              <a:gd name="connsiteX15" fmla="*/ 4705433 w 5005146"/>
              <a:gd name="connsiteY15" fmla="*/ 0 h 11155741"/>
              <a:gd name="connsiteX16" fmla="*/ 4611648 w 5005146"/>
              <a:gd name="connsiteY16" fmla="*/ 0 h 1115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5146" h="11155741">
                <a:moveTo>
                  <a:pt x="0" y="1"/>
                </a:moveTo>
                <a:lnTo>
                  <a:pt x="0" y="218981"/>
                </a:lnTo>
                <a:lnTo>
                  <a:pt x="0" y="10936761"/>
                </a:lnTo>
                <a:lnTo>
                  <a:pt x="0" y="11155741"/>
                </a:lnTo>
                <a:lnTo>
                  <a:pt x="93785" y="11155741"/>
                </a:lnTo>
                <a:lnTo>
                  <a:pt x="299712" y="11155741"/>
                </a:lnTo>
                <a:lnTo>
                  <a:pt x="393497" y="11155741"/>
                </a:lnTo>
                <a:lnTo>
                  <a:pt x="4233343" y="11155741"/>
                </a:lnTo>
                <a:lnTo>
                  <a:pt x="4327128" y="11155741"/>
                </a:lnTo>
                <a:lnTo>
                  <a:pt x="4533055" y="11155741"/>
                </a:lnTo>
                <a:lnTo>
                  <a:pt x="4626840" y="11155741"/>
                </a:lnTo>
                <a:lnTo>
                  <a:pt x="5005146" y="10934131"/>
                </a:lnTo>
                <a:lnTo>
                  <a:pt x="5005146" y="10715151"/>
                </a:lnTo>
                <a:lnTo>
                  <a:pt x="5005145" y="0"/>
                </a:lnTo>
                <a:lnTo>
                  <a:pt x="4911360" y="0"/>
                </a:lnTo>
                <a:lnTo>
                  <a:pt x="4705433" y="0"/>
                </a:lnTo>
                <a:lnTo>
                  <a:pt x="4611648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9C5B56B0-0419-0103-71BC-B2E5A3FE3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371599"/>
            <a:ext cx="11154861" cy="4805364"/>
          </a:xfrm>
        </p:spPr>
        <p:txBody>
          <a:bodyPr lIns="182880" tIns="91440" rIns="182880" bIns="9144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BA1EE3E5-5BDF-2664-0FD8-CCC0D626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6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 B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0">
            <a:extLst>
              <a:ext uri="{FF2B5EF4-FFF2-40B4-BE49-F238E27FC236}">
                <a16:creationId xmlns:a16="http://schemas.microsoft.com/office/drawing/2014/main" id="{08D6746C-E21D-8D07-ACAE-B09BA4FDB7D8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425AFF-9B10-1F6E-2F3D-C2B07F722C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03E2B35-C55D-FC53-197E-5C5094D24C7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67FF3A1-E62E-48DC-E4A8-759BA54B8D91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2C483D5-ABC9-56B5-AC47-2BAD8B67830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9EF916-C350-3161-91F3-89B9F3EE18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457FBBB-1D6A-7E7D-C88F-5B25DD23197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4F7C003-25A1-1A04-35EC-953156D49BE2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8B6478-07A6-1423-DC42-D1343E6BA08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4E9C9DB-BA2B-DCE0-2508-493E3888FE8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9D8688-A46A-7695-0938-49B260626A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E1D4FC-B4F3-FBE0-48CE-D99AE180115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BD7AB14-3DDE-8019-5115-B337834BCB14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073E179-3433-EAE0-9BCE-FBEC5D67C8D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B065E8B-257F-B059-A5EA-CE48B3FB77C5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FC9062-2062-B577-155C-07A0CA10DEC8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C35329-724F-EEB6-5A47-86173D23ED78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3C1A08-189C-7C7A-1B02-7470647DC355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B53FBE2-7868-D66B-9356-958B3F7B653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172EDD-6DAC-29AC-F772-79323DA6D8EB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F863593-6792-AD9D-F98C-4EB7A232BAD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71EF215-AB3F-4E89-E8C3-2873C5345B1C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AFCF312-A03F-9624-34CD-3BE306764AFF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DD67058-79F0-A3E1-7DF1-224EB4F6F572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840A0C-9D23-7B36-27DB-6EE3DBDBA7C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956F580-4548-CDB0-3280-4DDEF1A8E7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601BED5-3627-5FFA-69BA-37F009EC56C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2A38C8-29FE-53EF-857A-E2587EEFDA6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A624A8-C2A3-E781-3771-9DB94E92337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865ABF7-F889-6316-C8A3-BFA3301A57D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0CF5D8-8732-05D2-8B08-308821E8E3A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C117D27-3E56-3DB5-5F71-B953D64FC25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336485B-1A16-FACD-9CC7-450551C9D93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id="{72F62AB4-0B4B-E908-312E-0ACB98D8D8E6}"/>
              </a:ext>
            </a:extLst>
          </p:cNvPr>
          <p:cNvSpPr/>
          <p:nvPr userDrawn="1"/>
        </p:nvSpPr>
        <p:spPr>
          <a:xfrm rot="16200000" flipH="1">
            <a:off x="4896974" y="-388306"/>
            <a:ext cx="5955404" cy="7358396"/>
          </a:xfrm>
          <a:custGeom>
            <a:avLst/>
            <a:gdLst>
              <a:gd name="connsiteX0" fmla="*/ 0 w 5636426"/>
              <a:gd name="connsiteY0" fmla="*/ 0 h 7807784"/>
              <a:gd name="connsiteX1" fmla="*/ 0 w 5636426"/>
              <a:gd name="connsiteY1" fmla="*/ 7807784 h 7807784"/>
              <a:gd name="connsiteX2" fmla="*/ 5258120 w 5636426"/>
              <a:gd name="connsiteY2" fmla="*/ 7807784 h 7807784"/>
              <a:gd name="connsiteX3" fmla="*/ 5636426 w 5636426"/>
              <a:gd name="connsiteY3" fmla="*/ 7586174 h 7807784"/>
              <a:gd name="connsiteX4" fmla="*/ 5636425 w 5636426"/>
              <a:gd name="connsiteY4" fmla="*/ 0 h 7807784"/>
              <a:gd name="connsiteX5" fmla="*/ 0 w 5636426"/>
              <a:gd name="connsiteY5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426" h="7807784">
                <a:moveTo>
                  <a:pt x="0" y="0"/>
                </a:moveTo>
                <a:lnTo>
                  <a:pt x="0" y="7807784"/>
                </a:lnTo>
                <a:lnTo>
                  <a:pt x="5258120" y="7807784"/>
                </a:lnTo>
                <a:lnTo>
                  <a:pt x="5636426" y="7586174"/>
                </a:lnTo>
                <a:lnTo>
                  <a:pt x="56364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49571FD-C201-30AF-44FF-354BA5769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571" y="416595"/>
            <a:ext cx="7343303" cy="5760367"/>
          </a:xfrm>
        </p:spPr>
        <p:txBody>
          <a:bodyPr lIns="182880" tIns="91440" rIns="182880" bIns="91440"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D98CE-B197-7991-8218-5E3C8E70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FCA24C3D-0B33-ED64-52A6-C2E57ABB4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5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2/3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0">
            <a:extLst>
              <a:ext uri="{FF2B5EF4-FFF2-40B4-BE49-F238E27FC236}">
                <a16:creationId xmlns:a16="http://schemas.microsoft.com/office/drawing/2014/main" id="{08D6746C-E21D-8D07-ACAE-B09BA4FDB7D8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425AFF-9B10-1F6E-2F3D-C2B07F722C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03E2B35-C55D-FC53-197E-5C5094D24C7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67FF3A1-E62E-48DC-E4A8-759BA54B8D91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2C483D5-ABC9-56B5-AC47-2BAD8B67830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9EF916-C350-3161-91F3-89B9F3EE18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457FBBB-1D6A-7E7D-C88F-5B25DD23197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4F7C003-25A1-1A04-35EC-953156D49BE2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8B6478-07A6-1423-DC42-D1343E6BA08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4E9C9DB-BA2B-DCE0-2508-493E3888FE8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9D8688-A46A-7695-0938-49B260626A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E1D4FC-B4F3-FBE0-48CE-D99AE180115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BD7AB14-3DDE-8019-5115-B337834BCB14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073E179-3433-EAE0-9BCE-FBEC5D67C8D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B065E8B-257F-B059-A5EA-CE48B3FB77C5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FC9062-2062-B577-155C-07A0CA10DEC8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C35329-724F-EEB6-5A47-86173D23ED78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3C1A08-189C-7C7A-1B02-7470647DC355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B53FBE2-7868-D66B-9356-958B3F7B653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172EDD-6DAC-29AC-F772-79323DA6D8EB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F863593-6792-AD9D-F98C-4EB7A232BAD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71EF215-AB3F-4E89-E8C3-2873C5345B1C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AFCF312-A03F-9624-34CD-3BE306764AFF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DD67058-79F0-A3E1-7DF1-224EB4F6F572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840A0C-9D23-7B36-27DB-6EE3DBDBA7C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956F580-4548-CDB0-3280-4DDEF1A8E7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601BED5-3627-5FFA-69BA-37F009EC56C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2A38C8-29FE-53EF-857A-E2587EEFDA6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A624A8-C2A3-E781-3771-9DB94E92337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865ABF7-F889-6316-C8A3-BFA3301A57D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0CF5D8-8732-05D2-8B08-308821E8E3A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C117D27-3E56-3DB5-5F71-B953D64FC25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336485B-1A16-FACD-9CC7-450551C9D93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49571FD-C201-30AF-44FF-354BA5769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7450" y="313190"/>
            <a:ext cx="7265574" cy="5863772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B6478-4582-C9C3-0298-E5479C4937DA}"/>
              </a:ext>
            </a:extLst>
          </p:cNvPr>
          <p:cNvCxnSpPr/>
          <p:nvPr userDrawn="1"/>
        </p:nvCxnSpPr>
        <p:spPr>
          <a:xfrm>
            <a:off x="4213078" y="313190"/>
            <a:ext cx="0" cy="586377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44FB2869-CE95-DDD2-3A8E-76FFEA3B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7">
            <a:extLst>
              <a:ext uri="{FF2B5EF4-FFF2-40B4-BE49-F238E27FC236}">
                <a16:creationId xmlns:a16="http://schemas.microsoft.com/office/drawing/2014/main" id="{87FD8620-86EC-30DF-A91F-E4CC2203E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8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A5305A7-0E7B-528B-F5F2-4E18686F2D42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DA8D6D-82EE-B29B-C973-6D5F69BF227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868308-AAA6-52C6-7D31-1CD33B4CA090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7AB6B01-A50F-567E-CDDF-9DD5553FA18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27B1996-C890-67DE-FDB3-1F4072DF996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5F10A73-C751-A32B-AAC4-3A6477035B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3D012C-F872-ADE6-A664-8364DC2668B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04D670B-00AE-337E-C367-25A8C461FBD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E22EA70-F2DB-D384-7890-10852B4972A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2F9D5F-3782-F7CD-6DC9-E669C3537B9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8D75484-DD11-7FCA-491D-7D197AF9FA0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4A1DA2C-B315-6A6D-F47C-A3FBEA18160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9A5B42D-B750-834B-CA66-D6C4EC5793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479CC9-363B-0061-B4C5-05D92CB921F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27232A3-32BE-1744-A85E-BBB5FB89136C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9351DB9-8BF6-95DA-0B57-4AC62051C5E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5C5EE5-FC8C-62E8-9C51-C2AC69B2C2F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F6860BB-1BB3-75B5-5615-5EFBC1FE52B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9F2E92-A2E9-4E38-1BF3-A4953689F6A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CF1462-780D-55F1-059C-89B12DBAAF1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88DBC8-9C8F-05AF-A81B-0D300EA3B9F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B9287D-15BD-26B4-6A32-A39543E0DD61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EB5296-121D-372B-B80D-220E6B312F5A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6C6501E-64E3-DF48-2E4E-6155623B3FD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55DF87-A476-D4C0-42BF-CCD2765DA99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BBB1B40-7A0A-6D52-BC53-0B1266ED931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F5E743D-7FFD-DBD0-94F6-F63ED279502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7043A4D-3B40-5A01-9BC2-9C597411F349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491DF54-A8B2-D03F-7929-1161F006232A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0CDDD9A-EDF6-84D3-8405-711F57FFD23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F72482-274B-2832-3040-4ADD613CAE48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19AFE12-01F5-58B5-5686-60A42D515E3F}"/>
              </a:ext>
            </a:extLst>
          </p:cNvPr>
          <p:cNvSpPr/>
          <p:nvPr userDrawn="1"/>
        </p:nvSpPr>
        <p:spPr>
          <a:xfrm rot="16200000" flipH="1">
            <a:off x="3572580" y="-1811848"/>
            <a:ext cx="5005146" cy="11155741"/>
          </a:xfrm>
          <a:custGeom>
            <a:avLst/>
            <a:gdLst>
              <a:gd name="connsiteX0" fmla="*/ 0 w 5005146"/>
              <a:gd name="connsiteY0" fmla="*/ 1 h 11155741"/>
              <a:gd name="connsiteX1" fmla="*/ 0 w 5005146"/>
              <a:gd name="connsiteY1" fmla="*/ 218981 h 11155741"/>
              <a:gd name="connsiteX2" fmla="*/ 0 w 5005146"/>
              <a:gd name="connsiteY2" fmla="*/ 10936761 h 11155741"/>
              <a:gd name="connsiteX3" fmla="*/ 0 w 5005146"/>
              <a:gd name="connsiteY3" fmla="*/ 11155741 h 11155741"/>
              <a:gd name="connsiteX4" fmla="*/ 93785 w 5005146"/>
              <a:gd name="connsiteY4" fmla="*/ 11155741 h 11155741"/>
              <a:gd name="connsiteX5" fmla="*/ 299712 w 5005146"/>
              <a:gd name="connsiteY5" fmla="*/ 11155741 h 11155741"/>
              <a:gd name="connsiteX6" fmla="*/ 393497 w 5005146"/>
              <a:gd name="connsiteY6" fmla="*/ 11155741 h 11155741"/>
              <a:gd name="connsiteX7" fmla="*/ 4233343 w 5005146"/>
              <a:gd name="connsiteY7" fmla="*/ 11155741 h 11155741"/>
              <a:gd name="connsiteX8" fmla="*/ 4327128 w 5005146"/>
              <a:gd name="connsiteY8" fmla="*/ 11155741 h 11155741"/>
              <a:gd name="connsiteX9" fmla="*/ 4533055 w 5005146"/>
              <a:gd name="connsiteY9" fmla="*/ 11155741 h 11155741"/>
              <a:gd name="connsiteX10" fmla="*/ 4626840 w 5005146"/>
              <a:gd name="connsiteY10" fmla="*/ 11155741 h 11155741"/>
              <a:gd name="connsiteX11" fmla="*/ 5005146 w 5005146"/>
              <a:gd name="connsiteY11" fmla="*/ 10934131 h 11155741"/>
              <a:gd name="connsiteX12" fmla="*/ 5005146 w 5005146"/>
              <a:gd name="connsiteY12" fmla="*/ 10715151 h 11155741"/>
              <a:gd name="connsiteX13" fmla="*/ 5005145 w 5005146"/>
              <a:gd name="connsiteY13" fmla="*/ 0 h 11155741"/>
              <a:gd name="connsiteX14" fmla="*/ 4911360 w 5005146"/>
              <a:gd name="connsiteY14" fmla="*/ 0 h 11155741"/>
              <a:gd name="connsiteX15" fmla="*/ 4705433 w 5005146"/>
              <a:gd name="connsiteY15" fmla="*/ 0 h 11155741"/>
              <a:gd name="connsiteX16" fmla="*/ 4611648 w 5005146"/>
              <a:gd name="connsiteY16" fmla="*/ 0 h 1115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5146" h="11155741">
                <a:moveTo>
                  <a:pt x="0" y="1"/>
                </a:moveTo>
                <a:lnTo>
                  <a:pt x="0" y="218981"/>
                </a:lnTo>
                <a:lnTo>
                  <a:pt x="0" y="10936761"/>
                </a:lnTo>
                <a:lnTo>
                  <a:pt x="0" y="11155741"/>
                </a:lnTo>
                <a:lnTo>
                  <a:pt x="93785" y="11155741"/>
                </a:lnTo>
                <a:lnTo>
                  <a:pt x="299712" y="11155741"/>
                </a:lnTo>
                <a:lnTo>
                  <a:pt x="393497" y="11155741"/>
                </a:lnTo>
                <a:lnTo>
                  <a:pt x="4233343" y="11155741"/>
                </a:lnTo>
                <a:lnTo>
                  <a:pt x="4327128" y="11155741"/>
                </a:lnTo>
                <a:lnTo>
                  <a:pt x="4533055" y="11155741"/>
                </a:lnTo>
                <a:lnTo>
                  <a:pt x="4626840" y="11155741"/>
                </a:lnTo>
                <a:lnTo>
                  <a:pt x="5005146" y="10934131"/>
                </a:lnTo>
                <a:lnTo>
                  <a:pt x="5005146" y="10715151"/>
                </a:lnTo>
                <a:lnTo>
                  <a:pt x="5005145" y="0"/>
                </a:lnTo>
                <a:lnTo>
                  <a:pt x="4911360" y="0"/>
                </a:lnTo>
                <a:lnTo>
                  <a:pt x="4705433" y="0"/>
                </a:lnTo>
                <a:lnTo>
                  <a:pt x="4611648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A6D726D8-B0A3-656E-24D9-1D40EA5C3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371599"/>
            <a:ext cx="11154861" cy="4805364"/>
          </a:xfrm>
        </p:spPr>
        <p:txBody>
          <a:bodyPr lIns="182880" tIns="91440" rIns="182880" bIns="9144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39">
            <a:extLst>
              <a:ext uri="{FF2B5EF4-FFF2-40B4-BE49-F238E27FC236}">
                <a16:creationId xmlns:a16="http://schemas.microsoft.com/office/drawing/2014/main" id="{EECD7FCF-6A5C-4F26-C9F0-B2E80AA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4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0D672DE4-6D35-D268-D846-5C2D63D03F54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C12E03-85F3-F606-1BCA-6353DBF7398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EBC224-B5A0-F021-1466-F678C26D277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18E8FDC-7E13-724C-2089-07DAED51A1BF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CF1E53-D976-1702-F744-DFC50BA0AA8F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588528-74F6-93C3-1E7E-200EEA6265C7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F913B0F-F3B3-564F-7D60-FCFC0056F3E9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FF5B9E1-FF5F-7192-7BB3-AB27DA6118E4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CFDF1E-3AFD-6345-0F62-90688FD0AB5E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5F2CFFF-3790-8CB1-266C-6D13DAEDE9B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BD70079-42AA-8535-24AF-59BDF94F350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2A02F62-F7BE-885D-1652-0C11134C6E1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2BB72A5-570D-89D6-7520-86EDC37C255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19C1A38-03D9-6E7B-F4E8-C434DE172DC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F5792FD-694B-5B51-84C0-BA6F4F39F2C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1D2113-6FB9-257C-DDEB-667D92645C1D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63FCAE-71EE-B317-5551-C5DD12CC0071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B470C56-D66F-5EB1-E187-B63961086B3E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487238C-C19E-81D9-E6E5-B649A72FDAD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B48E038-22B8-502D-642D-FA3928CDC6D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4932DB4-7BC4-65BB-463F-0FFF49CA67DD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74F8CDB-77D3-BFB4-FA3C-D957BA00300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C943199-EF67-5339-ED5C-C0AEC2BECC46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7C3FA5-7D3C-DA8D-8E6B-5A2F3760771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BA55E00-D5DA-775A-AFA9-5E49B8B66293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39D5345-283E-F847-E1C1-255FDC0F6B9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B92BD4-421B-0B07-8C69-60AAEEDBB6E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6E64EA3-21CE-15FD-A305-F0D868FDB63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1391724-AFAF-F6A9-7E9F-43D73475BEDB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7EF60C6-027E-1F69-FAF2-A416C80B8B3E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EFD32BE-B93E-BE0D-6AA5-9F4FD8874AFF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92C1D8E-144B-C377-2685-2E6D52BDBA11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C14799-5E68-0CC9-4599-F9F06D83D671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681BACB-5945-D646-4C00-DFB1B2E55DB8}"/>
              </a:ext>
            </a:extLst>
          </p:cNvPr>
          <p:cNvSpPr/>
          <p:nvPr userDrawn="1"/>
        </p:nvSpPr>
        <p:spPr>
          <a:xfrm rot="16200000" flipH="1">
            <a:off x="4896974" y="-388306"/>
            <a:ext cx="5955404" cy="7358396"/>
          </a:xfrm>
          <a:custGeom>
            <a:avLst/>
            <a:gdLst>
              <a:gd name="connsiteX0" fmla="*/ 0 w 5636426"/>
              <a:gd name="connsiteY0" fmla="*/ 0 h 7807784"/>
              <a:gd name="connsiteX1" fmla="*/ 0 w 5636426"/>
              <a:gd name="connsiteY1" fmla="*/ 7807784 h 7807784"/>
              <a:gd name="connsiteX2" fmla="*/ 5258120 w 5636426"/>
              <a:gd name="connsiteY2" fmla="*/ 7807784 h 7807784"/>
              <a:gd name="connsiteX3" fmla="*/ 5636426 w 5636426"/>
              <a:gd name="connsiteY3" fmla="*/ 7586174 h 7807784"/>
              <a:gd name="connsiteX4" fmla="*/ 5636425 w 5636426"/>
              <a:gd name="connsiteY4" fmla="*/ 0 h 7807784"/>
              <a:gd name="connsiteX5" fmla="*/ 0 w 5636426"/>
              <a:gd name="connsiteY5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426" h="7807784">
                <a:moveTo>
                  <a:pt x="0" y="0"/>
                </a:moveTo>
                <a:lnTo>
                  <a:pt x="0" y="7807784"/>
                </a:lnTo>
                <a:lnTo>
                  <a:pt x="5258120" y="7807784"/>
                </a:lnTo>
                <a:lnTo>
                  <a:pt x="5636426" y="7586174"/>
                </a:lnTo>
                <a:lnTo>
                  <a:pt x="56364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Content Placeholder 38">
            <a:extLst>
              <a:ext uri="{FF2B5EF4-FFF2-40B4-BE49-F238E27FC236}">
                <a16:creationId xmlns:a16="http://schemas.microsoft.com/office/drawing/2014/main" id="{F68A89B4-0047-1530-0FC6-974F48A14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571" y="416595"/>
            <a:ext cx="7343303" cy="5760367"/>
          </a:xfrm>
        </p:spPr>
        <p:txBody>
          <a:bodyPr lIns="182880" tIns="91440" rIns="182880" bIns="91440" anchor="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150CED0-2605-C456-C0E1-B4D0CEC4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1BC81E5E-5A1B-F836-4494-0F708E6CB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2/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0D672DE4-6D35-D268-D846-5C2D63D03F54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C12E03-85F3-F606-1BCA-6353DBF7398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EBC224-B5A0-F021-1466-F678C26D277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18E8FDC-7E13-724C-2089-07DAED51A1BF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CF1E53-D976-1702-F744-DFC50BA0AA8F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588528-74F6-93C3-1E7E-200EEA6265C7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F913B0F-F3B3-564F-7D60-FCFC0056F3E9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FF5B9E1-FF5F-7192-7BB3-AB27DA6118E4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CFDF1E-3AFD-6345-0F62-90688FD0AB5E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5F2CFFF-3790-8CB1-266C-6D13DAEDE9B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BD70079-42AA-8535-24AF-59BDF94F350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2A02F62-F7BE-885D-1652-0C11134C6E1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2BB72A5-570D-89D6-7520-86EDC37C255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19C1A38-03D9-6E7B-F4E8-C434DE172DC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F5792FD-694B-5B51-84C0-BA6F4F39F2C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1D2113-6FB9-257C-DDEB-667D92645C1D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63FCAE-71EE-B317-5551-C5DD12CC0071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B470C56-D66F-5EB1-E187-B63961086B3E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487238C-C19E-81D9-E6E5-B649A72FDAD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B48E038-22B8-502D-642D-FA3928CDC6D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4932DB4-7BC4-65BB-463F-0FFF49CA67DD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74F8CDB-77D3-BFB4-FA3C-D957BA00300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C943199-EF67-5339-ED5C-C0AEC2BECC46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7C3FA5-7D3C-DA8D-8E6B-5A2F3760771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BA55E00-D5DA-775A-AFA9-5E49B8B66293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39D5345-283E-F847-E1C1-255FDC0F6B9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B92BD4-421B-0B07-8C69-60AAEEDBB6E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6E64EA3-21CE-15FD-A305-F0D868FDB63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1391724-AFAF-F6A9-7E9F-43D73475BEDB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7EF60C6-027E-1F69-FAF2-A416C80B8B3E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EFD32BE-B93E-BE0D-6AA5-9F4FD8874AFF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92C1D8E-144B-C377-2685-2E6D52BDBA11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C14799-5E68-0CC9-4599-F9F06D83D671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ED4DA-DE8A-0ACC-0993-F492BA17541D}"/>
              </a:ext>
            </a:extLst>
          </p:cNvPr>
          <p:cNvCxnSpPr/>
          <p:nvPr userDrawn="1"/>
        </p:nvCxnSpPr>
        <p:spPr>
          <a:xfrm>
            <a:off x="4213078" y="313190"/>
            <a:ext cx="0" cy="586377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8">
            <a:extLst>
              <a:ext uri="{FF2B5EF4-FFF2-40B4-BE49-F238E27FC236}">
                <a16:creationId xmlns:a16="http://schemas.microsoft.com/office/drawing/2014/main" id="{08101EFE-BF2C-2806-473B-F14FAF6C95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7450" y="313190"/>
            <a:ext cx="7265574" cy="5863772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5D00808-7A3C-5348-DD6F-A346947C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A79C40AD-0E7E-878D-427B-A268085E9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64" y="1371599"/>
            <a:ext cx="3565836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9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2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B2455A0A-D4F0-F0D2-028A-BB3574F69888}"/>
              </a:ext>
            </a:extLst>
          </p:cNvPr>
          <p:cNvSpPr/>
          <p:nvPr userDrawn="1"/>
        </p:nvSpPr>
        <p:spPr>
          <a:xfrm rot="16200000" flipH="1">
            <a:off x="7257195" y="974589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A2F76F4B-EAF0-01E4-6878-9D16387397A1}"/>
              </a:ext>
            </a:extLst>
          </p:cNvPr>
          <p:cNvSpPr/>
          <p:nvPr userDrawn="1"/>
        </p:nvSpPr>
        <p:spPr>
          <a:xfrm rot="16200000" flipH="1">
            <a:off x="1374758" y="974586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F8E371A-B1E6-F5BD-3B58-7E72C4F30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2222" y="3706816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785" y="3706815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D352F749-9CCC-B358-CA12-41A11E73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3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3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5E7D049-C364-183F-6C1E-262184D0192A}"/>
              </a:ext>
            </a:extLst>
          </p:cNvPr>
          <p:cNvSpPr/>
          <p:nvPr userDrawn="1"/>
        </p:nvSpPr>
        <p:spPr>
          <a:xfrm rot="16200000" flipH="1">
            <a:off x="8238360" y="1955751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3AD6A34-B623-EEB1-1953-491779CE20DA}"/>
              </a:ext>
            </a:extLst>
          </p:cNvPr>
          <p:cNvSpPr/>
          <p:nvPr userDrawn="1"/>
        </p:nvSpPr>
        <p:spPr>
          <a:xfrm rot="16200000" flipH="1">
            <a:off x="396889" y="1955753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7557B97-74AE-CCE6-CE20-53559C3E2E75}"/>
              </a:ext>
            </a:extLst>
          </p:cNvPr>
          <p:cNvSpPr/>
          <p:nvPr userDrawn="1"/>
        </p:nvSpPr>
        <p:spPr>
          <a:xfrm rot="16200000" flipH="1">
            <a:off x="4339229" y="1955752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F8E371A-B1E6-F5BD-3B58-7E72C4F30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941" y="3706820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3A928F6E-709A-89E3-1F90-0D7161D426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3550" y="3706819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469" y="3706819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6A0A2560-7EFB-8D76-1B97-7946E8AA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0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4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 53">
            <a:extLst>
              <a:ext uri="{FF2B5EF4-FFF2-40B4-BE49-F238E27FC236}">
                <a16:creationId xmlns:a16="http://schemas.microsoft.com/office/drawing/2014/main" id="{CAC945CA-BB30-E5E9-00AB-AA6D8F92F817}"/>
              </a:ext>
            </a:extLst>
          </p:cNvPr>
          <p:cNvSpPr/>
          <p:nvPr userDrawn="1"/>
        </p:nvSpPr>
        <p:spPr>
          <a:xfrm>
            <a:off x="499645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4F612C3B-D3FB-9F40-255A-49D77D5E2B71}"/>
              </a:ext>
            </a:extLst>
          </p:cNvPr>
          <p:cNvSpPr/>
          <p:nvPr userDrawn="1"/>
        </p:nvSpPr>
        <p:spPr>
          <a:xfrm rot="16200000" flipH="1">
            <a:off x="8048750" y="2662463"/>
            <a:ext cx="4600779" cy="2611500"/>
          </a:xfrm>
          <a:custGeom>
            <a:avLst/>
            <a:gdLst>
              <a:gd name="connsiteX0" fmla="*/ 0 w 4600779"/>
              <a:gd name="connsiteY0" fmla="*/ 435431 h 2611500"/>
              <a:gd name="connsiteX1" fmla="*/ 0 w 4600779"/>
              <a:gd name="connsiteY1" fmla="*/ 566060 h 2611500"/>
              <a:gd name="connsiteX2" fmla="*/ 0 w 4600779"/>
              <a:gd name="connsiteY2" fmla="*/ 2480871 h 2611500"/>
              <a:gd name="connsiteX3" fmla="*/ 0 w 4600779"/>
              <a:gd name="connsiteY3" fmla="*/ 2611500 h 2611500"/>
              <a:gd name="connsiteX4" fmla="*/ 981278 w 4600779"/>
              <a:gd name="connsiteY4" fmla="*/ 2611500 h 2611500"/>
              <a:gd name="connsiteX5" fmla="*/ 3206502 w 4600779"/>
              <a:gd name="connsiteY5" fmla="*/ 2611500 h 2611500"/>
              <a:gd name="connsiteX6" fmla="*/ 4187780 w 4600779"/>
              <a:gd name="connsiteY6" fmla="*/ 2611499 h 2611500"/>
              <a:gd name="connsiteX7" fmla="*/ 4600778 w 4600779"/>
              <a:gd name="connsiteY7" fmla="*/ 2369565 h 2611500"/>
              <a:gd name="connsiteX8" fmla="*/ 4600778 w 4600779"/>
              <a:gd name="connsiteY8" fmla="*/ 2238936 h 2611500"/>
              <a:gd name="connsiteX9" fmla="*/ 4600778 w 4600779"/>
              <a:gd name="connsiteY9" fmla="*/ 1934138 h 2611500"/>
              <a:gd name="connsiteX10" fmla="*/ 4600779 w 4600779"/>
              <a:gd name="connsiteY10" fmla="*/ 1934137 h 2611500"/>
              <a:gd name="connsiteX11" fmla="*/ 4600779 w 4600779"/>
              <a:gd name="connsiteY11" fmla="*/ 1803508 h 2611500"/>
              <a:gd name="connsiteX12" fmla="*/ 4600779 w 4600779"/>
              <a:gd name="connsiteY12" fmla="*/ 130629 h 2611500"/>
              <a:gd name="connsiteX13" fmla="*/ 4600779 w 4600779"/>
              <a:gd name="connsiteY13" fmla="*/ 0 h 2611500"/>
              <a:gd name="connsiteX14" fmla="*/ 981279 w 4600779"/>
              <a:gd name="connsiteY14" fmla="*/ 0 h 2611500"/>
              <a:gd name="connsiteX15" fmla="*/ 981279 w 4600779"/>
              <a:gd name="connsiteY15" fmla="*/ 5 h 2611500"/>
              <a:gd name="connsiteX16" fmla="*/ 1 w 4600779"/>
              <a:gd name="connsiteY16" fmla="*/ 5 h 2611500"/>
              <a:gd name="connsiteX17" fmla="*/ 1 w 4600779"/>
              <a:gd name="connsiteY17" fmla="*/ 130634 h 2611500"/>
              <a:gd name="connsiteX18" fmla="*/ 1 w 4600779"/>
              <a:gd name="connsiteY18" fmla="*/ 435431 h 2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779" h="2611500">
                <a:moveTo>
                  <a:pt x="0" y="435431"/>
                </a:moveTo>
                <a:lnTo>
                  <a:pt x="0" y="566060"/>
                </a:lnTo>
                <a:lnTo>
                  <a:pt x="0" y="2480871"/>
                </a:lnTo>
                <a:lnTo>
                  <a:pt x="0" y="2611500"/>
                </a:lnTo>
                <a:lnTo>
                  <a:pt x="981278" y="2611500"/>
                </a:lnTo>
                <a:lnTo>
                  <a:pt x="3206502" y="2611500"/>
                </a:lnTo>
                <a:lnTo>
                  <a:pt x="4187780" y="2611499"/>
                </a:lnTo>
                <a:lnTo>
                  <a:pt x="4600778" y="2369565"/>
                </a:lnTo>
                <a:lnTo>
                  <a:pt x="4600778" y="2238936"/>
                </a:lnTo>
                <a:lnTo>
                  <a:pt x="4600778" y="1934138"/>
                </a:lnTo>
                <a:lnTo>
                  <a:pt x="4600779" y="1934137"/>
                </a:lnTo>
                <a:lnTo>
                  <a:pt x="4600779" y="1803508"/>
                </a:lnTo>
                <a:lnTo>
                  <a:pt x="4600779" y="130629"/>
                </a:lnTo>
                <a:lnTo>
                  <a:pt x="4600779" y="0"/>
                </a:lnTo>
                <a:lnTo>
                  <a:pt x="981279" y="0"/>
                </a:lnTo>
                <a:lnTo>
                  <a:pt x="981279" y="5"/>
                </a:lnTo>
                <a:lnTo>
                  <a:pt x="1" y="5"/>
                </a:lnTo>
                <a:lnTo>
                  <a:pt x="1" y="130634"/>
                </a:lnTo>
                <a:lnTo>
                  <a:pt x="1" y="435431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6403B1A-7BDA-7305-A95D-D30CCE17FCCC}"/>
              </a:ext>
            </a:extLst>
          </p:cNvPr>
          <p:cNvSpPr/>
          <p:nvPr userDrawn="1"/>
        </p:nvSpPr>
        <p:spPr>
          <a:xfrm>
            <a:off x="6195475" y="1667820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485CAABA-5F49-3940-4D28-433712066BC0}"/>
              </a:ext>
            </a:extLst>
          </p:cNvPr>
          <p:cNvSpPr/>
          <p:nvPr userDrawn="1"/>
        </p:nvSpPr>
        <p:spPr>
          <a:xfrm>
            <a:off x="3347560" y="1667818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496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8" name="Text Placeholder 44">
            <a:extLst>
              <a:ext uri="{FF2B5EF4-FFF2-40B4-BE49-F238E27FC236}">
                <a16:creationId xmlns:a16="http://schemas.microsoft.com/office/drawing/2014/main" id="{93EBBCC5-3554-83A6-AEC9-61BAED4A0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411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44">
            <a:extLst>
              <a:ext uri="{FF2B5EF4-FFF2-40B4-BE49-F238E27FC236}">
                <a16:creationId xmlns:a16="http://schemas.microsoft.com/office/drawing/2014/main" id="{1DB51A67-2496-B0DC-FFF3-897D0841C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3594" y="4057768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44">
            <a:extLst>
              <a:ext uri="{FF2B5EF4-FFF2-40B4-BE49-F238E27FC236}">
                <a16:creationId xmlns:a16="http://schemas.microsoft.com/office/drawing/2014/main" id="{7929F293-7939-EF55-1F30-EDD4B7DE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0731" y="4057769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15ED7744-7D0A-AAB1-F77D-92F38FC4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1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Content 1_Bottom">
  <p:cSld name="Light_Content 1_Bottom">
    <p:bg>
      <p:bgPr>
        <a:solidFill>
          <a:srgbClr val="D9DCE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7"/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861" cy="48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4" name="Google Shape;284;p77"/>
          <p:cNvGrpSpPr/>
          <p:nvPr/>
        </p:nvGrpSpPr>
        <p:grpSpPr>
          <a:xfrm rot="-54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285" name="Google Shape;285;p77"/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7"/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7"/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7"/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7"/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7"/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7"/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7"/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/>
              <a:ahLst/>
              <a:cxnLst/>
              <a:rect l="l" t="t" r="r" b="b"/>
              <a:pathLst>
                <a:path w="260889" h="304947" extrusionOk="0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7"/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7"/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7"/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/>
              <a:ahLst/>
              <a:cxnLst/>
              <a:rect l="l" t="t" r="r" b="b"/>
              <a:pathLst>
                <a:path w="230420" h="269563" extrusionOk="0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7"/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7"/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/>
              <a:ahLst/>
              <a:cxnLst/>
              <a:rect l="l" t="t" r="r" b="b"/>
              <a:pathLst>
                <a:path w="345313" h="404023" extrusionOk="0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7"/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7"/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/>
              <a:ahLst/>
              <a:cxnLst/>
              <a:rect l="l" t="t" r="r" b="b"/>
              <a:pathLst>
                <a:path w="274854" h="322318" extrusionOk="0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7"/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03F48">
                <a:alpha val="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7"/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7"/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7"/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7"/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7"/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/>
              <a:ahLst/>
              <a:cxnLst/>
              <a:rect l="l" t="t" r="r" b="b"/>
              <a:pathLst>
                <a:path w="168213" h="197508" extrusionOk="0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7"/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7"/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7"/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7"/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7"/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rgbClr val="49636F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7"/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/>
              <a:ahLst/>
              <a:cxnLst/>
              <a:rect l="l" t="t" r="r" b="b"/>
              <a:pathLst>
                <a:path w="345948" h="404666" extrusionOk="0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7"/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/>
              <a:ahLst/>
              <a:cxnLst/>
              <a:rect l="l" t="t" r="r" b="b"/>
              <a:pathLst>
                <a:path w="345948" h="404023" extrusionOk="0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rgbClr val="303F48">
                <a:alpha val="1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7"/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/>
              <a:ahLst/>
              <a:cxnLst/>
              <a:rect l="l" t="t" r="r" b="b"/>
              <a:pathLst>
                <a:path w="232325" h="272136" extrusionOk="0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7"/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/>
              <a:ahLst/>
              <a:cxnLst/>
              <a:rect l="l" t="t" r="r" b="b"/>
              <a:pathLst>
                <a:path w="345313" h="404666" extrusionOk="0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7"/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/>
              <a:ahLst/>
              <a:cxnLst/>
              <a:rect l="l" t="t" r="r" b="b"/>
              <a:pathLst>
                <a:path w="251367" h="294010" extrusionOk="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lt2">
                <a:alpha val="3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77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77"/>
          <p:cNvSpPr txBox="1">
            <a:spLocks noGrp="1"/>
          </p:cNvSpPr>
          <p:nvPr>
            <p:ph type="ftr" idx="11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7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5 Topic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Freeform 82">
            <a:extLst>
              <a:ext uri="{FF2B5EF4-FFF2-40B4-BE49-F238E27FC236}">
                <a16:creationId xmlns:a16="http://schemas.microsoft.com/office/drawing/2014/main" id="{2DE2153D-C0DE-C133-94CB-9175529B3220}"/>
              </a:ext>
            </a:extLst>
          </p:cNvPr>
          <p:cNvSpPr/>
          <p:nvPr userDrawn="1"/>
        </p:nvSpPr>
        <p:spPr>
          <a:xfrm>
            <a:off x="504668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7057CE8-0102-3D83-A940-1303670925B4}"/>
              </a:ext>
            </a:extLst>
          </p:cNvPr>
          <p:cNvSpPr/>
          <p:nvPr userDrawn="1"/>
        </p:nvSpPr>
        <p:spPr>
          <a:xfrm>
            <a:off x="2782319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3F356466-8BED-5771-D557-96F163A2857C}"/>
              </a:ext>
            </a:extLst>
          </p:cNvPr>
          <p:cNvSpPr/>
          <p:nvPr userDrawn="1"/>
        </p:nvSpPr>
        <p:spPr>
          <a:xfrm>
            <a:off x="7337621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234E564A-528E-76D9-FEE0-54B09F1DE5FE}"/>
              </a:ext>
            </a:extLst>
          </p:cNvPr>
          <p:cNvSpPr/>
          <p:nvPr userDrawn="1"/>
        </p:nvSpPr>
        <p:spPr>
          <a:xfrm rot="16200000" flipH="1">
            <a:off x="8337605" y="2945486"/>
            <a:ext cx="4600778" cy="2045443"/>
          </a:xfrm>
          <a:custGeom>
            <a:avLst/>
            <a:gdLst>
              <a:gd name="connsiteX0" fmla="*/ 0 w 4600778"/>
              <a:gd name="connsiteY0" fmla="*/ 3 h 2045443"/>
              <a:gd name="connsiteX1" fmla="*/ 0 w 4600778"/>
              <a:gd name="connsiteY1" fmla="*/ 2045443 h 2045443"/>
              <a:gd name="connsiteX2" fmla="*/ 981278 w 4600778"/>
              <a:gd name="connsiteY2" fmla="*/ 2045443 h 2045443"/>
              <a:gd name="connsiteX3" fmla="*/ 3206502 w 4600778"/>
              <a:gd name="connsiteY3" fmla="*/ 2045443 h 2045443"/>
              <a:gd name="connsiteX4" fmla="*/ 4187780 w 4600778"/>
              <a:gd name="connsiteY4" fmla="*/ 2045442 h 2045443"/>
              <a:gd name="connsiteX5" fmla="*/ 4600778 w 4600778"/>
              <a:gd name="connsiteY5" fmla="*/ 1803508 h 2045443"/>
              <a:gd name="connsiteX6" fmla="*/ 4600778 w 4600778"/>
              <a:gd name="connsiteY6" fmla="*/ 0 h 2045443"/>
              <a:gd name="connsiteX7" fmla="*/ 981278 w 4600778"/>
              <a:gd name="connsiteY7" fmla="*/ 0 h 2045443"/>
              <a:gd name="connsiteX8" fmla="*/ 981278 w 4600778"/>
              <a:gd name="connsiteY8" fmla="*/ 3 h 20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778" h="2045443">
                <a:moveTo>
                  <a:pt x="0" y="3"/>
                </a:moveTo>
                <a:lnTo>
                  <a:pt x="0" y="2045443"/>
                </a:lnTo>
                <a:lnTo>
                  <a:pt x="981278" y="2045443"/>
                </a:lnTo>
                <a:lnTo>
                  <a:pt x="3206502" y="2045443"/>
                </a:lnTo>
                <a:lnTo>
                  <a:pt x="4187780" y="2045442"/>
                </a:lnTo>
                <a:lnTo>
                  <a:pt x="4600778" y="1803508"/>
                </a:lnTo>
                <a:lnTo>
                  <a:pt x="4600778" y="0"/>
                </a:lnTo>
                <a:lnTo>
                  <a:pt x="981278" y="0"/>
                </a:lnTo>
                <a:lnTo>
                  <a:pt x="981278" y="3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E6A9E1DD-E715-9799-B7EA-C3CEB9F7563F}"/>
              </a:ext>
            </a:extLst>
          </p:cNvPr>
          <p:cNvSpPr/>
          <p:nvPr userDrawn="1"/>
        </p:nvSpPr>
        <p:spPr>
          <a:xfrm>
            <a:off x="5059970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0878F30-9A37-D263-1266-27AD4C4F9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328" y="4057768"/>
            <a:ext cx="186179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8" name="Text Placeholder 44">
            <a:extLst>
              <a:ext uri="{FF2B5EF4-FFF2-40B4-BE49-F238E27FC236}">
                <a16:creationId xmlns:a16="http://schemas.microsoft.com/office/drawing/2014/main" id="{93EBBCC5-3554-83A6-AEC9-61BAED4A0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894" y="4057768"/>
            <a:ext cx="186640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44">
            <a:extLst>
              <a:ext uri="{FF2B5EF4-FFF2-40B4-BE49-F238E27FC236}">
                <a16:creationId xmlns:a16="http://schemas.microsoft.com/office/drawing/2014/main" id="{2F943B24-4F9C-9CD3-9FE3-BE568E6EC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1254" y="4057768"/>
            <a:ext cx="186640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44">
            <a:extLst>
              <a:ext uri="{FF2B5EF4-FFF2-40B4-BE49-F238E27FC236}">
                <a16:creationId xmlns:a16="http://schemas.microsoft.com/office/drawing/2014/main" id="{1DB51A67-2496-B0DC-FFF3-897D0841C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2296" y="4057768"/>
            <a:ext cx="185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44">
            <a:extLst>
              <a:ext uri="{FF2B5EF4-FFF2-40B4-BE49-F238E27FC236}">
                <a16:creationId xmlns:a16="http://schemas.microsoft.com/office/drawing/2014/main" id="{7929F293-7939-EF55-1F30-EDD4B7DE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4815" y="4057769"/>
            <a:ext cx="187221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4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39">
            <a:extLst>
              <a:ext uri="{FF2B5EF4-FFF2-40B4-BE49-F238E27FC236}">
                <a16:creationId xmlns:a16="http://schemas.microsoft.com/office/drawing/2014/main" id="{5F37145C-8171-9616-C824-AE991AEC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6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2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7F42D00-062F-A4C6-B02D-34B1DD6E6ED3}"/>
              </a:ext>
            </a:extLst>
          </p:cNvPr>
          <p:cNvSpPr/>
          <p:nvPr userDrawn="1"/>
        </p:nvSpPr>
        <p:spPr>
          <a:xfrm rot="16200000" flipH="1">
            <a:off x="7257195" y="974589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2F49976-CA55-9DEF-23D6-CA6B865235B5}"/>
              </a:ext>
            </a:extLst>
          </p:cNvPr>
          <p:cNvSpPr/>
          <p:nvPr userDrawn="1"/>
        </p:nvSpPr>
        <p:spPr>
          <a:xfrm rot="16200000" flipH="1">
            <a:off x="1374758" y="974586"/>
            <a:ext cx="3515941" cy="5275718"/>
          </a:xfrm>
          <a:custGeom>
            <a:avLst/>
            <a:gdLst>
              <a:gd name="connsiteX0" fmla="*/ 0 w 3515941"/>
              <a:gd name="connsiteY0" fmla="*/ 0 h 5275718"/>
              <a:gd name="connsiteX1" fmla="*/ 1 w 3515941"/>
              <a:gd name="connsiteY1" fmla="*/ 3313390 h 5275718"/>
              <a:gd name="connsiteX2" fmla="*/ 3 w 3515941"/>
              <a:gd name="connsiteY2" fmla="*/ 3313390 h 5275718"/>
              <a:gd name="connsiteX3" fmla="*/ 3 w 3515941"/>
              <a:gd name="connsiteY3" fmla="*/ 5275718 h 5275718"/>
              <a:gd name="connsiteX4" fmla="*/ 3145254 w 3515941"/>
              <a:gd name="connsiteY4" fmla="*/ 5275717 h 5275718"/>
              <a:gd name="connsiteX5" fmla="*/ 3515941 w 3515941"/>
              <a:gd name="connsiteY5" fmla="*/ 5058570 h 5275718"/>
              <a:gd name="connsiteX6" fmla="*/ 3515941 w 3515941"/>
              <a:gd name="connsiteY6" fmla="*/ 1962328 h 5275718"/>
              <a:gd name="connsiteX7" fmla="*/ 3515939 w 3515941"/>
              <a:gd name="connsiteY7" fmla="*/ 1962328 h 5275718"/>
              <a:gd name="connsiteX8" fmla="*/ 3515939 w 3515941"/>
              <a:gd name="connsiteY8" fmla="*/ 0 h 52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5941" h="5275718">
                <a:moveTo>
                  <a:pt x="0" y="0"/>
                </a:moveTo>
                <a:lnTo>
                  <a:pt x="1" y="3313390"/>
                </a:lnTo>
                <a:lnTo>
                  <a:pt x="3" y="3313390"/>
                </a:lnTo>
                <a:lnTo>
                  <a:pt x="3" y="5275718"/>
                </a:lnTo>
                <a:lnTo>
                  <a:pt x="3145254" y="5275717"/>
                </a:lnTo>
                <a:lnTo>
                  <a:pt x="3515941" y="5058570"/>
                </a:lnTo>
                <a:lnTo>
                  <a:pt x="3515941" y="1962328"/>
                </a:lnTo>
                <a:lnTo>
                  <a:pt x="3515939" y="1962328"/>
                </a:lnTo>
                <a:lnTo>
                  <a:pt x="3515939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19296E4E-FC51-E2E0-7ACF-F28EFFD9EA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2222" y="3706816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61B9E203-5C2A-EF6A-A685-0D87C6FEBB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785" y="3706815"/>
            <a:ext cx="500588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39">
            <a:extLst>
              <a:ext uri="{FF2B5EF4-FFF2-40B4-BE49-F238E27FC236}">
                <a16:creationId xmlns:a16="http://schemas.microsoft.com/office/drawing/2014/main" id="{D9E0177F-8502-0338-95DE-FCABD2F0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3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7DAC642-EAAD-1162-D877-C8305BEF23D8}"/>
              </a:ext>
            </a:extLst>
          </p:cNvPr>
          <p:cNvSpPr/>
          <p:nvPr userDrawn="1"/>
        </p:nvSpPr>
        <p:spPr>
          <a:xfrm rot="16200000" flipH="1">
            <a:off x="8238360" y="1955751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E1E9C5B-27E3-7C3A-6930-E2625BD3AEB7}"/>
              </a:ext>
            </a:extLst>
          </p:cNvPr>
          <p:cNvSpPr/>
          <p:nvPr userDrawn="1"/>
        </p:nvSpPr>
        <p:spPr>
          <a:xfrm rot="16200000" flipH="1">
            <a:off x="396889" y="1955753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4AB8B0-B5A9-761E-E2AD-F84B4741D743}"/>
              </a:ext>
            </a:extLst>
          </p:cNvPr>
          <p:cNvSpPr/>
          <p:nvPr userDrawn="1"/>
        </p:nvSpPr>
        <p:spPr>
          <a:xfrm rot="16200000" flipH="1">
            <a:off x="4339229" y="1955752"/>
            <a:ext cx="3515939" cy="3313390"/>
          </a:xfrm>
          <a:custGeom>
            <a:avLst/>
            <a:gdLst>
              <a:gd name="connsiteX0" fmla="*/ 0 w 3515939"/>
              <a:gd name="connsiteY0" fmla="*/ 0 h 3313390"/>
              <a:gd name="connsiteX1" fmla="*/ 1 w 3515939"/>
              <a:gd name="connsiteY1" fmla="*/ 3313390 h 3313390"/>
              <a:gd name="connsiteX2" fmla="*/ 3145252 w 3515939"/>
              <a:gd name="connsiteY2" fmla="*/ 3313389 h 3313390"/>
              <a:gd name="connsiteX3" fmla="*/ 3515939 w 3515939"/>
              <a:gd name="connsiteY3" fmla="*/ 3096242 h 3313390"/>
              <a:gd name="connsiteX4" fmla="*/ 3515939 w 3515939"/>
              <a:gd name="connsiteY4" fmla="*/ 0 h 3313390"/>
              <a:gd name="connsiteX5" fmla="*/ 0 w 3515939"/>
              <a:gd name="connsiteY5" fmla="*/ 0 h 33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939" h="3313390">
                <a:moveTo>
                  <a:pt x="0" y="0"/>
                </a:moveTo>
                <a:lnTo>
                  <a:pt x="1" y="3313390"/>
                </a:lnTo>
                <a:lnTo>
                  <a:pt x="3145252" y="3313389"/>
                </a:lnTo>
                <a:lnTo>
                  <a:pt x="3515939" y="3096242"/>
                </a:lnTo>
                <a:lnTo>
                  <a:pt x="3515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7D4AF2A1-0653-B8B1-8A29-EBC33FE50C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941" y="3706820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2B3B1F2-D3BC-F4C6-FECF-C01C1D2F4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3550" y="3706819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DE18BCA3-61D9-4D79-500C-BE14A842D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469" y="3706819"/>
            <a:ext cx="3176778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8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39">
            <a:extLst>
              <a:ext uri="{FF2B5EF4-FFF2-40B4-BE49-F238E27FC236}">
                <a16:creationId xmlns:a16="http://schemas.microsoft.com/office/drawing/2014/main" id="{F339983E-721F-9580-FDDE-797C331F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3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4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0F37121-162D-A795-3560-07BAFEC514A8}"/>
              </a:ext>
            </a:extLst>
          </p:cNvPr>
          <p:cNvSpPr/>
          <p:nvPr userDrawn="1"/>
        </p:nvSpPr>
        <p:spPr>
          <a:xfrm>
            <a:off x="499645" y="1667816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98772D6-331A-1783-6AA1-7DF887543FA1}"/>
              </a:ext>
            </a:extLst>
          </p:cNvPr>
          <p:cNvSpPr/>
          <p:nvPr userDrawn="1"/>
        </p:nvSpPr>
        <p:spPr>
          <a:xfrm rot="16200000" flipH="1">
            <a:off x="8048750" y="2662463"/>
            <a:ext cx="4600779" cy="2611500"/>
          </a:xfrm>
          <a:custGeom>
            <a:avLst/>
            <a:gdLst>
              <a:gd name="connsiteX0" fmla="*/ 0 w 4600779"/>
              <a:gd name="connsiteY0" fmla="*/ 435431 h 2611500"/>
              <a:gd name="connsiteX1" fmla="*/ 0 w 4600779"/>
              <a:gd name="connsiteY1" fmla="*/ 566060 h 2611500"/>
              <a:gd name="connsiteX2" fmla="*/ 0 w 4600779"/>
              <a:gd name="connsiteY2" fmla="*/ 2480871 h 2611500"/>
              <a:gd name="connsiteX3" fmla="*/ 0 w 4600779"/>
              <a:gd name="connsiteY3" fmla="*/ 2611500 h 2611500"/>
              <a:gd name="connsiteX4" fmla="*/ 981278 w 4600779"/>
              <a:gd name="connsiteY4" fmla="*/ 2611500 h 2611500"/>
              <a:gd name="connsiteX5" fmla="*/ 3206502 w 4600779"/>
              <a:gd name="connsiteY5" fmla="*/ 2611500 h 2611500"/>
              <a:gd name="connsiteX6" fmla="*/ 4187780 w 4600779"/>
              <a:gd name="connsiteY6" fmla="*/ 2611499 h 2611500"/>
              <a:gd name="connsiteX7" fmla="*/ 4600778 w 4600779"/>
              <a:gd name="connsiteY7" fmla="*/ 2369565 h 2611500"/>
              <a:gd name="connsiteX8" fmla="*/ 4600778 w 4600779"/>
              <a:gd name="connsiteY8" fmla="*/ 2238936 h 2611500"/>
              <a:gd name="connsiteX9" fmla="*/ 4600778 w 4600779"/>
              <a:gd name="connsiteY9" fmla="*/ 1934138 h 2611500"/>
              <a:gd name="connsiteX10" fmla="*/ 4600779 w 4600779"/>
              <a:gd name="connsiteY10" fmla="*/ 1934137 h 2611500"/>
              <a:gd name="connsiteX11" fmla="*/ 4600779 w 4600779"/>
              <a:gd name="connsiteY11" fmla="*/ 1803508 h 2611500"/>
              <a:gd name="connsiteX12" fmla="*/ 4600779 w 4600779"/>
              <a:gd name="connsiteY12" fmla="*/ 130629 h 2611500"/>
              <a:gd name="connsiteX13" fmla="*/ 4600779 w 4600779"/>
              <a:gd name="connsiteY13" fmla="*/ 0 h 2611500"/>
              <a:gd name="connsiteX14" fmla="*/ 981279 w 4600779"/>
              <a:gd name="connsiteY14" fmla="*/ 0 h 2611500"/>
              <a:gd name="connsiteX15" fmla="*/ 981279 w 4600779"/>
              <a:gd name="connsiteY15" fmla="*/ 5 h 2611500"/>
              <a:gd name="connsiteX16" fmla="*/ 1 w 4600779"/>
              <a:gd name="connsiteY16" fmla="*/ 5 h 2611500"/>
              <a:gd name="connsiteX17" fmla="*/ 1 w 4600779"/>
              <a:gd name="connsiteY17" fmla="*/ 130634 h 2611500"/>
              <a:gd name="connsiteX18" fmla="*/ 1 w 4600779"/>
              <a:gd name="connsiteY18" fmla="*/ 435431 h 26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779" h="2611500">
                <a:moveTo>
                  <a:pt x="0" y="435431"/>
                </a:moveTo>
                <a:lnTo>
                  <a:pt x="0" y="566060"/>
                </a:lnTo>
                <a:lnTo>
                  <a:pt x="0" y="2480871"/>
                </a:lnTo>
                <a:lnTo>
                  <a:pt x="0" y="2611500"/>
                </a:lnTo>
                <a:lnTo>
                  <a:pt x="981278" y="2611500"/>
                </a:lnTo>
                <a:lnTo>
                  <a:pt x="3206502" y="2611500"/>
                </a:lnTo>
                <a:lnTo>
                  <a:pt x="4187780" y="2611499"/>
                </a:lnTo>
                <a:lnTo>
                  <a:pt x="4600778" y="2369565"/>
                </a:lnTo>
                <a:lnTo>
                  <a:pt x="4600778" y="2238936"/>
                </a:lnTo>
                <a:lnTo>
                  <a:pt x="4600778" y="1934138"/>
                </a:lnTo>
                <a:lnTo>
                  <a:pt x="4600779" y="1934137"/>
                </a:lnTo>
                <a:lnTo>
                  <a:pt x="4600779" y="1803508"/>
                </a:lnTo>
                <a:lnTo>
                  <a:pt x="4600779" y="130629"/>
                </a:lnTo>
                <a:lnTo>
                  <a:pt x="4600779" y="0"/>
                </a:lnTo>
                <a:lnTo>
                  <a:pt x="981279" y="0"/>
                </a:lnTo>
                <a:lnTo>
                  <a:pt x="981279" y="5"/>
                </a:lnTo>
                <a:lnTo>
                  <a:pt x="1" y="5"/>
                </a:lnTo>
                <a:lnTo>
                  <a:pt x="1" y="130634"/>
                </a:lnTo>
                <a:lnTo>
                  <a:pt x="1" y="435431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6CAD1E9-97F0-0CE2-A5E6-53651156804B}"/>
              </a:ext>
            </a:extLst>
          </p:cNvPr>
          <p:cNvSpPr/>
          <p:nvPr userDrawn="1"/>
        </p:nvSpPr>
        <p:spPr>
          <a:xfrm>
            <a:off x="6195475" y="1667820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1697C2B-7ECE-3390-A64A-EB4C903891A9}"/>
              </a:ext>
            </a:extLst>
          </p:cNvPr>
          <p:cNvSpPr/>
          <p:nvPr userDrawn="1"/>
        </p:nvSpPr>
        <p:spPr>
          <a:xfrm>
            <a:off x="3347560" y="1667818"/>
            <a:ext cx="261700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7CAE507A-0C6E-FA25-1651-CB386C130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496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5C409A4E-20EF-7077-0694-3345AFA1E0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411" y="4057768"/>
            <a:ext cx="2459300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9E17C841-741B-A7D4-6DFC-731F5038F8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3594" y="4057768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4">
            <a:extLst>
              <a:ext uri="{FF2B5EF4-FFF2-40B4-BE49-F238E27FC236}">
                <a16:creationId xmlns:a16="http://schemas.microsoft.com/office/drawing/2014/main" id="{08381094-75EA-0336-1032-C5DD552A00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0731" y="4057769"/>
            <a:ext cx="246076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4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39">
            <a:extLst>
              <a:ext uri="{FF2B5EF4-FFF2-40B4-BE49-F238E27FC236}">
                <a16:creationId xmlns:a16="http://schemas.microsoft.com/office/drawing/2014/main" id="{68F6334C-C87F-5891-311F-860E8093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9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5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C93864B9-F02D-BFB9-A1A7-78FD7A26CA1B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AA4EE9-CE35-C325-7CDE-C38D630C6FE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0F1577-2318-D18B-F999-C3F054E3A64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2CC382-2426-1EC5-5D03-73DDE0910B8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56D110B-480A-DCBC-093C-D342EFDABB45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E647DEF-701A-17D0-8F01-D1EB99389E2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6F1BB05-A98A-5C81-1D0B-E6764FBCC2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EBF95A-9CF6-9736-79BE-32935F171A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4CC69D-D5C6-A333-B0D6-18F9A5AE9DE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E83012A-43E9-833F-15CD-AF1A47DD764B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E473C5C-3FA7-4034-B96B-81F43C0012F8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D7AE89-B0A1-9428-B58A-FFB8F54983B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621E73-7E3F-564D-46FF-6911A47284A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BC7727-0039-E652-6743-D625348E9DB7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3DFDAA0-19A4-D031-D8AB-BF6570CD56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58C788F-790D-F24D-4C06-1534321D5DB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F0C17F7-30AC-2143-0DF0-B02560B5A65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934C1DA-5DB3-657D-282B-B0A25F55E46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A99167-D3E6-164F-5D2C-16CD1621F85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4D80FF2-070F-20E5-EB3E-A46E0434908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FB3330-6A21-D1F8-03CA-5514ED78D6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A04F925-0CDA-2CD2-7700-F0EED495CA9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3F2578B-CF80-0E66-1CFB-92795DF5B5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E751AA3-9D9A-073C-ED22-742ED2A5B3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8ABD7-3A89-21C4-419D-A2EC3011003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89394F5-D290-D117-BF04-59BAB62D9E3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62B7E46-5274-E007-E423-E148B858640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4378F81-C481-6781-54C6-4EAFE0E37D2C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783B1B0-C2A6-86A3-EA4D-503D7C8788B4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8FD886-4596-5A4C-1E0C-839E60C99F7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C18E8B-28A2-DC0C-ADEE-958339E061E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F93F001-19EA-ADE4-3A73-2E56CF2CA829}"/>
              </a:ext>
            </a:extLst>
          </p:cNvPr>
          <p:cNvSpPr/>
          <p:nvPr userDrawn="1"/>
        </p:nvSpPr>
        <p:spPr>
          <a:xfrm>
            <a:off x="504668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A584DDB-900B-E42A-0BD8-A64295629EA0}"/>
              </a:ext>
            </a:extLst>
          </p:cNvPr>
          <p:cNvSpPr/>
          <p:nvPr userDrawn="1"/>
        </p:nvSpPr>
        <p:spPr>
          <a:xfrm>
            <a:off x="2782319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F5A42F8-6D08-2B12-072C-B830E9E94B7C}"/>
              </a:ext>
            </a:extLst>
          </p:cNvPr>
          <p:cNvSpPr/>
          <p:nvPr userDrawn="1"/>
        </p:nvSpPr>
        <p:spPr>
          <a:xfrm>
            <a:off x="7337621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349D0E9-D2EB-4B8F-2B7E-EE6D5229A4FD}"/>
              </a:ext>
            </a:extLst>
          </p:cNvPr>
          <p:cNvSpPr/>
          <p:nvPr userDrawn="1"/>
        </p:nvSpPr>
        <p:spPr>
          <a:xfrm rot="16200000" flipH="1">
            <a:off x="8337605" y="2945486"/>
            <a:ext cx="4600778" cy="2045443"/>
          </a:xfrm>
          <a:custGeom>
            <a:avLst/>
            <a:gdLst>
              <a:gd name="connsiteX0" fmla="*/ 0 w 4600778"/>
              <a:gd name="connsiteY0" fmla="*/ 3 h 2045443"/>
              <a:gd name="connsiteX1" fmla="*/ 0 w 4600778"/>
              <a:gd name="connsiteY1" fmla="*/ 2045443 h 2045443"/>
              <a:gd name="connsiteX2" fmla="*/ 981278 w 4600778"/>
              <a:gd name="connsiteY2" fmla="*/ 2045443 h 2045443"/>
              <a:gd name="connsiteX3" fmla="*/ 3206502 w 4600778"/>
              <a:gd name="connsiteY3" fmla="*/ 2045443 h 2045443"/>
              <a:gd name="connsiteX4" fmla="*/ 4187780 w 4600778"/>
              <a:gd name="connsiteY4" fmla="*/ 2045442 h 2045443"/>
              <a:gd name="connsiteX5" fmla="*/ 4600778 w 4600778"/>
              <a:gd name="connsiteY5" fmla="*/ 1803508 h 2045443"/>
              <a:gd name="connsiteX6" fmla="*/ 4600778 w 4600778"/>
              <a:gd name="connsiteY6" fmla="*/ 0 h 2045443"/>
              <a:gd name="connsiteX7" fmla="*/ 981278 w 4600778"/>
              <a:gd name="connsiteY7" fmla="*/ 0 h 2045443"/>
              <a:gd name="connsiteX8" fmla="*/ 981278 w 4600778"/>
              <a:gd name="connsiteY8" fmla="*/ 3 h 20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778" h="2045443">
                <a:moveTo>
                  <a:pt x="0" y="3"/>
                </a:moveTo>
                <a:lnTo>
                  <a:pt x="0" y="2045443"/>
                </a:lnTo>
                <a:lnTo>
                  <a:pt x="981278" y="2045443"/>
                </a:lnTo>
                <a:lnTo>
                  <a:pt x="3206502" y="2045443"/>
                </a:lnTo>
                <a:lnTo>
                  <a:pt x="4187780" y="2045442"/>
                </a:lnTo>
                <a:lnTo>
                  <a:pt x="4600778" y="1803508"/>
                </a:lnTo>
                <a:lnTo>
                  <a:pt x="4600778" y="0"/>
                </a:lnTo>
                <a:lnTo>
                  <a:pt x="981278" y="0"/>
                </a:lnTo>
                <a:lnTo>
                  <a:pt x="981278" y="3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5D66EE-2BB1-5D94-FE82-A0D73F00313E}"/>
              </a:ext>
            </a:extLst>
          </p:cNvPr>
          <p:cNvSpPr/>
          <p:nvPr userDrawn="1"/>
        </p:nvSpPr>
        <p:spPr>
          <a:xfrm>
            <a:off x="5059970" y="1667816"/>
            <a:ext cx="2045442" cy="4600780"/>
          </a:xfrm>
          <a:custGeom>
            <a:avLst/>
            <a:gdLst>
              <a:gd name="connsiteX0" fmla="*/ 0 w 2045442"/>
              <a:gd name="connsiteY0" fmla="*/ 0 h 4600780"/>
              <a:gd name="connsiteX1" fmla="*/ 2045441 w 2045442"/>
              <a:gd name="connsiteY1" fmla="*/ 0 h 4600780"/>
              <a:gd name="connsiteX2" fmla="*/ 2045441 w 2045442"/>
              <a:gd name="connsiteY2" fmla="*/ 981280 h 4600780"/>
              <a:gd name="connsiteX3" fmla="*/ 2045442 w 2045442"/>
              <a:gd name="connsiteY3" fmla="*/ 981280 h 4600780"/>
              <a:gd name="connsiteX4" fmla="*/ 2045442 w 2045442"/>
              <a:gd name="connsiteY4" fmla="*/ 4600780 h 4600780"/>
              <a:gd name="connsiteX5" fmla="*/ 1 w 2045442"/>
              <a:gd name="connsiteY5" fmla="*/ 4600780 h 4600780"/>
              <a:gd name="connsiteX6" fmla="*/ 1 w 2045442"/>
              <a:gd name="connsiteY6" fmla="*/ 3619500 h 4600780"/>
              <a:gd name="connsiteX7" fmla="*/ 0 w 2045442"/>
              <a:gd name="connsiteY7" fmla="*/ 3619500 h 460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42" h="4600780">
                <a:moveTo>
                  <a:pt x="0" y="0"/>
                </a:moveTo>
                <a:lnTo>
                  <a:pt x="2045441" y="0"/>
                </a:lnTo>
                <a:lnTo>
                  <a:pt x="2045441" y="981280"/>
                </a:lnTo>
                <a:lnTo>
                  <a:pt x="2045442" y="981280"/>
                </a:lnTo>
                <a:lnTo>
                  <a:pt x="2045442" y="4600780"/>
                </a:lnTo>
                <a:lnTo>
                  <a:pt x="1" y="4600780"/>
                </a:lnTo>
                <a:lnTo>
                  <a:pt x="1" y="3619500"/>
                </a:lnTo>
                <a:lnTo>
                  <a:pt x="0" y="361950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469953B9-F4D3-9C91-BA07-A8F1FEF9B7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328" y="4057768"/>
            <a:ext cx="1861796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78ECB2A9-5E64-5114-0443-392C032BA8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894" y="4057768"/>
            <a:ext cx="186640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30E9D10C-2DEF-7B7E-6285-74DC5B828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1254" y="4057768"/>
            <a:ext cx="186640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A5D3A786-310C-B1E5-8988-7349678304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2296" y="4057768"/>
            <a:ext cx="1857802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BC1E5CB0-F87D-BF33-6E66-67139F040A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4815" y="4057769"/>
            <a:ext cx="1872214" cy="1468438"/>
          </a:xfrm>
        </p:spPr>
        <p:txBody>
          <a:bodyPr lIns="0" rIns="0"/>
          <a:lstStyle>
            <a:lvl1pPr algn="ctr">
              <a:lnSpc>
                <a:spcPct val="85000"/>
              </a:lnSpc>
              <a:defRPr sz="2000">
                <a:solidFill>
                  <a:schemeClr val="accent2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39">
            <a:extLst>
              <a:ext uri="{FF2B5EF4-FFF2-40B4-BE49-F238E27FC236}">
                <a16:creationId xmlns:a16="http://schemas.microsoft.com/office/drawing/2014/main" id="{535FBB59-E21D-50E6-5C3D-51FACA1F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89657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3 Topics Vertical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0">
            <a:extLst>
              <a:ext uri="{FF2B5EF4-FFF2-40B4-BE49-F238E27FC236}">
                <a16:creationId xmlns:a16="http://schemas.microsoft.com/office/drawing/2014/main" id="{08D6746C-E21D-8D07-ACAE-B09BA4FDB7D8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425AFF-9B10-1F6E-2F3D-C2B07F722C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03E2B35-C55D-FC53-197E-5C5094D24C7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67FF3A1-E62E-48DC-E4A8-759BA54B8D91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2C483D5-ABC9-56B5-AC47-2BAD8B67830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9EF916-C350-3161-91F3-89B9F3EE18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457FBBB-1D6A-7E7D-C88F-5B25DD23197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4F7C003-25A1-1A04-35EC-953156D49BE2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8B6478-07A6-1423-DC42-D1343E6BA08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4E9C9DB-BA2B-DCE0-2508-493E3888FE8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9D8688-A46A-7695-0938-49B260626A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3E1D4FC-B4F3-FBE0-48CE-D99AE180115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BD7AB14-3DDE-8019-5115-B337834BCB14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073E179-3433-EAE0-9BCE-FBEC5D67C8D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B065E8B-257F-B059-A5EA-CE48B3FB77C5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FC9062-2062-B577-155C-07A0CA10DEC8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C35329-724F-EEB6-5A47-86173D23ED78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3C1A08-189C-7C7A-1B02-7470647DC355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B53FBE2-7868-D66B-9356-958B3F7B6534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4172EDD-6DAC-29AC-F772-79323DA6D8EB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F863593-6792-AD9D-F98C-4EB7A232BAD4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71EF215-AB3F-4E89-E8C3-2873C5345B1C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AFCF312-A03F-9624-34CD-3BE306764AFF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DD67058-79F0-A3E1-7DF1-224EB4F6F572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840A0C-9D23-7B36-27DB-6EE3DBDBA7C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956F580-4548-CDB0-3280-4DDEF1A8E7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601BED5-3627-5FFA-69BA-37F009EC56C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2A38C8-29FE-53EF-857A-E2587EEFDA6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A624A8-C2A3-E781-3771-9DB94E92337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865ABF7-F889-6316-C8A3-BFA3301A57D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0CF5D8-8732-05D2-8B08-308821E8E3A8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C117D27-3E56-3DB5-5F71-B953D64FC25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336485B-1A16-FACD-9CC7-450551C9D93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7FDB03C3-B4EB-DF95-43C8-5A2A22E77399}"/>
              </a:ext>
            </a:extLst>
          </p:cNvPr>
          <p:cNvSpPr/>
          <p:nvPr userDrawn="1"/>
        </p:nvSpPr>
        <p:spPr>
          <a:xfrm rot="16200000" flipH="1">
            <a:off x="7032904" y="1747624"/>
            <a:ext cx="1683549" cy="7358391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bg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564C796E-A6F6-1CC5-33FF-A94DBB28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2338" y="4933170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BADFAA4-E2BC-E639-9C2C-12B8A2B05A73}"/>
              </a:ext>
            </a:extLst>
          </p:cNvPr>
          <p:cNvSpPr/>
          <p:nvPr userDrawn="1"/>
        </p:nvSpPr>
        <p:spPr>
          <a:xfrm rot="16200000" flipH="1">
            <a:off x="7032903" y="-376726"/>
            <a:ext cx="1683549" cy="7358393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965F45E8-AC61-31E6-3811-BBB63082D6D0}"/>
              </a:ext>
            </a:extLst>
          </p:cNvPr>
          <p:cNvSpPr/>
          <p:nvPr userDrawn="1"/>
        </p:nvSpPr>
        <p:spPr>
          <a:xfrm>
            <a:off x="4195480" y="336348"/>
            <a:ext cx="7358393" cy="1683549"/>
          </a:xfrm>
          <a:custGeom>
            <a:avLst/>
            <a:gdLst>
              <a:gd name="connsiteX0" fmla="*/ 0 w 7807784"/>
              <a:gd name="connsiteY0" fmla="*/ 0 h 1683549"/>
              <a:gd name="connsiteX1" fmla="*/ 7807784 w 7807784"/>
              <a:gd name="connsiteY1" fmla="*/ 0 h 1683549"/>
              <a:gd name="connsiteX2" fmla="*/ 7807784 w 7807784"/>
              <a:gd name="connsiteY2" fmla="*/ 1305243 h 1683549"/>
              <a:gd name="connsiteX3" fmla="*/ 7586174 w 7807784"/>
              <a:gd name="connsiteY3" fmla="*/ 1683549 h 1683549"/>
              <a:gd name="connsiteX4" fmla="*/ 0 w 7807784"/>
              <a:gd name="connsiteY4" fmla="*/ 1683548 h 168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784" h="1683549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Text Placeholder 37">
            <a:extLst>
              <a:ext uri="{FF2B5EF4-FFF2-40B4-BE49-F238E27FC236}">
                <a16:creationId xmlns:a16="http://schemas.microsoft.com/office/drawing/2014/main" id="{F0ED8868-5364-4224-78CD-D7B64F15B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2338" y="2788800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8" name="Text Placeholder 37">
            <a:extLst>
              <a:ext uri="{FF2B5EF4-FFF2-40B4-BE49-F238E27FC236}">
                <a16:creationId xmlns:a16="http://schemas.microsoft.com/office/drawing/2014/main" id="{45F26094-0D69-0FC1-2B09-45F9A86F8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2338" y="663722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B40938-6240-7F21-3965-D3251EC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67519312-B398-25E6-BA79-B45FD432C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4" y="1371598"/>
            <a:ext cx="3565836" cy="4896995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5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3 Things Vertic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0">
            <a:extLst>
              <a:ext uri="{FF2B5EF4-FFF2-40B4-BE49-F238E27FC236}">
                <a16:creationId xmlns:a16="http://schemas.microsoft.com/office/drawing/2014/main" id="{D2558F12-E0E4-6033-B13F-A1B12EBBAED3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0FD2B5-FA6E-D7C0-DADD-90010F98ED9E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3EFEDC-EE98-C1F0-080F-67FF6637E97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A85A50-B7E1-C02C-EAA4-18E10C5F361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F9FB3EE-3782-B552-7A20-683756557BCC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A9191AC-2DA1-E94F-56F0-36250253243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48C675E-0178-468C-1F2F-E252BA49147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F13714-0945-F90E-C5FB-F1C261282A7C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D782E59-491A-24BC-EE1A-FAA5754BEA64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3C20D0D-3282-D9A3-71A3-F6EE85A148B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A9B5A3-B61E-F172-E7A8-4762442AA32E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59D6527-948D-242C-93F9-C8D4AA5C96E2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90D1A4C-4529-DCD8-7961-088D9A4ACFFE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886B88-AD91-8902-42F3-865B1671F23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36EEBE-1028-561B-13F2-66EA9B65FCEB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E559828-775F-312E-F265-082754E4C3D4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6F78057-2C52-A771-1373-5E3F451E03DC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6BCE581-074B-DD08-509D-C510C289CF20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A5A1C11-CAAC-411D-062F-E405F275CC3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8972604-6207-8CF8-377F-DA5551B2957F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4B0CDD2-10A4-4F10-3BA3-F1DF5E08773D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4296CDC-C39F-D93F-45E6-F777D25C714A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F2B8B4A-768E-6482-503B-718E0F793576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3D84BE5-C5DD-E0BE-EE2C-93C44237E0C1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ED690F7-B1BC-FAA5-5D57-28574AA56AA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EC7BFEC-4414-E18D-8632-41613264CA79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5F70B2A-758A-250C-D91C-20927D42E77E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ADB0E10-D105-EFAC-793D-2C0ECD23017E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3B7335E-3C25-1DFA-AD20-EE516E51DD0E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1569C11-940C-8F7F-E8D4-2062F7227AAD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A9AE3F-E7C8-5EEC-B2C9-1251FC3011CB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FEF1F74-5D47-3D8A-CC84-130914F3885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0F5C616-ED9A-11CA-F78F-9F77526A82A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E11A259C-E9F1-2BC7-6530-649D2EAB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3544035" cy="102450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90F0F71B-E398-2163-0838-26B89E60E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4" y="1371598"/>
            <a:ext cx="3565836" cy="4896995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74D487E-82E8-0136-B905-12D1E82B14E3}"/>
              </a:ext>
            </a:extLst>
          </p:cNvPr>
          <p:cNvSpPr/>
          <p:nvPr userDrawn="1"/>
        </p:nvSpPr>
        <p:spPr>
          <a:xfrm rot="16200000" flipH="1">
            <a:off x="7032904" y="1747624"/>
            <a:ext cx="1683549" cy="7358391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55054541-C3BD-6F3C-302C-803FBF1FF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2338" y="4933170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B47746F-8F8D-C7C2-AB3E-5A3E62D8E1A7}"/>
              </a:ext>
            </a:extLst>
          </p:cNvPr>
          <p:cNvSpPr/>
          <p:nvPr userDrawn="1"/>
        </p:nvSpPr>
        <p:spPr>
          <a:xfrm rot="16200000" flipH="1">
            <a:off x="7032903" y="-376726"/>
            <a:ext cx="1683549" cy="7358393"/>
          </a:xfrm>
          <a:custGeom>
            <a:avLst/>
            <a:gdLst>
              <a:gd name="connsiteX0" fmla="*/ 0 w 1683549"/>
              <a:gd name="connsiteY0" fmla="*/ 0 h 7807784"/>
              <a:gd name="connsiteX1" fmla="*/ 0 w 1683549"/>
              <a:gd name="connsiteY1" fmla="*/ 7807784 h 7807784"/>
              <a:gd name="connsiteX2" fmla="*/ 1305243 w 1683549"/>
              <a:gd name="connsiteY2" fmla="*/ 7807784 h 7807784"/>
              <a:gd name="connsiteX3" fmla="*/ 1683549 w 1683549"/>
              <a:gd name="connsiteY3" fmla="*/ 7586174 h 7807784"/>
              <a:gd name="connsiteX4" fmla="*/ 1683548 w 1683549"/>
              <a:gd name="connsiteY4" fmla="*/ 0 h 780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49" h="7807784">
                <a:moveTo>
                  <a:pt x="0" y="0"/>
                </a:moveTo>
                <a:lnTo>
                  <a:pt x="0" y="7807784"/>
                </a:lnTo>
                <a:lnTo>
                  <a:pt x="1305243" y="7807784"/>
                </a:lnTo>
                <a:lnTo>
                  <a:pt x="1683549" y="7586174"/>
                </a:lnTo>
                <a:lnTo>
                  <a:pt x="1683548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5D03A59-2CD8-0DA7-589E-40C9E3AF6560}"/>
              </a:ext>
            </a:extLst>
          </p:cNvPr>
          <p:cNvSpPr/>
          <p:nvPr userDrawn="1"/>
        </p:nvSpPr>
        <p:spPr>
          <a:xfrm>
            <a:off x="4195480" y="336348"/>
            <a:ext cx="7358393" cy="1683549"/>
          </a:xfrm>
          <a:custGeom>
            <a:avLst/>
            <a:gdLst>
              <a:gd name="connsiteX0" fmla="*/ 0 w 7807784"/>
              <a:gd name="connsiteY0" fmla="*/ 0 h 1683549"/>
              <a:gd name="connsiteX1" fmla="*/ 7807784 w 7807784"/>
              <a:gd name="connsiteY1" fmla="*/ 0 h 1683549"/>
              <a:gd name="connsiteX2" fmla="*/ 7807784 w 7807784"/>
              <a:gd name="connsiteY2" fmla="*/ 1305243 h 1683549"/>
              <a:gd name="connsiteX3" fmla="*/ 7586174 w 7807784"/>
              <a:gd name="connsiteY3" fmla="*/ 1683549 h 1683549"/>
              <a:gd name="connsiteX4" fmla="*/ 0 w 7807784"/>
              <a:gd name="connsiteY4" fmla="*/ 1683548 h 168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784" h="1683549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 Placeholder 37">
            <a:extLst>
              <a:ext uri="{FF2B5EF4-FFF2-40B4-BE49-F238E27FC236}">
                <a16:creationId xmlns:a16="http://schemas.microsoft.com/office/drawing/2014/main" id="{F1F5A893-005E-538F-EEA5-BD2477A11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2338" y="2788800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7FE0DC69-EE13-06B4-A513-E22B6B35C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2338" y="663722"/>
            <a:ext cx="6266644" cy="1027340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5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eckmarks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5281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83CE7527-4430-CFAB-F9DA-7FFFAFEFDB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837784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D3074075-954F-361A-C464-B004B348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8" y="5166796"/>
            <a:ext cx="5478191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C9A000A6-3D89-F580-1CA8-BEDDF9C67D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3002290"/>
            <a:ext cx="5478193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8F7FCD-0D40-E2F5-AFB3-6B87F3D0E38B}"/>
              </a:ext>
            </a:extLst>
          </p:cNvPr>
          <p:cNvCxnSpPr>
            <a:cxnSpLocks/>
          </p:cNvCxnSpPr>
          <p:nvPr userDrawn="1"/>
        </p:nvCxnSpPr>
        <p:spPr>
          <a:xfrm>
            <a:off x="5761973" y="0"/>
            <a:ext cx="0" cy="6819273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8974F357-B4FE-1528-1A2D-0E023B7DD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20037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13714770-BA18-2701-DD04-EAA7E6BDE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084543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4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46A26E0C-3460-41FE-D9EB-22E769EF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4910536" cy="1024503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DD9B8D88-2815-AF8C-BAD3-DA9EAF756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3" y="1371599"/>
            <a:ext cx="4940743" cy="4805364"/>
          </a:xfrm>
        </p:spPr>
        <p:txBody>
          <a:bodyPr lIns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1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eckma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99471B1-2B08-51E4-4193-DF9ECFD4417E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0DA27F-B03C-33CA-D2BF-9499E1CF62C4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344DAD2-499F-422D-2540-992D384EF81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7034EC-BC1E-367D-DE5E-C323F52CB0D5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E0403F2-3035-1310-19F5-FDFCD1EE4A99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422D28-8BBF-3560-577D-DC13ECE06B3E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25479B6-4CAB-5C39-AB1E-38E09D64AAB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40C53C3-DA45-5D89-4F69-57D621A1581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A204B58-0F13-44F8-78D1-88AD118C1E60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5906071-F9CE-5D67-4AB8-AA9AE2F3CDB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304A3FF-F85B-C813-A285-97DDC245547B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EFDDE9B-77DF-6212-07A6-C55D385EB94D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0F1D404-0C37-5D9D-B156-13A8CD400A4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80A4B62-4950-5368-19C1-908EB814C49D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4EBE30E-5CE4-D4A7-E671-DC866EEDABA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0609405-E1E1-2648-BC65-6D9DEB3EC6C0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723203D-6DF3-699D-DEC1-F4160C7C8A53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F5D419-EDA6-6697-4AC1-1634E705FA4F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916E4C5-1151-D973-EF88-3A28A6C8980C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D0AFFD0-5A3C-BC7E-AA80-22D76F7EFDEF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6BBA4A8-1B90-916F-9955-D907C53B857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8A7AD0B-2B86-EFDF-0AB3-3B22E11F723B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476E5E3-035F-E747-D7D4-57C62A348096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27FE2D4-7B3F-FB23-6457-D50C31EF0DC1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A0A47F-9F74-BC0B-2945-2E2B85D2162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9501BC6-D550-09A9-489E-5BA19136945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BBE022B-92B1-0B81-5762-3C012A013C2F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E6913C9-551E-A4BD-01CD-7FD7F34AFD37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4C3AA5A-BF23-A9E6-E0AE-22FD7B533682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07FA2E0-4F8E-CD5D-E5D6-5B289BE4AC6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BF4421A-5B25-A289-AC91-E9353D37459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80029201-522F-A775-E11F-7F7DE18A4C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837784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AF1F2F93-BDD5-F820-DDEE-A88BDC6B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8" y="5166796"/>
            <a:ext cx="5478191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0F569693-99AB-9587-230C-CEF943FC8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3002290"/>
            <a:ext cx="5478193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B0FDC3-C36F-72E2-06EC-8CC1B66B31E6}"/>
              </a:ext>
            </a:extLst>
          </p:cNvPr>
          <p:cNvCxnSpPr>
            <a:cxnSpLocks/>
          </p:cNvCxnSpPr>
          <p:nvPr userDrawn="1"/>
        </p:nvCxnSpPr>
        <p:spPr>
          <a:xfrm>
            <a:off x="5761973" y="0"/>
            <a:ext cx="0" cy="6819273"/>
          </a:xfrm>
          <a:prstGeom prst="line">
            <a:avLst/>
          </a:prstGeom>
          <a:ln w="127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68E1D928-26C8-9124-732D-47F862627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20037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6F31210-A8AA-5895-8880-515B6680B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084543"/>
            <a:ext cx="5478195" cy="900786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1pPr>
            <a:lvl2pPr marL="9525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9525" indent="0">
              <a:buNone/>
              <a:defRPr sz="1800">
                <a:solidFill>
                  <a:schemeClr val="tx1"/>
                </a:solidFill>
              </a:defRPr>
            </a:lvl3pPr>
            <a:lvl4pPr marL="9525" indent="0">
              <a:buNone/>
              <a:defRPr sz="1800">
                <a:solidFill>
                  <a:schemeClr val="tx1"/>
                </a:solidFill>
              </a:defRPr>
            </a:lvl4pPr>
            <a:lvl5pPr marL="9525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999AAEF-A5E1-5CDA-5F05-2EF2F85F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4910536" cy="1024503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537290A3-0F64-1D04-2093-109571421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163" y="1371599"/>
            <a:ext cx="4940743" cy="4805364"/>
          </a:xfrm>
        </p:spPr>
        <p:txBody>
          <a:bodyPr l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1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edia Placeholder 36">
            <a:extLst>
              <a:ext uri="{FF2B5EF4-FFF2-40B4-BE49-F238E27FC236}">
                <a16:creationId xmlns:a16="http://schemas.microsoft.com/office/drawing/2014/main" id="{2F3B0056-2F12-BDC1-7910-9B5641A00FD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- Dark Mode">
  <p:cSld name="1_Title and Content - Dark Mode">
    <p:bg>
      <p:bgPr>
        <a:solidFill>
          <a:srgbClr val="474C50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>
            <a:spLocks noGrp="1"/>
          </p:cNvSpPr>
          <p:nvPr>
            <p:ph type="body" idx="1"/>
          </p:nvPr>
        </p:nvSpPr>
        <p:spPr>
          <a:xfrm>
            <a:off x="457200" y="182880"/>
            <a:ext cx="1127455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700" b="1" cap="none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6" name="Google Shape;366;p21"/>
          <p:cNvCxnSpPr/>
          <p:nvPr/>
        </p:nvCxnSpPr>
        <p:spPr>
          <a:xfrm>
            <a:off x="457200" y="1042416"/>
            <a:ext cx="11734800" cy="0"/>
          </a:xfrm>
          <a:prstGeom prst="straightConnector1">
            <a:avLst/>
          </a:prstGeom>
          <a:noFill/>
          <a:ln w="222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21"/>
          <p:cNvSpPr txBox="1">
            <a:spLocks noGrp="1"/>
          </p:cNvSpPr>
          <p:nvPr>
            <p:ph type="subTitle" idx="2"/>
          </p:nvPr>
        </p:nvSpPr>
        <p:spPr>
          <a:xfrm>
            <a:off x="457200" y="1143000"/>
            <a:ext cx="112745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21"/>
          <p:cNvSpPr txBox="1">
            <a:spLocks noGrp="1"/>
          </p:cNvSpPr>
          <p:nvPr>
            <p:ph type="body" idx="3"/>
          </p:nvPr>
        </p:nvSpPr>
        <p:spPr>
          <a:xfrm>
            <a:off x="457200" y="2194562"/>
            <a:ext cx="7417308" cy="374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11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9pPr>
          </a:lstStyle>
          <a:p>
            <a:endParaRPr/>
          </a:p>
        </p:txBody>
      </p:sp>
      <p:sp>
        <p:nvSpPr>
          <p:cNvPr id="369" name="Google Shape;369;p21"/>
          <p:cNvSpPr txBox="1">
            <a:spLocks noGrp="1"/>
          </p:cNvSpPr>
          <p:nvPr>
            <p:ph type="body" idx="4"/>
          </p:nvPr>
        </p:nvSpPr>
        <p:spPr>
          <a:xfrm>
            <a:off x="457200" y="6014829"/>
            <a:ext cx="11274552" cy="20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9pPr>
          </a:lstStyle>
          <a:p>
            <a:endParaRPr/>
          </a:p>
        </p:txBody>
      </p:sp>
      <p:pic>
        <p:nvPicPr>
          <p:cNvPr id="370" name="Google Shape;370;p21" descr="J.P. Morgan Private Ban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328" y="6492240"/>
            <a:ext cx="1647805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82">
          <p15:clr>
            <a:srgbClr val="FBAE40"/>
          </p15:clr>
        </p15:guide>
        <p15:guide id="2" pos="4962">
          <p15:clr>
            <a:srgbClr val="FBAE40"/>
          </p15:clr>
        </p15:guide>
        <p15:guide id="3" pos="514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C11D453-B87C-292C-F323-4514B0FB7D49}"/>
              </a:ext>
            </a:extLst>
          </p:cNvPr>
          <p:cNvSpPr/>
          <p:nvPr userDrawn="1"/>
        </p:nvSpPr>
        <p:spPr>
          <a:xfrm>
            <a:off x="-1" y="3162252"/>
            <a:ext cx="10090808" cy="2621791"/>
          </a:xfrm>
          <a:custGeom>
            <a:avLst/>
            <a:gdLst>
              <a:gd name="connsiteX0" fmla="*/ 0 w 10090808"/>
              <a:gd name="connsiteY0" fmla="*/ 0 h 2621791"/>
              <a:gd name="connsiteX1" fmla="*/ 596348 w 10090808"/>
              <a:gd name="connsiteY1" fmla="*/ 0 h 2621791"/>
              <a:gd name="connsiteX2" fmla="*/ 1052825 w 10090808"/>
              <a:gd name="connsiteY2" fmla="*/ 0 h 2621791"/>
              <a:gd name="connsiteX3" fmla="*/ 1649173 w 10090808"/>
              <a:gd name="connsiteY3" fmla="*/ 0 h 2621791"/>
              <a:gd name="connsiteX4" fmla="*/ 8441635 w 10090808"/>
              <a:gd name="connsiteY4" fmla="*/ 0 h 2621791"/>
              <a:gd name="connsiteX5" fmla="*/ 9037983 w 10090808"/>
              <a:gd name="connsiteY5" fmla="*/ 0 h 2621791"/>
              <a:gd name="connsiteX6" fmla="*/ 9494460 w 10090808"/>
              <a:gd name="connsiteY6" fmla="*/ 0 h 2621791"/>
              <a:gd name="connsiteX7" fmla="*/ 10090808 w 10090808"/>
              <a:gd name="connsiteY7" fmla="*/ 0 h 2621791"/>
              <a:gd name="connsiteX8" fmla="*/ 10090808 w 10090808"/>
              <a:gd name="connsiteY8" fmla="*/ 2129784 h 2621791"/>
              <a:gd name="connsiteX9" fmla="*/ 9837827 w 10090808"/>
              <a:gd name="connsiteY9" fmla="*/ 2621791 h 2621791"/>
              <a:gd name="connsiteX10" fmla="*/ 9241479 w 10090808"/>
              <a:gd name="connsiteY10" fmla="*/ 2621791 h 2621791"/>
              <a:gd name="connsiteX11" fmla="*/ 8785002 w 10090808"/>
              <a:gd name="connsiteY11" fmla="*/ 2621791 h 2621791"/>
              <a:gd name="connsiteX12" fmla="*/ 8785002 w 10090808"/>
              <a:gd name="connsiteY12" fmla="*/ 2621791 h 2621791"/>
              <a:gd name="connsiteX13" fmla="*/ 8188654 w 10090808"/>
              <a:gd name="connsiteY13" fmla="*/ 2621791 h 2621791"/>
              <a:gd name="connsiteX14" fmla="*/ 0 w 10090808"/>
              <a:gd name="connsiteY14" fmla="*/ 2621790 h 26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90808" h="2621791">
                <a:moveTo>
                  <a:pt x="0" y="0"/>
                </a:moveTo>
                <a:lnTo>
                  <a:pt x="596348" y="0"/>
                </a:lnTo>
                <a:lnTo>
                  <a:pt x="1052825" y="0"/>
                </a:lnTo>
                <a:lnTo>
                  <a:pt x="1649173" y="0"/>
                </a:lnTo>
                <a:lnTo>
                  <a:pt x="8441635" y="0"/>
                </a:lnTo>
                <a:lnTo>
                  <a:pt x="9037983" y="0"/>
                </a:lnTo>
                <a:lnTo>
                  <a:pt x="9494460" y="0"/>
                </a:lnTo>
                <a:lnTo>
                  <a:pt x="10090808" y="0"/>
                </a:lnTo>
                <a:lnTo>
                  <a:pt x="10090808" y="2129784"/>
                </a:lnTo>
                <a:lnTo>
                  <a:pt x="9837827" y="2621791"/>
                </a:lnTo>
                <a:lnTo>
                  <a:pt x="9241479" y="2621791"/>
                </a:lnTo>
                <a:lnTo>
                  <a:pt x="8785002" y="2621791"/>
                </a:lnTo>
                <a:lnTo>
                  <a:pt x="8785002" y="2621791"/>
                </a:lnTo>
                <a:lnTo>
                  <a:pt x="8188654" y="2621791"/>
                </a:lnTo>
                <a:lnTo>
                  <a:pt x="0" y="262179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8640" rtlCol="0" anchor="ctr">
            <a:noAutofit/>
          </a:bodyPr>
          <a:lstStyle/>
          <a:p>
            <a:pPr marL="231775" indent="-231775"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2" name="Graphic 10">
            <a:extLst>
              <a:ext uri="{FF2B5EF4-FFF2-40B4-BE49-F238E27FC236}">
                <a16:creationId xmlns:a16="http://schemas.microsoft.com/office/drawing/2014/main" id="{112D7EFE-7273-F438-B5C0-A0EE0DFDE24C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0E35B51-27B8-D6B0-4B7E-53FD622AC0A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DF8E31-1153-8404-D77C-A20C42D615B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31547C7-8E71-3D3F-2547-4761EDFA78E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7681B4A-A148-0A2C-3BB7-95B1069A784D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5DA98EC-DC77-6A6A-D9D4-038EA9866934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42984D2-FBD5-DAFE-85B9-DEA95C02434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D875B8-CFB1-525A-4AAE-C1A0EFBD2DEF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B7E3A59-BC3A-F252-86B9-6EC1E95D1E29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7ABCB8D-BED4-AE8D-3A51-2F28568D215D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1F5D41-648E-8DDC-C33A-1204EADC05C1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AC4D0B-2543-6E39-771B-D1992D2BDDD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1502D60-77EA-0EB7-2A33-9BEB6353547C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33F5484-3CB4-7478-228F-2D4CC2AEEA05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9FF6271-D532-505C-3739-AC63F7C8BEA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850F6CA-628C-27CB-A08D-6277D4C58A8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342789A-8B98-906F-06C8-D84E4893F5A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895C0D6-4264-0257-BA53-5AFCE16CA6E8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65A72BF-590F-4F73-C505-13D4B110768B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35C20A9-8968-A864-81BE-13F27B426EE9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FEDA247-73DA-56C2-B1D1-4048A79C3F5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2C84B60-5693-8062-B101-0E00A7917081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4E7F60C-9755-67D9-8E0B-EAE22EC1C29B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B483ED2-CA26-C764-E7EF-31FCB8F3FACA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F4FBDEB-8822-431C-2F70-A93F69985EDE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E33EEDB-62D4-ED6C-F0F9-07C03F46DFF9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421688D-474C-278B-0279-F62AFF073729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845E13-6B8A-861F-9D13-15B59F06B934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0795DB0-855B-9D68-88D1-A06E596D2168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E690936-3FC1-F6C8-6C15-908952DA9798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8F1F1F9-B5A3-35DF-DA30-055C66FDA96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F13871D-6700-812F-B497-C3C7E030D82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7559816-8FD0-2BA1-F8E6-40148B7BC4D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9D62DF07-8CAC-DAFD-3043-44D12A67FAF1}"/>
              </a:ext>
            </a:extLst>
          </p:cNvPr>
          <p:cNvSpPr txBox="1">
            <a:spLocks/>
          </p:cNvSpPr>
          <p:nvPr userDrawn="1"/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0212A-444D-3F40-B5FF-A7A74206949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FB9915D3-9A6A-F7CF-6E60-CBBEB4CE7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84" y="910399"/>
            <a:ext cx="9767423" cy="2091248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6177DB26-9A13-AE6B-DE99-1A55F2F6E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384" y="3243065"/>
            <a:ext cx="9324629" cy="2460164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>
                <a:solidFill>
                  <a:schemeClr val="accent6"/>
                </a:solidFill>
              </a:defRPr>
            </a:lvl2pPr>
            <a:lvl3pPr marL="9525" indent="0">
              <a:buNone/>
              <a:defRPr>
                <a:solidFill>
                  <a:schemeClr val="accent6"/>
                </a:solidFill>
              </a:defRPr>
            </a:lvl3pPr>
            <a:lvl4pPr marL="9525" indent="0">
              <a:buNone/>
              <a:defRPr>
                <a:solidFill>
                  <a:schemeClr val="accent6"/>
                </a:solidFill>
              </a:defRPr>
            </a:lvl4pPr>
            <a:lvl5pPr marL="95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5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F5B64B-6961-46EE-2022-17241E8D8F47}"/>
              </a:ext>
            </a:extLst>
          </p:cNvPr>
          <p:cNvGrpSpPr/>
          <p:nvPr userDrawn="1"/>
        </p:nvGrpSpPr>
        <p:grpSpPr>
          <a:xfrm>
            <a:off x="3954066" y="1250889"/>
            <a:ext cx="1282214" cy="1317020"/>
            <a:chOff x="3985062" y="361516"/>
            <a:chExt cx="1282214" cy="13170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3B036-BD1E-DBD3-3D22-D7C246200DA5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2C2F18-F248-EBB7-0740-8D14C961B83D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4963" y="3074130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4963" y="4658077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0A6E027-6C6D-F141-75CE-1EAA5735F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4963" y="1490183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" name="Text Placeholder 81">
            <a:extLst>
              <a:ext uri="{FF2B5EF4-FFF2-40B4-BE49-F238E27FC236}">
                <a16:creationId xmlns:a16="http://schemas.microsoft.com/office/drawing/2014/main" id="{434D5632-1241-783A-2BA3-DD1BE37F9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tx2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FBD8EF-91FE-4D7F-A9DB-7FBC482A794E}"/>
              </a:ext>
            </a:extLst>
          </p:cNvPr>
          <p:cNvGrpSpPr/>
          <p:nvPr userDrawn="1"/>
        </p:nvGrpSpPr>
        <p:grpSpPr>
          <a:xfrm>
            <a:off x="3954066" y="2833364"/>
            <a:ext cx="1282214" cy="1317020"/>
            <a:chOff x="3985062" y="361516"/>
            <a:chExt cx="1282214" cy="13170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C378-FADB-D108-C6F5-FF01BCAA047D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A9EAAB-8F8D-4960-E44A-76CCE0559E3B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7F4B7E-2556-4A95-199F-75AE5FA985BC}"/>
              </a:ext>
            </a:extLst>
          </p:cNvPr>
          <p:cNvGrpSpPr/>
          <p:nvPr userDrawn="1"/>
        </p:nvGrpSpPr>
        <p:grpSpPr>
          <a:xfrm>
            <a:off x="3954066" y="4420289"/>
            <a:ext cx="1282214" cy="1317020"/>
            <a:chOff x="3985062" y="361516"/>
            <a:chExt cx="1282214" cy="13170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E8458E-4601-60A8-FA76-8507C8811B27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35C5E0-FAB3-2093-FB90-743CBE14926D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67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2" name="Text Placeholder 81">
            <a:extLst>
              <a:ext uri="{FF2B5EF4-FFF2-40B4-BE49-F238E27FC236}">
                <a16:creationId xmlns:a16="http://schemas.microsoft.com/office/drawing/2014/main" id="{DD7A3ADF-E9AE-CCA3-8DF4-860A8E080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tx2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4963" y="2235994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4963" y="3819941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A42D647D-BB6D-714D-41D3-3EBEB781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4963" y="5403889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0A6E027-6C6D-F141-75CE-1EAA5735F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4963" y="652047"/>
            <a:ext cx="6238061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B8CFA42-56B7-1231-B087-44F49E292237}"/>
              </a:ext>
            </a:extLst>
          </p:cNvPr>
          <p:cNvGrpSpPr/>
          <p:nvPr userDrawn="1"/>
        </p:nvGrpSpPr>
        <p:grpSpPr>
          <a:xfrm>
            <a:off x="3954066" y="417835"/>
            <a:ext cx="1282214" cy="1317020"/>
            <a:chOff x="3985062" y="361516"/>
            <a:chExt cx="1282214" cy="13170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AFAA36-DBF2-FAE4-5264-39E60F4EEC19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FE73B13-D046-97B0-91CF-1996A7832664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BB90F28-B818-0611-F9D1-A67A60C534D1}"/>
              </a:ext>
            </a:extLst>
          </p:cNvPr>
          <p:cNvGrpSpPr/>
          <p:nvPr userDrawn="1"/>
        </p:nvGrpSpPr>
        <p:grpSpPr>
          <a:xfrm>
            <a:off x="3954066" y="5169677"/>
            <a:ext cx="1282214" cy="1317020"/>
            <a:chOff x="3985062" y="361516"/>
            <a:chExt cx="1282214" cy="131702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B5E9EB6-7D77-12CC-B503-9DAF3611CA06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4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640501D-784C-A80A-DCC0-468F6BD8F55A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EBFB59E-C788-2392-9FE8-E0B34807942E}"/>
              </a:ext>
            </a:extLst>
          </p:cNvPr>
          <p:cNvGrpSpPr/>
          <p:nvPr userDrawn="1"/>
        </p:nvGrpSpPr>
        <p:grpSpPr>
          <a:xfrm>
            <a:off x="3954066" y="3585729"/>
            <a:ext cx="1282214" cy="1317020"/>
            <a:chOff x="3985062" y="361516"/>
            <a:chExt cx="1282214" cy="13170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2B1F188-4EF3-18F4-8479-C9608471EB01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C4B292A-2A20-A09A-BED9-753C42DEE24F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A62A3FE-91E4-943B-8944-6D6CE07FA340}"/>
              </a:ext>
            </a:extLst>
          </p:cNvPr>
          <p:cNvGrpSpPr/>
          <p:nvPr userDrawn="1"/>
        </p:nvGrpSpPr>
        <p:grpSpPr>
          <a:xfrm>
            <a:off x="3954066" y="2001782"/>
            <a:ext cx="1282214" cy="1317020"/>
            <a:chOff x="3985062" y="361516"/>
            <a:chExt cx="1282214" cy="131702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90E9C94-ED7A-629C-9F7D-B9FE0D8B5EE8}"/>
                </a:ext>
              </a:extLst>
            </p:cNvPr>
            <p:cNvSpPr txBox="1"/>
            <p:nvPr/>
          </p:nvSpPr>
          <p:spPr>
            <a:xfrm>
              <a:off x="4216076" y="478207"/>
              <a:ext cx="820186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99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7346EA5-F9E2-D9EE-D8C7-CAFB929B999F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787" y="3048481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7787" y="4301258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3A1FA9A4-1AB5-56D9-BF7E-EE3CD43A7F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787" y="1795704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6" name="Text Placeholder 81">
            <a:extLst>
              <a:ext uri="{FF2B5EF4-FFF2-40B4-BE49-F238E27FC236}">
                <a16:creationId xmlns:a16="http://schemas.microsoft.com/office/drawing/2014/main" id="{E08D726D-0A44-654B-1943-39FE0A02F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tx2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83EAC5-B586-3EC0-2ADD-14EF2B62CB03}"/>
              </a:ext>
            </a:extLst>
          </p:cNvPr>
          <p:cNvGrpSpPr/>
          <p:nvPr userDrawn="1"/>
        </p:nvGrpSpPr>
        <p:grpSpPr>
          <a:xfrm>
            <a:off x="4186670" y="576603"/>
            <a:ext cx="817006" cy="832760"/>
            <a:chOff x="3985062" y="361516"/>
            <a:chExt cx="1282214" cy="1306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06576-4FF6-4919-2C90-BCE572C520D3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7B3555-1157-862A-1CC8-753FCCFE5244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5F996-F17D-AF40-494E-2ED2FE19A9FD}"/>
              </a:ext>
            </a:extLst>
          </p:cNvPr>
          <p:cNvGrpSpPr/>
          <p:nvPr userDrawn="1"/>
        </p:nvGrpSpPr>
        <p:grpSpPr>
          <a:xfrm>
            <a:off x="4186670" y="1820961"/>
            <a:ext cx="817006" cy="832760"/>
            <a:chOff x="3985062" y="361516"/>
            <a:chExt cx="1282214" cy="13069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8F6740-FC1C-6A92-0E9F-1B4DD84DD814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93440E-70E6-AD9D-14DB-5D792AE6EA0B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856AF9-8F87-0A4A-15D1-290D428460E5}"/>
              </a:ext>
            </a:extLst>
          </p:cNvPr>
          <p:cNvGrpSpPr/>
          <p:nvPr userDrawn="1"/>
        </p:nvGrpSpPr>
        <p:grpSpPr>
          <a:xfrm>
            <a:off x="4186670" y="3065319"/>
            <a:ext cx="817006" cy="832760"/>
            <a:chOff x="3985062" y="361516"/>
            <a:chExt cx="1282214" cy="13069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2B9CA1-8F7F-B9D5-3A0E-C3D0A0B30B3D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E2B1C76-DD6A-4212-8361-107DAE269618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737715-A6E7-1206-9901-BAF488536143}"/>
              </a:ext>
            </a:extLst>
          </p:cNvPr>
          <p:cNvGrpSpPr/>
          <p:nvPr userDrawn="1"/>
        </p:nvGrpSpPr>
        <p:grpSpPr>
          <a:xfrm>
            <a:off x="4186670" y="4309677"/>
            <a:ext cx="817006" cy="832760"/>
            <a:chOff x="3985062" y="361516"/>
            <a:chExt cx="1282214" cy="13069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E54EE-2AA7-4795-17AD-2E4E6B3A2835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7E14EC1-4E62-9A6B-8F2E-516A5E59C528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A18ED7-FFC7-C6D8-8DC3-12C08D1FA12A}"/>
              </a:ext>
            </a:extLst>
          </p:cNvPr>
          <p:cNvGrpSpPr/>
          <p:nvPr userDrawn="1"/>
        </p:nvGrpSpPr>
        <p:grpSpPr>
          <a:xfrm>
            <a:off x="4186670" y="5554036"/>
            <a:ext cx="817006" cy="832760"/>
            <a:chOff x="3985062" y="361516"/>
            <a:chExt cx="1282214" cy="13069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48498C-B10E-8B1A-109A-9A35F46CE166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5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7610C61-0BEE-EAFF-5F3B-C9530E1CBDCA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06" name="Text Placeholder 31">
            <a:extLst>
              <a:ext uri="{FF2B5EF4-FFF2-40B4-BE49-F238E27FC236}">
                <a16:creationId xmlns:a16="http://schemas.microsoft.com/office/drawing/2014/main" id="{18D7219D-B97A-1722-965F-36315B2500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7787" y="542927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07" name="Text Placeholder 31">
            <a:extLst>
              <a:ext uri="{FF2B5EF4-FFF2-40B4-BE49-F238E27FC236}">
                <a16:creationId xmlns:a16="http://schemas.microsoft.com/office/drawing/2014/main" id="{D933922D-F2E6-5CAF-73D1-FF7131245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7787" y="5554036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8691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FCED70D-E0EB-3233-A84A-1C1349EF290A}"/>
              </a:ext>
            </a:extLst>
          </p:cNvPr>
          <p:cNvSpPr/>
          <p:nvPr userDrawn="1"/>
        </p:nvSpPr>
        <p:spPr>
          <a:xfrm rot="16200000" flipH="1" flipV="1">
            <a:off x="1146591" y="-625587"/>
            <a:ext cx="609675" cy="2902856"/>
          </a:xfrm>
          <a:custGeom>
            <a:avLst/>
            <a:gdLst>
              <a:gd name="connsiteX0" fmla="*/ 0 w 609675"/>
              <a:gd name="connsiteY0" fmla="*/ 2902856 h 2902856"/>
              <a:gd name="connsiteX1" fmla="*/ 0 w 609675"/>
              <a:gd name="connsiteY1" fmla="*/ 0 h 2902856"/>
              <a:gd name="connsiteX2" fmla="*/ 269634 w 609675"/>
              <a:gd name="connsiteY2" fmla="*/ 0 h 2902856"/>
              <a:gd name="connsiteX3" fmla="*/ 609675 w 609675"/>
              <a:gd name="connsiteY3" fmla="*/ 198563 h 2902856"/>
              <a:gd name="connsiteX4" fmla="*/ 609675 w 609675"/>
              <a:gd name="connsiteY4" fmla="*/ 2902856 h 2902856"/>
              <a:gd name="connsiteX5" fmla="*/ 0 w 609675"/>
              <a:gd name="connsiteY5" fmla="*/ 2902856 h 29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75" h="2902856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8B15A68-EEDD-1764-1DE1-B67339348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787" y="2547371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8DF6D7A-4555-140F-281E-191477A4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7787" y="3549593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A42D647D-BB6D-714D-41D3-3EBEB781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7787" y="4551815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0A6E027-6C6D-F141-75CE-1EAA5735F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7787" y="542927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3A1FA9A4-1AB5-56D9-BF7E-EE3CD43A7F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787" y="1545149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17462206-7381-0AA0-EB5C-A9663BC5E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7787" y="5554036"/>
            <a:ext cx="6495237" cy="900112"/>
          </a:xfrm>
        </p:spPr>
        <p:txBody>
          <a:bodyPr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7" name="Text Placeholder 81">
            <a:extLst>
              <a:ext uri="{FF2B5EF4-FFF2-40B4-BE49-F238E27FC236}">
                <a16:creationId xmlns:a16="http://schemas.microsoft.com/office/drawing/2014/main" id="{0738D58C-E3AA-8AEA-E36E-8D142D449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174" y="647159"/>
            <a:ext cx="2790315" cy="391230"/>
          </a:xfrm>
        </p:spPr>
        <p:txBody>
          <a:bodyPr lIns="0" rIns="0" anchor="ctr"/>
          <a:lstStyle>
            <a:lvl1pPr>
              <a:lnSpc>
                <a:spcPct val="100000"/>
              </a:lnSpc>
              <a:defRPr sz="1600" spc="600" baseline="0">
                <a:solidFill>
                  <a:schemeClr val="tx2"/>
                </a:solidFill>
              </a:defRPr>
            </a:lvl1pPr>
            <a:lvl2pPr marL="952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222C0F7-07DC-FD18-9DD8-CBEFA8132E63}"/>
              </a:ext>
            </a:extLst>
          </p:cNvPr>
          <p:cNvGrpSpPr/>
          <p:nvPr userDrawn="1"/>
        </p:nvGrpSpPr>
        <p:grpSpPr>
          <a:xfrm>
            <a:off x="4186670" y="576603"/>
            <a:ext cx="817006" cy="832760"/>
            <a:chOff x="3985062" y="361516"/>
            <a:chExt cx="1282214" cy="130693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9AAD3AC-F63B-B81C-E9AC-42A6D26311B0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1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182D317-234C-9917-7E7C-4510E9000C0C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57B4524-D157-7853-0B1E-A02787B44F77}"/>
              </a:ext>
            </a:extLst>
          </p:cNvPr>
          <p:cNvGrpSpPr/>
          <p:nvPr userDrawn="1"/>
        </p:nvGrpSpPr>
        <p:grpSpPr>
          <a:xfrm>
            <a:off x="4186670" y="1572090"/>
            <a:ext cx="817006" cy="832760"/>
            <a:chOff x="3985062" y="361516"/>
            <a:chExt cx="1282214" cy="130693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7F3A7A9-F39E-6251-725E-8A742C9C8D4A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2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D3787F9-7437-DAEF-8AE0-F79F41E87105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D7E8FE6-8CFB-BFB8-74E8-D5FDFFA06A7A}"/>
              </a:ext>
            </a:extLst>
          </p:cNvPr>
          <p:cNvGrpSpPr/>
          <p:nvPr userDrawn="1"/>
        </p:nvGrpSpPr>
        <p:grpSpPr>
          <a:xfrm>
            <a:off x="4186670" y="2567577"/>
            <a:ext cx="817006" cy="832760"/>
            <a:chOff x="3985062" y="361516"/>
            <a:chExt cx="1282214" cy="1306939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0EE8BDF-000F-A776-DB1F-5EB36C519242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3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F6DFF68-F156-224A-35EA-C74C2794476C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45C2AB8-954B-7D59-1D08-6CB615A30242}"/>
              </a:ext>
            </a:extLst>
          </p:cNvPr>
          <p:cNvGrpSpPr/>
          <p:nvPr userDrawn="1"/>
        </p:nvGrpSpPr>
        <p:grpSpPr>
          <a:xfrm>
            <a:off x="4186670" y="3563064"/>
            <a:ext cx="817006" cy="832760"/>
            <a:chOff x="3985062" y="361516"/>
            <a:chExt cx="1282214" cy="130693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5D93493-7CE5-0E19-7492-678A7F2BA3C9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4</a:t>
              </a: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120396E-B3FD-7111-566F-4FBEFAB89141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92D7F8C-5343-FE74-80DD-D0652B01E87E}"/>
              </a:ext>
            </a:extLst>
          </p:cNvPr>
          <p:cNvGrpSpPr/>
          <p:nvPr userDrawn="1"/>
        </p:nvGrpSpPr>
        <p:grpSpPr>
          <a:xfrm>
            <a:off x="4186670" y="4558551"/>
            <a:ext cx="817006" cy="832760"/>
            <a:chOff x="3985062" y="361516"/>
            <a:chExt cx="1282214" cy="130693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2E86121-9E9F-82C9-8EC5-042077D19DF6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5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15507D6-2320-7AB1-6D6C-25AE839C79B0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D45E23F-DB53-AE7D-C0F0-C55FAF1DEB24}"/>
              </a:ext>
            </a:extLst>
          </p:cNvPr>
          <p:cNvGrpSpPr/>
          <p:nvPr userDrawn="1"/>
        </p:nvGrpSpPr>
        <p:grpSpPr>
          <a:xfrm>
            <a:off x="4186670" y="5554036"/>
            <a:ext cx="817006" cy="832760"/>
            <a:chOff x="3985062" y="361516"/>
            <a:chExt cx="1282214" cy="1306939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D70A99D-53EE-841A-EF73-7E22D8471A1B}"/>
                </a:ext>
              </a:extLst>
            </p:cNvPr>
            <p:cNvSpPr txBox="1"/>
            <p:nvPr/>
          </p:nvSpPr>
          <p:spPr>
            <a:xfrm>
              <a:off x="4216076" y="488286"/>
              <a:ext cx="820186" cy="11801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800" b="1" dirty="0">
                  <a:ln w="254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2100000" scaled="0"/>
                    </a:gradFill>
                  </a:ln>
                  <a:noFill/>
                  <a:latin typeface="Univers" panose="020B0503020202020204" pitchFamily="34" charset="0"/>
                </a:rPr>
                <a:t>6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B86FD64-7EAB-D839-C64B-C1D265BAEA07}"/>
                </a:ext>
              </a:extLst>
            </p:cNvPr>
            <p:cNvSpPr/>
            <p:nvPr/>
          </p:nvSpPr>
          <p:spPr>
            <a:xfrm>
              <a:off x="3985062" y="361516"/>
              <a:ext cx="1282214" cy="1282214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2"/>
                  </a:gs>
                  <a:gs pos="99000">
                    <a:schemeClr val="accent2">
                      <a:alpha val="0"/>
                    </a:schemeClr>
                  </a:gs>
                </a:gsLst>
                <a:lin ang="21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7954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73251FA2-5852-467F-C32B-7DF00FE7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7848" y="1753524"/>
            <a:ext cx="8422164" cy="33535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5400" b="1" i="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D7D8071-C201-07AD-468B-47961B4CF97E}"/>
              </a:ext>
            </a:extLst>
          </p:cNvPr>
          <p:cNvSpPr/>
          <p:nvPr/>
        </p:nvSpPr>
        <p:spPr>
          <a:xfrm rot="5400000" flipH="1" flipV="1">
            <a:off x="315230" y="2069175"/>
            <a:ext cx="1854326" cy="2484786"/>
          </a:xfrm>
          <a:custGeom>
            <a:avLst/>
            <a:gdLst>
              <a:gd name="connsiteX0" fmla="*/ 1854326 w 1854326"/>
              <a:gd name="connsiteY0" fmla="*/ 0 h 2484786"/>
              <a:gd name="connsiteX1" fmla="*/ 1854326 w 1854326"/>
              <a:gd name="connsiteY1" fmla="*/ 2484786 h 2484786"/>
              <a:gd name="connsiteX2" fmla="*/ 468358 w 1854326"/>
              <a:gd name="connsiteY2" fmla="*/ 2484786 h 2484786"/>
              <a:gd name="connsiteX3" fmla="*/ 0 w 1854326"/>
              <a:gd name="connsiteY3" fmla="*/ 2210792 h 2484786"/>
              <a:gd name="connsiteX4" fmla="*/ 0 w 1854326"/>
              <a:gd name="connsiteY4" fmla="*/ 0 h 2484786"/>
              <a:gd name="connsiteX5" fmla="*/ 1854326 w 1854326"/>
              <a:gd name="connsiteY5" fmla="*/ 0 h 24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326" h="2484786">
                <a:moveTo>
                  <a:pt x="1854326" y="0"/>
                </a:moveTo>
                <a:lnTo>
                  <a:pt x="1854326" y="2484786"/>
                </a:lnTo>
                <a:lnTo>
                  <a:pt x="468358" y="2484786"/>
                </a:lnTo>
                <a:lnTo>
                  <a:pt x="0" y="2210792"/>
                </a:lnTo>
                <a:lnTo>
                  <a:pt x="0" y="0"/>
                </a:lnTo>
                <a:lnTo>
                  <a:pt x="1854326" y="0"/>
                </a:lnTo>
                <a:close/>
              </a:path>
            </a:pathLst>
          </a:custGeom>
          <a:solidFill>
            <a:schemeClr val="accent4"/>
          </a:solidFill>
          <a:ln w="554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8CC323A4-FF63-C1B4-EA3D-2CBB16020591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0A6510-75D0-C47A-A1B8-3CC8826A284E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971C3E-6138-A886-89FB-ED34E73ED449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6808D4D-F2A6-A331-C362-9815C54D4162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A914D0-8A75-62DD-CB7B-A8CAF152210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09C1A03-B3F8-3517-0353-8A3A62A5EE3F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DAD59F8-AA3D-6371-3A0A-E6675D17F60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1572300-09C7-8BCA-6B58-C650E20B240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2E69C2A-6075-C057-6112-C4D95A406EDD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7958F3B-184A-199B-10C0-505C70C93940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9073D77-BC27-2FEC-5B0B-046955C898C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A98949-2EAE-739B-09C5-561687C5146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3B03067-BB99-2440-4002-AC2534185AD1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5DCCC9-3AC6-A7F8-9F2D-54D22921822C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1C817D-9481-0228-0738-410349B4DF2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009EAF-4E63-6E34-8A37-04D05656917D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68DC7C-F552-A917-9146-69F51BD865F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8ACD1-E963-5344-12B9-C3D83ACFE4E0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28349EA-7A97-EF88-7602-1A27DC72A3C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01D06AB-98CF-0227-D7AD-7CBF6590BCED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B3FA86-2EBD-C357-0E61-3037F7ECA7FE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0CF89F2-BB26-1925-88E6-9A71E1D754DE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BD4D153-3E02-3362-EDD6-D533ED0653F9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4BCD55D-45FA-CBB9-FDD1-B5F49202B3F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C5AC0F9-65E3-CE27-D651-C2FD194378E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0A751F5-8CF1-372C-1FAC-59DD47D07CE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65E6178-1B8C-1AA6-0A7E-35DA0F0634F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2E1AA64-059B-571D-C864-79228CCACF7F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3FAEA99-0D71-B75A-56D1-9ADFCB466104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825B40C-7D97-C139-67C7-17B4C5021FAB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1447DB-FBDE-9685-1290-4019E358D97E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77D7DFF-0124-03BC-9B70-90B48BFA34D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B30412B-D4D6-4CE5-583F-243BE576CEBA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9D62DF07-8CAC-DAFD-3043-44D12A67FAF1}"/>
              </a:ext>
            </a:extLst>
          </p:cNvPr>
          <p:cNvSpPr txBox="1">
            <a:spLocks/>
          </p:cNvSpPr>
          <p:nvPr userDrawn="1"/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0212A-444D-3F40-B5FF-A7A74206949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aphic 10">
            <a:extLst>
              <a:ext uri="{FF2B5EF4-FFF2-40B4-BE49-F238E27FC236}">
                <a16:creationId xmlns:a16="http://schemas.microsoft.com/office/drawing/2014/main" id="{C76FEC54-C3DD-B0DA-D033-20CDC5547EF5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87BC6A8-DE40-F5C7-BECE-A9876F3E7B45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E8BC04A-BB80-DED5-5B6E-2C1DBA07440C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CF92222-68F9-0CF2-5FB5-77113BF0CDB0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CCDDD9D-F1A0-D56C-993F-971ACF59B42F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D1A8C6-7BF6-CB76-7231-287D68416A5D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E774752-DCAB-2F9A-A617-CAF164DEA7EE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F3A1058-8331-38E4-F022-0EA24D936DB0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7FD9D43-8DED-59E6-F0D5-428816346A6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C2F132D-FA43-9895-85E1-8D8B4537635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A5A7ADF-0B50-481D-1C31-46BB838EC8D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76540B0-2435-1043-1C36-7514AB1A99DB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CFACC26-E481-A1EA-53E8-66B6007925AF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460C3F-8C32-3168-08A0-65CA8D1A31CB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BA581AA-789C-390C-FCE7-83BD23B801B7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03E72FA-BBCD-7CB0-AA40-13CE0CF456B7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339EDD1-5D2F-3252-BED2-56825858C99A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E9E2F9E-C8A1-C98F-C6C7-E7158AE0382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2CCB3F0-2707-D648-9092-E1FDFD04052C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DBF7EF4-FC52-DB70-2301-30E9F98E4C4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67B3FB9-9892-FAF4-908A-AAD2FF716FB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8748ED4-B8D0-F29C-4F01-6ACE9A32E301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1BA71E10-E615-CB0B-19F3-19CF6E37E389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C3F8DB0-03FB-FCC5-EA49-7FF27A8E7CEF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DCC5029-C8D1-CDBF-E062-D1D07B08CE22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19AA9F3C-62AF-DFF8-A2FC-9DDFB0029BCB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F18360-69BE-FA9B-2467-7CB7948241B9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C35FBB1-148D-7AEC-0C92-2B8375721D8C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C69C241-87B9-36AE-7D7E-C524FD80B1C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D94D5EC-B568-3AFB-F9C2-54C6994109F1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75B01F-4BB6-75EB-FCBA-05DB5F9B024F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A11C270-15B5-5F52-14BB-32AA8C2D5BDA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DE94EAE-FAD4-2049-884A-ADA7B27C4D5F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aphic 10">
            <a:extLst>
              <a:ext uri="{FF2B5EF4-FFF2-40B4-BE49-F238E27FC236}">
                <a16:creationId xmlns:a16="http://schemas.microsoft.com/office/drawing/2014/main" id="{4C1DA98E-7683-201E-876A-53C27D34E309}"/>
              </a:ext>
            </a:extLst>
          </p:cNvPr>
          <p:cNvGrpSpPr/>
          <p:nvPr userDrawn="1"/>
        </p:nvGrpSpPr>
        <p:grpSpPr>
          <a:xfrm rot="5400000">
            <a:off x="-492489" y="3455354"/>
            <a:ext cx="3374044" cy="3410361"/>
            <a:chOff x="9594219" y="177613"/>
            <a:chExt cx="2801864" cy="2832024"/>
          </a:xfrm>
        </p:grpSpPr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A255FDB8-DECF-570A-D3D4-4076E7FD757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993BBE9-394C-5F26-00B5-D045BCC83241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4ADF6BF-6BDB-6165-E0E2-DB04EDEB7A92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1716811-D868-3C5E-77FA-016EB8405D1C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E2A9495A-3E0F-5DD5-F510-CF2626F3B9E2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17FD3F8E-8FAC-3598-92CD-A7F85E9B375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A72F4B1-2D33-831E-7B10-A04F43E96E1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C8B3FAA-88BF-451E-05D0-FD7DDDAD28F6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50879DC-36DD-1E7C-E8C8-2602A246D37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E647252-99E7-02AE-54E6-632CF9B842F6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56AE0364-570C-2093-E8C9-BB320F3C6E84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D158C794-099A-CC79-8889-FB2C20D1D567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9AD59AD7-16E9-AF6C-A383-EDE08C79A248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4926E07F-FE21-23EE-A31A-EC4ACAB1ADB4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AA43EAEA-02EF-50D2-9034-4216B9BEB7D5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9E7DF105-0DC1-E43C-7463-1503C3982D86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3449E18C-90C0-67B7-BEA9-0A2AFA16A0F9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0514CAF-7A9D-4082-3831-7AA8DDB4D47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0B72E3D-E427-A40F-3C14-6AAF7770C2A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90C9CB8B-654A-B13E-2720-7AA602FF60E5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BD5F231-E357-FFA3-5C80-373AB82D1C4B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6DC5262-9E77-1D3E-2DE5-F59334F78DD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D872AB-A5CC-BB81-B74D-1AAA6596EAD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A4700B0-6001-6B43-1991-84EC83F5226D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7BC1F923-1DFF-2D8A-AC07-F3A36AFC8325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C65E2F6-294D-9541-DE0A-AB06A2CDF1FB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00A5EAB6-950C-7577-003A-E931BC4BBEF1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C0A6DB5C-95FF-92FF-192A-7EFD209FA069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95C50CE5-3326-8AEA-5B50-024A380A7324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1D58AD6A-28F2-48FB-8370-B880105A8B17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D41BE75-BF18-B6B0-2593-215E8CB85FA6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A338D00-C6B3-4C48-1859-2B7C3CD1F68C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16D8D43-5A17-A2F3-22A7-A88B177EC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77AEF49-A947-B0B4-1BEB-2721FFD0A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B9D1A9A-0A05-00CE-E20A-5EC2C10E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B10EA91-1303-CAA8-7B5E-BE57E66F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aphic 10">
            <a:extLst>
              <a:ext uri="{FF2B5EF4-FFF2-40B4-BE49-F238E27FC236}">
                <a16:creationId xmlns:a16="http://schemas.microsoft.com/office/drawing/2014/main" id="{A89874A0-B454-1E49-C3C4-1A67CC3D479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5A5EC2C-3377-F7F7-FDE0-5CE9708B666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4A7B748-2545-8BFA-62A2-C394BD91323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2AD4286-505A-F34C-CBC3-B360CB8E5C3C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7D59306-19E2-56BC-E678-C307C60F99F7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236CDB-4B39-255D-8D94-4BF6C7CEED6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2DF92A7-8C08-4926-42B7-524AF6C81CA3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9136FB9-EEB7-1FCB-D1BD-6053E4112D5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9A760E3-5FDA-164B-6617-AFAE76CB24F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78E720-9ED0-3C7D-4F03-7BC7F3269CD4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32E8625-5F57-FEBF-6EC5-60667AC835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C2467E-87EB-598E-AFFE-E4ABA25A5E21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26C8955-25D7-A7FF-3207-1589AEEA99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EF7DAC4-6C1F-69BD-8D92-582C88BA6CD6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477AE0-B4E9-54ED-0174-E703D102FB93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FD3ECA9-3BF7-5399-AB7A-26591B62D37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8EB374C-2085-50CD-7CB5-64C8D1210A8B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1ECA654-3A1A-B42B-6FEA-1C15FF84FD7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345564-60B5-7FD7-CFC6-E9494B661ADE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4462AAE-FDB8-2652-8B62-0DF58DA5BF0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B508B36-9246-87E0-7667-07062FCE11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0B5FA6-86E2-9ACA-D57F-9CF591860D9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0EBC304-5CC2-0FAE-87B2-BFB12BD1546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3810F4-1168-C63B-CFB1-A823BD22D1E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5096DD-EA2E-1F81-B1BD-93B63A4CBF4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ABDC0F9-7B9A-150F-7C29-82FA5C17516A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5AC8EE2-D68E-F43C-3FAE-FEBCC5D3C4D8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F3B9362-5113-7368-1EF6-C8A914B7891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F1CD34-984A-09B3-CECD-9ECF75C41F97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2AAFB8-7B25-C306-9ABC-8D471C13464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0487860-2093-5220-B785-127FC18D8F21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BB238E4-90EE-43AF-0D58-4BC4A5693C4C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692BF2-27CF-0D1A-5D89-F2FC4515BF85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0">
            <a:extLst>
              <a:ext uri="{FF2B5EF4-FFF2-40B4-BE49-F238E27FC236}">
                <a16:creationId xmlns:a16="http://schemas.microsoft.com/office/drawing/2014/main" id="{7F031BC6-6AF5-009F-6C9D-42D394E00BA6}"/>
              </a:ext>
            </a:extLst>
          </p:cNvPr>
          <p:cNvGrpSpPr/>
          <p:nvPr userDrawn="1"/>
        </p:nvGrpSpPr>
        <p:grpSpPr>
          <a:xfrm rot="16200000" flipH="1" flipV="1">
            <a:off x="-493463" y="3455352"/>
            <a:ext cx="3374043" cy="3410363"/>
            <a:chOff x="9594219" y="177613"/>
            <a:chExt cx="2801864" cy="283202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B98961B-E957-88AF-F19B-1600D0EAB5D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37954D-149A-5A7F-2BC7-89C44577F76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5A4B47F-AB23-BACC-0ED0-A8A49C99104A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B4F0ABE-3315-5E6B-D2FA-C5FE7CC7225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36195D9-D837-F149-764F-832254D0AADB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7B978D7-B692-D916-71A7-CA768D99C121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9CFB830-DF96-065F-F5AB-E385C8AFB46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6BD486-3978-2AAD-19AF-FBF86F5BDAB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A8A83D8-2D3D-2652-1FB1-C7AFB5A822BA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D8039B6-E9D5-7385-9FEC-4C07C8956CA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309D51-31A5-ABC0-B842-598481B05B4E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5357E-D156-28CD-B01F-7941B59E4B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D3E3817-50B4-0A0C-077E-56B0133D6273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8B62AC4-2371-E332-0A62-04BD4E560E6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A11995E-D351-33BA-B97C-BA9256AB95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AA072F-54B8-B036-1DF8-9E1DA19DC66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FC23EB9-E61C-C38F-0F1B-EF60F5E654DD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6653001-F430-886F-FA92-CB3472CD34CA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DE2B9EC-7915-4A12-894C-5E63AB3D753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98D356-5C63-66A2-E8BD-84F8CC4421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1DB8CF7-A549-090A-3469-42505FE1052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6CE6D-DD8D-EC85-6202-8D57F756B87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D3332BD-D189-3AEC-91A8-27452A4BDDDC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9240559-C8CB-98F5-A007-090EF3AF9A2A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8A3032C-10AE-832E-5F30-A88F231A7A00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8C2927F-87FF-C052-6C9D-84543AA04D23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C5DDB31-8D45-3EFE-0976-769373B2398B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2227F-B0B6-1772-1F2E-E92BEE3DACF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2479B6E-4A5A-BD91-4569-63B67ECD4DAF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CE6A275-17A6-AD75-F4CE-4411111C50D6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C91D-441A-129F-A163-DC651DC87EE7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F850E18-FE61-8C40-74B0-5FE755CE17EE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B9D1A9A-0A05-00CE-E20A-5EC2C10E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A4BF98-DC6C-8867-D8A9-7D7E8511F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4406" y="1020864"/>
            <a:ext cx="7723187" cy="4810125"/>
          </a:xfrm>
          <a:solidFill>
            <a:schemeClr val="tx2">
              <a:lumMod val="90000"/>
              <a:lumOff val="10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1_Bottom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A495C3-A868-C7DC-1FAC-D702C510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561031"/>
            <a:ext cx="11154861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67AD57A5-9E10-462E-2439-2E862A80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5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Dark Mode">
  <p:cSld name="Title and Content - Dark Mode">
    <p:bg>
      <p:bgPr>
        <a:solidFill>
          <a:srgbClr val="474C50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"/>
          <p:cNvSpPr txBox="1">
            <a:spLocks noGrp="1"/>
          </p:cNvSpPr>
          <p:nvPr>
            <p:ph type="body" idx="1"/>
          </p:nvPr>
        </p:nvSpPr>
        <p:spPr>
          <a:xfrm>
            <a:off x="457200" y="182880"/>
            <a:ext cx="1127455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700" b="1" cap="none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700" b="1" cap="none"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700" b="1" cap="none"/>
            </a:lvl9pPr>
          </a:lstStyle>
          <a:p>
            <a:endParaRPr/>
          </a:p>
        </p:txBody>
      </p:sp>
      <p:sp>
        <p:nvSpPr>
          <p:cNvPr id="373" name="Google Shape;373;p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1127455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4" name="Google Shape;374;p7"/>
          <p:cNvCxnSpPr/>
          <p:nvPr/>
        </p:nvCxnSpPr>
        <p:spPr>
          <a:xfrm>
            <a:off x="457200" y="1042416"/>
            <a:ext cx="11734800" cy="0"/>
          </a:xfrm>
          <a:prstGeom prst="straightConnector1">
            <a:avLst/>
          </a:prstGeom>
          <a:noFill/>
          <a:ln w="222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7"/>
          <p:cNvSpPr txBox="1">
            <a:spLocks noGrp="1"/>
          </p:cNvSpPr>
          <p:nvPr>
            <p:ph type="subTitle" idx="2"/>
          </p:nvPr>
        </p:nvSpPr>
        <p:spPr>
          <a:xfrm>
            <a:off x="457200" y="1143000"/>
            <a:ext cx="112745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7"/>
          <p:cNvSpPr txBox="1">
            <a:spLocks noGrp="1"/>
          </p:cNvSpPr>
          <p:nvPr>
            <p:ph type="body" idx="3"/>
          </p:nvPr>
        </p:nvSpPr>
        <p:spPr>
          <a:xfrm>
            <a:off x="457200" y="2194562"/>
            <a:ext cx="7417308" cy="374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11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100"/>
            </a:lvl9pPr>
          </a:lstStyle>
          <a:p>
            <a:endParaRPr/>
          </a:p>
        </p:txBody>
      </p:sp>
      <p:sp>
        <p:nvSpPr>
          <p:cNvPr id="377" name="Google Shape;377;p7"/>
          <p:cNvSpPr txBox="1">
            <a:spLocks noGrp="1"/>
          </p:cNvSpPr>
          <p:nvPr>
            <p:ph type="body" idx="4"/>
          </p:nvPr>
        </p:nvSpPr>
        <p:spPr>
          <a:xfrm>
            <a:off x="457200" y="6014829"/>
            <a:ext cx="11274552" cy="20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800"/>
            </a:lvl9pPr>
          </a:lstStyle>
          <a:p>
            <a:endParaRPr/>
          </a:p>
        </p:txBody>
      </p:sp>
      <p:pic>
        <p:nvPicPr>
          <p:cNvPr id="378" name="Google Shape;378;p7" descr="J.P. Morgan Private Ban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328" y="6492240"/>
            <a:ext cx="1647805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82">
          <p15:clr>
            <a:srgbClr val="FBAE40"/>
          </p15:clr>
        </p15:guide>
        <p15:guide id="2" pos="4962">
          <p15:clr>
            <a:srgbClr val="FBAE40"/>
          </p15:clr>
        </p15:guide>
        <p15:guide id="3" pos="5146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2_Bottom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5462370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4EC6443-443F-028C-39EA-AC1F1EA0C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0086" y="1561031"/>
            <a:ext cx="5462370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93B6E2D3-72DC-4A7E-429E-CF094956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4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3_Bottom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8B96AF2-5D79-FE43-906A-3117B28733FF}"/>
              </a:ext>
            </a:extLst>
          </p:cNvPr>
          <p:cNvGrpSpPr/>
          <p:nvPr userDrawn="1"/>
        </p:nvGrpSpPr>
        <p:grpSpPr>
          <a:xfrm rot="16200000" flipH="1">
            <a:off x="9304653" y="3455354"/>
            <a:ext cx="3374044" cy="3410361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43C984-5C2E-C915-D40E-237AA211DD0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0736B7-FFAE-F422-7711-6B2712467B7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80590-AA72-ED10-4839-3B84B31B1A2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C89312-D93B-9105-AAC8-ADB7F55916D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EA1138-505A-0000-52DD-645479599ED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F637016-7840-31C3-C026-BAF6FC02420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AB648-5766-44C1-4DCF-AA3F3A6CA59D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20002E-07D4-98E6-7C67-1B88CA4BE737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732902-906B-FB49-C4EB-F406B1FEA0C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4DDD76-1F94-A26D-2239-65BA4230EC8D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383DDA-E7FD-0CF7-8805-66111FEFDB0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B7098D-50C5-5986-6E29-AF9C612E0AE6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3C08D5-3BED-B25F-95CA-BE723216BAE4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18A120-E26F-F049-901B-03F8AB81131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04529B4-D7C6-8EC8-EF96-06DAE973FA8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D2EB8E-CD27-0D7E-7E08-32EAB090CA7C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F30840-C3FB-9FE4-26A8-C2E44C80D018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9F88D5-FF54-59BE-769E-98CDAF4257E0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CD965F4-B316-3319-5D30-E16702F361A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C5A5FA-3A9F-2100-4F39-C9F0C4DC0F42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6D4FC6-0EAB-30E7-4110-B19CC6AA5A0E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BEDB050-D4A4-5364-FD1D-7B30FD1EE053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AC72775-8D66-2C49-BDF3-EA08851B1389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F1BB709-FAC5-39BF-11B4-ACE02D4ED1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84FDB0-89A5-6647-74AF-65948F62C6C7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EDEC05-D6F1-D700-F488-082450108D23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2FA05B-C17D-2556-4A84-029051847AC1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620DA-36AC-84DB-6F97-4063AA25239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CAA5F21-6FB6-9EF4-BDF1-D6A176BD1F0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7FA32F-5998-8BB0-3FD9-B05BE3ADE952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291115-7170-8510-4A2E-62B6871E1D82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765E76B-E26A-0893-A6D5-F9CFC6007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90796760-D6A2-B976-337E-BB35B155C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3083EB93-7579-EBDE-DAD4-98B84A2B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9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1_Top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9F6A1AF2-1F76-124F-90F7-F66B0B4C78FC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961FD83-0BD5-948F-4E0F-32ACC0FC75D1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0D4F02E-7352-5A42-721E-CA1D5CDED25B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2C2AF55-4C53-D246-1631-404CC71D6139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54C1497-6E2D-C48A-CEC6-6D42F466625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9E64DA-B6B0-42A1-2FE7-CD9BB1996EE2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890A84B-088F-8B59-CF46-C21BEB485765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BAB054D-DFE5-6958-8D64-271F425555D6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1C9A18A-8D03-B66F-45A6-D70ADD5E90E9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096824-1A52-6DF6-FBB0-46272D0A9A9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68F2EA3-C36F-B72C-FC66-9D164546B519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2114793-20FC-0CFE-A700-E57362934A32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283AD97-D211-C8A2-6F49-4244BA3607BE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5DE9E50-4DE3-AB45-6176-6FB5FF335F18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5F270FD-CB7A-1903-B062-BE01C236E211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3173CB1-DF14-5936-E2EF-D920A59C3F03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3FD1663-18BE-22B9-FCAB-326A7126B911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7295A6C-FCD9-D748-C58B-15B4D55E2F8B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474C2A3-6BA4-0520-8340-6F580B12502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33017B3-7EA9-1299-DFC8-F81CFCE1AC0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4F6BBDF-1A6D-2E2C-DD1C-94300FCE59CA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168F3FF-6829-510A-C875-0D46E75695E3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DA955CF-3810-F445-C214-92C41F55E780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DB21DE5-E114-667A-4494-0FE0B86D492E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3F5C38-81C4-1B53-14D5-B0A1E0E38085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D11EFDD-9A16-2B72-BC4F-4FF2ACECB0B3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0D0F0BB-2045-AB48-C1E3-80F098388A09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4B33A-CF6C-A544-A273-B9848C6806E6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D45F7D5-B507-6640-127A-1176D3132FA4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BCDE1FB-A62A-2FED-14F0-DBE0786620F2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1711A04-E088-BCEE-52C4-FBADB765C690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0F2C7A0-F1E8-7DCD-BF04-81BB3B75ADDE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206A228-DB8C-30A9-2FED-E8AA4A0DE190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A495C3-A868-C7DC-1FAC-D702C510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561031"/>
            <a:ext cx="11154861" cy="46159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1" name="Title 70">
            <a:extLst>
              <a:ext uri="{FF2B5EF4-FFF2-40B4-BE49-F238E27FC236}">
                <a16:creationId xmlns:a16="http://schemas.microsoft.com/office/drawing/2014/main" id="{A76D1340-B566-E233-D04F-D3E54DDA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6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2_Top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8AAAC8E-34A9-65DA-B149-321C49D0D581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1DFDC1C-BC87-2021-0147-F293BB8386DE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5044B-D465-5E1E-4902-CCC0040EA1B8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28C06EB-E7B9-36FB-6E53-F1FE61C168BD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7C5EF4-EBD3-A4C0-19B2-2A0FA96B5186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54C608-FFC6-18DB-39F5-6B0D8B3EEDB9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CA72A9C-32BA-22B2-32A6-A4772B7CF7BA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C01FC5F-C310-A049-14F7-1AAB5EB3DF87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8737D3D-306E-765D-A755-2B4F88F51553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66CE7-431C-089C-C823-8107198A0349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F1C8DA8-49EB-495A-0CAD-086A282E9B02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27EFEC5-54C0-5FA3-B686-EC2740C2F55C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F874A7E-CB0C-3FB2-9800-C13BF8A78979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A7208F1-6208-069B-DC5C-6E57C1747658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1EB26C-C9FD-DE09-1704-B75993C5C8B6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E3E6C21-AB7C-A41F-1E6C-6AAFA66FCA2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F818465-CE34-B145-FCA5-9381D9FFF527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CF6AA50-2C2A-7098-C833-51CB41A1A2AA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52AFE9B-780C-FEF2-88CC-5C5A214D5115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BC3C282-2B87-9134-D23D-08DD5E4B0A6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F1B0F4F-58A0-69ED-736E-41AE4103A921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C52E3A5-786C-CF4D-26C7-A55E97C4F835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2E38B37-0054-ADA7-C5B3-27D8BBA310D2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7CC7C2E-57BD-03C3-8C99-DC764FFAF62B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DFDE7DC-8FE5-E0B1-9B25-FC02080414D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6BF2B0D-C00A-4D05-97D4-5C94B64476D6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4DBDB21-4076-8648-8AEA-D1EC41D6E88F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6A0373D-F47A-5485-6175-148DA93F155C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208AA26-F40A-F139-E66A-EE3B097BDB2C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AB82191-6A9A-695B-7049-04F4C87F6957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07C98F2-9AF8-33B7-95D9-216C8A601352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4DB863-92E5-3533-0A4D-4BB43E1E9C4B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8855A1-2736-856D-A177-414E9517F3BC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5462370" cy="461593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4EC6443-443F-028C-39EA-AC1F1EA0C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0086" y="1561031"/>
            <a:ext cx="5462370" cy="461593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2" name="Title 71">
            <a:extLst>
              <a:ext uri="{FF2B5EF4-FFF2-40B4-BE49-F238E27FC236}">
                <a16:creationId xmlns:a16="http://schemas.microsoft.com/office/drawing/2014/main" id="{1F811E07-FDDB-591B-C6C9-29FD805F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5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ontent 3_Top">
    <p:bg>
      <p:bgPr>
        <a:solidFill>
          <a:srgbClr val="D9D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45D90C07-988F-404E-D829-C28693E02C94}"/>
              </a:ext>
            </a:extLst>
          </p:cNvPr>
          <p:cNvGrpSpPr/>
          <p:nvPr userDrawn="1"/>
        </p:nvGrpSpPr>
        <p:grpSpPr>
          <a:xfrm rot="5400000" flipH="1" flipV="1">
            <a:off x="9304655" y="-18159"/>
            <a:ext cx="3374044" cy="3410361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DF9F101-C33F-80BE-DAD1-47B47C536346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C8392E8-600C-B8B4-B045-E749BE673127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8616F9C-CE18-95F4-E23F-69BFC77CC490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9378B94-9CE6-2794-1520-D09FA6C971B0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9F65380-F865-5E9D-2083-CA25F2D28120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928386-457A-D35D-58BB-91E64701C1F0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E3A5DA5-ED72-09D0-27E7-727941CE1206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BDBD3F-8200-184F-1209-015F2F8B42D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EA9CC85-D076-FC28-39BD-0D21148A4162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B6EB8B6-3A5F-E1F4-34D7-DB63C02506E4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5492AE9-CA70-A205-7A88-FAC8C0367B66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7B8DF66-4767-4936-52A5-CB6CACF5C6C7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D433AA8-1E10-AAC3-7005-87EE1B116979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5107FD2-7186-C7C1-B7C8-7724BCFA6BE8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A0EC042-759D-B8A5-6A42-EBA4F8348989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6C3ADF-150E-9126-5810-2377AC141F4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098968B-ECDB-0525-8215-0F9592CA009F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718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797B677-9A46-3317-C32A-22499490709D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96BCA1-05A5-2DC8-5896-306141A258A4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33722B9-520D-EA85-3D90-6E2FE8B579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7ACFBB-9E61-1FD2-81C0-02A1E515BD4D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8C9D3A-C576-53C8-92FA-2BD43780D83D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B992A25-0808-A55F-5429-548494CEF5E8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5C60596-E757-093E-1E60-78071BC0EC01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C2C1E1B-E767-2BE7-F7CB-0B13BCA04B01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66857A7-3D24-CD91-F411-8F02DD48D20F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BE877D-A686-3A0B-3A8E-D79DC9188135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2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BEC932E-0232-8759-98B0-6DD4C8310C3F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9CAE7D3-0C11-E8F6-6B67-549BB7393D64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7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DD76268-5A02-E18A-3382-3B7AF278195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730C151-F9E7-C4E9-5CC1-06585C834DEF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90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9A9AB6B-26D5-8B13-51A8-9132DD9B160F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bg2">
                <a:alpha val="349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3565836" cy="461593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765E76B-E26A-0893-A6D5-F9CFC6007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561031"/>
            <a:ext cx="3565836" cy="461593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90796760-D6A2-B976-337E-BB35B155C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561031"/>
            <a:ext cx="3565836" cy="461593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3" name="Title 72">
            <a:extLst>
              <a:ext uri="{FF2B5EF4-FFF2-40B4-BE49-F238E27FC236}">
                <a16:creationId xmlns:a16="http://schemas.microsoft.com/office/drawing/2014/main" id="{35DCBFF4-0C09-2A8A-81BB-B4EDFC88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3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1_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99471B1-2B08-51E4-4193-DF9ECFD4417E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0DA27F-B03C-33CA-D2BF-9499E1CF62C4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344DAD2-499F-422D-2540-992D384EF815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7034EC-BC1E-367D-DE5E-C323F52CB0D5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E0403F2-3035-1310-19F5-FDFCD1EE4A99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422D28-8BBF-3560-577D-DC13ECE06B3E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25479B6-4CAB-5C39-AB1E-38E09D64AAB2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40C53C3-DA45-5D89-4F69-57D621A1581E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A204B58-0F13-44F8-78D1-88AD118C1E60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5906071-F9CE-5D67-4AB8-AA9AE2F3CDBC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304A3FF-F85B-C813-A285-97DDC245547B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EFDDE9B-77DF-6212-07A6-C55D385EB94D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0F1D404-0C37-5D9D-B156-13A8CD400A48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80A4B62-4950-5368-19C1-908EB814C49D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4EBE30E-5CE4-D4A7-E671-DC866EEDABAB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0609405-E1E1-2648-BC65-6D9DEB3EC6C0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723203D-6DF3-699D-DEC1-F4160C7C8A53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F5D419-EDA6-6697-4AC1-1634E705FA4F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916E4C5-1151-D973-EF88-3A28A6C8980C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D0AFFD0-5A3C-BC7E-AA80-22D76F7EFDEF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6BBA4A8-1B90-916F-9955-D907C53B857F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8A7AD0B-2B86-EFDF-0AB3-3B22E11F723B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476E5E3-035F-E747-D7D4-57C62A348096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27FE2D4-7B3F-FB23-6457-D50C31EF0DC1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A0A47F-9F74-BC0B-2945-2E2B85D2162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9501BC6-D550-09A9-489E-5BA19136945D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BBE022B-92B1-0B81-5762-3C012A013C2F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E6913C9-551E-A4BD-01CD-7FD7F34AFD37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4C3AA5A-BF23-A9E6-E0AE-22FD7B533682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07FA2E0-4F8E-CD5D-E5D6-5B289BE4AC6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BF4421A-5B25-A289-AC91-E9353D374597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A495C3-A868-C7DC-1FAC-D702C510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561031"/>
            <a:ext cx="11154861" cy="46159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5C83B3F5-81DA-72A4-30D2-40058B3C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2_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1A5305A7-0E7B-528B-F5F2-4E18686F2D42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DA8D6D-82EE-B29B-C973-6D5F69BF2277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868308-AAA6-52C6-7D31-1CD33B4CA090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7AB6B01-A50F-567E-CDDF-9DD5553FA188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27B1996-C890-67DE-FDB3-1F4072DF996A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5F10A73-C751-A32B-AAC4-3A6477035B36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3D012C-F872-ADE6-A664-8364DC2668B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04D670B-00AE-337E-C367-25A8C461FBDA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E22EA70-F2DB-D384-7890-10852B4972AF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2F9D5F-3782-F7CD-6DC9-E669C3537B9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8D75484-DD11-7FCA-491D-7D197AF9FA0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4A1DA2C-B315-6A6D-F47C-A3FBEA181603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9A5B42D-B750-834B-CA66-D6C4EC57934B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479CC9-363B-0061-B4C5-05D92CB921F1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27232A3-32BE-1744-A85E-BBB5FB89136C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9351DB9-8BF6-95DA-0B57-4AC62051C5E5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5C5EE5-FC8C-62E8-9C51-C2AC69B2C2F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F6860BB-1BB3-75B5-5615-5EFBC1FE52B9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9F2E92-A2E9-4E38-1BF3-A4953689F6AE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CF1462-780D-55F1-059C-89B12DBAAF1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88DBC8-9C8F-05AF-A81B-0D300EA3B9F7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B9287D-15BD-26B4-6A32-A39543E0DD61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EB5296-121D-372B-B80D-220E6B312F5A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6C6501E-64E3-DF48-2E4E-6155623B3FDC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55DF87-A476-D4C0-42BF-CCD2765DA994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BBB1B40-7A0A-6D52-BC53-0B1266ED9318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F5E743D-7FFD-DBD0-94F6-F63ED279502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7043A4D-3B40-5A01-9BC2-9C597411F349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491DF54-A8B2-D03F-7929-1161F006232A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0CDDD9A-EDF6-84D3-8405-711F57FFD230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F72482-274B-2832-3040-4ADD613CAE48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5462370" cy="46159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4EC6443-443F-028C-39EA-AC1F1EA0C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0086" y="1561031"/>
            <a:ext cx="5462370" cy="46159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47720872-0097-7C27-9548-28A1B799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1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3_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0">
            <a:extLst>
              <a:ext uri="{FF2B5EF4-FFF2-40B4-BE49-F238E27FC236}">
                <a16:creationId xmlns:a16="http://schemas.microsoft.com/office/drawing/2014/main" id="{D582B0F2-1053-FE8D-B3DC-90A783C24E66}"/>
              </a:ext>
            </a:extLst>
          </p:cNvPr>
          <p:cNvGrpSpPr/>
          <p:nvPr userDrawn="1"/>
        </p:nvGrpSpPr>
        <p:grpSpPr>
          <a:xfrm rot="16200000" flipH="1">
            <a:off x="9298951" y="3455352"/>
            <a:ext cx="3374044" cy="3410364"/>
            <a:chOff x="9594219" y="177613"/>
            <a:chExt cx="2801864" cy="28320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9FF014A-D136-86B3-922A-7F33469C9C80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F87CEF0-6CB5-1912-4073-A801CAB1BACA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1E0F7AA-4710-D682-D532-C05E92D1843F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63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CB8A0CE-8005-4EB4-8993-B9F72094CC53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D3983C5-8A64-241C-A479-0D8EAB2E7CA3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9AE8792-F540-59D8-9778-2B46C167DE56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8D7AD1D-7C3D-9061-8291-EA2679FC40A0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AA84F2B-309E-2493-9201-52D273605EDC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510486-745F-61E2-8CB4-F6DF7BF106E6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AF8E2D7-1E32-F32C-91DD-2CFD69C86B5A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76792BB-EEAF-4BE1-0A3A-DD37D64AD33A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99F9153-8E32-91A7-9A23-B78895F06F8A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0FD6FF2-0F7A-DF92-70B4-2D28E6FE099A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02D6F2C-8B1C-88EB-2CE1-8BEA7AE08361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CB96AF6-544B-5BB3-82DE-ADFD0FAD9854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A9FA981-F282-DDA5-99D2-BA45A793EC48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46DA721-70CA-2E53-0697-41FB3B311B57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0AAE199-371E-BFC1-8C3A-DE164645808F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C9BA641-6482-083C-E0C1-6E4276388D66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E3A379F-00A7-4754-80F3-B2F8E55AE1BB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91AEA87-EDB6-631C-1759-BC9379A56D28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96EC2B6-408A-1C12-2B2E-392710CA9CE7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9813E30-3600-2B83-5B47-7F3FEF32F615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3BBBEEC-A701-96C6-E302-7394D7B607D8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184068A-CA24-BEC9-E7DF-73831CCEA446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04D9B2A-D525-E1A7-62BA-80B0A76FABC3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1552DD5-9F8F-9082-869D-2D54FB14A355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438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C780C20-E56F-12DD-0EF5-1D82DCB7D98C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B24FFE2-ED05-9A0B-93F7-8F42CFDE0AC5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15109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9348D95-5C55-3C8F-F52A-885B356864C3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765E76B-E26A-0893-A6D5-F9CFC6007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188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90796760-D6A2-B976-337E-BB35B155C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676" y="1561031"/>
            <a:ext cx="3565836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Title 70">
            <a:extLst>
              <a:ext uri="{FF2B5EF4-FFF2-40B4-BE49-F238E27FC236}">
                <a16:creationId xmlns:a16="http://schemas.microsoft.com/office/drawing/2014/main" id="{61B3990B-8901-608A-7278-D6C24226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2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1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CA222B81-92C7-45E9-BC9B-F03BB6C1986E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F5A0BFE-7833-E8A8-8EEC-0DE4D6464D5C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6598AC-B7F3-5C2A-D82C-C90BC6C1DE1D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7F503A3-CF06-76A9-965C-49DEF0549713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2C9F2D-1DE4-721C-BC77-3012A4B6CAC4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A76C3FC-F99D-7134-6745-009CCC9DB859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5F77A0-40C8-925F-E689-FD23A25D353B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AC5AD14-59E7-8E1F-19AD-B18FE7294BB9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A2259E1-171A-8F41-6171-8548B7EEF95B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42920F3-37EE-BA6A-FF4B-16E05872EA2D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956019-DD4A-B28E-0EC1-C5B787B1F695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820F7BB-421B-5B44-61C1-1601BF55DF6B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6E75D56-4C89-F5A4-94DB-C65A811BAE7D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9062C9-B2AB-B165-0F31-E9336BE38765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DC991FD-B3EB-FDE9-C1B0-A794C5597CF2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999F4CA-F576-ADA1-176F-7AC6CC046A14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5449D8-D232-FA4A-D8A8-121C7341C96F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0C07D72-F14F-433F-024E-62FA69919797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5C504B0-0CCC-EA26-E2FC-C85F9DCA6BF1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83AD18D-946F-4C7F-DA91-FC309C3E0218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CE8D796-D7C3-0BDF-C7EA-024DAC859317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AC4455E-A516-5AD9-6B56-0A9AEE028535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8E57F21-2A67-4E80-B5CB-0FB286B3B72C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A0D99A7-2976-9F5F-0F04-FC6C3228543F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CEF6EB9-6E76-8878-B50A-1622E4638C86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077129-8439-EA28-863E-1EE05462CE65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1056F99-0959-22EE-0C1D-82B03EAAD83D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D43E1F-857A-ABBE-2D43-15BA97D55A64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1939E4E-5461-1839-1726-C1C8FCBFB63A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8D4E49F-21D7-FE6E-93FC-C862C1F45C14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4927121-3964-96DD-56EF-C6EB2D365C63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55CE91E-B8E3-90D7-7F02-F8CD8150C643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0363993-3956-EB9A-D695-D5D2B5E26BF9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A495C3-A868-C7DC-1FAC-D702C510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3" y="1561031"/>
            <a:ext cx="11154861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Title 71">
            <a:extLst>
              <a:ext uri="{FF2B5EF4-FFF2-40B4-BE49-F238E27FC236}">
                <a16:creationId xmlns:a16="http://schemas.microsoft.com/office/drawing/2014/main" id="{8E4DB14C-FDAA-0B44-991A-BA29F86A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0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ntent 2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0">
            <a:extLst>
              <a:ext uri="{FF2B5EF4-FFF2-40B4-BE49-F238E27FC236}">
                <a16:creationId xmlns:a16="http://schemas.microsoft.com/office/drawing/2014/main" id="{DC652707-A802-029B-E151-D76E40431862}"/>
              </a:ext>
            </a:extLst>
          </p:cNvPr>
          <p:cNvGrpSpPr/>
          <p:nvPr userDrawn="1"/>
        </p:nvGrpSpPr>
        <p:grpSpPr>
          <a:xfrm rot="5400000" flipH="1" flipV="1">
            <a:off x="9298951" y="-18160"/>
            <a:ext cx="3374044" cy="3410364"/>
            <a:chOff x="9594219" y="177613"/>
            <a:chExt cx="2801864" cy="28320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1A3AD51-04F5-E20D-8A4A-B4E55456FB99}"/>
                </a:ext>
              </a:extLst>
            </p:cNvPr>
            <p:cNvSpPr/>
            <p:nvPr/>
          </p:nvSpPr>
          <p:spPr>
            <a:xfrm>
              <a:off x="11704821" y="1796280"/>
              <a:ext cx="345313" cy="404666"/>
            </a:xfrm>
            <a:custGeom>
              <a:avLst/>
              <a:gdLst>
                <a:gd name="connsiteX0" fmla="*/ 345314 w 345313"/>
                <a:gd name="connsiteY0" fmla="*/ 0 h 404666"/>
                <a:gd name="connsiteX1" fmla="*/ 345314 w 345313"/>
                <a:gd name="connsiteY1" fmla="*/ 404667 h 404666"/>
                <a:gd name="connsiteX2" fmla="*/ 0 w 345313"/>
                <a:gd name="connsiteY2" fmla="*/ 202012 h 404666"/>
                <a:gd name="connsiteX3" fmla="*/ 0 w 345313"/>
                <a:gd name="connsiteY3" fmla="*/ 202012 h 404666"/>
                <a:gd name="connsiteX4" fmla="*/ 345314 w 345313"/>
                <a:gd name="connsiteY4" fmla="*/ 0 h 404666"/>
                <a:gd name="connsiteX5" fmla="*/ 345314 w 345313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13" h="404666">
                  <a:moveTo>
                    <a:pt x="345314" y="0"/>
                  </a:moveTo>
                  <a:lnTo>
                    <a:pt x="345314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314" y="0"/>
                  </a:lnTo>
                  <a:lnTo>
                    <a:pt x="345314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BABFB8E-83A2-D63D-60DA-FB6060881BA1}"/>
                </a:ext>
              </a:extLst>
            </p:cNvPr>
            <p:cNvSpPr/>
            <p:nvPr/>
          </p:nvSpPr>
          <p:spPr>
            <a:xfrm>
              <a:off x="12050135" y="1796280"/>
              <a:ext cx="345948" cy="404666"/>
            </a:xfrm>
            <a:custGeom>
              <a:avLst/>
              <a:gdLst>
                <a:gd name="connsiteX0" fmla="*/ 345948 w 345948"/>
                <a:gd name="connsiteY0" fmla="*/ 202012 h 404666"/>
                <a:gd name="connsiteX1" fmla="*/ 345948 w 345948"/>
                <a:gd name="connsiteY1" fmla="*/ 202012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012"/>
                  </a:moveTo>
                  <a:lnTo>
                    <a:pt x="345948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01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60317-0AF4-C2B3-38E5-9E36AF827304}"/>
                </a:ext>
              </a:extLst>
            </p:cNvPr>
            <p:cNvSpPr/>
            <p:nvPr/>
          </p:nvSpPr>
          <p:spPr>
            <a:xfrm>
              <a:off x="11704821" y="1391613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DEFF92C-BCFA-7315-AF78-77D84D7462AB}"/>
                </a:ext>
              </a:extLst>
            </p:cNvPr>
            <p:cNvSpPr/>
            <p:nvPr/>
          </p:nvSpPr>
          <p:spPr>
            <a:xfrm>
              <a:off x="12050135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2B14CF-5EBB-47C3-D049-BCAF5DB8FA3F}"/>
                </a:ext>
              </a:extLst>
            </p:cNvPr>
            <p:cNvSpPr/>
            <p:nvPr/>
          </p:nvSpPr>
          <p:spPr>
            <a:xfrm>
              <a:off x="12050135" y="1189601"/>
              <a:ext cx="345948" cy="404023"/>
            </a:xfrm>
            <a:custGeom>
              <a:avLst/>
              <a:gdLst>
                <a:gd name="connsiteX0" fmla="*/ 345948 w 345948"/>
                <a:gd name="connsiteY0" fmla="*/ 0 h 404023"/>
                <a:gd name="connsiteX1" fmla="*/ 345948 w 345948"/>
                <a:gd name="connsiteY1" fmla="*/ 404024 h 404023"/>
                <a:gd name="connsiteX2" fmla="*/ 0 w 345948"/>
                <a:gd name="connsiteY2" fmla="*/ 202012 h 404023"/>
                <a:gd name="connsiteX3" fmla="*/ 0 w 345948"/>
                <a:gd name="connsiteY3" fmla="*/ 202012 h 404023"/>
                <a:gd name="connsiteX4" fmla="*/ 345948 w 345948"/>
                <a:gd name="connsiteY4" fmla="*/ 0 h 404023"/>
                <a:gd name="connsiteX5" fmla="*/ 345948 w 345948"/>
                <a:gd name="connsiteY5" fmla="*/ 0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0"/>
                  </a:moveTo>
                  <a:lnTo>
                    <a:pt x="345948" y="404024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1535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AF287E6-4605-055C-C5DB-9FB84F8D08B8}"/>
                </a:ext>
              </a:extLst>
            </p:cNvPr>
            <p:cNvSpPr/>
            <p:nvPr/>
          </p:nvSpPr>
          <p:spPr>
            <a:xfrm>
              <a:off x="12050135" y="78493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9340063-B9E9-CA87-84EC-F122E0DA4D98}"/>
                </a:ext>
              </a:extLst>
            </p:cNvPr>
            <p:cNvSpPr/>
            <p:nvPr/>
          </p:nvSpPr>
          <p:spPr>
            <a:xfrm>
              <a:off x="12050135" y="380268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EDB754-42FC-FB86-9BFE-0826B123D721}"/>
                </a:ext>
              </a:extLst>
            </p:cNvPr>
            <p:cNvSpPr/>
            <p:nvPr/>
          </p:nvSpPr>
          <p:spPr>
            <a:xfrm>
              <a:off x="12111707" y="177613"/>
              <a:ext cx="260889" cy="304947"/>
            </a:xfrm>
            <a:custGeom>
              <a:avLst/>
              <a:gdLst>
                <a:gd name="connsiteX0" fmla="*/ 260890 w 260889"/>
                <a:gd name="connsiteY0" fmla="*/ 151831 h 304947"/>
                <a:gd name="connsiteX1" fmla="*/ 1270 w 260889"/>
                <a:gd name="connsiteY1" fmla="*/ 304948 h 304947"/>
                <a:gd name="connsiteX2" fmla="*/ 0 w 260889"/>
                <a:gd name="connsiteY2" fmla="*/ 0 h 304947"/>
                <a:gd name="connsiteX3" fmla="*/ 260890 w 260889"/>
                <a:gd name="connsiteY3" fmla="*/ 151831 h 3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89" h="304947">
                  <a:moveTo>
                    <a:pt x="260890" y="151831"/>
                  </a:moveTo>
                  <a:lnTo>
                    <a:pt x="1270" y="304948"/>
                  </a:lnTo>
                  <a:lnTo>
                    <a:pt x="0" y="0"/>
                  </a:lnTo>
                  <a:lnTo>
                    <a:pt x="260890" y="15183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EDEE67-7DCE-345C-0C27-C4516710B3B3}"/>
                </a:ext>
              </a:extLst>
            </p:cNvPr>
            <p:cNvSpPr/>
            <p:nvPr/>
          </p:nvSpPr>
          <p:spPr>
            <a:xfrm>
              <a:off x="12050135" y="986946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2DE472-935C-17BA-8A9F-97FC41C899E1}"/>
                </a:ext>
              </a:extLst>
            </p:cNvPr>
            <p:cNvSpPr/>
            <p:nvPr/>
          </p:nvSpPr>
          <p:spPr>
            <a:xfrm>
              <a:off x="11358873" y="2402959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012 h 404666"/>
                <a:gd name="connsiteX3" fmla="*/ 0 w 345948"/>
                <a:gd name="connsiteY3" fmla="*/ 202012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D674A91-8BB8-1240-9065-97A2406824BF}"/>
                </a:ext>
              </a:extLst>
            </p:cNvPr>
            <p:cNvSpPr/>
            <p:nvPr/>
          </p:nvSpPr>
          <p:spPr>
            <a:xfrm>
              <a:off x="11087827" y="2272359"/>
              <a:ext cx="230420" cy="269563"/>
            </a:xfrm>
            <a:custGeom>
              <a:avLst/>
              <a:gdLst>
                <a:gd name="connsiteX0" fmla="*/ 230421 w 230420"/>
                <a:gd name="connsiteY0" fmla="*/ 0 h 269563"/>
                <a:gd name="connsiteX1" fmla="*/ 230421 w 230420"/>
                <a:gd name="connsiteY1" fmla="*/ 269563 h 269563"/>
                <a:gd name="connsiteX2" fmla="*/ 0 w 230420"/>
                <a:gd name="connsiteY2" fmla="*/ 135103 h 269563"/>
                <a:gd name="connsiteX3" fmla="*/ 0 w 230420"/>
                <a:gd name="connsiteY3" fmla="*/ 135103 h 269563"/>
                <a:gd name="connsiteX4" fmla="*/ 230421 w 230420"/>
                <a:gd name="connsiteY4" fmla="*/ 0 h 269563"/>
                <a:gd name="connsiteX5" fmla="*/ 230421 w 230420"/>
                <a:gd name="connsiteY5" fmla="*/ 0 h 2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0" h="269563">
                  <a:moveTo>
                    <a:pt x="230421" y="0"/>
                  </a:moveTo>
                  <a:lnTo>
                    <a:pt x="230421" y="269563"/>
                  </a:lnTo>
                  <a:lnTo>
                    <a:pt x="0" y="135103"/>
                  </a:lnTo>
                  <a:lnTo>
                    <a:pt x="0" y="135103"/>
                  </a:lnTo>
                  <a:lnTo>
                    <a:pt x="230421" y="0"/>
                  </a:lnTo>
                  <a:lnTo>
                    <a:pt x="230421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E1948B0-437C-D82E-E357-55D55DF65DD5}"/>
                </a:ext>
              </a:extLst>
            </p:cNvPr>
            <p:cNvSpPr/>
            <p:nvPr/>
          </p:nvSpPr>
          <p:spPr>
            <a:xfrm>
              <a:off x="11704821" y="2402959"/>
              <a:ext cx="345313" cy="404666"/>
            </a:xfrm>
            <a:custGeom>
              <a:avLst/>
              <a:gdLst>
                <a:gd name="connsiteX0" fmla="*/ 345314 w 345313"/>
                <a:gd name="connsiteY0" fmla="*/ 202012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012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012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012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78D22AF-2C59-4C83-DEFD-644AA1737069}"/>
                </a:ext>
              </a:extLst>
            </p:cNvPr>
            <p:cNvSpPr/>
            <p:nvPr/>
          </p:nvSpPr>
          <p:spPr>
            <a:xfrm>
              <a:off x="11704821" y="2200947"/>
              <a:ext cx="345313" cy="404023"/>
            </a:xfrm>
            <a:custGeom>
              <a:avLst/>
              <a:gdLst>
                <a:gd name="connsiteX0" fmla="*/ 345314 w 345313"/>
                <a:gd name="connsiteY0" fmla="*/ 404023 h 404023"/>
                <a:gd name="connsiteX1" fmla="*/ 0 w 345313"/>
                <a:gd name="connsiteY1" fmla="*/ 202012 h 404023"/>
                <a:gd name="connsiteX2" fmla="*/ 345314 w 345313"/>
                <a:gd name="connsiteY2" fmla="*/ 0 h 404023"/>
                <a:gd name="connsiteX3" fmla="*/ 345314 w 345313"/>
                <a:gd name="connsiteY3" fmla="*/ 404023 h 404023"/>
                <a:gd name="connsiteX4" fmla="*/ 345314 w 345313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023">
                  <a:moveTo>
                    <a:pt x="345314" y="404023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023"/>
                  </a:lnTo>
                  <a:lnTo>
                    <a:pt x="345314" y="40402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15D536-926B-CA1B-4D1C-2F334E89539D}"/>
                </a:ext>
              </a:extLst>
            </p:cNvPr>
            <p:cNvSpPr/>
            <p:nvPr/>
          </p:nvSpPr>
          <p:spPr>
            <a:xfrm>
              <a:off x="12050135" y="2200947"/>
              <a:ext cx="345948" cy="404023"/>
            </a:xfrm>
            <a:custGeom>
              <a:avLst/>
              <a:gdLst>
                <a:gd name="connsiteX0" fmla="*/ 0 w 345948"/>
                <a:gd name="connsiteY0" fmla="*/ 404023 h 404023"/>
                <a:gd name="connsiteX1" fmla="*/ 0 w 345948"/>
                <a:gd name="connsiteY1" fmla="*/ 0 h 404023"/>
                <a:gd name="connsiteX2" fmla="*/ 0 w 345948"/>
                <a:gd name="connsiteY2" fmla="*/ 0 h 404023"/>
                <a:gd name="connsiteX3" fmla="*/ 345948 w 345948"/>
                <a:gd name="connsiteY3" fmla="*/ 202012 h 404023"/>
                <a:gd name="connsiteX4" fmla="*/ 0 w 345948"/>
                <a:gd name="connsiteY4" fmla="*/ 404023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023">
                  <a:moveTo>
                    <a:pt x="0" y="4040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012"/>
                  </a:lnTo>
                  <a:lnTo>
                    <a:pt x="0" y="404023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F6E489-A5EA-C117-C85A-84D57CBC6A5C}"/>
                </a:ext>
              </a:extLst>
            </p:cNvPr>
            <p:cNvSpPr/>
            <p:nvPr/>
          </p:nvSpPr>
          <p:spPr>
            <a:xfrm>
              <a:off x="11704821" y="1998292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655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F2BD28-4E42-96A5-2ECE-B5391E55F802}"/>
                </a:ext>
              </a:extLst>
            </p:cNvPr>
            <p:cNvSpPr/>
            <p:nvPr/>
          </p:nvSpPr>
          <p:spPr>
            <a:xfrm>
              <a:off x="10018878" y="2032389"/>
              <a:ext cx="274854" cy="322318"/>
            </a:xfrm>
            <a:custGeom>
              <a:avLst/>
              <a:gdLst>
                <a:gd name="connsiteX0" fmla="*/ 274854 w 274854"/>
                <a:gd name="connsiteY0" fmla="*/ 0 h 322318"/>
                <a:gd name="connsiteX1" fmla="*/ 274854 w 274854"/>
                <a:gd name="connsiteY1" fmla="*/ 322318 h 322318"/>
                <a:gd name="connsiteX2" fmla="*/ 0 w 274854"/>
                <a:gd name="connsiteY2" fmla="*/ 160837 h 322318"/>
                <a:gd name="connsiteX3" fmla="*/ 0 w 274854"/>
                <a:gd name="connsiteY3" fmla="*/ 160837 h 322318"/>
                <a:gd name="connsiteX4" fmla="*/ 274854 w 274854"/>
                <a:gd name="connsiteY4" fmla="*/ 0 h 322318"/>
                <a:gd name="connsiteX5" fmla="*/ 274854 w 274854"/>
                <a:gd name="connsiteY5" fmla="*/ 0 h 32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54" h="322318">
                  <a:moveTo>
                    <a:pt x="274854" y="0"/>
                  </a:moveTo>
                  <a:lnTo>
                    <a:pt x="274854" y="322318"/>
                  </a:lnTo>
                  <a:lnTo>
                    <a:pt x="0" y="160837"/>
                  </a:lnTo>
                  <a:lnTo>
                    <a:pt x="0" y="160837"/>
                  </a:lnTo>
                  <a:lnTo>
                    <a:pt x="274854" y="0"/>
                  </a:lnTo>
                  <a:lnTo>
                    <a:pt x="27485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1BDCD73-C950-24E2-B0D0-E3076FA4FCAE}"/>
                </a:ext>
              </a:extLst>
            </p:cNvPr>
            <p:cNvSpPr/>
            <p:nvPr/>
          </p:nvSpPr>
          <p:spPr>
            <a:xfrm>
              <a:off x="9594219" y="2200304"/>
              <a:ext cx="345948" cy="404666"/>
            </a:xfrm>
            <a:custGeom>
              <a:avLst/>
              <a:gdLst>
                <a:gd name="connsiteX0" fmla="*/ 345948 w 345948"/>
                <a:gd name="connsiteY0" fmla="*/ 0 h 404666"/>
                <a:gd name="connsiteX1" fmla="*/ 345948 w 345948"/>
                <a:gd name="connsiteY1" fmla="*/ 404667 h 404666"/>
                <a:gd name="connsiteX2" fmla="*/ 0 w 345948"/>
                <a:gd name="connsiteY2" fmla="*/ 202655 h 404666"/>
                <a:gd name="connsiteX3" fmla="*/ 0 w 345948"/>
                <a:gd name="connsiteY3" fmla="*/ 202655 h 404666"/>
                <a:gd name="connsiteX4" fmla="*/ 345948 w 345948"/>
                <a:gd name="connsiteY4" fmla="*/ 0 h 404666"/>
                <a:gd name="connsiteX5" fmla="*/ 345948 w 345948"/>
                <a:gd name="connsiteY5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0"/>
                  </a:moveTo>
                  <a:lnTo>
                    <a:pt x="345948" y="404667"/>
                  </a:ln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799F6E9-D97D-CE31-E196-BDA1A19280FB}"/>
                </a:ext>
              </a:extLst>
            </p:cNvPr>
            <p:cNvSpPr/>
            <p:nvPr/>
          </p:nvSpPr>
          <p:spPr>
            <a:xfrm>
              <a:off x="10667611" y="2200304"/>
              <a:ext cx="345948" cy="404666"/>
            </a:xfrm>
            <a:custGeom>
              <a:avLst/>
              <a:gdLst>
                <a:gd name="connsiteX0" fmla="*/ 345948 w 345948"/>
                <a:gd name="connsiteY0" fmla="*/ 202655 h 404666"/>
                <a:gd name="connsiteX1" fmla="*/ 345948 w 345948"/>
                <a:gd name="connsiteY1" fmla="*/ 202655 h 404666"/>
                <a:gd name="connsiteX2" fmla="*/ 0 w 345948"/>
                <a:gd name="connsiteY2" fmla="*/ 404667 h 404666"/>
                <a:gd name="connsiteX3" fmla="*/ 0 w 345948"/>
                <a:gd name="connsiteY3" fmla="*/ 0 h 404666"/>
                <a:gd name="connsiteX4" fmla="*/ 345948 w 345948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202655"/>
                  </a:moveTo>
                  <a:lnTo>
                    <a:pt x="345948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948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4512FC-5F9D-2ED9-2D1D-65542EB98C42}"/>
                </a:ext>
              </a:extLst>
            </p:cNvPr>
            <p:cNvSpPr/>
            <p:nvPr/>
          </p:nvSpPr>
          <p:spPr>
            <a:xfrm>
              <a:off x="10322297" y="1998292"/>
              <a:ext cx="345313" cy="404666"/>
            </a:xfrm>
            <a:custGeom>
              <a:avLst/>
              <a:gdLst>
                <a:gd name="connsiteX0" fmla="*/ 345314 w 345313"/>
                <a:gd name="connsiteY0" fmla="*/ 202655 h 404666"/>
                <a:gd name="connsiteX1" fmla="*/ 345314 w 345313"/>
                <a:gd name="connsiteY1" fmla="*/ 202655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  <a:gd name="connsiteX4" fmla="*/ 345314 w 345313"/>
                <a:gd name="connsiteY4" fmla="*/ 202655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202655"/>
                  </a:moveTo>
                  <a:lnTo>
                    <a:pt x="345314" y="202655"/>
                  </a:lnTo>
                  <a:lnTo>
                    <a:pt x="0" y="404667"/>
                  </a:lnTo>
                  <a:lnTo>
                    <a:pt x="0" y="0"/>
                  </a:lnTo>
                  <a:lnTo>
                    <a:pt x="345314" y="202655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D3EE984-7F75-5D32-83AF-2399906EB409}"/>
                </a:ext>
              </a:extLst>
            </p:cNvPr>
            <p:cNvSpPr/>
            <p:nvPr/>
          </p:nvSpPr>
          <p:spPr>
            <a:xfrm>
              <a:off x="10667611" y="2402959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1AA8DB4-D916-AAE8-20FD-E1419091E12A}"/>
                </a:ext>
              </a:extLst>
            </p:cNvPr>
            <p:cNvSpPr/>
            <p:nvPr/>
          </p:nvSpPr>
          <p:spPr>
            <a:xfrm>
              <a:off x="10667611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012 h 404666"/>
                <a:gd name="connsiteX2" fmla="*/ 345948 w 345948"/>
                <a:gd name="connsiteY2" fmla="*/ 0 h 404666"/>
                <a:gd name="connsiteX3" fmla="*/ 345948 w 345948"/>
                <a:gd name="connsiteY3" fmla="*/ 404667 h 404666"/>
                <a:gd name="connsiteX4" fmla="*/ 345948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012"/>
                  </a:lnTo>
                  <a:lnTo>
                    <a:pt x="345948" y="0"/>
                  </a:lnTo>
                  <a:lnTo>
                    <a:pt x="345948" y="404667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6EF584-DA58-AE6D-0FD1-B9AB7C150BF3}"/>
                </a:ext>
              </a:extLst>
            </p:cNvPr>
            <p:cNvSpPr/>
            <p:nvPr/>
          </p:nvSpPr>
          <p:spPr>
            <a:xfrm>
              <a:off x="10096320" y="2496888"/>
              <a:ext cx="168213" cy="197508"/>
            </a:xfrm>
            <a:custGeom>
              <a:avLst/>
              <a:gdLst>
                <a:gd name="connsiteX0" fmla="*/ 168213 w 168213"/>
                <a:gd name="connsiteY0" fmla="*/ 197508 h 197508"/>
                <a:gd name="connsiteX1" fmla="*/ 0 w 168213"/>
                <a:gd name="connsiteY1" fmla="*/ 99076 h 197508"/>
                <a:gd name="connsiteX2" fmla="*/ 168213 w 168213"/>
                <a:gd name="connsiteY2" fmla="*/ 0 h 197508"/>
                <a:gd name="connsiteX3" fmla="*/ 168213 w 168213"/>
                <a:gd name="connsiteY3" fmla="*/ 197508 h 197508"/>
                <a:gd name="connsiteX4" fmla="*/ 168213 w 168213"/>
                <a:gd name="connsiteY4" fmla="*/ 197508 h 1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13" h="197508">
                  <a:moveTo>
                    <a:pt x="168213" y="197508"/>
                  </a:moveTo>
                  <a:lnTo>
                    <a:pt x="0" y="99076"/>
                  </a:lnTo>
                  <a:lnTo>
                    <a:pt x="168213" y="0"/>
                  </a:lnTo>
                  <a:lnTo>
                    <a:pt x="168213" y="197508"/>
                  </a:lnTo>
                  <a:lnTo>
                    <a:pt x="168213" y="197508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8EA11A2-D084-0F87-A3FA-D34CAA7A8D2D}"/>
                </a:ext>
              </a:extLst>
            </p:cNvPr>
            <p:cNvSpPr/>
            <p:nvPr/>
          </p:nvSpPr>
          <p:spPr>
            <a:xfrm>
              <a:off x="10667611" y="2604971"/>
              <a:ext cx="345948" cy="404666"/>
            </a:xfrm>
            <a:custGeom>
              <a:avLst/>
              <a:gdLst>
                <a:gd name="connsiteX0" fmla="*/ 0 w 345948"/>
                <a:gd name="connsiteY0" fmla="*/ 404667 h 404666"/>
                <a:gd name="connsiteX1" fmla="*/ 0 w 345948"/>
                <a:gd name="connsiteY1" fmla="*/ 0 h 404666"/>
                <a:gd name="connsiteX2" fmla="*/ 0 w 345948"/>
                <a:gd name="connsiteY2" fmla="*/ 0 h 404666"/>
                <a:gd name="connsiteX3" fmla="*/ 345948 w 345948"/>
                <a:gd name="connsiteY3" fmla="*/ 202655 h 404666"/>
                <a:gd name="connsiteX4" fmla="*/ 0 w 345948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948" y="202655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2">
                <a:alpha val="91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D9E141A-33F9-A2C4-5D13-17105CFA727D}"/>
                </a:ext>
              </a:extLst>
            </p:cNvPr>
            <p:cNvSpPr/>
            <p:nvPr/>
          </p:nvSpPr>
          <p:spPr>
            <a:xfrm>
              <a:off x="10322297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bg1">
                <a:alpha val="5142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0F1966-7DAB-8D6B-B369-7F8B1800EFFC}"/>
                </a:ext>
              </a:extLst>
            </p:cNvPr>
            <p:cNvSpPr/>
            <p:nvPr/>
          </p:nvSpPr>
          <p:spPr>
            <a:xfrm>
              <a:off x="11013559" y="2402959"/>
              <a:ext cx="345313" cy="404666"/>
            </a:xfrm>
            <a:custGeom>
              <a:avLst/>
              <a:gdLst>
                <a:gd name="connsiteX0" fmla="*/ 0 w 345313"/>
                <a:gd name="connsiteY0" fmla="*/ 404667 h 404666"/>
                <a:gd name="connsiteX1" fmla="*/ 0 w 345313"/>
                <a:gd name="connsiteY1" fmla="*/ 0 h 404666"/>
                <a:gd name="connsiteX2" fmla="*/ 0 w 345313"/>
                <a:gd name="connsiteY2" fmla="*/ 0 h 404666"/>
                <a:gd name="connsiteX3" fmla="*/ 345314 w 345313"/>
                <a:gd name="connsiteY3" fmla="*/ 202012 h 404666"/>
                <a:gd name="connsiteX4" fmla="*/ 0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0" y="4046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314" y="202012"/>
                  </a:lnTo>
                  <a:lnTo>
                    <a:pt x="0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0780ECA-2852-408E-1FDD-B8198CCE79BA}"/>
                </a:ext>
              </a:extLst>
            </p:cNvPr>
            <p:cNvSpPr/>
            <p:nvPr/>
          </p:nvSpPr>
          <p:spPr>
            <a:xfrm>
              <a:off x="11013559" y="1796280"/>
              <a:ext cx="345313" cy="404666"/>
            </a:xfrm>
            <a:custGeom>
              <a:avLst/>
              <a:gdLst>
                <a:gd name="connsiteX0" fmla="*/ 345314 w 345313"/>
                <a:gd name="connsiteY0" fmla="*/ 404667 h 404666"/>
                <a:gd name="connsiteX1" fmla="*/ 0 w 345313"/>
                <a:gd name="connsiteY1" fmla="*/ 202012 h 404666"/>
                <a:gd name="connsiteX2" fmla="*/ 345314 w 345313"/>
                <a:gd name="connsiteY2" fmla="*/ 0 h 404666"/>
                <a:gd name="connsiteX3" fmla="*/ 345314 w 345313"/>
                <a:gd name="connsiteY3" fmla="*/ 404667 h 404666"/>
                <a:gd name="connsiteX4" fmla="*/ 345314 w 345313"/>
                <a:gd name="connsiteY4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13" h="404666">
                  <a:moveTo>
                    <a:pt x="345314" y="404667"/>
                  </a:moveTo>
                  <a:lnTo>
                    <a:pt x="0" y="202012"/>
                  </a:lnTo>
                  <a:lnTo>
                    <a:pt x="345314" y="0"/>
                  </a:lnTo>
                  <a:lnTo>
                    <a:pt x="345314" y="404667"/>
                  </a:lnTo>
                  <a:lnTo>
                    <a:pt x="345314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E46FF98-0914-1188-90D1-82B31E97C477}"/>
                </a:ext>
              </a:extLst>
            </p:cNvPr>
            <p:cNvSpPr/>
            <p:nvPr/>
          </p:nvSpPr>
          <p:spPr>
            <a:xfrm>
              <a:off x="11358873" y="1998292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1006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52577-A153-B8E9-67DB-44F682C6C9BE}"/>
                </a:ext>
              </a:extLst>
            </p:cNvPr>
            <p:cNvSpPr/>
            <p:nvPr/>
          </p:nvSpPr>
          <p:spPr>
            <a:xfrm>
              <a:off x="11358873" y="1593625"/>
              <a:ext cx="345948" cy="404666"/>
            </a:xfrm>
            <a:custGeom>
              <a:avLst/>
              <a:gdLst>
                <a:gd name="connsiteX0" fmla="*/ 345948 w 345948"/>
                <a:gd name="connsiteY0" fmla="*/ 404667 h 404666"/>
                <a:gd name="connsiteX1" fmla="*/ 0 w 345948"/>
                <a:gd name="connsiteY1" fmla="*/ 202655 h 404666"/>
                <a:gd name="connsiteX2" fmla="*/ 0 w 345948"/>
                <a:gd name="connsiteY2" fmla="*/ 202655 h 404666"/>
                <a:gd name="connsiteX3" fmla="*/ 345948 w 345948"/>
                <a:gd name="connsiteY3" fmla="*/ 0 h 404666"/>
                <a:gd name="connsiteX4" fmla="*/ 345948 w 345948"/>
                <a:gd name="connsiteY4" fmla="*/ 0 h 404666"/>
                <a:gd name="connsiteX5" fmla="*/ 345948 w 345948"/>
                <a:gd name="connsiteY5" fmla="*/ 404667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666">
                  <a:moveTo>
                    <a:pt x="345948" y="404667"/>
                  </a:moveTo>
                  <a:lnTo>
                    <a:pt x="0" y="202655"/>
                  </a:lnTo>
                  <a:lnTo>
                    <a:pt x="0" y="202655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66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4883D49-D06B-C679-EB9A-1E7A0DB25AD0}"/>
                </a:ext>
              </a:extLst>
            </p:cNvPr>
            <p:cNvSpPr/>
            <p:nvPr/>
          </p:nvSpPr>
          <p:spPr>
            <a:xfrm>
              <a:off x="11358873" y="1189601"/>
              <a:ext cx="345948" cy="404023"/>
            </a:xfrm>
            <a:custGeom>
              <a:avLst/>
              <a:gdLst>
                <a:gd name="connsiteX0" fmla="*/ 345948 w 345948"/>
                <a:gd name="connsiteY0" fmla="*/ 404024 h 404023"/>
                <a:gd name="connsiteX1" fmla="*/ 0 w 345948"/>
                <a:gd name="connsiteY1" fmla="*/ 202012 h 404023"/>
                <a:gd name="connsiteX2" fmla="*/ 0 w 345948"/>
                <a:gd name="connsiteY2" fmla="*/ 202012 h 404023"/>
                <a:gd name="connsiteX3" fmla="*/ 345948 w 345948"/>
                <a:gd name="connsiteY3" fmla="*/ 0 h 404023"/>
                <a:gd name="connsiteX4" fmla="*/ 345948 w 345948"/>
                <a:gd name="connsiteY4" fmla="*/ 0 h 404023"/>
                <a:gd name="connsiteX5" fmla="*/ 345948 w 345948"/>
                <a:gd name="connsiteY5" fmla="*/ 404024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48" h="404023">
                  <a:moveTo>
                    <a:pt x="345948" y="404024"/>
                  </a:moveTo>
                  <a:lnTo>
                    <a:pt x="0" y="202012"/>
                  </a:lnTo>
                  <a:lnTo>
                    <a:pt x="0" y="202012"/>
                  </a:lnTo>
                  <a:lnTo>
                    <a:pt x="345948" y="0"/>
                  </a:lnTo>
                  <a:lnTo>
                    <a:pt x="345948" y="0"/>
                  </a:lnTo>
                  <a:lnTo>
                    <a:pt x="345948" y="40402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EC2CF9-05E8-6B9F-3741-06DB2BC68A23}"/>
                </a:ext>
              </a:extLst>
            </p:cNvPr>
            <p:cNvSpPr/>
            <p:nvPr/>
          </p:nvSpPr>
          <p:spPr>
            <a:xfrm>
              <a:off x="11395689" y="1053211"/>
              <a:ext cx="232325" cy="272136"/>
            </a:xfrm>
            <a:custGeom>
              <a:avLst/>
              <a:gdLst>
                <a:gd name="connsiteX0" fmla="*/ 0 w 232325"/>
                <a:gd name="connsiteY0" fmla="*/ 0 h 272136"/>
                <a:gd name="connsiteX1" fmla="*/ 232325 w 232325"/>
                <a:gd name="connsiteY1" fmla="*/ 136390 h 272136"/>
                <a:gd name="connsiteX2" fmla="*/ 0 w 232325"/>
                <a:gd name="connsiteY2" fmla="*/ 272137 h 272136"/>
                <a:gd name="connsiteX3" fmla="*/ 0 w 232325"/>
                <a:gd name="connsiteY3" fmla="*/ 0 h 27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25" h="272136">
                  <a:moveTo>
                    <a:pt x="0" y="0"/>
                  </a:moveTo>
                  <a:lnTo>
                    <a:pt x="232325" y="136390"/>
                  </a:lnTo>
                  <a:lnTo>
                    <a:pt x="0" y="27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39417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A713329-BE6D-4958-C0F9-55D02F8B83AD}"/>
                </a:ext>
              </a:extLst>
            </p:cNvPr>
            <p:cNvSpPr/>
            <p:nvPr/>
          </p:nvSpPr>
          <p:spPr>
            <a:xfrm>
              <a:off x="11704821" y="784935"/>
              <a:ext cx="345313" cy="404666"/>
            </a:xfrm>
            <a:custGeom>
              <a:avLst/>
              <a:gdLst>
                <a:gd name="connsiteX0" fmla="*/ 0 w 345313"/>
                <a:gd name="connsiteY0" fmla="*/ 0 h 404666"/>
                <a:gd name="connsiteX1" fmla="*/ 345314 w 345313"/>
                <a:gd name="connsiteY1" fmla="*/ 202012 h 404666"/>
                <a:gd name="connsiteX2" fmla="*/ 0 w 345313"/>
                <a:gd name="connsiteY2" fmla="*/ 404667 h 404666"/>
                <a:gd name="connsiteX3" fmla="*/ 0 w 345313"/>
                <a:gd name="connsiteY3" fmla="*/ 0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13" h="404666">
                  <a:moveTo>
                    <a:pt x="0" y="0"/>
                  </a:moveTo>
                  <a:lnTo>
                    <a:pt x="345314" y="202012"/>
                  </a:lnTo>
                  <a:lnTo>
                    <a:pt x="0" y="40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28795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5F2AA49-A597-B82D-2DFF-C7F478075804}"/>
                </a:ext>
              </a:extLst>
            </p:cNvPr>
            <p:cNvSpPr/>
            <p:nvPr/>
          </p:nvSpPr>
          <p:spPr>
            <a:xfrm>
              <a:off x="11033872" y="1605205"/>
              <a:ext cx="251367" cy="294010"/>
            </a:xfrm>
            <a:custGeom>
              <a:avLst/>
              <a:gdLst>
                <a:gd name="connsiteX0" fmla="*/ 0 w 251367"/>
                <a:gd name="connsiteY0" fmla="*/ 294011 h 294010"/>
                <a:gd name="connsiteX1" fmla="*/ 0 w 251367"/>
                <a:gd name="connsiteY1" fmla="*/ 0 h 294010"/>
                <a:gd name="connsiteX2" fmla="*/ 0 w 251367"/>
                <a:gd name="connsiteY2" fmla="*/ 0 h 294010"/>
                <a:gd name="connsiteX3" fmla="*/ 251368 w 251367"/>
                <a:gd name="connsiteY3" fmla="*/ 147327 h 294010"/>
                <a:gd name="connsiteX4" fmla="*/ 0 w 251367"/>
                <a:gd name="connsiteY4" fmla="*/ 294011 h 2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67" h="294010">
                  <a:moveTo>
                    <a:pt x="0" y="29401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1368" y="147327"/>
                  </a:lnTo>
                  <a:lnTo>
                    <a:pt x="0" y="294011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  <a:alpha val="28918"/>
              </a:schemeClr>
            </a:solidFill>
            <a:ln w="55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B656CA5-5533-1BD1-E9F2-46922153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427" y="6454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Footer Placeholder 5">
            <a:extLst>
              <a:ext uri="{FF2B5EF4-FFF2-40B4-BE49-F238E27FC236}">
                <a16:creationId xmlns:a16="http://schemas.microsoft.com/office/drawing/2014/main" id="{24635363-D7BF-41E0-2F33-84394E8D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474337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78CB7C-B78E-D8BB-0DF1-5C039572A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164" y="1561031"/>
            <a:ext cx="5462370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4EC6443-443F-028C-39EA-AC1F1EA0C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0086" y="1561031"/>
            <a:ext cx="5462370" cy="46159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3" name="Title 72">
            <a:extLst>
              <a:ext uri="{FF2B5EF4-FFF2-40B4-BE49-F238E27FC236}">
                <a16:creationId xmlns:a16="http://schemas.microsoft.com/office/drawing/2014/main" id="{34B108D0-151C-733B-07F8-937D5962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2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861" cy="102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  <a:defRPr sz="3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2"/>
          <p:cNvSpPr txBox="1">
            <a:spLocks noGrp="1"/>
          </p:cNvSpPr>
          <p:nvPr>
            <p:ph type="body" idx="1"/>
          </p:nvPr>
        </p:nvSpPr>
        <p:spPr>
          <a:xfrm>
            <a:off x="498163" y="1589314"/>
            <a:ext cx="11154861" cy="458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969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2"/>
          <p:cNvSpPr txBox="1">
            <a:spLocks noGrp="1"/>
          </p:cNvSpPr>
          <p:nvPr>
            <p:ph type="sldNum" idx="12"/>
          </p:nvPr>
        </p:nvSpPr>
        <p:spPr>
          <a:xfrm>
            <a:off x="933249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72"/>
          <p:cNvSpPr txBox="1">
            <a:spLocks noGrp="1"/>
          </p:cNvSpPr>
          <p:nvPr>
            <p:ph type="ftr" idx="11"/>
          </p:nvPr>
        </p:nvSpPr>
        <p:spPr>
          <a:xfrm>
            <a:off x="116305" y="6356350"/>
            <a:ext cx="9066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2" r:id="rId36"/>
    <p:sldLayoutId id="2147483693" r:id="rId37"/>
    <p:sldLayoutId id="2147483694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729E-4007-E81E-8021-9DAE171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1028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F453-E92C-0F08-711C-4972AD22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163" y="1589314"/>
            <a:ext cx="11154861" cy="458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5D53E-0B3E-80E7-74A7-BA72B5C4C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4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074AC-5EC8-0D42-C5A5-0E2B8A77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356350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1pPr>
      <a:lvl2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2pPr>
      <a:lvl3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3pPr>
      <a:lvl4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4pPr>
      <a:lvl5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729E-4007-E81E-8021-9DAE171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63" y="313190"/>
            <a:ext cx="11154861" cy="1028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F453-E92C-0F08-711C-4972AD22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163" y="1589314"/>
            <a:ext cx="11154861" cy="458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5D53E-0B3E-80E7-74A7-BA72B5C4C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4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fld id="{75D0212A-444D-3F40-B5FF-A7A742069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074AC-5EC8-0D42-C5A5-0E2B8A77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05" y="6356350"/>
            <a:ext cx="906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  <p:sldLayoutId id="2147483814" r:id="rId32"/>
    <p:sldLayoutId id="2147483815" r:id="rId33"/>
    <p:sldLayoutId id="2147483816" r:id="rId34"/>
    <p:sldLayoutId id="2147483817" r:id="rId35"/>
    <p:sldLayoutId id="2147483818" r:id="rId36"/>
    <p:sldLayoutId id="2147483819" r:id="rId37"/>
    <p:sldLayoutId id="2147483820" r:id="rId38"/>
    <p:sldLayoutId id="2147483821" r:id="rId39"/>
    <p:sldLayoutId id="2147483822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1pPr>
      <a:lvl2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2pPr>
      <a:lvl3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3pPr>
      <a:lvl4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4pPr>
      <a:lvl5pPr marL="231775" indent="-2222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lakhani@hbs.ed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1"/>
          <p:cNvSpPr txBox="1">
            <a:spLocks noGrp="1"/>
          </p:cNvSpPr>
          <p:nvPr>
            <p:ph type="title"/>
          </p:nvPr>
        </p:nvSpPr>
        <p:spPr>
          <a:xfrm>
            <a:off x="3952368" y="801499"/>
            <a:ext cx="7951200" cy="177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Open Sans"/>
              <a:buNone/>
            </a:pPr>
            <a:r>
              <a:rPr lang="en-US" dirty="0"/>
              <a:t>Art of the Possible</a:t>
            </a:r>
            <a:endParaRPr dirty="0"/>
          </a:p>
        </p:txBody>
      </p:sp>
      <p:sp>
        <p:nvSpPr>
          <p:cNvPr id="2221" name="Google Shape;2221;p1"/>
          <p:cNvSpPr txBox="1">
            <a:spLocks noGrp="1"/>
          </p:cNvSpPr>
          <p:nvPr>
            <p:ph type="body" idx="1"/>
          </p:nvPr>
        </p:nvSpPr>
        <p:spPr>
          <a:xfrm>
            <a:off x="323384" y="3243065"/>
            <a:ext cx="9324629" cy="24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KARIM R. LAKHANI</a:t>
            </a:r>
            <a:endParaRPr dirty="0"/>
          </a:p>
          <a:p>
            <a:pPr marL="9525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Dorothy and Michael Hintze Professor of Business Administration | Harvard Business School</a:t>
            </a:r>
            <a:endParaRPr dirty="0"/>
          </a:p>
          <a:p>
            <a:pPr marL="9525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Co-Founder &amp; Chair Digital Data Design Institute at Harvard</a:t>
            </a:r>
          </a:p>
          <a:p>
            <a:pPr marL="9525" lvl="1" indent="0">
              <a:spcBef>
                <a:spcPts val="1000"/>
              </a:spcBef>
            </a:pPr>
            <a:r>
              <a:rPr lang="en-US" dirty="0">
                <a:solidFill>
                  <a:schemeClr val="accent2"/>
                </a:solidFill>
              </a:rPr>
              <a:t>k@hbs.edu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222" name="Google Shape;2222;p1"/>
          <p:cNvSpPr txBox="1"/>
          <p:nvPr/>
        </p:nvSpPr>
        <p:spPr>
          <a:xfrm>
            <a:off x="-186273" y="1090175"/>
            <a:ext cx="3653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GenAI</a:t>
            </a:r>
            <a:endParaRPr sz="1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3" name="Google Shape;2223;p1"/>
          <p:cNvCxnSpPr/>
          <p:nvPr/>
        </p:nvCxnSpPr>
        <p:spPr>
          <a:xfrm>
            <a:off x="3534726" y="1090176"/>
            <a:ext cx="0" cy="1464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g2dcf90d79ab_0_371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621" name="Google Shape;2621;g2dcf90d79ab_0_3712"/>
          <p:cNvSpPr/>
          <p:nvPr/>
        </p:nvSpPr>
        <p:spPr>
          <a:xfrm rot="5400000">
            <a:off x="1146591" y="1179058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g2dcf90d79ab_0_3712"/>
          <p:cNvSpPr txBox="1"/>
          <p:nvPr/>
        </p:nvSpPr>
        <p:spPr>
          <a:xfrm>
            <a:off x="269174" y="2451804"/>
            <a:ext cx="2790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3" name="Google Shape;2623;g2dcf90d79ab_0_3712"/>
          <p:cNvSpPr txBox="1"/>
          <p:nvPr/>
        </p:nvSpPr>
        <p:spPr>
          <a:xfrm>
            <a:off x="323383" y="3702289"/>
            <a:ext cx="115077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Case study: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72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J.P. Morgan</a:t>
            </a:r>
            <a:endParaRPr sz="72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apply AI in private banking?</a:t>
            </a:r>
            <a:endParaRPr sz="3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5400"/>
              <a:buFont typeface="Open Sans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g2dcf90d79ab_0_3719"/>
          <p:cNvSpPr/>
          <p:nvPr/>
        </p:nvSpPr>
        <p:spPr>
          <a:xfrm>
            <a:off x="-2544" y="-1678"/>
            <a:ext cx="12209100" cy="6521700"/>
          </a:xfrm>
          <a:prstGeom prst="rect">
            <a:avLst/>
          </a:prstGeom>
          <a:solidFill>
            <a:srgbClr val="08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1"/>
              <a:buFont typeface="Arial"/>
              <a:buNone/>
            </a:pPr>
            <a:endParaRPr sz="97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g2dcf90d79ab_0_3719"/>
          <p:cNvSpPr/>
          <p:nvPr/>
        </p:nvSpPr>
        <p:spPr>
          <a:xfrm rot="1739220">
            <a:off x="3159881" y="2399444"/>
            <a:ext cx="1901730" cy="1189088"/>
          </a:xfrm>
          <a:prstGeom prst="cloudCallout">
            <a:avLst>
              <a:gd name="adj1" fmla="val -26543"/>
              <a:gd name="adj2" fmla="val 87793"/>
            </a:avLst>
          </a:prstGeom>
          <a:solidFill>
            <a:schemeClr val="lt1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Who is the best expert at this?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g2dcf90d79ab_0_3719"/>
          <p:cNvSpPr/>
          <p:nvPr/>
        </p:nvSpPr>
        <p:spPr>
          <a:xfrm>
            <a:off x="1445190" y="1232072"/>
            <a:ext cx="2009100" cy="1443600"/>
          </a:xfrm>
          <a:prstGeom prst="cloudCallout">
            <a:avLst>
              <a:gd name="adj1" fmla="val 832"/>
              <a:gd name="adj2" fmla="val 104353"/>
            </a:avLst>
          </a:prstGeom>
          <a:solidFill>
            <a:schemeClr val="lt1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Which system can help me do this?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g2dcf90d79ab_0_3719"/>
          <p:cNvSpPr/>
          <p:nvPr/>
        </p:nvSpPr>
        <p:spPr>
          <a:xfrm rot="-1868660">
            <a:off x="103724" y="2663649"/>
            <a:ext cx="2056861" cy="1024932"/>
          </a:xfrm>
          <a:prstGeom prst="cloudCallout">
            <a:avLst>
              <a:gd name="adj1" fmla="val 29720"/>
              <a:gd name="adj2" fmla="val 80997"/>
            </a:avLst>
          </a:prstGeom>
          <a:solidFill>
            <a:schemeClr val="lt1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r>
              <a:rPr lang="en-US" sz="1588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Who should I call about this?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g2dcf90d79ab_0_3719"/>
          <p:cNvSpPr/>
          <p:nvPr/>
        </p:nvSpPr>
        <p:spPr>
          <a:xfrm>
            <a:off x="9556585" y="1175093"/>
            <a:ext cx="2131500" cy="1443600"/>
          </a:xfrm>
          <a:prstGeom prst="cloudCallout">
            <a:avLst>
              <a:gd name="adj1" fmla="val -61425"/>
              <a:gd name="adj2" fmla="val 66498"/>
            </a:avLst>
          </a:prstGeom>
          <a:solidFill>
            <a:schemeClr val="lt1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r>
              <a:rPr lang="en-US" sz="1588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Let me get back to you on that</a:t>
            </a:r>
            <a:endParaRPr sz="1588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g2dcf90d79ab_0_3719"/>
          <p:cNvSpPr/>
          <p:nvPr/>
        </p:nvSpPr>
        <p:spPr>
          <a:xfrm>
            <a:off x="5403033" y="1604856"/>
            <a:ext cx="1749600" cy="1248300"/>
          </a:xfrm>
          <a:prstGeom prst="cloudCallout">
            <a:avLst>
              <a:gd name="adj1" fmla="val -320"/>
              <a:gd name="adj2" fmla="val 106355"/>
            </a:avLst>
          </a:prstGeom>
          <a:solidFill>
            <a:schemeClr val="lt1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r>
              <a:rPr lang="en-US" sz="1588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long will this take?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5" name="Google Shape;2635;g2dcf90d79ab_0_37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046" y="3326316"/>
            <a:ext cx="2214072" cy="221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6" name="Google Shape;2636;g2dcf90d79ab_0_37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128" y="2877667"/>
            <a:ext cx="2665480" cy="265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7" name="Google Shape;2637;g2dcf90d79ab_0_37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691" y="3353524"/>
            <a:ext cx="2095034" cy="215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638" name="Google Shape;2638;g2dcf90d79ab_0_371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1127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>
                <a:solidFill>
                  <a:schemeClr val="lt1"/>
                </a:solidFill>
              </a:rPr>
              <a:t>Navigating Expertise in a Global Organization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2dcf90d79ab_0_3733"/>
          <p:cNvSpPr/>
          <p:nvPr/>
        </p:nvSpPr>
        <p:spPr>
          <a:xfrm>
            <a:off x="-2544" y="-1678"/>
            <a:ext cx="12209100" cy="6521700"/>
          </a:xfrm>
          <a:prstGeom prst="rect">
            <a:avLst/>
          </a:prstGeom>
          <a:solidFill>
            <a:srgbClr val="08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1"/>
              <a:buFont typeface="Arial"/>
              <a:buNone/>
            </a:pPr>
            <a:endParaRPr sz="971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5" name="Google Shape;2645;g2dcf90d79ab_0_3733"/>
          <p:cNvPicPr preferRelativeResize="0"/>
          <p:nvPr/>
        </p:nvPicPr>
        <p:blipFill rotWithShape="1">
          <a:blip r:embed="rId3">
            <a:alphaModFix/>
          </a:blip>
          <a:srcRect l="19328" t="39083"/>
          <a:stretch/>
        </p:blipFill>
        <p:spPr>
          <a:xfrm>
            <a:off x="4423688" y="1416558"/>
            <a:ext cx="7324022" cy="4527386"/>
          </a:xfrm>
          <a:prstGeom prst="rect">
            <a:avLst/>
          </a:prstGeom>
          <a:noFill/>
          <a:ln>
            <a:noFill/>
          </a:ln>
        </p:spPr>
      </p:pic>
      <p:sp>
        <p:nvSpPr>
          <p:cNvPr id="2646" name="Google Shape;2646;g2dcf90d79ab_0_3733"/>
          <p:cNvSpPr txBox="1"/>
          <p:nvPr/>
        </p:nvSpPr>
        <p:spPr>
          <a:xfrm>
            <a:off x="610463" y="1534145"/>
            <a:ext cx="38133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1287" marR="0" lvl="0" indent="-151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Char char="•"/>
            </a:pP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natural language interface </a:t>
            </a: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where advisors can ask questions to Coach and quickly get 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287" marR="0" lvl="0" indent="-151287" algn="l" rtl="0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Char char="•"/>
            </a:pP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orchestrator </a:t>
            </a: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that determines which underlying agent to route a user prompt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287" marR="0" lvl="0" indent="-151287" algn="l" rtl="0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Char char="•"/>
            </a:pP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open and modular </a:t>
            </a: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agent ecosystem where teams host LLM-based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287" marR="0" lvl="0" indent="-151287" algn="l" rtl="0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Char char="•"/>
            </a:pP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Both </a:t>
            </a: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structured and unstructured data </a:t>
            </a:r>
            <a:r>
              <a:rPr lang="en-US" sz="1765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that agents can pull data from to return to the user</a:t>
            </a:r>
            <a:endParaRPr sz="176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g2dcf90d79ab_0_373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1127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>
                <a:solidFill>
                  <a:schemeClr val="lt2"/>
                </a:solidFill>
              </a:rPr>
              <a:t>Coach as the Central Orchestrator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2dcf90d79ab_0_3741"/>
          <p:cNvSpPr/>
          <p:nvPr/>
        </p:nvSpPr>
        <p:spPr>
          <a:xfrm>
            <a:off x="1" y="0"/>
            <a:ext cx="12209100" cy="6521700"/>
          </a:xfrm>
          <a:prstGeom prst="rect">
            <a:avLst/>
          </a:prstGeom>
          <a:solidFill>
            <a:srgbClr val="08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1"/>
              <a:buFont typeface="Arial"/>
              <a:buNone/>
            </a:pPr>
            <a:endParaRPr sz="97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g2dcf90d79ab_0_374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1127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lt2"/>
                </a:solidFill>
              </a:rPr>
              <a:t>How Coach Orchestrates Advisor Expertise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654" name="Google Shape;2654;g2dcf90d79ab_0_3741"/>
          <p:cNvSpPr/>
          <p:nvPr/>
        </p:nvSpPr>
        <p:spPr>
          <a:xfrm>
            <a:off x="3846870" y="2693537"/>
            <a:ext cx="2220694" cy="1219357"/>
          </a:xfrm>
          <a:custGeom>
            <a:avLst/>
            <a:gdLst/>
            <a:ahLst/>
            <a:cxnLst/>
            <a:rect l="l" t="t" r="r" b="b"/>
            <a:pathLst>
              <a:path w="21319" h="20148" extrusionOk="0">
                <a:moveTo>
                  <a:pt x="21319" y="16400"/>
                </a:moveTo>
                <a:cubicBezTo>
                  <a:pt x="20868" y="15515"/>
                  <a:pt x="20544" y="14833"/>
                  <a:pt x="20454" y="14663"/>
                </a:cubicBezTo>
                <a:cubicBezTo>
                  <a:pt x="16325" y="6145"/>
                  <a:pt x="14540" y="2977"/>
                  <a:pt x="11493" y="1001"/>
                </a:cubicBezTo>
                <a:cubicBezTo>
                  <a:pt x="7706" y="-1452"/>
                  <a:pt x="3018" y="797"/>
                  <a:pt x="512" y="5634"/>
                </a:cubicBezTo>
                <a:cubicBezTo>
                  <a:pt x="-281" y="6929"/>
                  <a:pt x="-119" y="9246"/>
                  <a:pt x="765" y="10098"/>
                </a:cubicBezTo>
                <a:cubicBezTo>
                  <a:pt x="1306" y="10643"/>
                  <a:pt x="1991" y="10472"/>
                  <a:pt x="2424" y="9655"/>
                </a:cubicBezTo>
                <a:cubicBezTo>
                  <a:pt x="4695" y="5498"/>
                  <a:pt x="8518" y="4169"/>
                  <a:pt x="11366" y="6725"/>
                </a:cubicBezTo>
                <a:cubicBezTo>
                  <a:pt x="13386" y="8496"/>
                  <a:pt x="14576" y="10506"/>
                  <a:pt x="18542" y="18683"/>
                </a:cubicBezTo>
                <a:cubicBezTo>
                  <a:pt x="18542" y="18717"/>
                  <a:pt x="18831" y="19296"/>
                  <a:pt x="19264" y="20148"/>
                </a:cubicBezTo>
                <a:cubicBezTo>
                  <a:pt x="19516" y="18274"/>
                  <a:pt x="20309" y="16809"/>
                  <a:pt x="21319" y="16400"/>
                </a:cubicBezTo>
                <a:close/>
              </a:path>
            </a:pathLst>
          </a:custGeom>
          <a:solidFill>
            <a:srgbClr val="DFF5F1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g2dcf90d79ab_0_3741"/>
          <p:cNvSpPr/>
          <p:nvPr/>
        </p:nvSpPr>
        <p:spPr>
          <a:xfrm>
            <a:off x="6184908" y="4064721"/>
            <a:ext cx="2234358" cy="1177375"/>
          </a:xfrm>
          <a:custGeom>
            <a:avLst/>
            <a:gdLst/>
            <a:ahLst/>
            <a:cxnLst/>
            <a:rect l="l" t="t" r="r" b="b"/>
            <a:pathLst>
              <a:path w="21600" h="20682" extrusionOk="0">
                <a:moveTo>
                  <a:pt x="2069" y="0"/>
                </a:moveTo>
                <a:cubicBezTo>
                  <a:pt x="2505" y="906"/>
                  <a:pt x="2813" y="1558"/>
                  <a:pt x="2904" y="1740"/>
                </a:cubicBezTo>
                <a:cubicBezTo>
                  <a:pt x="6878" y="10401"/>
                  <a:pt x="10272" y="16055"/>
                  <a:pt x="14083" y="14823"/>
                </a:cubicBezTo>
                <a:cubicBezTo>
                  <a:pt x="15826" y="14261"/>
                  <a:pt x="16955" y="13083"/>
                  <a:pt x="17734" y="11969"/>
                </a:cubicBezTo>
                <a:lnTo>
                  <a:pt x="18158" y="11307"/>
                </a:lnTo>
                <a:lnTo>
                  <a:pt x="17591" y="10174"/>
                </a:lnTo>
                <a:cubicBezTo>
                  <a:pt x="17319" y="9594"/>
                  <a:pt x="17410" y="9123"/>
                  <a:pt x="17809" y="9123"/>
                </a:cubicBezTo>
                <a:cubicBezTo>
                  <a:pt x="20893" y="8978"/>
                  <a:pt x="20893" y="8978"/>
                  <a:pt x="20893" y="8978"/>
                </a:cubicBezTo>
                <a:cubicBezTo>
                  <a:pt x="21292" y="8978"/>
                  <a:pt x="21600" y="9630"/>
                  <a:pt x="21600" y="10428"/>
                </a:cubicBezTo>
                <a:cubicBezTo>
                  <a:pt x="21546" y="16555"/>
                  <a:pt x="21546" y="16555"/>
                  <a:pt x="21546" y="16555"/>
                </a:cubicBezTo>
                <a:cubicBezTo>
                  <a:pt x="21527" y="17353"/>
                  <a:pt x="21292" y="17570"/>
                  <a:pt x="21001" y="16990"/>
                </a:cubicBezTo>
                <a:lnTo>
                  <a:pt x="20210" y="15409"/>
                </a:lnTo>
                <a:lnTo>
                  <a:pt x="19760" y="16141"/>
                </a:lnTo>
                <a:cubicBezTo>
                  <a:pt x="18461" y="18071"/>
                  <a:pt x="16445" y="20178"/>
                  <a:pt x="14301" y="20585"/>
                </a:cubicBezTo>
                <a:cubicBezTo>
                  <a:pt x="8530" y="21600"/>
                  <a:pt x="5045" y="14497"/>
                  <a:pt x="998" y="6052"/>
                </a:cubicBezTo>
                <a:cubicBezTo>
                  <a:pt x="980" y="6052"/>
                  <a:pt x="581" y="5183"/>
                  <a:pt x="0" y="3987"/>
                </a:cubicBezTo>
                <a:cubicBezTo>
                  <a:pt x="1016" y="3552"/>
                  <a:pt x="1815" y="1993"/>
                  <a:pt x="2069" y="0"/>
                </a:cubicBezTo>
                <a:close/>
              </a:path>
            </a:pathLst>
          </a:custGeom>
          <a:solidFill>
            <a:srgbClr val="DFF5F1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g2dcf90d79ab_0_3741"/>
          <p:cNvSpPr/>
          <p:nvPr/>
        </p:nvSpPr>
        <p:spPr>
          <a:xfrm>
            <a:off x="988781" y="4550741"/>
            <a:ext cx="1752312" cy="732880"/>
          </a:xfrm>
          <a:custGeom>
            <a:avLst/>
            <a:gdLst/>
            <a:ahLst/>
            <a:cxnLst/>
            <a:rect l="l" t="t" r="r" b="b"/>
            <a:pathLst>
              <a:path w="21295" h="20856" extrusionOk="0">
                <a:moveTo>
                  <a:pt x="20701" y="14"/>
                </a:moveTo>
                <a:cubicBezTo>
                  <a:pt x="21021" y="-103"/>
                  <a:pt x="21295" y="484"/>
                  <a:pt x="21295" y="1366"/>
                </a:cubicBezTo>
                <a:cubicBezTo>
                  <a:pt x="21272" y="14056"/>
                  <a:pt x="21272" y="14056"/>
                  <a:pt x="21272" y="14056"/>
                </a:cubicBezTo>
                <a:cubicBezTo>
                  <a:pt x="21272" y="14878"/>
                  <a:pt x="21066" y="15113"/>
                  <a:pt x="20815" y="14584"/>
                </a:cubicBezTo>
                <a:lnTo>
                  <a:pt x="19610" y="11873"/>
                </a:lnTo>
                <a:lnTo>
                  <a:pt x="19469" y="12173"/>
                </a:lnTo>
                <a:cubicBezTo>
                  <a:pt x="18453" y="14239"/>
                  <a:pt x="16466" y="17677"/>
                  <a:pt x="14377" y="19264"/>
                </a:cubicBezTo>
                <a:cubicBezTo>
                  <a:pt x="12276" y="21027"/>
                  <a:pt x="9605" y="21497"/>
                  <a:pt x="6865" y="19793"/>
                </a:cubicBezTo>
                <a:cubicBezTo>
                  <a:pt x="4969" y="18794"/>
                  <a:pt x="2184" y="15150"/>
                  <a:pt x="563" y="10919"/>
                </a:cubicBezTo>
                <a:cubicBezTo>
                  <a:pt x="-305" y="8803"/>
                  <a:pt x="-145" y="5101"/>
                  <a:pt x="882" y="3514"/>
                </a:cubicBezTo>
                <a:cubicBezTo>
                  <a:pt x="1362" y="2751"/>
                  <a:pt x="1955" y="2633"/>
                  <a:pt x="2481" y="3221"/>
                </a:cubicBezTo>
                <a:cubicBezTo>
                  <a:pt x="3234" y="3985"/>
                  <a:pt x="4056" y="7569"/>
                  <a:pt x="6910" y="10096"/>
                </a:cubicBezTo>
                <a:cubicBezTo>
                  <a:pt x="9011" y="11977"/>
                  <a:pt x="11545" y="12094"/>
                  <a:pt x="13897" y="9802"/>
                </a:cubicBezTo>
                <a:cubicBezTo>
                  <a:pt x="14913" y="8833"/>
                  <a:pt x="15861" y="7334"/>
                  <a:pt x="16572" y="6049"/>
                </a:cubicBezTo>
                <a:lnTo>
                  <a:pt x="16814" y="5581"/>
                </a:lnTo>
                <a:lnTo>
                  <a:pt x="15671" y="3011"/>
                </a:lnTo>
                <a:cubicBezTo>
                  <a:pt x="15420" y="2482"/>
                  <a:pt x="15488" y="1894"/>
                  <a:pt x="15808" y="1777"/>
                </a:cubicBezTo>
                <a:cubicBezTo>
                  <a:pt x="20701" y="14"/>
                  <a:pt x="20701" y="14"/>
                  <a:pt x="20701" y="14"/>
                </a:cubicBezTo>
                <a:close/>
              </a:path>
            </a:pathLst>
          </a:custGeom>
          <a:solidFill>
            <a:srgbClr val="CCF1EA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g2dcf90d79ab_0_3741"/>
          <p:cNvSpPr/>
          <p:nvPr/>
        </p:nvSpPr>
        <p:spPr>
          <a:xfrm>
            <a:off x="9459253" y="2688117"/>
            <a:ext cx="1751262" cy="735373"/>
          </a:xfrm>
          <a:custGeom>
            <a:avLst/>
            <a:gdLst/>
            <a:ahLst/>
            <a:cxnLst/>
            <a:rect l="l" t="t" r="r" b="b"/>
            <a:pathLst>
              <a:path w="21301" h="21402" extrusionOk="0">
                <a:moveTo>
                  <a:pt x="10446" y="22"/>
                </a:moveTo>
                <a:cubicBezTo>
                  <a:pt x="11713" y="-91"/>
                  <a:pt x="13060" y="240"/>
                  <a:pt x="14430" y="1111"/>
                </a:cubicBezTo>
                <a:cubicBezTo>
                  <a:pt x="16326" y="2073"/>
                  <a:pt x="19111" y="5859"/>
                  <a:pt x="20755" y="10187"/>
                </a:cubicBezTo>
                <a:cubicBezTo>
                  <a:pt x="21600" y="12351"/>
                  <a:pt x="21440" y="16137"/>
                  <a:pt x="20436" y="17760"/>
                </a:cubicBezTo>
                <a:cubicBezTo>
                  <a:pt x="19956" y="18481"/>
                  <a:pt x="19340" y="18602"/>
                  <a:pt x="18814" y="18061"/>
                </a:cubicBezTo>
                <a:cubicBezTo>
                  <a:pt x="18061" y="17279"/>
                  <a:pt x="17239" y="13553"/>
                  <a:pt x="14385" y="11028"/>
                </a:cubicBezTo>
                <a:cubicBezTo>
                  <a:pt x="12284" y="9105"/>
                  <a:pt x="9750" y="8985"/>
                  <a:pt x="7398" y="11329"/>
                </a:cubicBezTo>
                <a:cubicBezTo>
                  <a:pt x="6382" y="12321"/>
                  <a:pt x="5440" y="13838"/>
                  <a:pt x="4732" y="15138"/>
                </a:cubicBezTo>
                <a:lnTo>
                  <a:pt x="4481" y="15630"/>
                </a:lnTo>
                <a:lnTo>
                  <a:pt x="5625" y="18256"/>
                </a:lnTo>
                <a:cubicBezTo>
                  <a:pt x="5900" y="18859"/>
                  <a:pt x="5831" y="19461"/>
                  <a:pt x="5488" y="19582"/>
                </a:cubicBezTo>
                <a:cubicBezTo>
                  <a:pt x="617" y="21389"/>
                  <a:pt x="617" y="21389"/>
                  <a:pt x="617" y="21389"/>
                </a:cubicBezTo>
                <a:cubicBezTo>
                  <a:pt x="274" y="21509"/>
                  <a:pt x="0" y="20846"/>
                  <a:pt x="0" y="20003"/>
                </a:cubicBezTo>
                <a:cubicBezTo>
                  <a:pt x="23" y="6993"/>
                  <a:pt x="23" y="6993"/>
                  <a:pt x="23" y="6993"/>
                </a:cubicBezTo>
                <a:cubicBezTo>
                  <a:pt x="23" y="6089"/>
                  <a:pt x="229" y="5848"/>
                  <a:pt x="480" y="6451"/>
                </a:cubicBezTo>
                <a:lnTo>
                  <a:pt x="1684" y="9213"/>
                </a:lnTo>
                <a:lnTo>
                  <a:pt x="1826" y="8903"/>
                </a:lnTo>
                <a:cubicBezTo>
                  <a:pt x="2844" y="6787"/>
                  <a:pt x="4835" y="3260"/>
                  <a:pt x="6941" y="1592"/>
                </a:cubicBezTo>
                <a:cubicBezTo>
                  <a:pt x="7992" y="690"/>
                  <a:pt x="9179" y="134"/>
                  <a:pt x="10446" y="22"/>
                </a:cubicBezTo>
                <a:close/>
              </a:path>
            </a:pathLst>
          </a:custGeom>
          <a:solidFill>
            <a:srgbClr val="CCF1EA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g2dcf90d79ab_0_3741"/>
          <p:cNvSpPr/>
          <p:nvPr/>
        </p:nvSpPr>
        <p:spPr>
          <a:xfrm>
            <a:off x="991368" y="2693537"/>
            <a:ext cx="2220694" cy="1219357"/>
          </a:xfrm>
          <a:custGeom>
            <a:avLst/>
            <a:gdLst/>
            <a:ahLst/>
            <a:cxnLst/>
            <a:rect l="l" t="t" r="r" b="b"/>
            <a:pathLst>
              <a:path w="21319" h="20148" extrusionOk="0">
                <a:moveTo>
                  <a:pt x="21319" y="16400"/>
                </a:moveTo>
                <a:cubicBezTo>
                  <a:pt x="20868" y="15515"/>
                  <a:pt x="20544" y="14833"/>
                  <a:pt x="20454" y="14663"/>
                </a:cubicBezTo>
                <a:cubicBezTo>
                  <a:pt x="16325" y="6145"/>
                  <a:pt x="14540" y="2977"/>
                  <a:pt x="11493" y="1001"/>
                </a:cubicBezTo>
                <a:cubicBezTo>
                  <a:pt x="7706" y="-1452"/>
                  <a:pt x="3018" y="797"/>
                  <a:pt x="512" y="5634"/>
                </a:cubicBezTo>
                <a:cubicBezTo>
                  <a:pt x="-281" y="6929"/>
                  <a:pt x="-119" y="9246"/>
                  <a:pt x="765" y="10098"/>
                </a:cubicBezTo>
                <a:cubicBezTo>
                  <a:pt x="1306" y="10643"/>
                  <a:pt x="1991" y="10472"/>
                  <a:pt x="2424" y="9655"/>
                </a:cubicBezTo>
                <a:cubicBezTo>
                  <a:pt x="4695" y="5498"/>
                  <a:pt x="8518" y="4169"/>
                  <a:pt x="11366" y="6725"/>
                </a:cubicBezTo>
                <a:cubicBezTo>
                  <a:pt x="13386" y="8496"/>
                  <a:pt x="14576" y="10506"/>
                  <a:pt x="18542" y="18683"/>
                </a:cubicBezTo>
                <a:cubicBezTo>
                  <a:pt x="18542" y="18717"/>
                  <a:pt x="18831" y="19296"/>
                  <a:pt x="19282" y="20148"/>
                </a:cubicBezTo>
                <a:cubicBezTo>
                  <a:pt x="19516" y="18274"/>
                  <a:pt x="20327" y="16809"/>
                  <a:pt x="21319" y="16400"/>
                </a:cubicBezTo>
                <a:close/>
              </a:path>
            </a:pathLst>
          </a:custGeom>
          <a:solidFill>
            <a:srgbClr val="D4F2EC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g2dcf90d79ab_0_3741"/>
          <p:cNvSpPr/>
          <p:nvPr/>
        </p:nvSpPr>
        <p:spPr>
          <a:xfrm>
            <a:off x="3329408" y="4064721"/>
            <a:ext cx="2234358" cy="1177375"/>
          </a:xfrm>
          <a:custGeom>
            <a:avLst/>
            <a:gdLst/>
            <a:ahLst/>
            <a:cxnLst/>
            <a:rect l="l" t="t" r="r" b="b"/>
            <a:pathLst>
              <a:path w="21600" h="20682" extrusionOk="0">
                <a:moveTo>
                  <a:pt x="2069" y="0"/>
                </a:moveTo>
                <a:cubicBezTo>
                  <a:pt x="2505" y="906"/>
                  <a:pt x="2813" y="1558"/>
                  <a:pt x="2904" y="1740"/>
                </a:cubicBezTo>
                <a:cubicBezTo>
                  <a:pt x="6878" y="10401"/>
                  <a:pt x="10272" y="16055"/>
                  <a:pt x="14083" y="14823"/>
                </a:cubicBezTo>
                <a:cubicBezTo>
                  <a:pt x="15826" y="14261"/>
                  <a:pt x="16955" y="13083"/>
                  <a:pt x="17736" y="11969"/>
                </a:cubicBezTo>
                <a:lnTo>
                  <a:pt x="18162" y="11308"/>
                </a:lnTo>
                <a:lnTo>
                  <a:pt x="17591" y="10174"/>
                </a:lnTo>
                <a:cubicBezTo>
                  <a:pt x="17319" y="9594"/>
                  <a:pt x="17410" y="9123"/>
                  <a:pt x="17809" y="9123"/>
                </a:cubicBezTo>
                <a:cubicBezTo>
                  <a:pt x="20893" y="8978"/>
                  <a:pt x="20893" y="8978"/>
                  <a:pt x="20893" y="8978"/>
                </a:cubicBezTo>
                <a:cubicBezTo>
                  <a:pt x="21292" y="8978"/>
                  <a:pt x="21600" y="9630"/>
                  <a:pt x="21600" y="10428"/>
                </a:cubicBezTo>
                <a:cubicBezTo>
                  <a:pt x="21546" y="16555"/>
                  <a:pt x="21546" y="16555"/>
                  <a:pt x="21546" y="16555"/>
                </a:cubicBezTo>
                <a:cubicBezTo>
                  <a:pt x="21527" y="17353"/>
                  <a:pt x="21292" y="17570"/>
                  <a:pt x="21020" y="16990"/>
                </a:cubicBezTo>
                <a:lnTo>
                  <a:pt x="20218" y="15397"/>
                </a:lnTo>
                <a:lnTo>
                  <a:pt x="19761" y="16141"/>
                </a:lnTo>
                <a:cubicBezTo>
                  <a:pt x="18461" y="18071"/>
                  <a:pt x="16445" y="20178"/>
                  <a:pt x="14301" y="20585"/>
                </a:cubicBezTo>
                <a:cubicBezTo>
                  <a:pt x="8530" y="21600"/>
                  <a:pt x="5045" y="14497"/>
                  <a:pt x="998" y="6052"/>
                </a:cubicBezTo>
                <a:cubicBezTo>
                  <a:pt x="980" y="6052"/>
                  <a:pt x="581" y="5183"/>
                  <a:pt x="0" y="3987"/>
                </a:cubicBezTo>
                <a:cubicBezTo>
                  <a:pt x="1016" y="3552"/>
                  <a:pt x="1815" y="1993"/>
                  <a:pt x="2069" y="0"/>
                </a:cubicBezTo>
                <a:close/>
              </a:path>
            </a:pathLst>
          </a:custGeom>
          <a:solidFill>
            <a:srgbClr val="D4F2EC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g2dcf90d79ab_0_3741"/>
          <p:cNvSpPr/>
          <p:nvPr/>
        </p:nvSpPr>
        <p:spPr>
          <a:xfrm>
            <a:off x="6681527" y="2693537"/>
            <a:ext cx="2220694" cy="1219357"/>
          </a:xfrm>
          <a:custGeom>
            <a:avLst/>
            <a:gdLst/>
            <a:ahLst/>
            <a:cxnLst/>
            <a:rect l="l" t="t" r="r" b="b"/>
            <a:pathLst>
              <a:path w="21319" h="20148" extrusionOk="0">
                <a:moveTo>
                  <a:pt x="21319" y="16400"/>
                </a:moveTo>
                <a:cubicBezTo>
                  <a:pt x="20868" y="15515"/>
                  <a:pt x="20544" y="14833"/>
                  <a:pt x="20454" y="14663"/>
                </a:cubicBezTo>
                <a:cubicBezTo>
                  <a:pt x="16325" y="6145"/>
                  <a:pt x="14540" y="2977"/>
                  <a:pt x="11493" y="1001"/>
                </a:cubicBezTo>
                <a:cubicBezTo>
                  <a:pt x="7706" y="-1452"/>
                  <a:pt x="3018" y="797"/>
                  <a:pt x="512" y="5634"/>
                </a:cubicBezTo>
                <a:cubicBezTo>
                  <a:pt x="-281" y="6929"/>
                  <a:pt x="-119" y="9246"/>
                  <a:pt x="765" y="10098"/>
                </a:cubicBezTo>
                <a:cubicBezTo>
                  <a:pt x="1306" y="10643"/>
                  <a:pt x="1991" y="10472"/>
                  <a:pt x="2424" y="9655"/>
                </a:cubicBezTo>
                <a:cubicBezTo>
                  <a:pt x="4695" y="5498"/>
                  <a:pt x="8518" y="4169"/>
                  <a:pt x="11366" y="6725"/>
                </a:cubicBezTo>
                <a:cubicBezTo>
                  <a:pt x="13386" y="8496"/>
                  <a:pt x="14576" y="10506"/>
                  <a:pt x="18542" y="18683"/>
                </a:cubicBezTo>
                <a:cubicBezTo>
                  <a:pt x="18542" y="18717"/>
                  <a:pt x="18831" y="19296"/>
                  <a:pt x="19264" y="20148"/>
                </a:cubicBezTo>
                <a:cubicBezTo>
                  <a:pt x="19516" y="18274"/>
                  <a:pt x="20309" y="16809"/>
                  <a:pt x="21319" y="16400"/>
                </a:cubicBezTo>
                <a:close/>
              </a:path>
            </a:pathLst>
          </a:custGeom>
          <a:solidFill>
            <a:srgbClr val="E4F8F4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g2dcf90d79ab_0_3741"/>
          <p:cNvSpPr/>
          <p:nvPr/>
        </p:nvSpPr>
        <p:spPr>
          <a:xfrm>
            <a:off x="9019566" y="4064721"/>
            <a:ext cx="2204815" cy="1177375"/>
          </a:xfrm>
          <a:custGeom>
            <a:avLst/>
            <a:gdLst/>
            <a:ahLst/>
            <a:cxnLst/>
            <a:rect l="l" t="t" r="r" b="b"/>
            <a:pathLst>
              <a:path w="21480" h="20682" extrusionOk="0">
                <a:moveTo>
                  <a:pt x="21033" y="10075"/>
                </a:moveTo>
                <a:cubicBezTo>
                  <a:pt x="20612" y="9242"/>
                  <a:pt x="19972" y="9024"/>
                  <a:pt x="19424" y="9495"/>
                </a:cubicBezTo>
                <a:cubicBezTo>
                  <a:pt x="18747" y="10111"/>
                  <a:pt x="17704" y="13699"/>
                  <a:pt x="14193" y="14823"/>
                </a:cubicBezTo>
                <a:cubicBezTo>
                  <a:pt x="10352" y="16055"/>
                  <a:pt x="6932" y="10401"/>
                  <a:pt x="2926" y="1740"/>
                </a:cubicBezTo>
                <a:cubicBezTo>
                  <a:pt x="2835" y="1558"/>
                  <a:pt x="2524" y="906"/>
                  <a:pt x="2085" y="0"/>
                </a:cubicBezTo>
                <a:cubicBezTo>
                  <a:pt x="1829" y="1993"/>
                  <a:pt x="1024" y="3552"/>
                  <a:pt x="0" y="3987"/>
                </a:cubicBezTo>
                <a:cubicBezTo>
                  <a:pt x="585" y="5183"/>
                  <a:pt x="988" y="6052"/>
                  <a:pt x="1006" y="6052"/>
                </a:cubicBezTo>
                <a:cubicBezTo>
                  <a:pt x="5085" y="14497"/>
                  <a:pt x="8596" y="21600"/>
                  <a:pt x="14412" y="20585"/>
                </a:cubicBezTo>
                <a:cubicBezTo>
                  <a:pt x="17869" y="19933"/>
                  <a:pt x="20996" y="14932"/>
                  <a:pt x="21362" y="13264"/>
                </a:cubicBezTo>
                <a:cubicBezTo>
                  <a:pt x="21600" y="12177"/>
                  <a:pt x="21472" y="10872"/>
                  <a:pt x="21033" y="10075"/>
                </a:cubicBezTo>
                <a:close/>
              </a:path>
            </a:pathLst>
          </a:custGeom>
          <a:solidFill>
            <a:srgbClr val="E4F8F4"/>
          </a:solidFill>
          <a:ln>
            <a:noFill/>
          </a:ln>
        </p:spPr>
        <p:txBody>
          <a:bodyPr spcFirstLastPara="1" wrap="square" lIns="40325" tIns="45700" rIns="403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endParaRPr sz="123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2" name="Google Shape;2662;g2dcf90d79ab_0_3741"/>
          <p:cNvGrpSpPr/>
          <p:nvPr/>
        </p:nvGrpSpPr>
        <p:grpSpPr>
          <a:xfrm>
            <a:off x="4133618" y="3329193"/>
            <a:ext cx="1189521" cy="1282331"/>
            <a:chOff x="4080320" y="3265341"/>
            <a:chExt cx="1206900" cy="1206900"/>
          </a:xfrm>
        </p:grpSpPr>
        <p:sp>
          <p:nvSpPr>
            <p:cNvPr id="2663" name="Google Shape;2663;g2dcf90d79ab_0_3741"/>
            <p:cNvSpPr/>
            <p:nvPr/>
          </p:nvSpPr>
          <p:spPr>
            <a:xfrm>
              <a:off x="4080320" y="3265341"/>
              <a:ext cx="1206900" cy="12069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0325" tIns="45700" rIns="40325" bIns="45700" anchor="b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9"/>
                <a:buFont typeface="Arial"/>
                <a:buNone/>
              </a:pPr>
              <a:endParaRPr sz="1059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g2dcf90d79ab_0_3741"/>
            <p:cNvSpPr/>
            <p:nvPr/>
          </p:nvSpPr>
          <p:spPr>
            <a:xfrm>
              <a:off x="4454363" y="3584415"/>
              <a:ext cx="458946" cy="4993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3240"/>
                  </a:moveTo>
                  <a:cubicBezTo>
                    <a:pt x="6714" y="3240"/>
                    <a:pt x="3503" y="6210"/>
                    <a:pt x="3503" y="9990"/>
                  </a:cubicBezTo>
                  <a:cubicBezTo>
                    <a:pt x="3503" y="12825"/>
                    <a:pt x="5400" y="15390"/>
                    <a:pt x="8173" y="16335"/>
                  </a:cubicBezTo>
                  <a:cubicBezTo>
                    <a:pt x="8173" y="19980"/>
                    <a:pt x="8173" y="19980"/>
                    <a:pt x="8173" y="19980"/>
                  </a:cubicBezTo>
                  <a:cubicBezTo>
                    <a:pt x="8173" y="20250"/>
                    <a:pt x="8465" y="20385"/>
                    <a:pt x="8611" y="20385"/>
                  </a:cubicBezTo>
                  <a:cubicBezTo>
                    <a:pt x="9049" y="20385"/>
                    <a:pt x="9049" y="20385"/>
                    <a:pt x="9049" y="20385"/>
                  </a:cubicBezTo>
                  <a:cubicBezTo>
                    <a:pt x="9049" y="21195"/>
                    <a:pt x="9049" y="21195"/>
                    <a:pt x="9049" y="21195"/>
                  </a:cubicBezTo>
                  <a:cubicBezTo>
                    <a:pt x="9049" y="21465"/>
                    <a:pt x="9341" y="21600"/>
                    <a:pt x="9486" y="21600"/>
                  </a:cubicBezTo>
                  <a:cubicBezTo>
                    <a:pt x="12114" y="21600"/>
                    <a:pt x="12114" y="21600"/>
                    <a:pt x="12114" y="21600"/>
                  </a:cubicBezTo>
                  <a:cubicBezTo>
                    <a:pt x="12405" y="21600"/>
                    <a:pt x="12551" y="21465"/>
                    <a:pt x="12551" y="21195"/>
                  </a:cubicBezTo>
                  <a:cubicBezTo>
                    <a:pt x="12551" y="20385"/>
                    <a:pt x="12551" y="20385"/>
                    <a:pt x="12551" y="20385"/>
                  </a:cubicBezTo>
                  <a:cubicBezTo>
                    <a:pt x="12989" y="20385"/>
                    <a:pt x="12989" y="20385"/>
                    <a:pt x="12989" y="20385"/>
                  </a:cubicBezTo>
                  <a:cubicBezTo>
                    <a:pt x="13281" y="20385"/>
                    <a:pt x="13427" y="20250"/>
                    <a:pt x="13427" y="19980"/>
                  </a:cubicBezTo>
                  <a:cubicBezTo>
                    <a:pt x="13427" y="16335"/>
                    <a:pt x="13427" y="16335"/>
                    <a:pt x="13427" y="16335"/>
                  </a:cubicBezTo>
                  <a:cubicBezTo>
                    <a:pt x="16200" y="15390"/>
                    <a:pt x="18097" y="12825"/>
                    <a:pt x="18097" y="9990"/>
                  </a:cubicBezTo>
                  <a:cubicBezTo>
                    <a:pt x="18097" y="6210"/>
                    <a:pt x="14886" y="3240"/>
                    <a:pt x="10800" y="3240"/>
                  </a:cubicBezTo>
                  <a:close/>
                  <a:moveTo>
                    <a:pt x="12114" y="19575"/>
                  </a:moveTo>
                  <a:cubicBezTo>
                    <a:pt x="11822" y="19575"/>
                    <a:pt x="11676" y="19845"/>
                    <a:pt x="11676" y="19980"/>
                  </a:cubicBezTo>
                  <a:cubicBezTo>
                    <a:pt x="11676" y="20790"/>
                    <a:pt x="11676" y="20790"/>
                    <a:pt x="11676" y="20790"/>
                  </a:cubicBezTo>
                  <a:cubicBezTo>
                    <a:pt x="9924" y="20790"/>
                    <a:pt x="9924" y="20790"/>
                    <a:pt x="9924" y="20790"/>
                  </a:cubicBezTo>
                  <a:cubicBezTo>
                    <a:pt x="9924" y="19980"/>
                    <a:pt x="9924" y="19980"/>
                    <a:pt x="9924" y="19980"/>
                  </a:cubicBezTo>
                  <a:cubicBezTo>
                    <a:pt x="9924" y="19845"/>
                    <a:pt x="9778" y="19575"/>
                    <a:pt x="9486" y="19575"/>
                  </a:cubicBezTo>
                  <a:cubicBezTo>
                    <a:pt x="9049" y="19575"/>
                    <a:pt x="9049" y="19575"/>
                    <a:pt x="9049" y="19575"/>
                  </a:cubicBezTo>
                  <a:cubicBezTo>
                    <a:pt x="9049" y="17550"/>
                    <a:pt x="9049" y="17550"/>
                    <a:pt x="9049" y="17550"/>
                  </a:cubicBezTo>
                  <a:cubicBezTo>
                    <a:pt x="12551" y="17550"/>
                    <a:pt x="12551" y="17550"/>
                    <a:pt x="12551" y="17550"/>
                  </a:cubicBezTo>
                  <a:cubicBezTo>
                    <a:pt x="12551" y="19575"/>
                    <a:pt x="12551" y="19575"/>
                    <a:pt x="12551" y="19575"/>
                  </a:cubicBezTo>
                  <a:lnTo>
                    <a:pt x="12114" y="19575"/>
                  </a:lnTo>
                  <a:close/>
                  <a:moveTo>
                    <a:pt x="12843" y="15660"/>
                  </a:moveTo>
                  <a:cubicBezTo>
                    <a:pt x="12697" y="15795"/>
                    <a:pt x="12551" y="15930"/>
                    <a:pt x="12551" y="16065"/>
                  </a:cubicBezTo>
                  <a:cubicBezTo>
                    <a:pt x="12551" y="16740"/>
                    <a:pt x="12551" y="16740"/>
                    <a:pt x="12551" y="16740"/>
                  </a:cubicBezTo>
                  <a:cubicBezTo>
                    <a:pt x="9049" y="16740"/>
                    <a:pt x="9049" y="16740"/>
                    <a:pt x="9049" y="16740"/>
                  </a:cubicBezTo>
                  <a:cubicBezTo>
                    <a:pt x="9049" y="16065"/>
                    <a:pt x="9049" y="16065"/>
                    <a:pt x="9049" y="16065"/>
                  </a:cubicBezTo>
                  <a:cubicBezTo>
                    <a:pt x="9049" y="15930"/>
                    <a:pt x="8903" y="15795"/>
                    <a:pt x="8757" y="15660"/>
                  </a:cubicBezTo>
                  <a:cubicBezTo>
                    <a:pt x="6130" y="14850"/>
                    <a:pt x="4378" y="12555"/>
                    <a:pt x="4378" y="9990"/>
                  </a:cubicBezTo>
                  <a:cubicBezTo>
                    <a:pt x="4378" y="6750"/>
                    <a:pt x="7297" y="4050"/>
                    <a:pt x="10800" y="4050"/>
                  </a:cubicBezTo>
                  <a:cubicBezTo>
                    <a:pt x="14449" y="4050"/>
                    <a:pt x="17368" y="6750"/>
                    <a:pt x="17368" y="9990"/>
                  </a:cubicBezTo>
                  <a:cubicBezTo>
                    <a:pt x="17368" y="12555"/>
                    <a:pt x="15470" y="14850"/>
                    <a:pt x="12843" y="15660"/>
                  </a:cubicBezTo>
                  <a:close/>
                  <a:moveTo>
                    <a:pt x="10362" y="2025"/>
                  </a:moveTo>
                  <a:cubicBezTo>
                    <a:pt x="10362" y="405"/>
                    <a:pt x="10362" y="405"/>
                    <a:pt x="10362" y="405"/>
                  </a:cubicBezTo>
                  <a:cubicBezTo>
                    <a:pt x="10362" y="135"/>
                    <a:pt x="10508" y="0"/>
                    <a:pt x="10800" y="0"/>
                  </a:cubicBezTo>
                  <a:cubicBezTo>
                    <a:pt x="11092" y="0"/>
                    <a:pt x="11238" y="135"/>
                    <a:pt x="11238" y="405"/>
                  </a:cubicBezTo>
                  <a:cubicBezTo>
                    <a:pt x="11238" y="2025"/>
                    <a:pt x="11238" y="2025"/>
                    <a:pt x="11238" y="2025"/>
                  </a:cubicBezTo>
                  <a:cubicBezTo>
                    <a:pt x="11238" y="2160"/>
                    <a:pt x="11092" y="2430"/>
                    <a:pt x="10800" y="2430"/>
                  </a:cubicBezTo>
                  <a:cubicBezTo>
                    <a:pt x="10508" y="2430"/>
                    <a:pt x="10362" y="2160"/>
                    <a:pt x="10362" y="2025"/>
                  </a:cubicBezTo>
                  <a:close/>
                  <a:moveTo>
                    <a:pt x="21600" y="9990"/>
                  </a:moveTo>
                  <a:cubicBezTo>
                    <a:pt x="21600" y="10260"/>
                    <a:pt x="21454" y="10395"/>
                    <a:pt x="21162" y="10395"/>
                  </a:cubicBezTo>
                  <a:cubicBezTo>
                    <a:pt x="19411" y="10395"/>
                    <a:pt x="19411" y="10395"/>
                    <a:pt x="19411" y="10395"/>
                  </a:cubicBezTo>
                  <a:cubicBezTo>
                    <a:pt x="19265" y="10395"/>
                    <a:pt x="18973" y="10260"/>
                    <a:pt x="18973" y="9990"/>
                  </a:cubicBezTo>
                  <a:cubicBezTo>
                    <a:pt x="18973" y="9720"/>
                    <a:pt x="19265" y="9585"/>
                    <a:pt x="19411" y="9585"/>
                  </a:cubicBezTo>
                  <a:cubicBezTo>
                    <a:pt x="21162" y="9585"/>
                    <a:pt x="21162" y="9585"/>
                    <a:pt x="21162" y="9585"/>
                  </a:cubicBezTo>
                  <a:cubicBezTo>
                    <a:pt x="21454" y="9585"/>
                    <a:pt x="21600" y="9720"/>
                    <a:pt x="21600" y="9990"/>
                  </a:cubicBezTo>
                  <a:close/>
                  <a:moveTo>
                    <a:pt x="2627" y="9990"/>
                  </a:moveTo>
                  <a:cubicBezTo>
                    <a:pt x="2627" y="10260"/>
                    <a:pt x="2335" y="10395"/>
                    <a:pt x="2189" y="10395"/>
                  </a:cubicBezTo>
                  <a:cubicBezTo>
                    <a:pt x="438" y="10395"/>
                    <a:pt x="438" y="10395"/>
                    <a:pt x="438" y="10395"/>
                  </a:cubicBezTo>
                  <a:cubicBezTo>
                    <a:pt x="146" y="10395"/>
                    <a:pt x="0" y="10260"/>
                    <a:pt x="0" y="9990"/>
                  </a:cubicBezTo>
                  <a:cubicBezTo>
                    <a:pt x="0" y="9720"/>
                    <a:pt x="146" y="9585"/>
                    <a:pt x="438" y="9585"/>
                  </a:cubicBezTo>
                  <a:cubicBezTo>
                    <a:pt x="2189" y="9585"/>
                    <a:pt x="2189" y="9585"/>
                    <a:pt x="2189" y="9585"/>
                  </a:cubicBezTo>
                  <a:cubicBezTo>
                    <a:pt x="2335" y="9585"/>
                    <a:pt x="2627" y="9720"/>
                    <a:pt x="2627" y="9990"/>
                  </a:cubicBezTo>
                  <a:close/>
                  <a:moveTo>
                    <a:pt x="18389" y="2970"/>
                  </a:moveTo>
                  <a:cubicBezTo>
                    <a:pt x="18681" y="3105"/>
                    <a:pt x="18681" y="3375"/>
                    <a:pt x="18389" y="3510"/>
                  </a:cubicBezTo>
                  <a:cubicBezTo>
                    <a:pt x="17222" y="4590"/>
                    <a:pt x="17222" y="4590"/>
                    <a:pt x="17222" y="4590"/>
                  </a:cubicBezTo>
                  <a:cubicBezTo>
                    <a:pt x="17076" y="4725"/>
                    <a:pt x="17076" y="4725"/>
                    <a:pt x="16930" y="4725"/>
                  </a:cubicBezTo>
                  <a:cubicBezTo>
                    <a:pt x="16784" y="4725"/>
                    <a:pt x="16638" y="4725"/>
                    <a:pt x="16638" y="4590"/>
                  </a:cubicBezTo>
                  <a:cubicBezTo>
                    <a:pt x="16492" y="4455"/>
                    <a:pt x="16492" y="4185"/>
                    <a:pt x="16638" y="4050"/>
                  </a:cubicBezTo>
                  <a:cubicBezTo>
                    <a:pt x="17805" y="2970"/>
                    <a:pt x="17805" y="2970"/>
                    <a:pt x="17805" y="2970"/>
                  </a:cubicBezTo>
                  <a:cubicBezTo>
                    <a:pt x="17951" y="2835"/>
                    <a:pt x="18243" y="2835"/>
                    <a:pt x="18389" y="2970"/>
                  </a:cubicBezTo>
                  <a:close/>
                  <a:moveTo>
                    <a:pt x="4962" y="15390"/>
                  </a:moveTo>
                  <a:cubicBezTo>
                    <a:pt x="5108" y="15525"/>
                    <a:pt x="5108" y="15795"/>
                    <a:pt x="4962" y="15930"/>
                  </a:cubicBezTo>
                  <a:cubicBezTo>
                    <a:pt x="3795" y="17010"/>
                    <a:pt x="3795" y="17010"/>
                    <a:pt x="3795" y="17010"/>
                  </a:cubicBezTo>
                  <a:cubicBezTo>
                    <a:pt x="3649" y="17145"/>
                    <a:pt x="3649" y="17145"/>
                    <a:pt x="3503" y="17145"/>
                  </a:cubicBezTo>
                  <a:cubicBezTo>
                    <a:pt x="3357" y="17145"/>
                    <a:pt x="3211" y="17145"/>
                    <a:pt x="3211" y="17010"/>
                  </a:cubicBezTo>
                  <a:cubicBezTo>
                    <a:pt x="3065" y="16875"/>
                    <a:pt x="3065" y="16605"/>
                    <a:pt x="3211" y="16470"/>
                  </a:cubicBezTo>
                  <a:cubicBezTo>
                    <a:pt x="4378" y="15390"/>
                    <a:pt x="4378" y="15390"/>
                    <a:pt x="4378" y="15390"/>
                  </a:cubicBezTo>
                  <a:cubicBezTo>
                    <a:pt x="4524" y="15255"/>
                    <a:pt x="4816" y="15255"/>
                    <a:pt x="4962" y="15390"/>
                  </a:cubicBezTo>
                  <a:close/>
                  <a:moveTo>
                    <a:pt x="18389" y="16470"/>
                  </a:moveTo>
                  <a:cubicBezTo>
                    <a:pt x="18681" y="16605"/>
                    <a:pt x="18681" y="16875"/>
                    <a:pt x="18389" y="17010"/>
                  </a:cubicBezTo>
                  <a:cubicBezTo>
                    <a:pt x="18389" y="17145"/>
                    <a:pt x="18243" y="17145"/>
                    <a:pt x="18097" y="17145"/>
                  </a:cubicBezTo>
                  <a:cubicBezTo>
                    <a:pt x="18097" y="17145"/>
                    <a:pt x="17951" y="17145"/>
                    <a:pt x="17805" y="17010"/>
                  </a:cubicBezTo>
                  <a:cubicBezTo>
                    <a:pt x="16638" y="15930"/>
                    <a:pt x="16638" y="15930"/>
                    <a:pt x="16638" y="15930"/>
                  </a:cubicBezTo>
                  <a:cubicBezTo>
                    <a:pt x="16492" y="15795"/>
                    <a:pt x="16492" y="15525"/>
                    <a:pt x="16638" y="15390"/>
                  </a:cubicBezTo>
                  <a:cubicBezTo>
                    <a:pt x="16784" y="15255"/>
                    <a:pt x="17076" y="15255"/>
                    <a:pt x="17222" y="15390"/>
                  </a:cubicBezTo>
                  <a:lnTo>
                    <a:pt x="18389" y="16470"/>
                  </a:lnTo>
                  <a:close/>
                  <a:moveTo>
                    <a:pt x="3211" y="3510"/>
                  </a:moveTo>
                  <a:cubicBezTo>
                    <a:pt x="3065" y="3375"/>
                    <a:pt x="3065" y="3105"/>
                    <a:pt x="3211" y="2970"/>
                  </a:cubicBezTo>
                  <a:cubicBezTo>
                    <a:pt x="3357" y="2835"/>
                    <a:pt x="3649" y="2835"/>
                    <a:pt x="3795" y="2970"/>
                  </a:cubicBezTo>
                  <a:cubicBezTo>
                    <a:pt x="4962" y="4050"/>
                    <a:pt x="4962" y="4050"/>
                    <a:pt x="4962" y="4050"/>
                  </a:cubicBezTo>
                  <a:cubicBezTo>
                    <a:pt x="5108" y="4185"/>
                    <a:pt x="5108" y="4455"/>
                    <a:pt x="4962" y="4590"/>
                  </a:cubicBezTo>
                  <a:cubicBezTo>
                    <a:pt x="4962" y="4725"/>
                    <a:pt x="4816" y="4725"/>
                    <a:pt x="4670" y="4725"/>
                  </a:cubicBezTo>
                  <a:cubicBezTo>
                    <a:pt x="4524" y="4725"/>
                    <a:pt x="4524" y="4725"/>
                    <a:pt x="4378" y="4590"/>
                  </a:cubicBezTo>
                  <a:lnTo>
                    <a:pt x="3211" y="3510"/>
                  </a:lnTo>
                  <a:close/>
                  <a:moveTo>
                    <a:pt x="11238" y="5535"/>
                  </a:moveTo>
                  <a:cubicBezTo>
                    <a:pt x="11238" y="5805"/>
                    <a:pt x="11092" y="5940"/>
                    <a:pt x="10800" y="5940"/>
                  </a:cubicBezTo>
                  <a:cubicBezTo>
                    <a:pt x="8465" y="5940"/>
                    <a:pt x="6422" y="7830"/>
                    <a:pt x="6422" y="9990"/>
                  </a:cubicBezTo>
                  <a:cubicBezTo>
                    <a:pt x="6422" y="10260"/>
                    <a:pt x="6276" y="10395"/>
                    <a:pt x="5984" y="10395"/>
                  </a:cubicBezTo>
                  <a:cubicBezTo>
                    <a:pt x="5838" y="10395"/>
                    <a:pt x="5692" y="10260"/>
                    <a:pt x="5692" y="9990"/>
                  </a:cubicBezTo>
                  <a:cubicBezTo>
                    <a:pt x="5692" y="7290"/>
                    <a:pt x="7881" y="5265"/>
                    <a:pt x="10800" y="5265"/>
                  </a:cubicBezTo>
                  <a:cubicBezTo>
                    <a:pt x="11092" y="5265"/>
                    <a:pt x="11238" y="5400"/>
                    <a:pt x="11238" y="5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0325" tIns="45700" rIns="403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35"/>
                <a:buFont typeface="Arial"/>
                <a:buNone/>
              </a:pPr>
              <a:endParaRPr sz="123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5" name="Google Shape;2665;g2dcf90d79ab_0_3741"/>
          <p:cNvSpPr txBox="1"/>
          <p:nvPr/>
        </p:nvSpPr>
        <p:spPr>
          <a:xfrm>
            <a:off x="890388" y="5410621"/>
            <a:ext cx="18777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Advisor asks a question</a:t>
            </a:r>
            <a:endParaRPr sz="176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g2dcf90d79ab_0_3741"/>
          <p:cNvSpPr txBox="1"/>
          <p:nvPr/>
        </p:nvSpPr>
        <p:spPr>
          <a:xfrm>
            <a:off x="3789707" y="5410621"/>
            <a:ext cx="18777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Coach understands the query</a:t>
            </a:r>
            <a:endParaRPr sz="176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g2dcf90d79ab_0_3741"/>
          <p:cNvSpPr txBox="1"/>
          <p:nvPr/>
        </p:nvSpPr>
        <p:spPr>
          <a:xfrm>
            <a:off x="6589384" y="5410621"/>
            <a:ext cx="18777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Activates multiple expert agents</a:t>
            </a:r>
            <a:endParaRPr sz="176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g2dcf90d79ab_0_3741"/>
          <p:cNvSpPr txBox="1"/>
          <p:nvPr/>
        </p:nvSpPr>
        <p:spPr>
          <a:xfrm>
            <a:off x="9424042" y="5410621"/>
            <a:ext cx="18777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Synthesizes response</a:t>
            </a:r>
            <a:endParaRPr sz="176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9" name="Google Shape;2669;g2dcf90d79ab_0_3741"/>
          <p:cNvGrpSpPr/>
          <p:nvPr/>
        </p:nvGrpSpPr>
        <p:grpSpPr>
          <a:xfrm>
            <a:off x="3117046" y="3808750"/>
            <a:ext cx="306324" cy="345176"/>
            <a:chOff x="-1" y="-14073"/>
            <a:chExt cx="310800" cy="324872"/>
          </a:xfrm>
        </p:grpSpPr>
        <p:sp>
          <p:nvSpPr>
            <p:cNvPr id="2670" name="Google Shape;2670;g2dcf90d79ab_0_3741"/>
            <p:cNvSpPr/>
            <p:nvPr/>
          </p:nvSpPr>
          <p:spPr>
            <a:xfrm>
              <a:off x="-1" y="-1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40325" tIns="40325" rIns="40325" bIns="40325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35"/>
                <a:buFont typeface="Arial"/>
                <a:buNone/>
              </a:pPr>
              <a:endParaRPr sz="123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g2dcf90d79ab_0_3741"/>
            <p:cNvSpPr txBox="1"/>
            <p:nvPr/>
          </p:nvSpPr>
          <p:spPr>
            <a:xfrm>
              <a:off x="45514" y="-14073"/>
              <a:ext cx="2199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65"/>
                <a:buFont typeface="Arial"/>
                <a:buNone/>
              </a:pPr>
              <a:r>
                <a:rPr lang="en-US" sz="1765" b="1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2" name="Google Shape;2672;g2dcf90d79ab_0_3741"/>
          <p:cNvGrpSpPr/>
          <p:nvPr/>
        </p:nvGrpSpPr>
        <p:grpSpPr>
          <a:xfrm>
            <a:off x="5967716" y="3808750"/>
            <a:ext cx="306324" cy="345176"/>
            <a:chOff x="-1" y="-14073"/>
            <a:chExt cx="310800" cy="324872"/>
          </a:xfrm>
        </p:grpSpPr>
        <p:sp>
          <p:nvSpPr>
            <p:cNvPr id="2673" name="Google Shape;2673;g2dcf90d79ab_0_3741"/>
            <p:cNvSpPr/>
            <p:nvPr/>
          </p:nvSpPr>
          <p:spPr>
            <a:xfrm>
              <a:off x="-1" y="-1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0325" tIns="40325" rIns="40325" bIns="40325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35"/>
                <a:buFont typeface="Arial"/>
                <a:buNone/>
              </a:pPr>
              <a:endParaRPr sz="123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g2dcf90d79ab_0_3741"/>
            <p:cNvSpPr txBox="1"/>
            <p:nvPr/>
          </p:nvSpPr>
          <p:spPr>
            <a:xfrm>
              <a:off x="45514" y="-14073"/>
              <a:ext cx="2199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65"/>
                <a:buFont typeface="Arial"/>
                <a:buNone/>
              </a:pPr>
              <a:r>
                <a:rPr lang="en-US" sz="1765" b="1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5" name="Google Shape;2675;g2dcf90d79ab_0_3741"/>
          <p:cNvGrpSpPr/>
          <p:nvPr/>
        </p:nvGrpSpPr>
        <p:grpSpPr>
          <a:xfrm>
            <a:off x="8808595" y="3808750"/>
            <a:ext cx="306324" cy="345176"/>
            <a:chOff x="-1" y="-14073"/>
            <a:chExt cx="310800" cy="324872"/>
          </a:xfrm>
        </p:grpSpPr>
        <p:sp>
          <p:nvSpPr>
            <p:cNvPr id="2676" name="Google Shape;2676;g2dcf90d79ab_0_3741"/>
            <p:cNvSpPr/>
            <p:nvPr/>
          </p:nvSpPr>
          <p:spPr>
            <a:xfrm>
              <a:off x="-1" y="-1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0325" tIns="40325" rIns="40325" bIns="40325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35"/>
                <a:buFont typeface="Arial"/>
                <a:buNone/>
              </a:pPr>
              <a:endParaRPr sz="123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g2dcf90d79ab_0_3741"/>
            <p:cNvSpPr txBox="1"/>
            <p:nvPr/>
          </p:nvSpPr>
          <p:spPr>
            <a:xfrm>
              <a:off x="45514" y="-14073"/>
              <a:ext cx="2199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65"/>
                <a:buFont typeface="Arial"/>
                <a:buNone/>
              </a:pPr>
              <a:r>
                <a:rPr lang="en-US" sz="1765" b="1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8" name="Google Shape;2678;g2dcf90d79ab_0_3741"/>
          <p:cNvGrpSpPr/>
          <p:nvPr/>
        </p:nvGrpSpPr>
        <p:grpSpPr>
          <a:xfrm>
            <a:off x="9767888" y="3329193"/>
            <a:ext cx="1189521" cy="1282331"/>
            <a:chOff x="9796907" y="3265341"/>
            <a:chExt cx="1206900" cy="1206900"/>
          </a:xfrm>
        </p:grpSpPr>
        <p:sp>
          <p:nvSpPr>
            <p:cNvPr id="2679" name="Google Shape;2679;g2dcf90d79ab_0_3741"/>
            <p:cNvSpPr/>
            <p:nvPr/>
          </p:nvSpPr>
          <p:spPr>
            <a:xfrm>
              <a:off x="9796907" y="3265341"/>
              <a:ext cx="1206900" cy="1206900"/>
            </a:xfrm>
            <a:prstGeom prst="ellipse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0325" tIns="45700" rIns="40325" bIns="45700" anchor="b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9"/>
                <a:buFont typeface="Arial"/>
                <a:buNone/>
              </a:pPr>
              <a:endParaRPr sz="1059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0" name="Google Shape;2680;g2dcf90d79ab_0_3741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29880" y="3588101"/>
              <a:ext cx="595869" cy="5410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1" name="Google Shape;2681;g2dcf90d79ab_0_3741"/>
          <p:cNvGrpSpPr/>
          <p:nvPr/>
        </p:nvGrpSpPr>
        <p:grpSpPr>
          <a:xfrm>
            <a:off x="6933263" y="3329193"/>
            <a:ext cx="1189521" cy="1282331"/>
            <a:chOff x="6920868" y="3265341"/>
            <a:chExt cx="1206900" cy="1206900"/>
          </a:xfrm>
        </p:grpSpPr>
        <p:sp>
          <p:nvSpPr>
            <p:cNvPr id="2682" name="Google Shape;2682;g2dcf90d79ab_0_3741"/>
            <p:cNvSpPr/>
            <p:nvPr/>
          </p:nvSpPr>
          <p:spPr>
            <a:xfrm>
              <a:off x="6920868" y="3265341"/>
              <a:ext cx="1206900" cy="1206900"/>
            </a:xfrm>
            <a:prstGeom prst="ellipse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0325" tIns="45700" rIns="40325" bIns="45700" anchor="b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9"/>
                <a:buFont typeface="Arial"/>
                <a:buNone/>
              </a:pPr>
              <a:endParaRPr sz="1059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3" name="Google Shape;2683;g2dcf90d79ab_0_3741" descr="Bullseye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20549" y="3584415"/>
              <a:ext cx="624365" cy="5669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4" name="Google Shape;2684;g2dcf90d79ab_0_3741"/>
          <p:cNvSpPr txBox="1"/>
          <p:nvPr/>
        </p:nvSpPr>
        <p:spPr>
          <a:xfrm>
            <a:off x="9396101" y="2151740"/>
            <a:ext cx="18777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Arial"/>
              <a:buNone/>
            </a:pPr>
            <a:r>
              <a:rPr lang="en-US" sz="1765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 sz="1765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5" name="Google Shape;2685;g2dcf90d79ab_0_3741"/>
          <p:cNvGrpSpPr/>
          <p:nvPr/>
        </p:nvGrpSpPr>
        <p:grpSpPr>
          <a:xfrm>
            <a:off x="1234335" y="3329193"/>
            <a:ext cx="1189521" cy="1282331"/>
            <a:chOff x="1138677" y="3265341"/>
            <a:chExt cx="1206900" cy="1206900"/>
          </a:xfrm>
        </p:grpSpPr>
        <p:sp>
          <p:nvSpPr>
            <p:cNvPr id="2686" name="Google Shape;2686;g2dcf90d79ab_0_3741"/>
            <p:cNvSpPr/>
            <p:nvPr/>
          </p:nvSpPr>
          <p:spPr>
            <a:xfrm>
              <a:off x="1138677" y="3265341"/>
              <a:ext cx="1206900" cy="1206900"/>
            </a:xfrm>
            <a:prstGeom prst="ellipse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0325" tIns="45700" rIns="40325" bIns="45700" anchor="b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9"/>
                <a:buFont typeface="Arial"/>
                <a:buNone/>
              </a:pPr>
              <a:endParaRPr sz="1059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7" name="Google Shape;2687;g2dcf90d79ab_0_3741" descr="Magnifying glass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5549" y="3630012"/>
              <a:ext cx="453745" cy="4537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8" name="Google Shape;2688;g2dcf90d79ab_0_3741"/>
          <p:cNvSpPr/>
          <p:nvPr/>
        </p:nvSpPr>
        <p:spPr>
          <a:xfrm>
            <a:off x="892933" y="1278235"/>
            <a:ext cx="10411200" cy="775800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rgbClr val="63FF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77"/>
              <a:buFont typeface="Arial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“Help me prepare for my meeting with Michael Smith”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2dcf90d79ab_0_4199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694" name="Google Shape;2694;g2dcf90d79ab_0_4199"/>
          <p:cNvSpPr/>
          <p:nvPr/>
        </p:nvSpPr>
        <p:spPr>
          <a:xfrm rot="5400000">
            <a:off x="1146591" y="1179058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g2dcf90d79ab_0_4199"/>
          <p:cNvSpPr txBox="1"/>
          <p:nvPr/>
        </p:nvSpPr>
        <p:spPr>
          <a:xfrm>
            <a:off x="269174" y="2451804"/>
            <a:ext cx="2790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6" name="Google Shape;2696;g2dcf90d79ab_0_4199"/>
          <p:cNvSpPr txBox="1"/>
          <p:nvPr/>
        </p:nvSpPr>
        <p:spPr>
          <a:xfrm>
            <a:off x="323383" y="3702289"/>
            <a:ext cx="115077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44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Case study: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72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Moderna</a:t>
            </a:r>
            <a:endParaRPr sz="72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apply AI </a:t>
            </a:r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getting drugs to market faster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3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5400"/>
              <a:buFont typeface="Open Sans"/>
              <a:buNone/>
            </a:pPr>
            <a:endParaRPr sz="4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0">
          <a:extLst>
            <a:ext uri="{FF2B5EF4-FFF2-40B4-BE49-F238E27FC236}">
              <a16:creationId xmlns:a16="http://schemas.microsoft.com/office/drawing/2014/main" id="{8C71E9F3-1251-FBAB-4DA4-EBCC346B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58;p84">
            <a:extLst>
              <a:ext uri="{FF2B5EF4-FFF2-40B4-BE49-F238E27FC236}">
                <a16:creationId xmlns:a16="http://schemas.microsoft.com/office/drawing/2014/main" id="{457866BE-CDB2-185B-7CA1-724F2BAA6615}"/>
              </a:ext>
            </a:extLst>
          </p:cNvPr>
          <p:cNvSpPr/>
          <p:nvPr/>
        </p:nvSpPr>
        <p:spPr>
          <a:xfrm>
            <a:off x="4218902" y="2959710"/>
            <a:ext cx="7358393" cy="1683549"/>
          </a:xfrm>
          <a:custGeom>
            <a:avLst/>
            <a:gdLst/>
            <a:ahLst/>
            <a:cxnLst/>
            <a:rect l="l" t="t" r="r" b="b"/>
            <a:pathLst>
              <a:path w="7807784" h="1683549" extrusionOk="0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58;p84">
            <a:extLst>
              <a:ext uri="{FF2B5EF4-FFF2-40B4-BE49-F238E27FC236}">
                <a16:creationId xmlns:a16="http://schemas.microsoft.com/office/drawing/2014/main" id="{0FA347AB-D744-BCCE-D0D8-2792B6AAF48E}"/>
              </a:ext>
            </a:extLst>
          </p:cNvPr>
          <p:cNvSpPr/>
          <p:nvPr/>
        </p:nvSpPr>
        <p:spPr>
          <a:xfrm>
            <a:off x="4218902" y="955352"/>
            <a:ext cx="7358393" cy="1683549"/>
          </a:xfrm>
          <a:custGeom>
            <a:avLst/>
            <a:gdLst/>
            <a:ahLst/>
            <a:cxnLst/>
            <a:rect l="l" t="t" r="r" b="b"/>
            <a:pathLst>
              <a:path w="7807784" h="1683549" extrusionOk="0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58;p84">
            <a:extLst>
              <a:ext uri="{FF2B5EF4-FFF2-40B4-BE49-F238E27FC236}">
                <a16:creationId xmlns:a16="http://schemas.microsoft.com/office/drawing/2014/main" id="{F7F270E6-6D5A-6A8E-B41F-946C924370EB}"/>
              </a:ext>
            </a:extLst>
          </p:cNvPr>
          <p:cNvSpPr/>
          <p:nvPr/>
        </p:nvSpPr>
        <p:spPr>
          <a:xfrm>
            <a:off x="4218902" y="4855775"/>
            <a:ext cx="7358393" cy="1683549"/>
          </a:xfrm>
          <a:custGeom>
            <a:avLst/>
            <a:gdLst/>
            <a:ahLst/>
            <a:cxnLst/>
            <a:rect l="l" t="t" r="r" b="b"/>
            <a:pathLst>
              <a:path w="7807784" h="1683549" extrusionOk="0">
                <a:moveTo>
                  <a:pt x="0" y="0"/>
                </a:moveTo>
                <a:lnTo>
                  <a:pt x="7807784" y="0"/>
                </a:lnTo>
                <a:lnTo>
                  <a:pt x="7807784" y="1305243"/>
                </a:lnTo>
                <a:lnTo>
                  <a:pt x="7586174" y="1683549"/>
                </a:lnTo>
                <a:lnTo>
                  <a:pt x="0" y="1683548"/>
                </a:ln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g2dcf90d79ab_0_4164">
            <a:extLst>
              <a:ext uri="{FF2B5EF4-FFF2-40B4-BE49-F238E27FC236}">
                <a16:creationId xmlns:a16="http://schemas.microsoft.com/office/drawing/2014/main" id="{2CD93EEB-D317-EC95-CCED-A52237E82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dirty="0" err="1"/>
              <a:t>GenAI</a:t>
            </a:r>
            <a:r>
              <a:rPr lang="en-US" dirty="0"/>
              <a:t> for Drug Discovery</a:t>
            </a:r>
            <a:endParaRPr dirty="0"/>
          </a:p>
        </p:txBody>
      </p:sp>
      <p:sp>
        <p:nvSpPr>
          <p:cNvPr id="6" name="Google Shape;2706;g2dcf90d79ab_0_4164">
            <a:extLst>
              <a:ext uri="{FF2B5EF4-FFF2-40B4-BE49-F238E27FC236}">
                <a16:creationId xmlns:a16="http://schemas.microsoft.com/office/drawing/2014/main" id="{9B2CEB7F-C962-AC6D-CC90-522CCA8BCBFC}"/>
              </a:ext>
            </a:extLst>
          </p:cNvPr>
          <p:cNvSpPr txBox="1">
            <a:spLocks/>
          </p:cNvSpPr>
          <p:nvPr/>
        </p:nvSpPr>
        <p:spPr>
          <a:xfrm>
            <a:off x="650564" y="3109666"/>
            <a:ext cx="28179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4"/>
              </a:buClr>
              <a:buSzPts val="2400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Moderna has over 2,000 custom GPTs 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of GPT Functions &amp; Efficiencies Gained</a:t>
            </a:r>
          </a:p>
        </p:txBody>
      </p:sp>
      <p:pic>
        <p:nvPicPr>
          <p:cNvPr id="7" name="Google Shape;2707;g2dcf90d79ab_0_4164">
            <a:extLst>
              <a:ext uri="{FF2B5EF4-FFF2-40B4-BE49-F238E27FC236}">
                <a16:creationId xmlns:a16="http://schemas.microsoft.com/office/drawing/2014/main" id="{B4E8FAA2-2FB9-A04F-5C26-E933FFFF21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05" y="2298187"/>
            <a:ext cx="2817778" cy="64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701;g2dcf90d79ab_0_4164">
            <a:extLst>
              <a:ext uri="{FF2B5EF4-FFF2-40B4-BE49-F238E27FC236}">
                <a16:creationId xmlns:a16="http://schemas.microsoft.com/office/drawing/2014/main" id="{9B1A3F3C-4630-15A6-A44D-C4D8CF4ADC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12338" y="5183949"/>
            <a:ext cx="62667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 determine optimal dosing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Google Shape;2703;g2dcf90d79ab_0_4164">
            <a:extLst>
              <a:ext uri="{FF2B5EF4-FFF2-40B4-BE49-F238E27FC236}">
                <a16:creationId xmlns:a16="http://schemas.microsoft.com/office/drawing/2014/main" id="{5D148A1D-82CE-972F-07CD-2942926B05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12338" y="3287884"/>
            <a:ext cx="62667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Predicting the structure of new enzymes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0" dirty="0">
                <a:solidFill>
                  <a:schemeClr val="tx1"/>
                </a:solidFill>
              </a:rPr>
              <a:t>Manufacturing results: Better yield and reduced waste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Google Shape;2704;g2dcf90d79ab_0_4164">
            <a:extLst>
              <a:ext uri="{FF2B5EF4-FFF2-40B4-BE49-F238E27FC236}">
                <a16:creationId xmlns:a16="http://schemas.microsoft.com/office/drawing/2014/main" id="{6E581D82-B47F-DC75-3F23-FB6A06D9D71A}"/>
              </a:ext>
            </a:extLst>
          </p:cNvPr>
          <p:cNvSpPr txBox="1">
            <a:spLocks/>
          </p:cNvSpPr>
          <p:nvPr/>
        </p:nvSpPr>
        <p:spPr>
          <a:xfrm>
            <a:off x="5212338" y="1283526"/>
            <a:ext cx="62667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4"/>
              </a:buClr>
              <a:buSzPts val="2400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Responding to regulatory questions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 now in minutes instead of weeks</a:t>
            </a:r>
          </a:p>
        </p:txBody>
      </p:sp>
      <p:sp>
        <p:nvSpPr>
          <p:cNvPr id="13" name="Google Shape;2708;g2dcf90d79ab_0_4164">
            <a:extLst>
              <a:ext uri="{FF2B5EF4-FFF2-40B4-BE49-F238E27FC236}">
                <a16:creationId xmlns:a16="http://schemas.microsoft.com/office/drawing/2014/main" id="{88BEFDBE-33CD-F04F-1AA8-3A7A72F67CFB}"/>
              </a:ext>
            </a:extLst>
          </p:cNvPr>
          <p:cNvSpPr/>
          <p:nvPr/>
        </p:nvSpPr>
        <p:spPr>
          <a:xfrm>
            <a:off x="4360248" y="1393626"/>
            <a:ext cx="807000" cy="807000"/>
          </a:xfrm>
          <a:prstGeom prst="ellipse">
            <a:avLst/>
          </a:prstGeom>
          <a:noFill/>
          <a:ln w="254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709;g2dcf90d79ab_0_4164">
            <a:extLst>
              <a:ext uri="{FF2B5EF4-FFF2-40B4-BE49-F238E27FC236}">
                <a16:creationId xmlns:a16="http://schemas.microsoft.com/office/drawing/2014/main" id="{55CA2288-0CEA-0618-E83D-621C8AF9BFF0}"/>
              </a:ext>
            </a:extLst>
          </p:cNvPr>
          <p:cNvSpPr/>
          <p:nvPr/>
        </p:nvSpPr>
        <p:spPr>
          <a:xfrm>
            <a:off x="4360248" y="3397984"/>
            <a:ext cx="807000" cy="807000"/>
          </a:xfrm>
          <a:prstGeom prst="ellipse">
            <a:avLst/>
          </a:prstGeom>
          <a:noFill/>
          <a:ln w="254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10;g2dcf90d79ab_0_4164">
            <a:extLst>
              <a:ext uri="{FF2B5EF4-FFF2-40B4-BE49-F238E27FC236}">
                <a16:creationId xmlns:a16="http://schemas.microsoft.com/office/drawing/2014/main" id="{2FB6A583-C049-3EF1-67EC-26E0FA91E6A8}"/>
              </a:ext>
            </a:extLst>
          </p:cNvPr>
          <p:cNvSpPr/>
          <p:nvPr/>
        </p:nvSpPr>
        <p:spPr>
          <a:xfrm>
            <a:off x="4360248" y="5294049"/>
            <a:ext cx="807000" cy="807000"/>
          </a:xfrm>
          <a:prstGeom prst="ellipse">
            <a:avLst/>
          </a:prstGeom>
          <a:noFill/>
          <a:ln w="254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711;g2dcf90d79ab_0_4164">
            <a:extLst>
              <a:ext uri="{FF2B5EF4-FFF2-40B4-BE49-F238E27FC236}">
                <a16:creationId xmlns:a16="http://schemas.microsoft.com/office/drawing/2014/main" id="{75716B35-B0F4-556A-DF87-D1A76AD2303D}"/>
              </a:ext>
            </a:extLst>
          </p:cNvPr>
          <p:cNvGrpSpPr/>
          <p:nvPr/>
        </p:nvGrpSpPr>
        <p:grpSpPr>
          <a:xfrm>
            <a:off x="4528528" y="1608436"/>
            <a:ext cx="470650" cy="377380"/>
            <a:chOff x="2209800" y="3106519"/>
            <a:chExt cx="575156" cy="461176"/>
          </a:xfrm>
        </p:grpSpPr>
        <p:sp>
          <p:nvSpPr>
            <p:cNvPr id="17" name="Google Shape;2712;g2dcf90d79ab_0_4164">
              <a:extLst>
                <a:ext uri="{FF2B5EF4-FFF2-40B4-BE49-F238E27FC236}">
                  <a16:creationId xmlns:a16="http://schemas.microsoft.com/office/drawing/2014/main" id="{C4B5DF69-4782-1CA7-3C89-0E6A32B4BDA3}"/>
                </a:ext>
              </a:extLst>
            </p:cNvPr>
            <p:cNvSpPr/>
            <p:nvPr/>
          </p:nvSpPr>
          <p:spPr>
            <a:xfrm>
              <a:off x="2209800" y="3106519"/>
              <a:ext cx="358078" cy="326849"/>
            </a:xfrm>
            <a:custGeom>
              <a:avLst/>
              <a:gdLst/>
              <a:ahLst/>
              <a:cxnLst/>
              <a:rect l="l" t="t" r="r" b="b"/>
              <a:pathLst>
                <a:path w="358078" h="326849" extrusionOk="0">
                  <a:moveTo>
                    <a:pt x="358010" y="156442"/>
                  </a:moveTo>
                  <a:cubicBezTo>
                    <a:pt x="358010" y="70176"/>
                    <a:pt x="277684" y="0"/>
                    <a:pt x="179005" y="0"/>
                  </a:cubicBezTo>
                  <a:cubicBezTo>
                    <a:pt x="80326" y="0"/>
                    <a:pt x="0" y="70176"/>
                    <a:pt x="0" y="156442"/>
                  </a:cubicBezTo>
                  <a:cubicBezTo>
                    <a:pt x="0" y="193549"/>
                    <a:pt x="15134" y="229562"/>
                    <a:pt x="42320" y="257016"/>
                  </a:cubicBezTo>
                  <a:lnTo>
                    <a:pt x="42320" y="315690"/>
                  </a:lnTo>
                  <a:cubicBezTo>
                    <a:pt x="42320" y="319456"/>
                    <a:pt x="44169" y="322947"/>
                    <a:pt x="47319" y="325001"/>
                  </a:cubicBezTo>
                  <a:cubicBezTo>
                    <a:pt x="49168" y="326234"/>
                    <a:pt x="51291" y="326850"/>
                    <a:pt x="53482" y="326850"/>
                  </a:cubicBezTo>
                  <a:lnTo>
                    <a:pt x="56701" y="326850"/>
                  </a:lnTo>
                  <a:lnTo>
                    <a:pt x="56701" y="326371"/>
                  </a:lnTo>
                  <a:cubicBezTo>
                    <a:pt x="57112" y="326234"/>
                    <a:pt x="57523" y="326097"/>
                    <a:pt x="57933" y="325960"/>
                  </a:cubicBezTo>
                  <a:lnTo>
                    <a:pt x="113333" y="302066"/>
                  </a:lnTo>
                  <a:cubicBezTo>
                    <a:pt x="134219" y="309254"/>
                    <a:pt x="156338" y="312951"/>
                    <a:pt x="179073" y="312951"/>
                  </a:cubicBezTo>
                  <a:cubicBezTo>
                    <a:pt x="277752" y="312951"/>
                    <a:pt x="358078" y="242775"/>
                    <a:pt x="358078" y="156510"/>
                  </a:cubicBezTo>
                  <a:close/>
                  <a:moveTo>
                    <a:pt x="179005" y="294603"/>
                  </a:moveTo>
                  <a:cubicBezTo>
                    <a:pt x="158324" y="294603"/>
                    <a:pt x="138191" y="291317"/>
                    <a:pt x="119291" y="284744"/>
                  </a:cubicBezTo>
                  <a:cubicBezTo>
                    <a:pt x="115182" y="283306"/>
                    <a:pt x="110800" y="283512"/>
                    <a:pt x="106896" y="285155"/>
                  </a:cubicBezTo>
                  <a:lnTo>
                    <a:pt x="60673" y="304873"/>
                  </a:lnTo>
                  <a:lnTo>
                    <a:pt x="60673" y="257016"/>
                  </a:lnTo>
                  <a:cubicBezTo>
                    <a:pt x="60673" y="252497"/>
                    <a:pt x="58892" y="248253"/>
                    <a:pt x="55742" y="244966"/>
                  </a:cubicBezTo>
                  <a:cubicBezTo>
                    <a:pt x="31637" y="220182"/>
                    <a:pt x="18352" y="188757"/>
                    <a:pt x="18352" y="156442"/>
                  </a:cubicBezTo>
                  <a:cubicBezTo>
                    <a:pt x="18352" y="80240"/>
                    <a:pt x="90461" y="18280"/>
                    <a:pt x="179073" y="18280"/>
                  </a:cubicBezTo>
                  <a:cubicBezTo>
                    <a:pt x="267686" y="18280"/>
                    <a:pt x="339726" y="80240"/>
                    <a:pt x="339726" y="156442"/>
                  </a:cubicBezTo>
                  <a:cubicBezTo>
                    <a:pt x="339726" y="232643"/>
                    <a:pt x="267617" y="294603"/>
                    <a:pt x="179073" y="2946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13;g2dcf90d79ab_0_4164">
              <a:extLst>
                <a:ext uri="{FF2B5EF4-FFF2-40B4-BE49-F238E27FC236}">
                  <a16:creationId xmlns:a16="http://schemas.microsoft.com/office/drawing/2014/main" id="{E9405C67-B31C-A56E-AC9C-42BE6B3D2518}"/>
                </a:ext>
              </a:extLst>
            </p:cNvPr>
            <p:cNvSpPr/>
            <p:nvPr/>
          </p:nvSpPr>
          <p:spPr>
            <a:xfrm>
              <a:off x="2426913" y="3240846"/>
              <a:ext cx="358043" cy="326849"/>
            </a:xfrm>
            <a:custGeom>
              <a:avLst/>
              <a:gdLst/>
              <a:ahLst/>
              <a:cxnLst/>
              <a:rect l="l" t="t" r="r" b="b"/>
              <a:pathLst>
                <a:path w="358043" h="326849" extrusionOk="0">
                  <a:moveTo>
                    <a:pt x="174040" y="68"/>
                  </a:moveTo>
                  <a:cubicBezTo>
                    <a:pt x="168904" y="68"/>
                    <a:pt x="164727" y="4176"/>
                    <a:pt x="164727" y="9243"/>
                  </a:cubicBezTo>
                  <a:cubicBezTo>
                    <a:pt x="164727" y="14309"/>
                    <a:pt x="168904" y="18417"/>
                    <a:pt x="174040" y="18417"/>
                  </a:cubicBezTo>
                  <a:cubicBezTo>
                    <a:pt x="265186" y="18417"/>
                    <a:pt x="339418" y="80377"/>
                    <a:pt x="339418" y="156578"/>
                  </a:cubicBezTo>
                  <a:cubicBezTo>
                    <a:pt x="339418" y="188894"/>
                    <a:pt x="325790" y="220319"/>
                    <a:pt x="301001" y="245035"/>
                  </a:cubicBezTo>
                  <a:cubicBezTo>
                    <a:pt x="297714" y="248321"/>
                    <a:pt x="295933" y="252566"/>
                    <a:pt x="295933" y="257084"/>
                  </a:cubicBezTo>
                  <a:lnTo>
                    <a:pt x="295933" y="305010"/>
                  </a:lnTo>
                  <a:lnTo>
                    <a:pt x="248203" y="285223"/>
                  </a:lnTo>
                  <a:cubicBezTo>
                    <a:pt x="244163" y="283580"/>
                    <a:pt x="239712" y="283443"/>
                    <a:pt x="235535" y="284812"/>
                  </a:cubicBezTo>
                  <a:cubicBezTo>
                    <a:pt x="215949" y="291385"/>
                    <a:pt x="195269" y="294671"/>
                    <a:pt x="174040" y="294671"/>
                  </a:cubicBezTo>
                  <a:cubicBezTo>
                    <a:pt x="103917" y="294671"/>
                    <a:pt x="41259" y="257564"/>
                    <a:pt x="17976" y="202244"/>
                  </a:cubicBezTo>
                  <a:cubicBezTo>
                    <a:pt x="16058" y="197589"/>
                    <a:pt x="10580" y="195398"/>
                    <a:pt x="5855" y="197246"/>
                  </a:cubicBezTo>
                  <a:cubicBezTo>
                    <a:pt x="3527" y="198136"/>
                    <a:pt x="1678" y="199916"/>
                    <a:pt x="719" y="202244"/>
                  </a:cubicBezTo>
                  <a:cubicBezTo>
                    <a:pt x="-240" y="204503"/>
                    <a:pt x="-240" y="206968"/>
                    <a:pt x="719" y="209228"/>
                  </a:cubicBezTo>
                  <a:cubicBezTo>
                    <a:pt x="26810" y="271256"/>
                    <a:pt x="96453" y="312952"/>
                    <a:pt x="174040" y="312952"/>
                  </a:cubicBezTo>
                  <a:cubicBezTo>
                    <a:pt x="197323" y="312952"/>
                    <a:pt x="220058" y="309323"/>
                    <a:pt x="240944" y="301997"/>
                  </a:cubicBezTo>
                  <a:lnTo>
                    <a:pt x="298741" y="325960"/>
                  </a:lnTo>
                  <a:cubicBezTo>
                    <a:pt x="299563" y="326302"/>
                    <a:pt x="300384" y="326507"/>
                    <a:pt x="301206" y="326644"/>
                  </a:cubicBezTo>
                  <a:lnTo>
                    <a:pt x="303192" y="326850"/>
                  </a:lnTo>
                  <a:cubicBezTo>
                    <a:pt x="305383" y="326850"/>
                    <a:pt x="307575" y="326233"/>
                    <a:pt x="309424" y="325001"/>
                  </a:cubicBezTo>
                  <a:cubicBezTo>
                    <a:pt x="312642" y="322947"/>
                    <a:pt x="314560" y="319456"/>
                    <a:pt x="314560" y="315690"/>
                  </a:cubicBezTo>
                  <a:lnTo>
                    <a:pt x="314560" y="257495"/>
                  </a:lnTo>
                  <a:cubicBezTo>
                    <a:pt x="342568" y="229356"/>
                    <a:pt x="358044" y="193481"/>
                    <a:pt x="358044" y="156441"/>
                  </a:cubicBezTo>
                  <a:cubicBezTo>
                    <a:pt x="358044" y="70176"/>
                    <a:pt x="275526" y="0"/>
                    <a:pt x="1740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14;g2dcf90d79ab_0_4164">
              <a:extLst>
                <a:ext uri="{FF2B5EF4-FFF2-40B4-BE49-F238E27FC236}">
                  <a16:creationId xmlns:a16="http://schemas.microsoft.com/office/drawing/2014/main" id="{79981BF4-BF34-90CA-49C9-E73FA412C087}"/>
                </a:ext>
              </a:extLst>
            </p:cNvPr>
            <p:cNvSpPr/>
            <p:nvPr/>
          </p:nvSpPr>
          <p:spPr>
            <a:xfrm>
              <a:off x="2530393" y="3354741"/>
              <a:ext cx="151097" cy="109641"/>
            </a:xfrm>
            <a:custGeom>
              <a:avLst/>
              <a:gdLst/>
              <a:ahLst/>
              <a:cxnLst/>
              <a:rect l="l" t="t" r="r" b="b"/>
              <a:pathLst>
                <a:path w="151097" h="109641" extrusionOk="0">
                  <a:moveTo>
                    <a:pt x="2765" y="38849"/>
                  </a:moveTo>
                  <a:cubicBezTo>
                    <a:pt x="-864" y="42478"/>
                    <a:pt x="-932" y="48366"/>
                    <a:pt x="2628" y="51994"/>
                  </a:cubicBezTo>
                  <a:lnTo>
                    <a:pt x="52207" y="102727"/>
                  </a:lnTo>
                  <a:cubicBezTo>
                    <a:pt x="56590" y="107177"/>
                    <a:pt x="62411" y="109641"/>
                    <a:pt x="68574" y="109641"/>
                  </a:cubicBezTo>
                  <a:lnTo>
                    <a:pt x="69738" y="109641"/>
                  </a:lnTo>
                  <a:cubicBezTo>
                    <a:pt x="69738" y="109641"/>
                    <a:pt x="69738" y="109641"/>
                    <a:pt x="69738" y="109641"/>
                  </a:cubicBezTo>
                  <a:cubicBezTo>
                    <a:pt x="69875" y="109641"/>
                    <a:pt x="70012" y="109641"/>
                    <a:pt x="70218" y="109641"/>
                  </a:cubicBezTo>
                  <a:cubicBezTo>
                    <a:pt x="76928" y="109162"/>
                    <a:pt x="83092" y="105739"/>
                    <a:pt x="87132" y="100194"/>
                  </a:cubicBezTo>
                  <a:lnTo>
                    <a:pt x="149311" y="14750"/>
                  </a:lnTo>
                  <a:cubicBezTo>
                    <a:pt x="152324" y="10642"/>
                    <a:pt x="151434" y="4822"/>
                    <a:pt x="147325" y="1810"/>
                  </a:cubicBezTo>
                  <a:cubicBezTo>
                    <a:pt x="145339" y="304"/>
                    <a:pt x="142874" y="-244"/>
                    <a:pt x="140477" y="98"/>
                  </a:cubicBezTo>
                  <a:cubicBezTo>
                    <a:pt x="138012" y="441"/>
                    <a:pt x="135821" y="1810"/>
                    <a:pt x="134383" y="3795"/>
                  </a:cubicBezTo>
                  <a:lnTo>
                    <a:pt x="72203" y="89308"/>
                  </a:lnTo>
                  <a:cubicBezTo>
                    <a:pt x="71382" y="90472"/>
                    <a:pt x="70218" y="91088"/>
                    <a:pt x="68916" y="91225"/>
                  </a:cubicBezTo>
                  <a:cubicBezTo>
                    <a:pt x="67615" y="91225"/>
                    <a:pt x="66314" y="90814"/>
                    <a:pt x="65355" y="89855"/>
                  </a:cubicBezTo>
                  <a:lnTo>
                    <a:pt x="15776" y="39123"/>
                  </a:lnTo>
                  <a:cubicBezTo>
                    <a:pt x="14064" y="37343"/>
                    <a:pt x="11736" y="36316"/>
                    <a:pt x="9202" y="36316"/>
                  </a:cubicBezTo>
                  <a:cubicBezTo>
                    <a:pt x="6395" y="36316"/>
                    <a:pt x="4409" y="37275"/>
                    <a:pt x="2628" y="389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15;g2dcf90d79ab_0_4164">
              <a:extLst>
                <a:ext uri="{FF2B5EF4-FFF2-40B4-BE49-F238E27FC236}">
                  <a16:creationId xmlns:a16="http://schemas.microsoft.com/office/drawing/2014/main" id="{C503E06D-7102-D4A2-540B-892FF9BD4D21}"/>
                </a:ext>
              </a:extLst>
            </p:cNvPr>
            <p:cNvSpPr/>
            <p:nvPr/>
          </p:nvSpPr>
          <p:spPr>
            <a:xfrm>
              <a:off x="2372232" y="3310064"/>
              <a:ext cx="19858" cy="19991"/>
            </a:xfrm>
            <a:custGeom>
              <a:avLst/>
              <a:gdLst/>
              <a:ahLst/>
              <a:cxnLst/>
              <a:rect l="l" t="t" r="r" b="b"/>
              <a:pathLst>
                <a:path w="19858" h="19991" extrusionOk="0">
                  <a:moveTo>
                    <a:pt x="0" y="0"/>
                  </a:moveTo>
                  <a:lnTo>
                    <a:pt x="19859" y="0"/>
                  </a:lnTo>
                  <a:lnTo>
                    <a:pt x="19859" y="19992"/>
                  </a:lnTo>
                  <a:lnTo>
                    <a:pt x="0" y="1999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16;g2dcf90d79ab_0_4164">
              <a:extLst>
                <a:ext uri="{FF2B5EF4-FFF2-40B4-BE49-F238E27FC236}">
                  <a16:creationId xmlns:a16="http://schemas.microsoft.com/office/drawing/2014/main" id="{AF8E2200-3B3D-428F-913A-1BA930AC56B3}"/>
                </a:ext>
              </a:extLst>
            </p:cNvPr>
            <p:cNvSpPr/>
            <p:nvPr/>
          </p:nvSpPr>
          <p:spPr>
            <a:xfrm>
              <a:off x="2344156" y="3178817"/>
              <a:ext cx="78888" cy="117622"/>
            </a:xfrm>
            <a:custGeom>
              <a:avLst/>
              <a:gdLst/>
              <a:ahLst/>
              <a:cxnLst/>
              <a:rect l="l" t="t" r="r" b="b"/>
              <a:pathLst>
                <a:path w="78888" h="117622" extrusionOk="0">
                  <a:moveTo>
                    <a:pt x="60536" y="4656"/>
                  </a:moveTo>
                  <a:cubicBezTo>
                    <a:pt x="54646" y="1575"/>
                    <a:pt x="47525" y="0"/>
                    <a:pt x="39376" y="0"/>
                  </a:cubicBezTo>
                  <a:cubicBezTo>
                    <a:pt x="31227" y="0"/>
                    <a:pt x="24584" y="1712"/>
                    <a:pt x="18832" y="5203"/>
                  </a:cubicBezTo>
                  <a:cubicBezTo>
                    <a:pt x="13011" y="8627"/>
                    <a:pt x="8491" y="13693"/>
                    <a:pt x="5273" y="20266"/>
                  </a:cubicBezTo>
                  <a:cubicBezTo>
                    <a:pt x="2260" y="26359"/>
                    <a:pt x="548" y="33753"/>
                    <a:pt x="137" y="42174"/>
                  </a:cubicBezTo>
                  <a:lnTo>
                    <a:pt x="0" y="45529"/>
                  </a:lnTo>
                  <a:lnTo>
                    <a:pt x="18215" y="45529"/>
                  </a:lnTo>
                  <a:lnTo>
                    <a:pt x="18215" y="42448"/>
                  </a:lnTo>
                  <a:cubicBezTo>
                    <a:pt x="18558" y="34301"/>
                    <a:pt x="20475" y="27934"/>
                    <a:pt x="24036" y="23415"/>
                  </a:cubicBezTo>
                  <a:cubicBezTo>
                    <a:pt x="27734" y="18759"/>
                    <a:pt x="32870" y="16500"/>
                    <a:pt x="39581" y="16500"/>
                  </a:cubicBezTo>
                  <a:cubicBezTo>
                    <a:pt x="45950" y="16500"/>
                    <a:pt x="50949" y="18486"/>
                    <a:pt x="54441" y="22320"/>
                  </a:cubicBezTo>
                  <a:cubicBezTo>
                    <a:pt x="57933" y="26222"/>
                    <a:pt x="59714" y="31905"/>
                    <a:pt x="59714" y="39299"/>
                  </a:cubicBezTo>
                  <a:cubicBezTo>
                    <a:pt x="59714" y="42585"/>
                    <a:pt x="59235" y="45734"/>
                    <a:pt x="58207" y="48610"/>
                  </a:cubicBezTo>
                  <a:cubicBezTo>
                    <a:pt x="57180" y="51554"/>
                    <a:pt x="55879" y="54292"/>
                    <a:pt x="54304" y="56689"/>
                  </a:cubicBezTo>
                  <a:cubicBezTo>
                    <a:pt x="52729" y="59222"/>
                    <a:pt x="50469" y="62371"/>
                    <a:pt x="47662" y="66137"/>
                  </a:cubicBezTo>
                  <a:cubicBezTo>
                    <a:pt x="43827" y="71203"/>
                    <a:pt x="40677" y="75927"/>
                    <a:pt x="38143" y="80104"/>
                  </a:cubicBezTo>
                  <a:cubicBezTo>
                    <a:pt x="35678" y="84280"/>
                    <a:pt x="33486" y="89415"/>
                    <a:pt x="31706" y="95371"/>
                  </a:cubicBezTo>
                  <a:cubicBezTo>
                    <a:pt x="30062" y="100917"/>
                    <a:pt x="29172" y="107284"/>
                    <a:pt x="29035" y="114404"/>
                  </a:cubicBezTo>
                  <a:lnTo>
                    <a:pt x="29035" y="117622"/>
                  </a:lnTo>
                  <a:cubicBezTo>
                    <a:pt x="29035" y="117622"/>
                    <a:pt x="46908" y="117622"/>
                    <a:pt x="46908" y="117622"/>
                  </a:cubicBezTo>
                  <a:lnTo>
                    <a:pt x="46908" y="114473"/>
                  </a:lnTo>
                  <a:cubicBezTo>
                    <a:pt x="47045" y="108859"/>
                    <a:pt x="47867" y="103861"/>
                    <a:pt x="49237" y="99479"/>
                  </a:cubicBezTo>
                  <a:cubicBezTo>
                    <a:pt x="50743" y="94687"/>
                    <a:pt x="52592" y="90647"/>
                    <a:pt x="54715" y="87361"/>
                  </a:cubicBezTo>
                  <a:cubicBezTo>
                    <a:pt x="56838" y="84074"/>
                    <a:pt x="59714" y="80104"/>
                    <a:pt x="63549" y="75311"/>
                  </a:cubicBezTo>
                  <a:cubicBezTo>
                    <a:pt x="66904" y="71066"/>
                    <a:pt x="69643" y="67369"/>
                    <a:pt x="71698" y="64357"/>
                  </a:cubicBezTo>
                  <a:cubicBezTo>
                    <a:pt x="73684" y="61344"/>
                    <a:pt x="75464" y="57716"/>
                    <a:pt x="76834" y="53471"/>
                  </a:cubicBezTo>
                  <a:cubicBezTo>
                    <a:pt x="78203" y="49295"/>
                    <a:pt x="78888" y="44502"/>
                    <a:pt x="78888" y="39230"/>
                  </a:cubicBezTo>
                  <a:cubicBezTo>
                    <a:pt x="78888" y="31083"/>
                    <a:pt x="77313" y="24031"/>
                    <a:pt x="74232" y="18143"/>
                  </a:cubicBezTo>
                  <a:cubicBezTo>
                    <a:pt x="71082" y="12255"/>
                    <a:pt x="66493" y="7737"/>
                    <a:pt x="60536" y="458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717;g2dcf90d79ab_0_4164">
            <a:extLst>
              <a:ext uri="{FF2B5EF4-FFF2-40B4-BE49-F238E27FC236}">
                <a16:creationId xmlns:a16="http://schemas.microsoft.com/office/drawing/2014/main" id="{7E5B8A80-5E5F-C785-F0C2-EA154831C294}"/>
              </a:ext>
            </a:extLst>
          </p:cNvPr>
          <p:cNvGrpSpPr/>
          <p:nvPr/>
        </p:nvGrpSpPr>
        <p:grpSpPr>
          <a:xfrm>
            <a:off x="4513945" y="3607559"/>
            <a:ext cx="499650" cy="387851"/>
            <a:chOff x="4694228" y="2384286"/>
            <a:chExt cx="499650" cy="387851"/>
          </a:xfrm>
        </p:grpSpPr>
        <p:sp>
          <p:nvSpPr>
            <p:cNvPr id="23" name="Google Shape;2718;g2dcf90d79ab_0_4164">
              <a:extLst>
                <a:ext uri="{FF2B5EF4-FFF2-40B4-BE49-F238E27FC236}">
                  <a16:creationId xmlns:a16="http://schemas.microsoft.com/office/drawing/2014/main" id="{0D473D2D-8AA9-F139-ABB9-D83EEE47B4BB}"/>
                </a:ext>
              </a:extLst>
            </p:cNvPr>
            <p:cNvSpPr/>
            <p:nvPr/>
          </p:nvSpPr>
          <p:spPr>
            <a:xfrm>
              <a:off x="4896037" y="2493350"/>
              <a:ext cx="120660" cy="120634"/>
            </a:xfrm>
            <a:custGeom>
              <a:avLst/>
              <a:gdLst/>
              <a:ahLst/>
              <a:cxnLst/>
              <a:rect l="l" t="t" r="r" b="b"/>
              <a:pathLst>
                <a:path w="120660" h="120634" extrusionOk="0">
                  <a:moveTo>
                    <a:pt x="120661" y="60317"/>
                  </a:moveTo>
                  <a:cubicBezTo>
                    <a:pt x="120661" y="27043"/>
                    <a:pt x="93611" y="0"/>
                    <a:pt x="60330" y="0"/>
                  </a:cubicBezTo>
                  <a:cubicBezTo>
                    <a:pt x="27049" y="0"/>
                    <a:pt x="0" y="27043"/>
                    <a:pt x="0" y="60317"/>
                  </a:cubicBezTo>
                  <a:cubicBezTo>
                    <a:pt x="0" y="93591"/>
                    <a:pt x="27049" y="120635"/>
                    <a:pt x="60330" y="120635"/>
                  </a:cubicBezTo>
                  <a:cubicBezTo>
                    <a:pt x="93611" y="120635"/>
                    <a:pt x="120661" y="93591"/>
                    <a:pt x="120661" y="60317"/>
                  </a:cubicBezTo>
                  <a:close/>
                  <a:moveTo>
                    <a:pt x="60330" y="103587"/>
                  </a:moveTo>
                  <a:cubicBezTo>
                    <a:pt x="36431" y="103587"/>
                    <a:pt x="17051" y="84143"/>
                    <a:pt x="17051" y="60317"/>
                  </a:cubicBezTo>
                  <a:cubicBezTo>
                    <a:pt x="17051" y="36492"/>
                    <a:pt x="36500" y="17048"/>
                    <a:pt x="60330" y="17048"/>
                  </a:cubicBezTo>
                  <a:cubicBezTo>
                    <a:pt x="84161" y="17048"/>
                    <a:pt x="103609" y="36492"/>
                    <a:pt x="103609" y="60317"/>
                  </a:cubicBezTo>
                  <a:cubicBezTo>
                    <a:pt x="103609" y="84143"/>
                    <a:pt x="84161" y="103587"/>
                    <a:pt x="60330" y="10358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19;g2dcf90d79ab_0_4164">
              <a:extLst>
                <a:ext uri="{FF2B5EF4-FFF2-40B4-BE49-F238E27FC236}">
                  <a16:creationId xmlns:a16="http://schemas.microsoft.com/office/drawing/2014/main" id="{BD3CC87F-1E18-2828-628D-C5E4864374F0}"/>
                </a:ext>
              </a:extLst>
            </p:cNvPr>
            <p:cNvSpPr/>
            <p:nvPr/>
          </p:nvSpPr>
          <p:spPr>
            <a:xfrm>
              <a:off x="4999646" y="2384286"/>
              <a:ext cx="93405" cy="93385"/>
            </a:xfrm>
            <a:custGeom>
              <a:avLst/>
              <a:gdLst/>
              <a:ahLst/>
              <a:cxnLst/>
              <a:rect l="l" t="t" r="r" b="b"/>
              <a:pathLst>
                <a:path w="93405" h="93385" extrusionOk="0">
                  <a:moveTo>
                    <a:pt x="46703" y="93386"/>
                  </a:moveTo>
                  <a:cubicBezTo>
                    <a:pt x="72451" y="93386"/>
                    <a:pt x="93406" y="72435"/>
                    <a:pt x="93406" y="46693"/>
                  </a:cubicBezTo>
                  <a:cubicBezTo>
                    <a:pt x="93406" y="20950"/>
                    <a:pt x="72451" y="0"/>
                    <a:pt x="46703" y="0"/>
                  </a:cubicBezTo>
                  <a:cubicBezTo>
                    <a:pt x="20955" y="0"/>
                    <a:pt x="0" y="20950"/>
                    <a:pt x="0" y="46693"/>
                  </a:cubicBezTo>
                  <a:cubicBezTo>
                    <a:pt x="0" y="72435"/>
                    <a:pt x="20955" y="93386"/>
                    <a:pt x="46703" y="93386"/>
                  </a:cubicBezTo>
                  <a:close/>
                  <a:moveTo>
                    <a:pt x="46703" y="17048"/>
                  </a:moveTo>
                  <a:cubicBezTo>
                    <a:pt x="63069" y="17048"/>
                    <a:pt x="76354" y="30330"/>
                    <a:pt x="76354" y="46693"/>
                  </a:cubicBezTo>
                  <a:cubicBezTo>
                    <a:pt x="76354" y="63056"/>
                    <a:pt x="63069" y="76338"/>
                    <a:pt x="46703" y="76338"/>
                  </a:cubicBezTo>
                  <a:cubicBezTo>
                    <a:pt x="30336" y="76338"/>
                    <a:pt x="17051" y="63056"/>
                    <a:pt x="17051" y="46693"/>
                  </a:cubicBezTo>
                  <a:cubicBezTo>
                    <a:pt x="17051" y="30330"/>
                    <a:pt x="30336" y="17048"/>
                    <a:pt x="46703" y="1704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20;g2dcf90d79ab_0_4164">
              <a:extLst>
                <a:ext uri="{FF2B5EF4-FFF2-40B4-BE49-F238E27FC236}">
                  <a16:creationId xmlns:a16="http://schemas.microsoft.com/office/drawing/2014/main" id="{E8A0BBFA-EC39-5B90-8556-9E2E0933AEE8}"/>
                </a:ext>
              </a:extLst>
            </p:cNvPr>
            <p:cNvSpPr/>
            <p:nvPr/>
          </p:nvSpPr>
          <p:spPr>
            <a:xfrm>
              <a:off x="4846937" y="2427898"/>
              <a:ext cx="66151" cy="60659"/>
            </a:xfrm>
            <a:custGeom>
              <a:avLst/>
              <a:gdLst/>
              <a:ahLst/>
              <a:cxnLst/>
              <a:rect l="l" t="t" r="r" b="b"/>
              <a:pathLst>
                <a:path w="66151" h="60659" extrusionOk="0">
                  <a:moveTo>
                    <a:pt x="33075" y="60660"/>
                  </a:moveTo>
                  <a:cubicBezTo>
                    <a:pt x="51291" y="60660"/>
                    <a:pt x="66151" y="47035"/>
                    <a:pt x="66151" y="30330"/>
                  </a:cubicBezTo>
                  <a:cubicBezTo>
                    <a:pt x="66151" y="13624"/>
                    <a:pt x="51291" y="0"/>
                    <a:pt x="33075" y="0"/>
                  </a:cubicBezTo>
                  <a:cubicBezTo>
                    <a:pt x="14860" y="0"/>
                    <a:pt x="0" y="13624"/>
                    <a:pt x="0" y="30330"/>
                  </a:cubicBezTo>
                  <a:cubicBezTo>
                    <a:pt x="0" y="47035"/>
                    <a:pt x="14860" y="60660"/>
                    <a:pt x="33075" y="60660"/>
                  </a:cubicBezTo>
                  <a:close/>
                  <a:moveTo>
                    <a:pt x="33075" y="17048"/>
                  </a:moveTo>
                  <a:cubicBezTo>
                    <a:pt x="41909" y="17048"/>
                    <a:pt x="49100" y="23004"/>
                    <a:pt x="49100" y="30330"/>
                  </a:cubicBezTo>
                  <a:cubicBezTo>
                    <a:pt x="49100" y="37656"/>
                    <a:pt x="41909" y="43612"/>
                    <a:pt x="33075" y="43612"/>
                  </a:cubicBezTo>
                  <a:cubicBezTo>
                    <a:pt x="24242" y="43612"/>
                    <a:pt x="17051" y="37656"/>
                    <a:pt x="17051" y="30330"/>
                  </a:cubicBezTo>
                  <a:cubicBezTo>
                    <a:pt x="17051" y="23004"/>
                    <a:pt x="24242" y="17048"/>
                    <a:pt x="33075" y="1704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21;g2dcf90d79ab_0_4164">
              <a:extLst>
                <a:ext uri="{FF2B5EF4-FFF2-40B4-BE49-F238E27FC236}">
                  <a16:creationId xmlns:a16="http://schemas.microsoft.com/office/drawing/2014/main" id="{779D479A-25CA-0482-3D07-50D791ADF8C8}"/>
                </a:ext>
              </a:extLst>
            </p:cNvPr>
            <p:cNvSpPr/>
            <p:nvPr/>
          </p:nvSpPr>
          <p:spPr>
            <a:xfrm>
              <a:off x="4753916" y="2687560"/>
              <a:ext cx="61888" cy="61984"/>
            </a:xfrm>
            <a:custGeom>
              <a:avLst/>
              <a:gdLst/>
              <a:ahLst/>
              <a:cxnLst/>
              <a:rect l="l" t="t" r="r" b="b"/>
              <a:pathLst>
                <a:path w="61888" h="61984" extrusionOk="0">
                  <a:moveTo>
                    <a:pt x="38032" y="846"/>
                  </a:moveTo>
                  <a:cubicBezTo>
                    <a:pt x="30020" y="-1071"/>
                    <a:pt x="21665" y="298"/>
                    <a:pt x="14680" y="4680"/>
                  </a:cubicBezTo>
                  <a:cubicBezTo>
                    <a:pt x="7627" y="9061"/>
                    <a:pt x="2765" y="15839"/>
                    <a:pt x="848" y="23918"/>
                  </a:cubicBezTo>
                  <a:cubicBezTo>
                    <a:pt x="-1070" y="31997"/>
                    <a:pt x="300" y="40281"/>
                    <a:pt x="4614" y="47333"/>
                  </a:cubicBezTo>
                  <a:cubicBezTo>
                    <a:pt x="8928" y="54385"/>
                    <a:pt x="15776" y="59314"/>
                    <a:pt x="23857" y="61163"/>
                  </a:cubicBezTo>
                  <a:cubicBezTo>
                    <a:pt x="26253" y="61711"/>
                    <a:pt x="28650" y="61984"/>
                    <a:pt x="30979" y="61984"/>
                  </a:cubicBezTo>
                  <a:cubicBezTo>
                    <a:pt x="36662" y="61984"/>
                    <a:pt x="42278" y="60410"/>
                    <a:pt x="47208" y="57329"/>
                  </a:cubicBezTo>
                  <a:cubicBezTo>
                    <a:pt x="54261" y="52947"/>
                    <a:pt x="59123" y="46169"/>
                    <a:pt x="61041" y="38090"/>
                  </a:cubicBezTo>
                  <a:cubicBezTo>
                    <a:pt x="62958" y="30011"/>
                    <a:pt x="61589" y="21727"/>
                    <a:pt x="57275" y="14675"/>
                  </a:cubicBezTo>
                  <a:cubicBezTo>
                    <a:pt x="52960" y="7624"/>
                    <a:pt x="46112" y="2694"/>
                    <a:pt x="38032" y="846"/>
                  </a:cubicBezTo>
                  <a:close/>
                  <a:moveTo>
                    <a:pt x="44400" y="34188"/>
                  </a:moveTo>
                  <a:cubicBezTo>
                    <a:pt x="43579" y="37816"/>
                    <a:pt x="41319" y="40897"/>
                    <a:pt x="38169" y="42814"/>
                  </a:cubicBezTo>
                  <a:cubicBezTo>
                    <a:pt x="35019" y="44731"/>
                    <a:pt x="31321" y="45348"/>
                    <a:pt x="27691" y="44526"/>
                  </a:cubicBezTo>
                  <a:cubicBezTo>
                    <a:pt x="24062" y="43704"/>
                    <a:pt x="21049" y="41445"/>
                    <a:pt x="19063" y="38296"/>
                  </a:cubicBezTo>
                  <a:cubicBezTo>
                    <a:pt x="17077" y="35146"/>
                    <a:pt x="16529" y="31381"/>
                    <a:pt x="17351" y="27752"/>
                  </a:cubicBezTo>
                  <a:cubicBezTo>
                    <a:pt x="18173" y="24124"/>
                    <a:pt x="20433" y="21043"/>
                    <a:pt x="23583" y="19126"/>
                  </a:cubicBezTo>
                  <a:cubicBezTo>
                    <a:pt x="25774" y="17756"/>
                    <a:pt x="28308" y="17072"/>
                    <a:pt x="30841" y="17072"/>
                  </a:cubicBezTo>
                  <a:cubicBezTo>
                    <a:pt x="31937" y="17072"/>
                    <a:pt x="32964" y="17209"/>
                    <a:pt x="34060" y="17414"/>
                  </a:cubicBezTo>
                  <a:cubicBezTo>
                    <a:pt x="37689" y="18236"/>
                    <a:pt x="40702" y="20495"/>
                    <a:pt x="42688" y="23644"/>
                  </a:cubicBezTo>
                  <a:cubicBezTo>
                    <a:pt x="44674" y="26794"/>
                    <a:pt x="45222" y="30559"/>
                    <a:pt x="44400" y="341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22;g2dcf90d79ab_0_4164">
              <a:extLst>
                <a:ext uri="{FF2B5EF4-FFF2-40B4-BE49-F238E27FC236}">
                  <a16:creationId xmlns:a16="http://schemas.microsoft.com/office/drawing/2014/main" id="{212EFB48-33DA-93EB-72AD-808DC595EBCD}"/>
                </a:ext>
              </a:extLst>
            </p:cNvPr>
            <p:cNvSpPr/>
            <p:nvPr/>
          </p:nvSpPr>
          <p:spPr>
            <a:xfrm>
              <a:off x="5131922" y="2503664"/>
              <a:ext cx="61956" cy="61984"/>
            </a:xfrm>
            <a:custGeom>
              <a:avLst/>
              <a:gdLst/>
              <a:ahLst/>
              <a:cxnLst/>
              <a:rect l="l" t="t" r="r" b="b"/>
              <a:pathLst>
                <a:path w="61956" h="61984" extrusionOk="0">
                  <a:moveTo>
                    <a:pt x="57274" y="14675"/>
                  </a:moveTo>
                  <a:cubicBezTo>
                    <a:pt x="52960" y="7624"/>
                    <a:pt x="46112" y="2694"/>
                    <a:pt x="38032" y="846"/>
                  </a:cubicBezTo>
                  <a:cubicBezTo>
                    <a:pt x="30020" y="-1071"/>
                    <a:pt x="21665" y="298"/>
                    <a:pt x="14680" y="4680"/>
                  </a:cubicBezTo>
                  <a:cubicBezTo>
                    <a:pt x="7627" y="9061"/>
                    <a:pt x="2765" y="15839"/>
                    <a:pt x="848" y="23918"/>
                  </a:cubicBezTo>
                  <a:cubicBezTo>
                    <a:pt x="-1070" y="31997"/>
                    <a:pt x="300" y="40281"/>
                    <a:pt x="4614" y="47333"/>
                  </a:cubicBezTo>
                  <a:cubicBezTo>
                    <a:pt x="8928" y="54385"/>
                    <a:pt x="15776" y="59314"/>
                    <a:pt x="23857" y="61163"/>
                  </a:cubicBezTo>
                  <a:cubicBezTo>
                    <a:pt x="26253" y="61711"/>
                    <a:pt x="28582" y="61984"/>
                    <a:pt x="30978" y="61984"/>
                  </a:cubicBezTo>
                  <a:cubicBezTo>
                    <a:pt x="45017" y="61984"/>
                    <a:pt x="57754" y="52331"/>
                    <a:pt x="61109" y="38090"/>
                  </a:cubicBezTo>
                  <a:cubicBezTo>
                    <a:pt x="63027" y="30011"/>
                    <a:pt x="61657" y="21727"/>
                    <a:pt x="57343" y="14675"/>
                  </a:cubicBezTo>
                  <a:close/>
                  <a:moveTo>
                    <a:pt x="44469" y="34119"/>
                  </a:moveTo>
                  <a:cubicBezTo>
                    <a:pt x="42689" y="41582"/>
                    <a:pt x="35224" y="46238"/>
                    <a:pt x="27760" y="44457"/>
                  </a:cubicBezTo>
                  <a:cubicBezTo>
                    <a:pt x="24130" y="43636"/>
                    <a:pt x="21117" y="41377"/>
                    <a:pt x="19132" y="38227"/>
                  </a:cubicBezTo>
                  <a:cubicBezTo>
                    <a:pt x="17146" y="35078"/>
                    <a:pt x="16598" y="31312"/>
                    <a:pt x="17420" y="27684"/>
                  </a:cubicBezTo>
                  <a:cubicBezTo>
                    <a:pt x="18241" y="24055"/>
                    <a:pt x="20501" y="20974"/>
                    <a:pt x="23651" y="19057"/>
                  </a:cubicBezTo>
                  <a:cubicBezTo>
                    <a:pt x="25842" y="17688"/>
                    <a:pt x="28376" y="17003"/>
                    <a:pt x="30910" y="17003"/>
                  </a:cubicBezTo>
                  <a:cubicBezTo>
                    <a:pt x="32006" y="17003"/>
                    <a:pt x="33033" y="17140"/>
                    <a:pt x="34129" y="17346"/>
                  </a:cubicBezTo>
                  <a:cubicBezTo>
                    <a:pt x="37758" y="18167"/>
                    <a:pt x="40771" y="20426"/>
                    <a:pt x="42757" y="23576"/>
                  </a:cubicBezTo>
                  <a:cubicBezTo>
                    <a:pt x="44743" y="26725"/>
                    <a:pt x="45291" y="30491"/>
                    <a:pt x="44469" y="3411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23;g2dcf90d79ab_0_4164">
              <a:extLst>
                <a:ext uri="{FF2B5EF4-FFF2-40B4-BE49-F238E27FC236}">
                  <a16:creationId xmlns:a16="http://schemas.microsoft.com/office/drawing/2014/main" id="{11106112-0CD3-DBC3-2C05-7FDEE0FC40D2}"/>
                </a:ext>
              </a:extLst>
            </p:cNvPr>
            <p:cNvSpPr/>
            <p:nvPr/>
          </p:nvSpPr>
          <p:spPr>
            <a:xfrm>
              <a:off x="4694228" y="2466033"/>
              <a:ext cx="93405" cy="93385"/>
            </a:xfrm>
            <a:custGeom>
              <a:avLst/>
              <a:gdLst/>
              <a:ahLst/>
              <a:cxnLst/>
              <a:rect l="l" t="t" r="r" b="b"/>
              <a:pathLst>
                <a:path w="93405" h="93385" extrusionOk="0">
                  <a:moveTo>
                    <a:pt x="93406" y="46693"/>
                  </a:moveTo>
                  <a:cubicBezTo>
                    <a:pt x="93406" y="20950"/>
                    <a:pt x="72451" y="0"/>
                    <a:pt x="46703" y="0"/>
                  </a:cubicBezTo>
                  <a:cubicBezTo>
                    <a:pt x="20955" y="0"/>
                    <a:pt x="0" y="20950"/>
                    <a:pt x="0" y="46693"/>
                  </a:cubicBezTo>
                  <a:cubicBezTo>
                    <a:pt x="0" y="72436"/>
                    <a:pt x="20955" y="93386"/>
                    <a:pt x="46703" y="93386"/>
                  </a:cubicBezTo>
                  <a:cubicBezTo>
                    <a:pt x="72451" y="93386"/>
                    <a:pt x="93406" y="72436"/>
                    <a:pt x="93406" y="46693"/>
                  </a:cubicBezTo>
                  <a:close/>
                  <a:moveTo>
                    <a:pt x="46703" y="76338"/>
                  </a:moveTo>
                  <a:cubicBezTo>
                    <a:pt x="30336" y="76338"/>
                    <a:pt x="17051" y="63056"/>
                    <a:pt x="17051" y="46693"/>
                  </a:cubicBezTo>
                  <a:cubicBezTo>
                    <a:pt x="17051" y="30330"/>
                    <a:pt x="30336" y="17048"/>
                    <a:pt x="46703" y="17048"/>
                  </a:cubicBezTo>
                  <a:cubicBezTo>
                    <a:pt x="63070" y="17048"/>
                    <a:pt x="76355" y="30330"/>
                    <a:pt x="76355" y="46693"/>
                  </a:cubicBezTo>
                  <a:cubicBezTo>
                    <a:pt x="76355" y="63056"/>
                    <a:pt x="63070" y="76338"/>
                    <a:pt x="46703" y="7633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24;g2dcf90d79ab_0_4164">
              <a:extLst>
                <a:ext uri="{FF2B5EF4-FFF2-40B4-BE49-F238E27FC236}">
                  <a16:creationId xmlns:a16="http://schemas.microsoft.com/office/drawing/2014/main" id="{D02A3EDD-A987-144E-EE2C-9CFF68E2F9D7}"/>
                </a:ext>
              </a:extLst>
            </p:cNvPr>
            <p:cNvSpPr/>
            <p:nvPr/>
          </p:nvSpPr>
          <p:spPr>
            <a:xfrm>
              <a:off x="4999646" y="2678752"/>
              <a:ext cx="93405" cy="93385"/>
            </a:xfrm>
            <a:custGeom>
              <a:avLst/>
              <a:gdLst/>
              <a:ahLst/>
              <a:cxnLst/>
              <a:rect l="l" t="t" r="r" b="b"/>
              <a:pathLst>
                <a:path w="93405" h="93385" extrusionOk="0">
                  <a:moveTo>
                    <a:pt x="46703" y="0"/>
                  </a:moveTo>
                  <a:cubicBezTo>
                    <a:pt x="20955" y="0"/>
                    <a:pt x="0" y="20950"/>
                    <a:pt x="0" y="46693"/>
                  </a:cubicBezTo>
                  <a:cubicBezTo>
                    <a:pt x="0" y="72436"/>
                    <a:pt x="20955" y="93386"/>
                    <a:pt x="46703" y="93386"/>
                  </a:cubicBezTo>
                  <a:cubicBezTo>
                    <a:pt x="72451" y="93386"/>
                    <a:pt x="93406" y="72436"/>
                    <a:pt x="93406" y="46693"/>
                  </a:cubicBezTo>
                  <a:cubicBezTo>
                    <a:pt x="93406" y="20950"/>
                    <a:pt x="72451" y="0"/>
                    <a:pt x="46703" y="0"/>
                  </a:cubicBezTo>
                  <a:close/>
                  <a:moveTo>
                    <a:pt x="46703" y="76338"/>
                  </a:moveTo>
                  <a:cubicBezTo>
                    <a:pt x="30336" y="76338"/>
                    <a:pt x="17051" y="63056"/>
                    <a:pt x="17051" y="46693"/>
                  </a:cubicBezTo>
                  <a:cubicBezTo>
                    <a:pt x="17051" y="30330"/>
                    <a:pt x="30336" y="17048"/>
                    <a:pt x="46703" y="17048"/>
                  </a:cubicBezTo>
                  <a:cubicBezTo>
                    <a:pt x="63069" y="17048"/>
                    <a:pt x="76354" y="30330"/>
                    <a:pt x="76354" y="46693"/>
                  </a:cubicBezTo>
                  <a:cubicBezTo>
                    <a:pt x="76354" y="63056"/>
                    <a:pt x="63069" y="76338"/>
                    <a:pt x="46703" y="7633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25;g2dcf90d79ab_0_4164">
              <a:extLst>
                <a:ext uri="{FF2B5EF4-FFF2-40B4-BE49-F238E27FC236}">
                  <a16:creationId xmlns:a16="http://schemas.microsoft.com/office/drawing/2014/main" id="{7EA0C4F3-862B-993F-DF8F-763D5346C9DF}"/>
                </a:ext>
              </a:extLst>
            </p:cNvPr>
            <p:cNvSpPr/>
            <p:nvPr/>
          </p:nvSpPr>
          <p:spPr>
            <a:xfrm>
              <a:off x="4994305" y="2471489"/>
              <a:ext cx="22529" cy="27954"/>
            </a:xfrm>
            <a:custGeom>
              <a:avLst/>
              <a:gdLst/>
              <a:ahLst/>
              <a:cxnLst/>
              <a:rect l="l" t="t" r="r" b="b"/>
              <a:pathLst>
                <a:path w="22529" h="27954" extrusionOk="0">
                  <a:moveTo>
                    <a:pt x="4657" y="27064"/>
                  </a:moveTo>
                  <a:cubicBezTo>
                    <a:pt x="5889" y="27681"/>
                    <a:pt x="7190" y="27954"/>
                    <a:pt x="8491" y="27954"/>
                  </a:cubicBezTo>
                  <a:cubicBezTo>
                    <a:pt x="11642" y="27954"/>
                    <a:pt x="14655" y="26243"/>
                    <a:pt x="16161" y="23230"/>
                  </a:cubicBezTo>
                  <a:lnTo>
                    <a:pt x="21639" y="12344"/>
                  </a:lnTo>
                  <a:cubicBezTo>
                    <a:pt x="22256" y="11112"/>
                    <a:pt x="22530" y="9811"/>
                    <a:pt x="22530" y="8510"/>
                  </a:cubicBezTo>
                  <a:cubicBezTo>
                    <a:pt x="22530" y="5361"/>
                    <a:pt x="20818" y="2349"/>
                    <a:pt x="17805" y="911"/>
                  </a:cubicBezTo>
                  <a:cubicBezTo>
                    <a:pt x="13627" y="-1211"/>
                    <a:pt x="8491" y="500"/>
                    <a:pt x="6369" y="4745"/>
                  </a:cubicBezTo>
                  <a:lnTo>
                    <a:pt x="890" y="15631"/>
                  </a:lnTo>
                  <a:cubicBezTo>
                    <a:pt x="274" y="16863"/>
                    <a:pt x="0" y="18164"/>
                    <a:pt x="0" y="19465"/>
                  </a:cubicBezTo>
                  <a:cubicBezTo>
                    <a:pt x="0" y="22614"/>
                    <a:pt x="1712" y="25627"/>
                    <a:pt x="4725" y="27064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26;g2dcf90d79ab_0_4164">
              <a:extLst>
                <a:ext uri="{FF2B5EF4-FFF2-40B4-BE49-F238E27FC236}">
                  <a16:creationId xmlns:a16="http://schemas.microsoft.com/office/drawing/2014/main" id="{A32732A9-68BA-1A86-9BB6-83DD14381E42}"/>
                </a:ext>
              </a:extLst>
            </p:cNvPr>
            <p:cNvSpPr/>
            <p:nvPr/>
          </p:nvSpPr>
          <p:spPr>
            <a:xfrm>
              <a:off x="5026969" y="2531453"/>
              <a:ext cx="98815" cy="22488"/>
            </a:xfrm>
            <a:custGeom>
              <a:avLst/>
              <a:gdLst/>
              <a:ahLst/>
              <a:cxnLst/>
              <a:rect l="l" t="t" r="r" b="b"/>
              <a:pathLst>
                <a:path w="98815" h="22488" extrusionOk="0">
                  <a:moveTo>
                    <a:pt x="89776" y="32"/>
                  </a:moveTo>
                  <a:lnTo>
                    <a:pt x="7943" y="5509"/>
                  </a:lnTo>
                  <a:cubicBezTo>
                    <a:pt x="3424" y="5783"/>
                    <a:pt x="0" y="9548"/>
                    <a:pt x="0" y="13998"/>
                  </a:cubicBezTo>
                  <a:cubicBezTo>
                    <a:pt x="0" y="14204"/>
                    <a:pt x="0" y="14409"/>
                    <a:pt x="0" y="14546"/>
                  </a:cubicBezTo>
                  <a:cubicBezTo>
                    <a:pt x="274" y="19065"/>
                    <a:pt x="4040" y="22488"/>
                    <a:pt x="8491" y="22488"/>
                  </a:cubicBezTo>
                  <a:cubicBezTo>
                    <a:pt x="8697" y="22488"/>
                    <a:pt x="8902" y="22488"/>
                    <a:pt x="9039" y="22488"/>
                  </a:cubicBezTo>
                  <a:lnTo>
                    <a:pt x="90872" y="17011"/>
                  </a:lnTo>
                  <a:cubicBezTo>
                    <a:pt x="95392" y="16737"/>
                    <a:pt x="98816" y="12972"/>
                    <a:pt x="98816" y="8521"/>
                  </a:cubicBezTo>
                  <a:cubicBezTo>
                    <a:pt x="98816" y="8316"/>
                    <a:pt x="98816" y="8111"/>
                    <a:pt x="98816" y="7974"/>
                  </a:cubicBezTo>
                  <a:cubicBezTo>
                    <a:pt x="98473" y="3250"/>
                    <a:pt x="94364" y="-379"/>
                    <a:pt x="89708" y="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27;g2dcf90d79ab_0_4164">
              <a:extLst>
                <a:ext uri="{FF2B5EF4-FFF2-40B4-BE49-F238E27FC236}">
                  <a16:creationId xmlns:a16="http://schemas.microsoft.com/office/drawing/2014/main" id="{870D2505-23E8-3A84-1260-008AE5894272}"/>
                </a:ext>
              </a:extLst>
            </p:cNvPr>
            <p:cNvSpPr/>
            <p:nvPr/>
          </p:nvSpPr>
          <p:spPr>
            <a:xfrm>
              <a:off x="4983279" y="2613298"/>
              <a:ext cx="44306" cy="66138"/>
            </a:xfrm>
            <a:custGeom>
              <a:avLst/>
              <a:gdLst/>
              <a:ahLst/>
              <a:cxnLst/>
              <a:rect l="l" t="t" r="r" b="b"/>
              <a:pathLst>
                <a:path w="44306" h="66138" extrusionOk="0">
                  <a:moveTo>
                    <a:pt x="35815" y="66139"/>
                  </a:moveTo>
                  <a:cubicBezTo>
                    <a:pt x="37184" y="66139"/>
                    <a:pt x="38622" y="65796"/>
                    <a:pt x="39923" y="65043"/>
                  </a:cubicBezTo>
                  <a:cubicBezTo>
                    <a:pt x="42731" y="63469"/>
                    <a:pt x="44306" y="60593"/>
                    <a:pt x="44306" y="57581"/>
                  </a:cubicBezTo>
                  <a:cubicBezTo>
                    <a:pt x="44306" y="56211"/>
                    <a:pt x="43964" y="54773"/>
                    <a:pt x="43210" y="53473"/>
                  </a:cubicBezTo>
                  <a:lnTo>
                    <a:pt x="15956" y="4384"/>
                  </a:lnTo>
                  <a:cubicBezTo>
                    <a:pt x="13696" y="276"/>
                    <a:pt x="8491" y="-1231"/>
                    <a:pt x="4383" y="1097"/>
                  </a:cubicBezTo>
                  <a:cubicBezTo>
                    <a:pt x="1575" y="2672"/>
                    <a:pt x="0" y="5547"/>
                    <a:pt x="0" y="8560"/>
                  </a:cubicBezTo>
                  <a:cubicBezTo>
                    <a:pt x="0" y="9929"/>
                    <a:pt x="342" y="11367"/>
                    <a:pt x="1096" y="12668"/>
                  </a:cubicBezTo>
                  <a:lnTo>
                    <a:pt x="28350" y="61757"/>
                  </a:lnTo>
                  <a:cubicBezTo>
                    <a:pt x="29925" y="64564"/>
                    <a:pt x="32801" y="66139"/>
                    <a:pt x="35815" y="6613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28;g2dcf90d79ab_0_4164">
              <a:extLst>
                <a:ext uri="{FF2B5EF4-FFF2-40B4-BE49-F238E27FC236}">
                  <a16:creationId xmlns:a16="http://schemas.microsoft.com/office/drawing/2014/main" id="{2604D38E-78A4-9084-F9B2-9BA079DF692E}"/>
                </a:ext>
              </a:extLst>
            </p:cNvPr>
            <p:cNvSpPr/>
            <p:nvPr/>
          </p:nvSpPr>
          <p:spPr>
            <a:xfrm>
              <a:off x="4808794" y="2596886"/>
              <a:ext cx="98815" cy="98845"/>
            </a:xfrm>
            <a:custGeom>
              <a:avLst/>
              <a:gdLst/>
              <a:ahLst/>
              <a:cxnLst/>
              <a:rect l="l" t="t" r="r" b="b"/>
              <a:pathLst>
                <a:path w="98815" h="98845" extrusionOk="0">
                  <a:moveTo>
                    <a:pt x="84298" y="2516"/>
                  </a:moveTo>
                  <a:lnTo>
                    <a:pt x="2465" y="84331"/>
                  </a:lnTo>
                  <a:cubicBezTo>
                    <a:pt x="822" y="85974"/>
                    <a:pt x="0" y="88165"/>
                    <a:pt x="0" y="90356"/>
                  </a:cubicBezTo>
                  <a:cubicBezTo>
                    <a:pt x="0" y="92547"/>
                    <a:pt x="822" y="94738"/>
                    <a:pt x="2465" y="96381"/>
                  </a:cubicBezTo>
                  <a:cubicBezTo>
                    <a:pt x="4109" y="98024"/>
                    <a:pt x="6300" y="98846"/>
                    <a:pt x="8491" y="98846"/>
                  </a:cubicBezTo>
                  <a:cubicBezTo>
                    <a:pt x="10683" y="98846"/>
                    <a:pt x="12874" y="98024"/>
                    <a:pt x="14518" y="96381"/>
                  </a:cubicBezTo>
                  <a:lnTo>
                    <a:pt x="96350" y="14566"/>
                  </a:lnTo>
                  <a:cubicBezTo>
                    <a:pt x="97994" y="12923"/>
                    <a:pt x="98816" y="10732"/>
                    <a:pt x="98816" y="8541"/>
                  </a:cubicBezTo>
                  <a:cubicBezTo>
                    <a:pt x="98816" y="6350"/>
                    <a:pt x="97994" y="4159"/>
                    <a:pt x="96350" y="2516"/>
                  </a:cubicBezTo>
                  <a:cubicBezTo>
                    <a:pt x="92995" y="-839"/>
                    <a:pt x="87653" y="-839"/>
                    <a:pt x="84298" y="25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29;g2dcf90d79ab_0_4164">
              <a:extLst>
                <a:ext uri="{FF2B5EF4-FFF2-40B4-BE49-F238E27FC236}">
                  <a16:creationId xmlns:a16="http://schemas.microsoft.com/office/drawing/2014/main" id="{118EA040-5206-96DC-D675-0E296CAD2F64}"/>
                </a:ext>
              </a:extLst>
            </p:cNvPr>
            <p:cNvSpPr/>
            <p:nvPr/>
          </p:nvSpPr>
          <p:spPr>
            <a:xfrm>
              <a:off x="4797837" y="2515184"/>
              <a:ext cx="87927" cy="33348"/>
            </a:xfrm>
            <a:custGeom>
              <a:avLst/>
              <a:gdLst/>
              <a:ahLst/>
              <a:cxnLst/>
              <a:rect l="l" t="t" r="r" b="b"/>
              <a:pathLst>
                <a:path w="87927" h="33348" extrusionOk="0">
                  <a:moveTo>
                    <a:pt x="6643" y="16780"/>
                  </a:moveTo>
                  <a:lnTo>
                    <a:pt x="77519" y="33143"/>
                  </a:lnTo>
                  <a:cubicBezTo>
                    <a:pt x="78135" y="33280"/>
                    <a:pt x="78820" y="33348"/>
                    <a:pt x="79436" y="33348"/>
                  </a:cubicBezTo>
                  <a:cubicBezTo>
                    <a:pt x="83339" y="33348"/>
                    <a:pt x="86832" y="30678"/>
                    <a:pt x="87722" y="26776"/>
                  </a:cubicBezTo>
                  <a:cubicBezTo>
                    <a:pt x="87859" y="26160"/>
                    <a:pt x="87927" y="25475"/>
                    <a:pt x="87927" y="24859"/>
                  </a:cubicBezTo>
                  <a:cubicBezTo>
                    <a:pt x="87927" y="20956"/>
                    <a:pt x="85257" y="17465"/>
                    <a:pt x="81285" y="16575"/>
                  </a:cubicBezTo>
                  <a:lnTo>
                    <a:pt x="10409" y="212"/>
                  </a:lnTo>
                  <a:cubicBezTo>
                    <a:pt x="5821" y="-815"/>
                    <a:pt x="1233" y="1992"/>
                    <a:pt x="205" y="6579"/>
                  </a:cubicBezTo>
                  <a:cubicBezTo>
                    <a:pt x="69" y="7195"/>
                    <a:pt x="0" y="7880"/>
                    <a:pt x="0" y="8496"/>
                  </a:cubicBezTo>
                  <a:cubicBezTo>
                    <a:pt x="0" y="12398"/>
                    <a:pt x="2671" y="15890"/>
                    <a:pt x="6643" y="1678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2730;g2dcf90d79ab_0_4164">
            <a:extLst>
              <a:ext uri="{FF2B5EF4-FFF2-40B4-BE49-F238E27FC236}">
                <a16:creationId xmlns:a16="http://schemas.microsoft.com/office/drawing/2014/main" id="{D951879D-E5B3-572B-18DC-38F53D9CB7A9}"/>
              </a:ext>
            </a:extLst>
          </p:cNvPr>
          <p:cNvGrpSpPr/>
          <p:nvPr/>
        </p:nvGrpSpPr>
        <p:grpSpPr>
          <a:xfrm>
            <a:off x="4573633" y="5471599"/>
            <a:ext cx="409355" cy="451901"/>
            <a:chOff x="9470796" y="2352278"/>
            <a:chExt cx="409355" cy="451901"/>
          </a:xfrm>
        </p:grpSpPr>
        <p:sp>
          <p:nvSpPr>
            <p:cNvPr id="36" name="Google Shape;2731;g2dcf90d79ab_0_4164">
              <a:extLst>
                <a:ext uri="{FF2B5EF4-FFF2-40B4-BE49-F238E27FC236}">
                  <a16:creationId xmlns:a16="http://schemas.microsoft.com/office/drawing/2014/main" id="{6F3B1954-7889-3323-41CE-CA5D5D0E5396}"/>
                </a:ext>
              </a:extLst>
            </p:cNvPr>
            <p:cNvSpPr/>
            <p:nvPr/>
          </p:nvSpPr>
          <p:spPr>
            <a:xfrm>
              <a:off x="9470796" y="2352278"/>
              <a:ext cx="409355" cy="451901"/>
            </a:xfrm>
            <a:custGeom>
              <a:avLst/>
              <a:gdLst/>
              <a:ahLst/>
              <a:cxnLst/>
              <a:rect l="l" t="t" r="r" b="b"/>
              <a:pathLst>
                <a:path w="409355" h="451901" extrusionOk="0">
                  <a:moveTo>
                    <a:pt x="405740" y="255203"/>
                  </a:moveTo>
                  <a:lnTo>
                    <a:pt x="364721" y="198241"/>
                  </a:lnTo>
                  <a:cubicBezTo>
                    <a:pt x="361914" y="194338"/>
                    <a:pt x="362393" y="188861"/>
                    <a:pt x="366297" y="185232"/>
                  </a:cubicBezTo>
                  <a:lnTo>
                    <a:pt x="373007" y="178181"/>
                  </a:lnTo>
                  <a:cubicBezTo>
                    <a:pt x="380060" y="170718"/>
                    <a:pt x="382252" y="160106"/>
                    <a:pt x="378759" y="150521"/>
                  </a:cubicBezTo>
                  <a:lnTo>
                    <a:pt x="366433" y="116562"/>
                  </a:lnTo>
                  <a:cubicBezTo>
                    <a:pt x="349861" y="70965"/>
                    <a:pt x="314800" y="33994"/>
                    <a:pt x="270151" y="15098"/>
                  </a:cubicBezTo>
                  <a:cubicBezTo>
                    <a:pt x="247553" y="5581"/>
                    <a:pt x="220914" y="652"/>
                    <a:pt x="188798" y="104"/>
                  </a:cubicBezTo>
                  <a:cubicBezTo>
                    <a:pt x="162571" y="-307"/>
                    <a:pt x="132371" y="36"/>
                    <a:pt x="105185" y="9963"/>
                  </a:cubicBezTo>
                  <a:cubicBezTo>
                    <a:pt x="62180" y="25710"/>
                    <a:pt x="26776" y="60695"/>
                    <a:pt x="10478" y="103486"/>
                  </a:cubicBezTo>
                  <a:cubicBezTo>
                    <a:pt x="3561" y="121697"/>
                    <a:pt x="0" y="140936"/>
                    <a:pt x="0" y="161338"/>
                  </a:cubicBezTo>
                  <a:cubicBezTo>
                    <a:pt x="137" y="188245"/>
                    <a:pt x="12258" y="210427"/>
                    <a:pt x="24722" y="230830"/>
                  </a:cubicBezTo>
                  <a:cubicBezTo>
                    <a:pt x="35061" y="247809"/>
                    <a:pt x="43005" y="262871"/>
                    <a:pt x="49031" y="276906"/>
                  </a:cubicBezTo>
                  <a:cubicBezTo>
                    <a:pt x="63207" y="310112"/>
                    <a:pt x="67589" y="339825"/>
                    <a:pt x="62933" y="370566"/>
                  </a:cubicBezTo>
                  <a:cubicBezTo>
                    <a:pt x="59372" y="393707"/>
                    <a:pt x="51565" y="416848"/>
                    <a:pt x="39513" y="439304"/>
                  </a:cubicBezTo>
                  <a:cubicBezTo>
                    <a:pt x="37322" y="443481"/>
                    <a:pt x="38897" y="448616"/>
                    <a:pt x="43005" y="450875"/>
                  </a:cubicBezTo>
                  <a:cubicBezTo>
                    <a:pt x="47182" y="453066"/>
                    <a:pt x="52318" y="451491"/>
                    <a:pt x="54510" y="447383"/>
                  </a:cubicBezTo>
                  <a:cubicBezTo>
                    <a:pt x="67384" y="423147"/>
                    <a:pt x="75876" y="398226"/>
                    <a:pt x="79710" y="373168"/>
                  </a:cubicBezTo>
                  <a:cubicBezTo>
                    <a:pt x="84846" y="339620"/>
                    <a:pt x="79916" y="305935"/>
                    <a:pt x="64645" y="270265"/>
                  </a:cubicBezTo>
                  <a:cubicBezTo>
                    <a:pt x="58344" y="255477"/>
                    <a:pt x="49990" y="239730"/>
                    <a:pt x="39239" y="222066"/>
                  </a:cubicBezTo>
                  <a:cubicBezTo>
                    <a:pt x="27597" y="202896"/>
                    <a:pt x="17120" y="183863"/>
                    <a:pt x="16984" y="160722"/>
                  </a:cubicBezTo>
                  <a:cubicBezTo>
                    <a:pt x="16984" y="143127"/>
                    <a:pt x="20133" y="125942"/>
                    <a:pt x="26297" y="109648"/>
                  </a:cubicBezTo>
                  <a:cubicBezTo>
                    <a:pt x="40883" y="71376"/>
                    <a:pt x="72520" y="40156"/>
                    <a:pt x="110937" y="26052"/>
                  </a:cubicBezTo>
                  <a:cubicBezTo>
                    <a:pt x="135384" y="17083"/>
                    <a:pt x="163734" y="16810"/>
                    <a:pt x="188387" y="17220"/>
                  </a:cubicBezTo>
                  <a:cubicBezTo>
                    <a:pt x="218312" y="17768"/>
                    <a:pt x="242828" y="22218"/>
                    <a:pt x="263372" y="30913"/>
                  </a:cubicBezTo>
                  <a:cubicBezTo>
                    <a:pt x="303638" y="47961"/>
                    <a:pt x="335344" y="81303"/>
                    <a:pt x="350272" y="122450"/>
                  </a:cubicBezTo>
                  <a:lnTo>
                    <a:pt x="362598" y="156409"/>
                  </a:lnTo>
                  <a:cubicBezTo>
                    <a:pt x="363831" y="159832"/>
                    <a:pt x="363009" y="163803"/>
                    <a:pt x="360475" y="166473"/>
                  </a:cubicBezTo>
                  <a:lnTo>
                    <a:pt x="354107" y="173183"/>
                  </a:lnTo>
                  <a:cubicBezTo>
                    <a:pt x="344383" y="182288"/>
                    <a:pt x="342876" y="197419"/>
                    <a:pt x="350752" y="208236"/>
                  </a:cubicBezTo>
                  <a:lnTo>
                    <a:pt x="391702" y="265062"/>
                  </a:lnTo>
                  <a:cubicBezTo>
                    <a:pt x="392318" y="265952"/>
                    <a:pt x="392250" y="266842"/>
                    <a:pt x="392113" y="267321"/>
                  </a:cubicBezTo>
                  <a:cubicBezTo>
                    <a:pt x="391976" y="267801"/>
                    <a:pt x="391702" y="268622"/>
                    <a:pt x="390743" y="269170"/>
                  </a:cubicBezTo>
                  <a:lnTo>
                    <a:pt x="373281" y="278687"/>
                  </a:lnTo>
                  <a:cubicBezTo>
                    <a:pt x="363762" y="283890"/>
                    <a:pt x="360065" y="295666"/>
                    <a:pt x="364926" y="305388"/>
                  </a:cubicBezTo>
                  <a:lnTo>
                    <a:pt x="370199" y="316000"/>
                  </a:lnTo>
                  <a:lnTo>
                    <a:pt x="366638" y="317985"/>
                  </a:lnTo>
                  <a:cubicBezTo>
                    <a:pt x="360133" y="321545"/>
                    <a:pt x="357120" y="329282"/>
                    <a:pt x="359516" y="336265"/>
                  </a:cubicBezTo>
                  <a:lnTo>
                    <a:pt x="360818" y="340099"/>
                  </a:lnTo>
                  <a:lnTo>
                    <a:pt x="354449" y="343933"/>
                  </a:lnTo>
                  <a:cubicBezTo>
                    <a:pt x="348354" y="347630"/>
                    <a:pt x="344999" y="354614"/>
                    <a:pt x="345958" y="361597"/>
                  </a:cubicBezTo>
                  <a:lnTo>
                    <a:pt x="347122" y="370634"/>
                  </a:lnTo>
                  <a:cubicBezTo>
                    <a:pt x="347396" y="372551"/>
                    <a:pt x="347532" y="374468"/>
                    <a:pt x="347532" y="376317"/>
                  </a:cubicBezTo>
                  <a:cubicBezTo>
                    <a:pt x="347532" y="380493"/>
                    <a:pt x="346916" y="384738"/>
                    <a:pt x="345684" y="388778"/>
                  </a:cubicBezTo>
                  <a:cubicBezTo>
                    <a:pt x="344451" y="392954"/>
                    <a:pt x="341643" y="396309"/>
                    <a:pt x="337809" y="398294"/>
                  </a:cubicBezTo>
                  <a:cubicBezTo>
                    <a:pt x="333974" y="400280"/>
                    <a:pt x="329591" y="400553"/>
                    <a:pt x="325551" y="399184"/>
                  </a:cubicBezTo>
                  <a:lnTo>
                    <a:pt x="265563" y="378508"/>
                  </a:lnTo>
                  <a:cubicBezTo>
                    <a:pt x="264536" y="378166"/>
                    <a:pt x="263509" y="378097"/>
                    <a:pt x="262413" y="378097"/>
                  </a:cubicBezTo>
                  <a:lnTo>
                    <a:pt x="211944" y="358653"/>
                  </a:lnTo>
                  <a:cubicBezTo>
                    <a:pt x="207561" y="357010"/>
                    <a:pt x="202631" y="359132"/>
                    <a:pt x="200919" y="363583"/>
                  </a:cubicBezTo>
                  <a:cubicBezTo>
                    <a:pt x="199207" y="367964"/>
                    <a:pt x="201398" y="372894"/>
                    <a:pt x="205849" y="374605"/>
                  </a:cubicBezTo>
                  <a:lnTo>
                    <a:pt x="247416" y="390626"/>
                  </a:lnTo>
                  <a:cubicBezTo>
                    <a:pt x="233651" y="406715"/>
                    <a:pt x="224681" y="423763"/>
                    <a:pt x="220778" y="441564"/>
                  </a:cubicBezTo>
                  <a:cubicBezTo>
                    <a:pt x="219751" y="446151"/>
                    <a:pt x="222695" y="450738"/>
                    <a:pt x="227283" y="451696"/>
                  </a:cubicBezTo>
                  <a:cubicBezTo>
                    <a:pt x="227899" y="451833"/>
                    <a:pt x="228515" y="451902"/>
                    <a:pt x="229132" y="451902"/>
                  </a:cubicBezTo>
                  <a:cubicBezTo>
                    <a:pt x="233035" y="451902"/>
                    <a:pt x="236596" y="449163"/>
                    <a:pt x="237487" y="445192"/>
                  </a:cubicBezTo>
                  <a:cubicBezTo>
                    <a:pt x="241185" y="428213"/>
                    <a:pt x="250498" y="411850"/>
                    <a:pt x="265152" y="396377"/>
                  </a:cubicBezTo>
                  <a:cubicBezTo>
                    <a:pt x="265152" y="396377"/>
                    <a:pt x="265152" y="396377"/>
                    <a:pt x="265152" y="396377"/>
                  </a:cubicBezTo>
                  <a:lnTo>
                    <a:pt x="320073" y="415342"/>
                  </a:lnTo>
                  <a:cubicBezTo>
                    <a:pt x="328564" y="418286"/>
                    <a:pt x="337672" y="417601"/>
                    <a:pt x="345684" y="413493"/>
                  </a:cubicBezTo>
                  <a:cubicBezTo>
                    <a:pt x="353696" y="409385"/>
                    <a:pt x="359585" y="402334"/>
                    <a:pt x="362119" y="393707"/>
                  </a:cubicBezTo>
                  <a:cubicBezTo>
                    <a:pt x="363831" y="388024"/>
                    <a:pt x="364652" y="382205"/>
                    <a:pt x="364652" y="376385"/>
                  </a:cubicBezTo>
                  <a:cubicBezTo>
                    <a:pt x="364652" y="373715"/>
                    <a:pt x="364516" y="371045"/>
                    <a:pt x="364105" y="368375"/>
                  </a:cubicBezTo>
                  <a:lnTo>
                    <a:pt x="362940" y="359338"/>
                  </a:lnTo>
                  <a:cubicBezTo>
                    <a:pt x="362940" y="359338"/>
                    <a:pt x="363077" y="358722"/>
                    <a:pt x="363352" y="358585"/>
                  </a:cubicBezTo>
                  <a:lnTo>
                    <a:pt x="369652" y="354751"/>
                  </a:lnTo>
                  <a:cubicBezTo>
                    <a:pt x="376500" y="350643"/>
                    <a:pt x="379581" y="342427"/>
                    <a:pt x="377047" y="334827"/>
                  </a:cubicBezTo>
                  <a:lnTo>
                    <a:pt x="376226" y="332294"/>
                  </a:lnTo>
                  <a:lnTo>
                    <a:pt x="380746" y="329761"/>
                  </a:lnTo>
                  <a:cubicBezTo>
                    <a:pt x="387525" y="325996"/>
                    <a:pt x="390127" y="317574"/>
                    <a:pt x="386635" y="310660"/>
                  </a:cubicBezTo>
                  <a:lnTo>
                    <a:pt x="380266" y="297857"/>
                  </a:lnTo>
                  <a:cubicBezTo>
                    <a:pt x="379513" y="296350"/>
                    <a:pt x="380060" y="294502"/>
                    <a:pt x="381567" y="293749"/>
                  </a:cubicBezTo>
                  <a:lnTo>
                    <a:pt x="399029" y="284232"/>
                  </a:lnTo>
                  <a:cubicBezTo>
                    <a:pt x="403960" y="281494"/>
                    <a:pt x="407520" y="276838"/>
                    <a:pt x="408822" y="271361"/>
                  </a:cubicBezTo>
                  <a:cubicBezTo>
                    <a:pt x="410123" y="265884"/>
                    <a:pt x="409028" y="260133"/>
                    <a:pt x="405740" y="2554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32;g2dcf90d79ab_0_4164">
              <a:extLst>
                <a:ext uri="{FF2B5EF4-FFF2-40B4-BE49-F238E27FC236}">
                  <a16:creationId xmlns:a16="http://schemas.microsoft.com/office/drawing/2014/main" id="{55EB2023-5875-7850-9E03-97305B448071}"/>
                </a:ext>
              </a:extLst>
            </p:cNvPr>
            <p:cNvSpPr/>
            <p:nvPr/>
          </p:nvSpPr>
          <p:spPr>
            <a:xfrm>
              <a:off x="9547562" y="2441638"/>
              <a:ext cx="221735" cy="200348"/>
            </a:xfrm>
            <a:custGeom>
              <a:avLst/>
              <a:gdLst/>
              <a:ahLst/>
              <a:cxnLst/>
              <a:rect l="l" t="t" r="r" b="b"/>
              <a:pathLst>
                <a:path w="221735" h="200348" extrusionOk="0">
                  <a:moveTo>
                    <a:pt x="202287" y="114700"/>
                  </a:moveTo>
                  <a:cubicBezTo>
                    <a:pt x="202287" y="114700"/>
                    <a:pt x="202904" y="114152"/>
                    <a:pt x="203178" y="113741"/>
                  </a:cubicBezTo>
                  <a:cubicBezTo>
                    <a:pt x="215161" y="101212"/>
                    <a:pt x="221736" y="85123"/>
                    <a:pt x="221736" y="68349"/>
                  </a:cubicBezTo>
                  <a:cubicBezTo>
                    <a:pt x="221736" y="48700"/>
                    <a:pt x="212696" y="30077"/>
                    <a:pt x="197015" y="17138"/>
                  </a:cubicBezTo>
                  <a:cubicBezTo>
                    <a:pt x="172705" y="-2854"/>
                    <a:pt x="138054" y="-5524"/>
                    <a:pt x="110868" y="10017"/>
                  </a:cubicBezTo>
                  <a:cubicBezTo>
                    <a:pt x="83682" y="-5524"/>
                    <a:pt x="49031" y="-2854"/>
                    <a:pt x="24721" y="17138"/>
                  </a:cubicBezTo>
                  <a:cubicBezTo>
                    <a:pt x="8970" y="30077"/>
                    <a:pt x="0" y="48768"/>
                    <a:pt x="0" y="68349"/>
                  </a:cubicBezTo>
                  <a:cubicBezTo>
                    <a:pt x="0" y="85123"/>
                    <a:pt x="6574" y="101212"/>
                    <a:pt x="18558" y="113741"/>
                  </a:cubicBezTo>
                  <a:cubicBezTo>
                    <a:pt x="18558" y="113741"/>
                    <a:pt x="18558" y="113741"/>
                    <a:pt x="18558" y="113741"/>
                  </a:cubicBezTo>
                  <a:cubicBezTo>
                    <a:pt x="18558" y="113741"/>
                    <a:pt x="18558" y="113741"/>
                    <a:pt x="18558" y="113741"/>
                  </a:cubicBezTo>
                  <a:lnTo>
                    <a:pt x="95734" y="194050"/>
                  </a:lnTo>
                  <a:cubicBezTo>
                    <a:pt x="99568" y="198021"/>
                    <a:pt x="104978" y="200349"/>
                    <a:pt x="110594" y="200349"/>
                  </a:cubicBezTo>
                  <a:lnTo>
                    <a:pt x="110594" y="200349"/>
                  </a:lnTo>
                  <a:cubicBezTo>
                    <a:pt x="116209" y="200349"/>
                    <a:pt x="121619" y="198021"/>
                    <a:pt x="125454" y="194050"/>
                  </a:cubicBezTo>
                  <a:lnTo>
                    <a:pt x="202220" y="114563"/>
                  </a:lnTo>
                  <a:close/>
                  <a:moveTo>
                    <a:pt x="110730" y="183438"/>
                  </a:moveTo>
                  <a:cubicBezTo>
                    <a:pt x="110183" y="183438"/>
                    <a:pt x="109019" y="183301"/>
                    <a:pt x="108128" y="182343"/>
                  </a:cubicBezTo>
                  <a:lnTo>
                    <a:pt x="30953" y="102034"/>
                  </a:lnTo>
                  <a:cubicBezTo>
                    <a:pt x="30953" y="102034"/>
                    <a:pt x="30953" y="102034"/>
                    <a:pt x="30884" y="101965"/>
                  </a:cubicBezTo>
                  <a:cubicBezTo>
                    <a:pt x="21982" y="92654"/>
                    <a:pt x="17051" y="80673"/>
                    <a:pt x="17051" y="68349"/>
                  </a:cubicBezTo>
                  <a:cubicBezTo>
                    <a:pt x="17051" y="53835"/>
                    <a:pt x="23831" y="40005"/>
                    <a:pt x="35540" y="30283"/>
                  </a:cubicBezTo>
                  <a:cubicBezTo>
                    <a:pt x="55194" y="14125"/>
                    <a:pt x="84846" y="12756"/>
                    <a:pt x="106074" y="27134"/>
                  </a:cubicBezTo>
                  <a:cubicBezTo>
                    <a:pt x="108950" y="29119"/>
                    <a:pt x="112717" y="29051"/>
                    <a:pt x="115662" y="27134"/>
                  </a:cubicBezTo>
                  <a:cubicBezTo>
                    <a:pt x="136890" y="12756"/>
                    <a:pt x="166541" y="14125"/>
                    <a:pt x="186195" y="30283"/>
                  </a:cubicBezTo>
                  <a:cubicBezTo>
                    <a:pt x="197973" y="39936"/>
                    <a:pt x="204685" y="53835"/>
                    <a:pt x="204685" y="68349"/>
                  </a:cubicBezTo>
                  <a:cubicBezTo>
                    <a:pt x="204685" y="80741"/>
                    <a:pt x="199754" y="92654"/>
                    <a:pt x="191468" y="101418"/>
                  </a:cubicBezTo>
                  <a:cubicBezTo>
                    <a:pt x="191262" y="101623"/>
                    <a:pt x="191057" y="101760"/>
                    <a:pt x="190852" y="101965"/>
                  </a:cubicBezTo>
                  <a:cubicBezTo>
                    <a:pt x="190852" y="101965"/>
                    <a:pt x="190852" y="101965"/>
                    <a:pt x="190852" y="101965"/>
                  </a:cubicBezTo>
                  <a:lnTo>
                    <a:pt x="113333" y="182274"/>
                  </a:lnTo>
                  <a:cubicBezTo>
                    <a:pt x="112442" y="183233"/>
                    <a:pt x="111347" y="183370"/>
                    <a:pt x="110799" y="1833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5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2dcf90d79ab_0_3781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46" name="Google Shape;2746;g2dcf90d79ab_0_3781"/>
          <p:cNvSpPr/>
          <p:nvPr/>
        </p:nvSpPr>
        <p:spPr>
          <a:xfrm rot="5400000">
            <a:off x="1146591" y="1179058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g2dcf90d79ab_0_3781"/>
          <p:cNvSpPr txBox="1"/>
          <p:nvPr/>
        </p:nvSpPr>
        <p:spPr>
          <a:xfrm>
            <a:off x="269174" y="2451804"/>
            <a:ext cx="2790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8" name="Google Shape;2748;g2dcf90d79ab_0_3781"/>
          <p:cNvSpPr txBox="1"/>
          <p:nvPr/>
        </p:nvSpPr>
        <p:spPr>
          <a:xfrm>
            <a:off x="323383" y="3702289"/>
            <a:ext cx="115077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Case study: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72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Nissan</a:t>
            </a:r>
            <a:endParaRPr sz="72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reduce time to market with AI?</a:t>
            </a:r>
            <a:endParaRPr sz="7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5400"/>
              <a:buFont typeface="Open Sans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3" name="Google Shape;2753;g2dcf90d79ab_0_37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067" y="0"/>
            <a:ext cx="672093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4" name="Google Shape;2754;g2dcf90d79ab_0_37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9795" y="6385033"/>
            <a:ext cx="482202" cy="482166"/>
          </a:xfrm>
          <a:prstGeom prst="rect">
            <a:avLst/>
          </a:prstGeom>
          <a:noFill/>
          <a:ln>
            <a:noFill/>
          </a:ln>
        </p:spPr>
      </p:pic>
      <p:sp>
        <p:nvSpPr>
          <p:cNvPr id="2755" name="Google Shape;2755;g2dcf90d79ab_0_3788"/>
          <p:cNvSpPr/>
          <p:nvPr/>
        </p:nvSpPr>
        <p:spPr>
          <a:xfrm>
            <a:off x="314267" y="354833"/>
            <a:ext cx="610500" cy="138300"/>
          </a:xfrm>
          <a:prstGeom prst="roundRect">
            <a:avLst>
              <a:gd name="adj" fmla="val 16667"/>
            </a:avLst>
          </a:prstGeom>
          <a:solidFill>
            <a:srgbClr val="0096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g2dcf90d79ab_0_3788"/>
          <p:cNvSpPr txBox="1"/>
          <p:nvPr/>
        </p:nvSpPr>
        <p:spPr>
          <a:xfrm>
            <a:off x="938167" y="228500"/>
            <a:ext cx="108573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Auto Industry Challenge</a:t>
            </a:r>
            <a:r>
              <a:rPr lang="en-US" sz="2800" b="1" i="0" u="none" strike="noStrike" cap="none">
                <a:solidFill>
                  <a:srgbClr val="1F887E"/>
                </a:solidFill>
                <a:latin typeface="Mulish"/>
                <a:ea typeface="Mulish"/>
                <a:cs typeface="Mulish"/>
                <a:sym typeface="Mulish"/>
              </a:rPr>
              <a:t>  </a:t>
            </a:r>
            <a:endParaRPr sz="2800" b="1" i="0" u="none" strike="noStrike" cap="none">
              <a:solidFill>
                <a:srgbClr val="1F887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57" name="Google Shape;2757;g2dcf90d79ab_0_3788"/>
          <p:cNvSpPr/>
          <p:nvPr/>
        </p:nvSpPr>
        <p:spPr>
          <a:xfrm>
            <a:off x="0" y="6480767"/>
            <a:ext cx="11594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B7B7B7"/>
                </a:solidFill>
                <a:latin typeface="Mulish Medium"/>
                <a:ea typeface="Mulish Medium"/>
                <a:cs typeface="Mulish Medium"/>
                <a:sym typeface="Mulish Medium"/>
              </a:rPr>
              <a:t>Confidential &amp; Proprietary</a:t>
            </a:r>
            <a:endParaRPr sz="1100" b="0" i="1" u="none" strike="noStrike" cap="none">
              <a:solidFill>
                <a:srgbClr val="B7B7B7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758" name="Google Shape;2758;g2dcf90d79ab_0_3788"/>
          <p:cNvSpPr/>
          <p:nvPr/>
        </p:nvSpPr>
        <p:spPr>
          <a:xfrm>
            <a:off x="314267" y="614833"/>
            <a:ext cx="203700" cy="203700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g2dcf90d79ab_0_3788"/>
          <p:cNvSpPr txBox="1"/>
          <p:nvPr/>
        </p:nvSpPr>
        <p:spPr>
          <a:xfrm>
            <a:off x="544600" y="1116633"/>
            <a:ext cx="4787700" cy="5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Car Industry </a:t>
            </a:r>
            <a:endParaRPr sz="2200" b="1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100" b="0" i="1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Under disruption </a:t>
            </a:r>
            <a:endParaRPr sz="2100" b="0" i="1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Product cycles</a:t>
            </a:r>
            <a:endParaRPr sz="2200" b="1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1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60 month to 30 months?</a:t>
            </a:r>
            <a:endParaRPr sz="2200" b="0" i="1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100" b="0" i="1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Volume</a:t>
            </a:r>
            <a:endParaRPr sz="2200" b="0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1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Millions of vehicles</a:t>
            </a:r>
            <a:endParaRPr sz="2200" b="0" i="1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Complexity</a:t>
            </a:r>
            <a:endParaRPr sz="2200" b="1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1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EV transition/ AV advancements</a:t>
            </a:r>
            <a:endParaRPr sz="2200" b="0" i="1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Technology</a:t>
            </a:r>
            <a:endParaRPr sz="2200" b="1" i="0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1" u="none" strike="noStrike" cap="none" dirty="0" err="1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Software+AI</a:t>
            </a:r>
            <a:endParaRPr sz="2200" b="0" i="1" u="none" strike="noStrike" cap="none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2F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" name="Google Shape;2764;g2dcf90d79ab_0_3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400" y="0"/>
            <a:ext cx="66256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5" name="Google Shape;2765;g2dcf90d79ab_0_3798"/>
          <p:cNvSpPr/>
          <p:nvPr/>
        </p:nvSpPr>
        <p:spPr>
          <a:xfrm>
            <a:off x="0" y="6480767"/>
            <a:ext cx="11594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B7B7B7"/>
                </a:solidFill>
                <a:latin typeface="Mulish Medium"/>
                <a:ea typeface="Mulish Medium"/>
                <a:cs typeface="Mulish Medium"/>
                <a:sym typeface="Mulish Medium"/>
              </a:rPr>
              <a:t>Confidential &amp; Proprietary</a:t>
            </a:r>
            <a:endParaRPr sz="1100" b="0" i="1" u="none" strike="noStrike" cap="none">
              <a:solidFill>
                <a:srgbClr val="B7B7B7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2766" name="Google Shape;2766;g2dcf90d79ab_0_3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9795" y="6385033"/>
            <a:ext cx="482202" cy="482166"/>
          </a:xfrm>
          <a:prstGeom prst="rect">
            <a:avLst/>
          </a:prstGeom>
          <a:noFill/>
          <a:ln>
            <a:noFill/>
          </a:ln>
        </p:spPr>
      </p:pic>
      <p:sp>
        <p:nvSpPr>
          <p:cNvPr id="2767" name="Google Shape;2767;g2dcf90d79ab_0_3798"/>
          <p:cNvSpPr/>
          <p:nvPr/>
        </p:nvSpPr>
        <p:spPr>
          <a:xfrm>
            <a:off x="314267" y="354833"/>
            <a:ext cx="610500" cy="138300"/>
          </a:xfrm>
          <a:prstGeom prst="roundRect">
            <a:avLst>
              <a:gd name="adj" fmla="val 16667"/>
            </a:avLst>
          </a:prstGeom>
          <a:solidFill>
            <a:srgbClr val="0096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g2dcf90d79ab_0_3798"/>
          <p:cNvSpPr/>
          <p:nvPr/>
        </p:nvSpPr>
        <p:spPr>
          <a:xfrm>
            <a:off x="314267" y="614833"/>
            <a:ext cx="203700" cy="203700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g2dcf90d79ab_0_3798"/>
          <p:cNvSpPr txBox="1"/>
          <p:nvPr/>
        </p:nvSpPr>
        <p:spPr>
          <a:xfrm>
            <a:off x="1070575" y="1876388"/>
            <a:ext cx="40077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2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Customer  </a:t>
            </a:r>
            <a:r>
              <a:rPr lang="en-US" sz="22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Intelligence</a:t>
            </a:r>
            <a:endParaRPr sz="22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C</a:t>
            </a: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ustomer </a:t>
            </a: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needs and wants in real time</a:t>
            </a:r>
            <a:endParaRPr sz="14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Deep market analysis in hours, not weeks</a:t>
            </a:r>
            <a:endParaRPr sz="14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22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… I</a:t>
            </a:r>
            <a:r>
              <a:rPr lang="en-US" sz="22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ntegrated with Product Development</a:t>
            </a:r>
            <a:endParaRPr sz="22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Seamlessly translate </a:t>
            </a: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market signals to product </a:t>
            </a: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that delight the customer</a:t>
            </a:r>
            <a:endParaRPr sz="14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New product designs in days and not months and years</a:t>
            </a:r>
            <a:endParaRPr sz="1400" b="1" i="0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800" b="1" i="1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70" name="Google Shape;2770;g2dcf90d79ab_0_3798"/>
          <p:cNvSpPr txBox="1"/>
          <p:nvPr/>
        </p:nvSpPr>
        <p:spPr>
          <a:xfrm>
            <a:off x="1070575" y="93550"/>
            <a:ext cx="4439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AI-Powered Journey from Customer Insights to Product Development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2F"/>
        </a:solidFill>
        <a:effectLst/>
      </p:bgPr>
    </p:bg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" name="Google Shape;2775;g2dcf90d79ab_0_38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9795" y="6385033"/>
            <a:ext cx="482202" cy="48216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dcf90d79ab_0_3838"/>
          <p:cNvSpPr/>
          <p:nvPr/>
        </p:nvSpPr>
        <p:spPr>
          <a:xfrm>
            <a:off x="314267" y="354833"/>
            <a:ext cx="610500" cy="138300"/>
          </a:xfrm>
          <a:prstGeom prst="roundRect">
            <a:avLst>
              <a:gd name="adj" fmla="val 16667"/>
            </a:avLst>
          </a:prstGeom>
          <a:solidFill>
            <a:srgbClr val="0096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g2dcf90d79ab_0_3838"/>
          <p:cNvSpPr/>
          <p:nvPr/>
        </p:nvSpPr>
        <p:spPr>
          <a:xfrm>
            <a:off x="0" y="6480767"/>
            <a:ext cx="11594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B7B7B7"/>
                </a:solidFill>
                <a:latin typeface="Mulish Medium"/>
                <a:ea typeface="Mulish Medium"/>
                <a:cs typeface="Mulish Medium"/>
                <a:sym typeface="Mulish Medium"/>
              </a:rPr>
              <a:t>Confidential &amp; Proprietary</a:t>
            </a:r>
            <a:endParaRPr sz="1100" b="0" i="1" u="none" strike="noStrike" cap="none">
              <a:solidFill>
                <a:srgbClr val="B7B7B7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778" name="Google Shape;2778;g2dcf90d79ab_0_3838"/>
          <p:cNvSpPr/>
          <p:nvPr/>
        </p:nvSpPr>
        <p:spPr>
          <a:xfrm>
            <a:off x="314267" y="614833"/>
            <a:ext cx="203700" cy="203700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9" name="Google Shape;2779;g2dcf90d79ab_0_3838"/>
          <p:cNvCxnSpPr>
            <a:stCxn id="2780" idx="2"/>
          </p:cNvCxnSpPr>
          <p:nvPr/>
        </p:nvCxnSpPr>
        <p:spPr>
          <a:xfrm>
            <a:off x="1130433" y="2206067"/>
            <a:ext cx="7356900" cy="0"/>
          </a:xfrm>
          <a:prstGeom prst="straightConnector1">
            <a:avLst/>
          </a:prstGeom>
          <a:solidFill>
            <a:srgbClr val="046961"/>
          </a:solidFill>
          <a:ln w="28575" cap="flat" cmpd="sng">
            <a:solidFill>
              <a:srgbClr val="02968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780" name="Google Shape;2780;g2dcf90d79ab_0_3838"/>
          <p:cNvSpPr/>
          <p:nvPr/>
        </p:nvSpPr>
        <p:spPr>
          <a:xfrm>
            <a:off x="1130433" y="2105717"/>
            <a:ext cx="203700" cy="200700"/>
          </a:xfrm>
          <a:prstGeom prst="ellipse">
            <a:avLst/>
          </a:prstGeom>
          <a:solidFill>
            <a:srgbClr val="0296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46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g2dcf90d79ab_0_3838"/>
          <p:cNvSpPr/>
          <p:nvPr/>
        </p:nvSpPr>
        <p:spPr>
          <a:xfrm>
            <a:off x="4739433" y="2105717"/>
            <a:ext cx="203700" cy="200700"/>
          </a:xfrm>
          <a:prstGeom prst="ellipse">
            <a:avLst/>
          </a:prstGeom>
          <a:solidFill>
            <a:srgbClr val="0469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46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g2dcf90d79ab_0_3838"/>
          <p:cNvSpPr/>
          <p:nvPr/>
        </p:nvSpPr>
        <p:spPr>
          <a:xfrm>
            <a:off x="8348433" y="2105717"/>
            <a:ext cx="203700" cy="200700"/>
          </a:xfrm>
          <a:prstGeom prst="ellipse">
            <a:avLst/>
          </a:prstGeom>
          <a:solidFill>
            <a:srgbClr val="0296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46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g2dcf90d79ab_0_3838"/>
          <p:cNvSpPr txBox="1"/>
          <p:nvPr/>
        </p:nvSpPr>
        <p:spPr>
          <a:xfrm>
            <a:off x="622633" y="2306517"/>
            <a:ext cx="121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29688"/>
                </a:solidFill>
                <a:latin typeface="Mulish"/>
                <a:ea typeface="Mulish"/>
                <a:cs typeface="Mulish"/>
                <a:sym typeface="Mulish"/>
              </a:rPr>
              <a:t>STARTING POINT</a:t>
            </a:r>
            <a:endParaRPr sz="1300" b="0" i="0" u="none" strike="noStrike" cap="none">
              <a:solidFill>
                <a:srgbClr val="029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g2dcf90d79ab_0_3838"/>
          <p:cNvSpPr txBox="1"/>
          <p:nvPr/>
        </p:nvSpPr>
        <p:spPr>
          <a:xfrm>
            <a:off x="304800" y="1487800"/>
            <a:ext cx="603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29688"/>
                </a:solidFill>
                <a:latin typeface="Mulish"/>
                <a:ea typeface="Mulish"/>
                <a:cs typeface="Mulish"/>
                <a:sym typeface="Mulish"/>
              </a:rPr>
              <a:t>Idea to vehicle concept &gt; 12 – 18 months</a:t>
            </a:r>
            <a:endParaRPr sz="2100" b="1" i="0" u="none" strike="noStrike" cap="none">
              <a:solidFill>
                <a:srgbClr val="029688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85" name="Google Shape;2785;g2dcf90d79ab_0_3838"/>
          <p:cNvSpPr txBox="1"/>
          <p:nvPr/>
        </p:nvSpPr>
        <p:spPr>
          <a:xfrm>
            <a:off x="4231633" y="2306517"/>
            <a:ext cx="1219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29688"/>
                </a:solidFill>
                <a:latin typeface="Mulish"/>
                <a:ea typeface="Mulish"/>
                <a:cs typeface="Mulish"/>
                <a:sym typeface="Mulish"/>
              </a:rPr>
              <a:t>COHORT DEFINITION 4-6 months</a:t>
            </a:r>
            <a:endParaRPr sz="1300" b="1" i="0" u="none" strike="noStrike" cap="none">
              <a:solidFill>
                <a:srgbClr val="029688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86" name="Google Shape;2786;g2dcf90d79ab_0_3838"/>
          <p:cNvSpPr txBox="1"/>
          <p:nvPr/>
        </p:nvSpPr>
        <p:spPr>
          <a:xfrm>
            <a:off x="7552633" y="2306533"/>
            <a:ext cx="1795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300" b="1" i="0" u="none" strike="noStrike" cap="none">
                <a:solidFill>
                  <a:srgbClr val="029688"/>
                </a:solidFill>
                <a:latin typeface="Mulish"/>
                <a:ea typeface="Mulish"/>
                <a:cs typeface="Mulish"/>
                <a:sym typeface="Mulish"/>
              </a:rPr>
              <a:t>CONCEPT DEVELOPMENT</a:t>
            </a:r>
            <a:endParaRPr sz="1300" b="1" i="0" u="none" strike="noStrike" cap="none">
              <a:solidFill>
                <a:srgbClr val="029688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29688"/>
                </a:solidFill>
                <a:latin typeface="Mulish"/>
                <a:ea typeface="Mulish"/>
                <a:cs typeface="Mulish"/>
                <a:sym typeface="Mulish"/>
              </a:rPr>
              <a:t>+8-12 months</a:t>
            </a:r>
            <a:endParaRPr sz="1300" b="1" i="0" u="none" strike="noStrike" cap="none">
              <a:solidFill>
                <a:srgbClr val="029688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cxnSp>
        <p:nvCxnSpPr>
          <p:cNvPr id="2787" name="Google Shape;2787;g2dcf90d79ab_0_3838"/>
          <p:cNvCxnSpPr/>
          <p:nvPr/>
        </p:nvCxnSpPr>
        <p:spPr>
          <a:xfrm>
            <a:off x="1130233" y="4103467"/>
            <a:ext cx="3812700" cy="0"/>
          </a:xfrm>
          <a:prstGeom prst="straightConnector1">
            <a:avLst/>
          </a:prstGeom>
          <a:noFill/>
          <a:ln w="28575" cap="flat" cmpd="sng">
            <a:solidFill>
              <a:srgbClr val="FF572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788" name="Google Shape;2788;g2dcf90d79ab_0_3838"/>
          <p:cNvSpPr/>
          <p:nvPr/>
        </p:nvSpPr>
        <p:spPr>
          <a:xfrm>
            <a:off x="1130433" y="4003067"/>
            <a:ext cx="203700" cy="200700"/>
          </a:xfrm>
          <a:prstGeom prst="ellipse">
            <a:avLst/>
          </a:prstGeom>
          <a:solidFill>
            <a:srgbClr val="FF57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g2dcf90d79ab_0_3838"/>
          <p:cNvSpPr/>
          <p:nvPr/>
        </p:nvSpPr>
        <p:spPr>
          <a:xfrm>
            <a:off x="2934833" y="4003067"/>
            <a:ext cx="203700" cy="200700"/>
          </a:xfrm>
          <a:prstGeom prst="ellipse">
            <a:avLst/>
          </a:prstGeom>
          <a:solidFill>
            <a:srgbClr val="FF57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g2dcf90d79ab_0_3838"/>
          <p:cNvSpPr/>
          <p:nvPr/>
        </p:nvSpPr>
        <p:spPr>
          <a:xfrm>
            <a:off x="4739433" y="4003067"/>
            <a:ext cx="203700" cy="200700"/>
          </a:xfrm>
          <a:prstGeom prst="ellipse">
            <a:avLst/>
          </a:prstGeom>
          <a:solidFill>
            <a:srgbClr val="FF57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g2dcf90d79ab_0_3838"/>
          <p:cNvSpPr txBox="1"/>
          <p:nvPr/>
        </p:nvSpPr>
        <p:spPr>
          <a:xfrm>
            <a:off x="622633" y="4203867"/>
            <a:ext cx="121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5722"/>
                </a:solidFill>
                <a:latin typeface="Mulish"/>
                <a:ea typeface="Mulish"/>
                <a:cs typeface="Mulish"/>
                <a:sym typeface="Mulish"/>
              </a:rPr>
              <a:t>STARTING POINT</a:t>
            </a:r>
            <a:endParaRPr sz="1300" b="0" i="0" u="none" strike="noStrike" cap="none">
              <a:solidFill>
                <a:srgbClr val="FF57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g2dcf90d79ab_0_3838"/>
          <p:cNvSpPr txBox="1"/>
          <p:nvPr/>
        </p:nvSpPr>
        <p:spPr>
          <a:xfrm>
            <a:off x="304800" y="3372400"/>
            <a:ext cx="6393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5722"/>
                </a:solidFill>
                <a:latin typeface="Mulish"/>
                <a:ea typeface="Mulish"/>
                <a:cs typeface="Mulish"/>
                <a:sym typeface="Mulish"/>
              </a:rPr>
              <a:t>Idea to concept with AlgoVerde &gt; 3 – 4 months</a:t>
            </a:r>
            <a:endParaRPr sz="2100" b="1" i="0" u="none" strike="noStrike" cap="none">
              <a:solidFill>
                <a:srgbClr val="FF572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3" name="Google Shape;2793;g2dcf90d79ab_0_3838"/>
          <p:cNvSpPr txBox="1"/>
          <p:nvPr/>
        </p:nvSpPr>
        <p:spPr>
          <a:xfrm>
            <a:off x="2427033" y="4203867"/>
            <a:ext cx="1219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5722"/>
                </a:solidFill>
                <a:latin typeface="Mulish"/>
                <a:ea typeface="Mulish"/>
                <a:cs typeface="Mulish"/>
                <a:sym typeface="Mulish"/>
              </a:rPr>
              <a:t>COHORT DEFINITION 1  month</a:t>
            </a:r>
            <a:endParaRPr sz="1300" b="1" i="0" u="none" strike="noStrike" cap="none">
              <a:solidFill>
                <a:srgbClr val="FF572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4" name="Google Shape;2794;g2dcf90d79ab_0_3838"/>
          <p:cNvSpPr txBox="1"/>
          <p:nvPr/>
        </p:nvSpPr>
        <p:spPr>
          <a:xfrm>
            <a:off x="4073833" y="4203867"/>
            <a:ext cx="1534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300" b="1" i="0" u="none" strike="noStrike" cap="none">
                <a:solidFill>
                  <a:srgbClr val="FF5722"/>
                </a:solidFill>
                <a:latin typeface="Mulish"/>
                <a:ea typeface="Mulish"/>
                <a:cs typeface="Mulish"/>
                <a:sym typeface="Mulish"/>
              </a:rPr>
              <a:t>CONCEPT DEVELOPMENT</a:t>
            </a:r>
            <a:endParaRPr sz="1300" b="1" i="0" u="none" strike="noStrike" cap="none">
              <a:solidFill>
                <a:srgbClr val="FF5722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5722"/>
                </a:solidFill>
                <a:latin typeface="Mulish"/>
                <a:ea typeface="Mulish"/>
                <a:cs typeface="Mulish"/>
                <a:sym typeface="Mulish"/>
              </a:rPr>
              <a:t>+2-3 months</a:t>
            </a:r>
            <a:endParaRPr sz="1300" b="1" i="0" u="none" strike="noStrike" cap="none">
              <a:solidFill>
                <a:srgbClr val="FF572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5" name="Google Shape;2795;g2dcf90d79ab_0_3838"/>
          <p:cNvSpPr/>
          <p:nvPr/>
        </p:nvSpPr>
        <p:spPr>
          <a:xfrm>
            <a:off x="7236225" y="3531599"/>
            <a:ext cx="1633800" cy="1634100"/>
          </a:xfrm>
          <a:prstGeom prst="ellipse">
            <a:avLst/>
          </a:prstGeom>
          <a:noFill/>
          <a:ln w="22225" cap="flat" cmpd="sng">
            <a:solidFill>
              <a:srgbClr val="FF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700" b="1" i="0" u="none" strike="noStrike" cap="none">
                <a:solidFill>
                  <a:srgbClr val="FF5722"/>
                </a:solidFill>
                <a:latin typeface="Mulish"/>
                <a:ea typeface="Mulish"/>
                <a:cs typeface="Mulish"/>
                <a:sym typeface="Mulish"/>
              </a:rPr>
              <a:t>-75%</a:t>
            </a:r>
            <a:endParaRPr sz="2700" b="0" i="0" u="none" strike="noStrike" cap="none">
              <a:solidFill>
                <a:srgbClr val="FF57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g2dcf90d79ab_0_3838"/>
          <p:cNvSpPr txBox="1"/>
          <p:nvPr/>
        </p:nvSpPr>
        <p:spPr>
          <a:xfrm>
            <a:off x="938175" y="228500"/>
            <a:ext cx="91803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Case Study | Nissan cut concept development time by 75% with </a:t>
            </a:r>
            <a:r>
              <a:rPr lang="en-US" sz="2800" b="1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Collaborative AI Tool</a:t>
            </a:r>
            <a:endParaRPr sz="2800" b="1" i="0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7" name="Google Shape;2797;g2dcf90d79ab_0_3838"/>
          <p:cNvSpPr/>
          <p:nvPr/>
        </p:nvSpPr>
        <p:spPr>
          <a:xfrm>
            <a:off x="9750925" y="2245375"/>
            <a:ext cx="2136600" cy="2637300"/>
          </a:xfrm>
          <a:prstGeom prst="roundRect">
            <a:avLst>
              <a:gd name="adj" fmla="val 4593"/>
            </a:avLst>
          </a:pr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216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1F887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8" name="Google Shape;2798;g2dcf90d79ab_0_3838"/>
          <p:cNvSpPr txBox="1"/>
          <p:nvPr/>
        </p:nvSpPr>
        <p:spPr>
          <a:xfrm>
            <a:off x="9921625" y="2562925"/>
            <a:ext cx="1795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Time to Market</a:t>
            </a:r>
            <a:endParaRPr sz="1600" b="1" i="0" u="none" strike="noStrike" cap="none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Agility</a:t>
            </a:r>
            <a:endParaRPr sz="1600" b="1" i="0" u="none" strike="noStrike" cap="none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Cost Savings</a:t>
            </a:r>
            <a:endParaRPr sz="1600" b="1" i="0" u="none" strike="noStrike" cap="none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Customer Centricity</a:t>
            </a:r>
            <a:endParaRPr sz="1600" b="1" i="0" u="none" strike="noStrike" cap="none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99" name="Google Shape;2799;g2dcf90d79ab_0_3838"/>
          <p:cNvSpPr/>
          <p:nvPr/>
        </p:nvSpPr>
        <p:spPr>
          <a:xfrm>
            <a:off x="9921625" y="1996575"/>
            <a:ext cx="1795200" cy="330300"/>
          </a:xfrm>
          <a:prstGeom prst="roundRect">
            <a:avLst>
              <a:gd name="adj" fmla="val 17681"/>
            </a:avLst>
          </a:prstGeom>
          <a:solidFill>
            <a:srgbClr val="0096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Impact</a:t>
            </a:r>
            <a:endParaRPr sz="1900" b="1" i="0" u="none" strike="noStrike" cap="non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2dcf90d79ab_0_440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247" name="Google Shape;2247;g2dcf90d79ab_0_4402"/>
          <p:cNvSpPr/>
          <p:nvPr/>
        </p:nvSpPr>
        <p:spPr>
          <a:xfrm rot="5400000">
            <a:off x="1146591" y="1179058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g2dcf90d79ab_0_4402"/>
          <p:cNvSpPr txBox="1"/>
          <p:nvPr/>
        </p:nvSpPr>
        <p:spPr>
          <a:xfrm>
            <a:off x="-16" y="2441275"/>
            <a:ext cx="29028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21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1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9" name="Google Shape;2249;g2dcf90d79ab_0_4402"/>
          <p:cNvSpPr txBox="1"/>
          <p:nvPr/>
        </p:nvSpPr>
        <p:spPr>
          <a:xfrm>
            <a:off x="323375" y="3508600"/>
            <a:ext cx="11669700" cy="1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-US" sz="4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 happening with AI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71BD7-A9DC-76AD-CDE0-44C33927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E1E3-68EB-620D-C2F5-81E03BB12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11" y="1958019"/>
            <a:ext cx="10261600" cy="1409337"/>
          </a:xfrm>
        </p:spPr>
        <p:txBody>
          <a:bodyPr>
            <a:normAutofit/>
          </a:bodyPr>
          <a:lstStyle/>
          <a:p>
            <a:pPr algn="l"/>
            <a:r>
              <a:rPr lang="en-US" sz="9600" dirty="0">
                <a:ln w="28575">
                  <a:solidFill>
                    <a:schemeClr val="tx2"/>
                  </a:solidFill>
                  <a:miter lim="800000"/>
                </a:ln>
                <a:noFill/>
              </a:rPr>
              <a:t>Focus Fuel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9E2EB-97A5-F48D-C415-D82798B7C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83" y="3801751"/>
            <a:ext cx="8047416" cy="1202995"/>
          </a:xfrm>
        </p:spPr>
        <p:txBody>
          <a:bodyPr>
            <a:noAutofit/>
          </a:bodyPr>
          <a:lstStyle/>
          <a:p>
            <a:pPr marL="0"/>
            <a:r>
              <a:rPr lang="en-US" sz="2000" b="0" dirty="0">
                <a:solidFill>
                  <a:schemeClr val="bg1"/>
                </a:solidFill>
              </a:rPr>
              <a:t>Focus Fuel is a brand offering caffeine gummies designed to provide a convenient and tasty way to boost energy, focus, and electrolyte balance.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03E57-378A-3DAB-49BE-9B5F07F77F63}"/>
              </a:ext>
            </a:extLst>
          </p:cNvPr>
          <p:cNvSpPr txBox="1"/>
          <p:nvPr/>
        </p:nvSpPr>
        <p:spPr>
          <a:xfrm>
            <a:off x="385983" y="3213556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thefocusfuel.com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C72950F-CCFD-46B4-1D67-820C4F3C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78" y="596328"/>
            <a:ext cx="5433084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2dcf90d79ab_0_30896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992" name="Google Shape;2992;g2dcf90d79ab_0_30896"/>
          <p:cNvSpPr/>
          <p:nvPr/>
        </p:nvSpPr>
        <p:spPr>
          <a:xfrm rot="5400000">
            <a:off x="1146591" y="1179058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g2dcf90d79ab_0_30896"/>
          <p:cNvSpPr txBox="1"/>
          <p:nvPr/>
        </p:nvSpPr>
        <p:spPr>
          <a:xfrm>
            <a:off x="-16" y="2441275"/>
            <a:ext cx="29028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21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4" name="Google Shape;2994;g2dcf90d79ab_0_30896"/>
          <p:cNvSpPr txBox="1"/>
          <p:nvPr/>
        </p:nvSpPr>
        <p:spPr>
          <a:xfrm>
            <a:off x="323375" y="3508600"/>
            <a:ext cx="11669700" cy="1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4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Cost of Expertise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2dcf90d79ab_0_33247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70" name="Google Shape;2970;g2dcf90d79ab_0_33247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 dirty="0"/>
              <a:t>Transformational Technologies Shift Business Models</a:t>
            </a:r>
            <a:endParaRPr dirty="0"/>
          </a:p>
        </p:txBody>
      </p:sp>
      <p:pic>
        <p:nvPicPr>
          <p:cNvPr id="2971" name="Google Shape;2971;g2dcf90d79ab_0_33247" descr="A green circle with black lines in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3301" y="2571309"/>
            <a:ext cx="799606" cy="79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2" name="Google Shape;2972;g2dcf90d79ab_0_33247" descr="A logo of a music no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2283" y="2391856"/>
            <a:ext cx="1304586" cy="110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dcf90d79ab_0_3324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4304" y="1361913"/>
            <a:ext cx="719468" cy="7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4" name="Google Shape;2974;g2dcf90d79ab_0_33247" descr="A group of colorful circle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6132" y="1463987"/>
            <a:ext cx="1716888" cy="5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5" name="Google Shape;2975;g2dcf90d79ab_0_33247" descr="A picture containing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56384" y="1313875"/>
            <a:ext cx="1453440" cy="8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6" name="Google Shape;2976;g2dcf90d79ab_0_33247"/>
          <p:cNvSpPr txBox="1"/>
          <p:nvPr/>
        </p:nvSpPr>
        <p:spPr>
          <a:xfrm>
            <a:off x="6991778" y="4937022"/>
            <a:ext cx="82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1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7" name="Google Shape;2977;g2dcf90d79ab_0_33247" descr="Tiktok White icon PNG and SVG Vector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8504" y="3909136"/>
            <a:ext cx="692144" cy="69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978" name="Google Shape;2978;g2dcf90d79ab_0_33247"/>
          <p:cNvSpPr/>
          <p:nvPr/>
        </p:nvSpPr>
        <p:spPr>
          <a:xfrm>
            <a:off x="4270727" y="1429916"/>
            <a:ext cx="1545056" cy="584453"/>
          </a:xfrm>
          <a:custGeom>
            <a:avLst/>
            <a:gdLst/>
            <a:ahLst/>
            <a:cxnLst/>
            <a:rect l="l" t="t" r="r" b="b"/>
            <a:pathLst>
              <a:path w="2596732" h="982274" extrusionOk="0">
                <a:moveTo>
                  <a:pt x="1758527" y="0"/>
                </a:moveTo>
                <a:lnTo>
                  <a:pt x="2596732" y="491917"/>
                </a:lnTo>
                <a:lnTo>
                  <a:pt x="1758527" y="982274"/>
                </a:lnTo>
                <a:lnTo>
                  <a:pt x="1758527" y="795976"/>
                </a:lnTo>
                <a:lnTo>
                  <a:pt x="1409208" y="795976"/>
                </a:lnTo>
                <a:lnTo>
                  <a:pt x="434340" y="795976"/>
                </a:lnTo>
                <a:lnTo>
                  <a:pt x="0" y="795976"/>
                </a:lnTo>
                <a:lnTo>
                  <a:pt x="349319" y="186301"/>
                </a:lnTo>
                <a:lnTo>
                  <a:pt x="434340" y="186301"/>
                </a:lnTo>
                <a:lnTo>
                  <a:pt x="1758527" y="18630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4000">
                <a:schemeClr val="dk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79" name="Google Shape;2979;g2dcf90d79ab_0_33247"/>
          <p:cNvGrpSpPr/>
          <p:nvPr/>
        </p:nvGrpSpPr>
        <p:grpSpPr>
          <a:xfrm>
            <a:off x="2464411" y="2530767"/>
            <a:ext cx="3351372" cy="1079940"/>
            <a:chOff x="2553619" y="2155095"/>
            <a:chExt cx="3351372" cy="1079940"/>
          </a:xfrm>
        </p:grpSpPr>
        <p:pic>
          <p:nvPicPr>
            <p:cNvPr id="2980" name="Google Shape;2980;g2dcf90d79ab_0_33247" descr="A logo of a cat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53619" y="2155095"/>
              <a:ext cx="999254" cy="1079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1" name="Google Shape;2981;g2dcf90d79ab_0_33247"/>
            <p:cNvSpPr/>
            <p:nvPr/>
          </p:nvSpPr>
          <p:spPr>
            <a:xfrm>
              <a:off x="4359935" y="2342311"/>
              <a:ext cx="1545056" cy="584453"/>
            </a:xfrm>
            <a:custGeom>
              <a:avLst/>
              <a:gdLst/>
              <a:ahLst/>
              <a:cxnLst/>
              <a:rect l="l" t="t" r="r" b="b"/>
              <a:pathLst>
                <a:path w="2596732" h="982274" extrusionOk="0">
                  <a:moveTo>
                    <a:pt x="1758527" y="0"/>
                  </a:moveTo>
                  <a:lnTo>
                    <a:pt x="2596732" y="491917"/>
                  </a:lnTo>
                  <a:lnTo>
                    <a:pt x="1758527" y="982274"/>
                  </a:lnTo>
                  <a:lnTo>
                    <a:pt x="1758527" y="795976"/>
                  </a:lnTo>
                  <a:lnTo>
                    <a:pt x="1409208" y="795976"/>
                  </a:lnTo>
                  <a:lnTo>
                    <a:pt x="434340" y="795976"/>
                  </a:lnTo>
                  <a:lnTo>
                    <a:pt x="0" y="795976"/>
                  </a:lnTo>
                  <a:lnTo>
                    <a:pt x="349319" y="186301"/>
                  </a:lnTo>
                  <a:lnTo>
                    <a:pt x="434340" y="186301"/>
                  </a:lnTo>
                  <a:lnTo>
                    <a:pt x="1758527" y="18630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4000">
                  <a:schemeClr val="dk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82875" tIns="45700" rIns="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82" name="Google Shape;2982;g2dcf90d79ab_0_33247"/>
          <p:cNvSpPr/>
          <p:nvPr/>
        </p:nvSpPr>
        <p:spPr>
          <a:xfrm>
            <a:off x="4270727" y="4006050"/>
            <a:ext cx="1545056" cy="584453"/>
          </a:xfrm>
          <a:custGeom>
            <a:avLst/>
            <a:gdLst/>
            <a:ahLst/>
            <a:cxnLst/>
            <a:rect l="l" t="t" r="r" b="b"/>
            <a:pathLst>
              <a:path w="2596732" h="982274" extrusionOk="0">
                <a:moveTo>
                  <a:pt x="1758527" y="0"/>
                </a:moveTo>
                <a:lnTo>
                  <a:pt x="2596732" y="491917"/>
                </a:lnTo>
                <a:lnTo>
                  <a:pt x="1758527" y="982274"/>
                </a:lnTo>
                <a:lnTo>
                  <a:pt x="1758527" y="795976"/>
                </a:lnTo>
                <a:lnTo>
                  <a:pt x="1409208" y="795976"/>
                </a:lnTo>
                <a:lnTo>
                  <a:pt x="434340" y="795976"/>
                </a:lnTo>
                <a:lnTo>
                  <a:pt x="0" y="795976"/>
                </a:lnTo>
                <a:lnTo>
                  <a:pt x="349319" y="186301"/>
                </a:lnTo>
                <a:lnTo>
                  <a:pt x="434340" y="186301"/>
                </a:lnTo>
                <a:lnTo>
                  <a:pt x="1758527" y="18630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4000">
                <a:schemeClr val="dk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83" name="Google Shape;2983;g2dcf90d79ab_0_33247"/>
          <p:cNvGrpSpPr/>
          <p:nvPr/>
        </p:nvGrpSpPr>
        <p:grpSpPr>
          <a:xfrm>
            <a:off x="2142327" y="5152647"/>
            <a:ext cx="3673456" cy="924426"/>
            <a:chOff x="2231535" y="5215887"/>
            <a:chExt cx="3673456" cy="924426"/>
          </a:xfrm>
        </p:grpSpPr>
        <p:pic>
          <p:nvPicPr>
            <p:cNvPr id="2984" name="Google Shape;2984;g2dcf90d79ab_0_3324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31535" y="5215887"/>
              <a:ext cx="1643422" cy="924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5" name="Google Shape;2985;g2dcf90d79ab_0_33247"/>
            <p:cNvSpPr/>
            <p:nvPr/>
          </p:nvSpPr>
          <p:spPr>
            <a:xfrm>
              <a:off x="4359935" y="5357356"/>
              <a:ext cx="1545056" cy="584453"/>
            </a:xfrm>
            <a:custGeom>
              <a:avLst/>
              <a:gdLst/>
              <a:ahLst/>
              <a:cxnLst/>
              <a:rect l="l" t="t" r="r" b="b"/>
              <a:pathLst>
                <a:path w="2596732" h="982274" extrusionOk="0">
                  <a:moveTo>
                    <a:pt x="1758527" y="0"/>
                  </a:moveTo>
                  <a:lnTo>
                    <a:pt x="2596732" y="491917"/>
                  </a:lnTo>
                  <a:lnTo>
                    <a:pt x="1758527" y="982274"/>
                  </a:lnTo>
                  <a:lnTo>
                    <a:pt x="1758527" y="795976"/>
                  </a:lnTo>
                  <a:lnTo>
                    <a:pt x="1409208" y="795976"/>
                  </a:lnTo>
                  <a:lnTo>
                    <a:pt x="434340" y="795976"/>
                  </a:lnTo>
                  <a:lnTo>
                    <a:pt x="0" y="795976"/>
                  </a:lnTo>
                  <a:lnTo>
                    <a:pt x="349319" y="186301"/>
                  </a:lnTo>
                  <a:lnTo>
                    <a:pt x="434340" y="186301"/>
                  </a:lnTo>
                  <a:lnTo>
                    <a:pt x="1758527" y="18630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4000">
                  <a:schemeClr val="dk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82875" tIns="45700" rIns="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86" name="Google Shape;2986;g2dcf90d79ab_0_332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25599" y="3853649"/>
            <a:ext cx="1021676" cy="102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g2dcf90d79ab_0_22956"/>
          <p:cNvSpPr txBox="1">
            <a:spLocks noGrp="1"/>
          </p:cNvSpPr>
          <p:nvPr>
            <p:ph type="title"/>
          </p:nvPr>
        </p:nvSpPr>
        <p:spPr>
          <a:xfrm>
            <a:off x="2807848" y="1753524"/>
            <a:ext cx="84222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540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/>
              <a:t>I Lowers the Cost of Expertise</a:t>
            </a:r>
            <a:endParaRPr/>
          </a:p>
        </p:txBody>
      </p:sp>
      <p:grpSp>
        <p:nvGrpSpPr>
          <p:cNvPr id="3000" name="Google Shape;3000;g2dcf90d79ab_0_22956"/>
          <p:cNvGrpSpPr/>
          <p:nvPr/>
        </p:nvGrpSpPr>
        <p:grpSpPr>
          <a:xfrm>
            <a:off x="689715" y="2675947"/>
            <a:ext cx="1273200" cy="1273200"/>
            <a:chOff x="573374" y="2675947"/>
            <a:chExt cx="1273200" cy="1273200"/>
          </a:xfrm>
        </p:grpSpPr>
        <p:sp>
          <p:nvSpPr>
            <p:cNvPr id="3001" name="Google Shape;3001;g2dcf90d79ab_0_22956"/>
            <p:cNvSpPr/>
            <p:nvPr/>
          </p:nvSpPr>
          <p:spPr>
            <a:xfrm>
              <a:off x="573374" y="2675947"/>
              <a:ext cx="1273200" cy="1273200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02" name="Google Shape;3002;g2dcf90d79ab_0_22956"/>
            <p:cNvGrpSpPr/>
            <p:nvPr/>
          </p:nvGrpSpPr>
          <p:grpSpPr>
            <a:xfrm>
              <a:off x="839761" y="2949489"/>
              <a:ext cx="730311" cy="719962"/>
              <a:chOff x="839761" y="2949489"/>
              <a:chExt cx="730311" cy="719962"/>
            </a:xfrm>
          </p:grpSpPr>
          <p:sp>
            <p:nvSpPr>
              <p:cNvPr id="3003" name="Google Shape;3003;g2dcf90d79ab_0_22956"/>
              <p:cNvSpPr/>
              <p:nvPr/>
            </p:nvSpPr>
            <p:spPr>
              <a:xfrm>
                <a:off x="840007" y="3352356"/>
                <a:ext cx="177915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213511" extrusionOk="0">
                    <a:moveTo>
                      <a:pt x="171167" y="123715"/>
                    </a:moveTo>
                    <a:cubicBezTo>
                      <a:pt x="175338" y="121641"/>
                      <a:pt x="177915" y="117371"/>
                      <a:pt x="177915" y="112856"/>
                    </a:cubicBezTo>
                    <a:lnTo>
                      <a:pt x="177915" y="12201"/>
                    </a:lnTo>
                    <a:cubicBezTo>
                      <a:pt x="177915" y="5490"/>
                      <a:pt x="172394" y="0"/>
                      <a:pt x="16564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153375" y="24401"/>
                    </a:lnTo>
                    <a:lnTo>
                      <a:pt x="153375" y="105414"/>
                    </a:lnTo>
                    <a:lnTo>
                      <a:pt x="101841" y="130913"/>
                    </a:lnTo>
                    <a:cubicBezTo>
                      <a:pt x="92393" y="121641"/>
                      <a:pt x="79142" y="115906"/>
                      <a:pt x="64418" y="115906"/>
                    </a:cubicBezTo>
                    <a:cubicBezTo>
                      <a:pt x="35706" y="115906"/>
                      <a:pt x="12270" y="137746"/>
                      <a:pt x="12270" y="164709"/>
                    </a:cubicBezTo>
                    <a:cubicBezTo>
                      <a:pt x="12270" y="191673"/>
                      <a:pt x="35706" y="213512"/>
                      <a:pt x="64418" y="213512"/>
                    </a:cubicBezTo>
                    <a:cubicBezTo>
                      <a:pt x="93129" y="213512"/>
                      <a:pt x="116565" y="191673"/>
                      <a:pt x="116565" y="164709"/>
                    </a:cubicBezTo>
                    <a:cubicBezTo>
                      <a:pt x="116565" y="160317"/>
                      <a:pt x="115706" y="156047"/>
                      <a:pt x="114479" y="151898"/>
                    </a:cubicBezTo>
                    <a:lnTo>
                      <a:pt x="171044" y="123837"/>
                    </a:lnTo>
                    <a:close/>
                    <a:moveTo>
                      <a:pt x="64418" y="188989"/>
                    </a:moveTo>
                    <a:cubicBezTo>
                      <a:pt x="49203" y="188989"/>
                      <a:pt x="36810" y="178008"/>
                      <a:pt x="36810" y="164587"/>
                    </a:cubicBezTo>
                    <a:cubicBezTo>
                      <a:pt x="36810" y="151166"/>
                      <a:pt x="49203" y="140186"/>
                      <a:pt x="64418" y="140186"/>
                    </a:cubicBezTo>
                    <a:cubicBezTo>
                      <a:pt x="73620" y="140186"/>
                      <a:pt x="81841" y="144212"/>
                      <a:pt x="86872" y="150434"/>
                    </a:cubicBezTo>
                    <a:cubicBezTo>
                      <a:pt x="86994" y="150800"/>
                      <a:pt x="86994" y="151288"/>
                      <a:pt x="87240" y="151776"/>
                    </a:cubicBezTo>
                    <a:cubicBezTo>
                      <a:pt x="87976" y="153119"/>
                      <a:pt x="88835" y="154217"/>
                      <a:pt x="89939" y="155193"/>
                    </a:cubicBezTo>
                    <a:cubicBezTo>
                      <a:pt x="91289" y="158121"/>
                      <a:pt x="92148" y="161293"/>
                      <a:pt x="92148" y="164587"/>
                    </a:cubicBezTo>
                    <a:cubicBezTo>
                      <a:pt x="92148" y="178008"/>
                      <a:pt x="79755" y="188989"/>
                      <a:pt x="64540" y="1889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g2dcf90d79ab_0_22956"/>
              <p:cNvSpPr/>
              <p:nvPr/>
            </p:nvSpPr>
            <p:spPr>
              <a:xfrm>
                <a:off x="993382" y="3401037"/>
                <a:ext cx="128835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835" h="231812" extrusionOk="0">
                    <a:moveTo>
                      <a:pt x="116565" y="0"/>
                    </a:moveTo>
                    <a:cubicBezTo>
                      <a:pt x="109817" y="0"/>
                      <a:pt x="104295" y="5490"/>
                      <a:pt x="104295" y="12201"/>
                    </a:cubicBezTo>
                    <a:lnTo>
                      <a:pt x="104295" y="100534"/>
                    </a:lnTo>
                    <a:lnTo>
                      <a:pt x="74479" y="133353"/>
                    </a:lnTo>
                    <a:cubicBezTo>
                      <a:pt x="67730" y="130059"/>
                      <a:pt x="60123" y="128107"/>
                      <a:pt x="52148" y="128107"/>
                    </a:cubicBezTo>
                    <a:cubicBezTo>
                      <a:pt x="23436" y="128107"/>
                      <a:pt x="0" y="151410"/>
                      <a:pt x="0" y="179960"/>
                    </a:cubicBezTo>
                    <a:cubicBezTo>
                      <a:pt x="0" y="208510"/>
                      <a:pt x="23436" y="231813"/>
                      <a:pt x="52148" y="231813"/>
                    </a:cubicBezTo>
                    <a:cubicBezTo>
                      <a:pt x="80859" y="231813"/>
                      <a:pt x="104295" y="208510"/>
                      <a:pt x="104295" y="179960"/>
                    </a:cubicBezTo>
                    <a:cubicBezTo>
                      <a:pt x="104295" y="168247"/>
                      <a:pt x="100246" y="157511"/>
                      <a:pt x="93497" y="148726"/>
                    </a:cubicBezTo>
                    <a:lnTo>
                      <a:pt x="125645" y="113344"/>
                    </a:lnTo>
                    <a:cubicBezTo>
                      <a:pt x="127731" y="111148"/>
                      <a:pt x="128835" y="108220"/>
                      <a:pt x="128835" y="105170"/>
                    </a:cubicBezTo>
                    <a:lnTo>
                      <a:pt x="128835" y="12201"/>
                    </a:lnTo>
                    <a:cubicBezTo>
                      <a:pt x="128835" y="5490"/>
                      <a:pt x="123313" y="0"/>
                      <a:pt x="116565" y="0"/>
                    </a:cubicBezTo>
                    <a:close/>
                    <a:moveTo>
                      <a:pt x="52148" y="207412"/>
                    </a:moveTo>
                    <a:cubicBezTo>
                      <a:pt x="36933" y="207412"/>
                      <a:pt x="24540" y="195089"/>
                      <a:pt x="24540" y="179960"/>
                    </a:cubicBezTo>
                    <a:cubicBezTo>
                      <a:pt x="24540" y="164831"/>
                      <a:pt x="36933" y="152508"/>
                      <a:pt x="52148" y="152508"/>
                    </a:cubicBezTo>
                    <a:cubicBezTo>
                      <a:pt x="55460" y="152508"/>
                      <a:pt x="58651" y="153241"/>
                      <a:pt x="61595" y="154339"/>
                    </a:cubicBezTo>
                    <a:cubicBezTo>
                      <a:pt x="61963" y="157023"/>
                      <a:pt x="63190" y="159585"/>
                      <a:pt x="65399" y="161659"/>
                    </a:cubicBezTo>
                    <a:cubicBezTo>
                      <a:pt x="67730" y="163733"/>
                      <a:pt x="70675" y="164831"/>
                      <a:pt x="73620" y="164831"/>
                    </a:cubicBezTo>
                    <a:cubicBezTo>
                      <a:pt x="74111" y="164831"/>
                      <a:pt x="74479" y="164587"/>
                      <a:pt x="74847" y="164587"/>
                    </a:cubicBezTo>
                    <a:cubicBezTo>
                      <a:pt x="77915" y="168979"/>
                      <a:pt x="79755" y="174348"/>
                      <a:pt x="79755" y="180082"/>
                    </a:cubicBezTo>
                    <a:cubicBezTo>
                      <a:pt x="79755" y="195211"/>
                      <a:pt x="67362" y="207534"/>
                      <a:pt x="52148" y="2075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g2dcf90d79ab_0_22956"/>
              <p:cNvSpPr/>
              <p:nvPr/>
            </p:nvSpPr>
            <p:spPr>
              <a:xfrm>
                <a:off x="1281727" y="3400915"/>
                <a:ext cx="128712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712" h="231812" extrusionOk="0">
                    <a:moveTo>
                      <a:pt x="76688" y="128229"/>
                    </a:moveTo>
                    <a:cubicBezTo>
                      <a:pt x="69326" y="128229"/>
                      <a:pt x="62332" y="129815"/>
                      <a:pt x="55951" y="132499"/>
                    </a:cubicBezTo>
                    <a:lnTo>
                      <a:pt x="24540" y="88089"/>
                    </a:lnTo>
                    <a:lnTo>
                      <a:pt x="24540" y="12201"/>
                    </a:lnTo>
                    <a:cubicBezTo>
                      <a:pt x="24540" y="5490"/>
                      <a:pt x="19018" y="0"/>
                      <a:pt x="12270" y="0"/>
                    </a:cubicBezTo>
                    <a:cubicBezTo>
                      <a:pt x="5522" y="0"/>
                      <a:pt x="0" y="5490"/>
                      <a:pt x="0" y="12201"/>
                    </a:cubicBezTo>
                    <a:lnTo>
                      <a:pt x="0" y="91871"/>
                    </a:lnTo>
                    <a:cubicBezTo>
                      <a:pt x="0" y="94433"/>
                      <a:pt x="736" y="96873"/>
                      <a:pt x="2209" y="98947"/>
                    </a:cubicBezTo>
                    <a:lnTo>
                      <a:pt x="36442" y="147262"/>
                    </a:lnTo>
                    <a:cubicBezTo>
                      <a:pt x="29080" y="156169"/>
                      <a:pt x="24417" y="167515"/>
                      <a:pt x="24417" y="179960"/>
                    </a:cubicBezTo>
                    <a:cubicBezTo>
                      <a:pt x="24417" y="208510"/>
                      <a:pt x="47853" y="231813"/>
                      <a:pt x="76565" y="231813"/>
                    </a:cubicBezTo>
                    <a:cubicBezTo>
                      <a:pt x="105277" y="231813"/>
                      <a:pt x="128712" y="208510"/>
                      <a:pt x="128712" y="179960"/>
                    </a:cubicBezTo>
                    <a:cubicBezTo>
                      <a:pt x="128712" y="151410"/>
                      <a:pt x="105277" y="128107"/>
                      <a:pt x="76565" y="128107"/>
                    </a:cubicBezTo>
                    <a:close/>
                    <a:moveTo>
                      <a:pt x="76688" y="207534"/>
                    </a:moveTo>
                    <a:cubicBezTo>
                      <a:pt x="61473" y="207534"/>
                      <a:pt x="49080" y="195211"/>
                      <a:pt x="49080" y="180082"/>
                    </a:cubicBezTo>
                    <a:cubicBezTo>
                      <a:pt x="49080" y="174348"/>
                      <a:pt x="50921" y="168979"/>
                      <a:pt x="53988" y="164587"/>
                    </a:cubicBezTo>
                    <a:cubicBezTo>
                      <a:pt x="54479" y="164587"/>
                      <a:pt x="54847" y="164831"/>
                      <a:pt x="55215" y="164831"/>
                    </a:cubicBezTo>
                    <a:cubicBezTo>
                      <a:pt x="57669" y="164831"/>
                      <a:pt x="60123" y="164099"/>
                      <a:pt x="62332" y="162635"/>
                    </a:cubicBezTo>
                    <a:cubicBezTo>
                      <a:pt x="65154" y="160683"/>
                      <a:pt x="66872" y="157633"/>
                      <a:pt x="67362" y="154461"/>
                    </a:cubicBezTo>
                    <a:cubicBezTo>
                      <a:pt x="70307" y="153363"/>
                      <a:pt x="73497" y="152752"/>
                      <a:pt x="76810" y="152752"/>
                    </a:cubicBezTo>
                    <a:cubicBezTo>
                      <a:pt x="92025" y="152752"/>
                      <a:pt x="104418" y="165075"/>
                      <a:pt x="104418" y="180204"/>
                    </a:cubicBezTo>
                    <a:cubicBezTo>
                      <a:pt x="104418" y="195333"/>
                      <a:pt x="92025" y="207656"/>
                      <a:pt x="76810" y="207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g2dcf90d79ab_0_22956"/>
              <p:cNvSpPr/>
              <p:nvPr/>
            </p:nvSpPr>
            <p:spPr>
              <a:xfrm>
                <a:off x="1152892" y="3401037"/>
                <a:ext cx="104295" cy="268414"/>
              </a:xfrm>
              <a:custGeom>
                <a:avLst/>
                <a:gdLst/>
                <a:ahLst/>
                <a:cxnLst/>
                <a:rect l="l" t="t" r="r" b="b"/>
                <a:pathLst>
                  <a:path w="104295" h="268414" extrusionOk="0">
                    <a:moveTo>
                      <a:pt x="61350" y="171664"/>
                    </a:moveTo>
                    <a:lnTo>
                      <a:pt x="61350" y="12201"/>
                    </a:lnTo>
                    <a:cubicBezTo>
                      <a:pt x="61350" y="5490"/>
                      <a:pt x="55828" y="0"/>
                      <a:pt x="49080" y="0"/>
                    </a:cubicBezTo>
                    <a:cubicBezTo>
                      <a:pt x="42332" y="0"/>
                      <a:pt x="36810" y="5490"/>
                      <a:pt x="36810" y="12201"/>
                    </a:cubicBezTo>
                    <a:lnTo>
                      <a:pt x="36810" y="173250"/>
                    </a:lnTo>
                    <a:cubicBezTo>
                      <a:pt x="15583" y="179472"/>
                      <a:pt x="0" y="197773"/>
                      <a:pt x="0" y="219612"/>
                    </a:cubicBezTo>
                    <a:cubicBezTo>
                      <a:pt x="0" y="246576"/>
                      <a:pt x="23436" y="268415"/>
                      <a:pt x="52148" y="268415"/>
                    </a:cubicBezTo>
                    <a:cubicBezTo>
                      <a:pt x="80859" y="268415"/>
                      <a:pt x="104295" y="246576"/>
                      <a:pt x="104295" y="219612"/>
                    </a:cubicBezTo>
                    <a:cubicBezTo>
                      <a:pt x="104295" y="195699"/>
                      <a:pt x="85767" y="175812"/>
                      <a:pt x="61350" y="171664"/>
                    </a:cubicBezTo>
                    <a:close/>
                    <a:moveTo>
                      <a:pt x="52148" y="244014"/>
                    </a:moveTo>
                    <a:cubicBezTo>
                      <a:pt x="36933" y="244014"/>
                      <a:pt x="24540" y="233033"/>
                      <a:pt x="24540" y="219612"/>
                    </a:cubicBezTo>
                    <a:cubicBezTo>
                      <a:pt x="24540" y="206191"/>
                      <a:pt x="36933" y="195211"/>
                      <a:pt x="52148" y="195211"/>
                    </a:cubicBezTo>
                    <a:cubicBezTo>
                      <a:pt x="67362" y="195211"/>
                      <a:pt x="79755" y="206191"/>
                      <a:pt x="79755" y="219612"/>
                    </a:cubicBezTo>
                    <a:cubicBezTo>
                      <a:pt x="79755" y="233033"/>
                      <a:pt x="67362" y="244014"/>
                      <a:pt x="52148" y="2440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g2dcf90d79ab_0_22956"/>
              <p:cNvSpPr/>
              <p:nvPr/>
            </p:nvSpPr>
            <p:spPr>
              <a:xfrm>
                <a:off x="1386022" y="3352234"/>
                <a:ext cx="184050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84050" h="213511" extrusionOk="0">
                    <a:moveTo>
                      <a:pt x="171780" y="0"/>
                    </a:move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lnTo>
                      <a:pt x="0" y="125545"/>
                    </a:lnTo>
                    <a:cubicBezTo>
                      <a:pt x="0" y="130913"/>
                      <a:pt x="3436" y="135550"/>
                      <a:pt x="8589" y="137136"/>
                    </a:cubicBezTo>
                    <a:lnTo>
                      <a:pt x="68344" y="155681"/>
                    </a:lnTo>
                    <a:cubicBezTo>
                      <a:pt x="67730" y="158609"/>
                      <a:pt x="67485" y="161659"/>
                      <a:pt x="67485" y="164709"/>
                    </a:cubicBezTo>
                    <a:cubicBezTo>
                      <a:pt x="67485" y="191673"/>
                      <a:pt x="89448" y="213512"/>
                      <a:pt x="116565" y="213512"/>
                    </a:cubicBezTo>
                    <a:cubicBezTo>
                      <a:pt x="143682" y="213512"/>
                      <a:pt x="165645" y="191673"/>
                      <a:pt x="165645" y="164709"/>
                    </a:cubicBezTo>
                    <a:cubicBezTo>
                      <a:pt x="165645" y="137746"/>
                      <a:pt x="143682" y="115906"/>
                      <a:pt x="116565" y="115906"/>
                    </a:cubicBezTo>
                    <a:cubicBezTo>
                      <a:pt x="101473" y="115906"/>
                      <a:pt x="88221" y="122861"/>
                      <a:pt x="79142" y="133475"/>
                    </a:cubicBezTo>
                    <a:lnTo>
                      <a:pt x="24540" y="116516"/>
                    </a:lnTo>
                    <a:lnTo>
                      <a:pt x="24540" y="24401"/>
                    </a:lnTo>
                    <a:lnTo>
                      <a:pt x="171780" y="24401"/>
                    </a:lnTo>
                    <a:cubicBezTo>
                      <a:pt x="178528" y="24401"/>
                      <a:pt x="184050" y="18911"/>
                      <a:pt x="184050" y="12201"/>
                    </a:cubicBezTo>
                    <a:cubicBezTo>
                      <a:pt x="184050" y="5490"/>
                      <a:pt x="178528" y="0"/>
                      <a:pt x="171780" y="0"/>
                    </a:cubicBezTo>
                    <a:close/>
                    <a:moveTo>
                      <a:pt x="116565" y="140308"/>
                    </a:moveTo>
                    <a:cubicBezTo>
                      <a:pt x="130062" y="140308"/>
                      <a:pt x="141105" y="151288"/>
                      <a:pt x="141105" y="164709"/>
                    </a:cubicBezTo>
                    <a:cubicBezTo>
                      <a:pt x="141105" y="178130"/>
                      <a:pt x="130062" y="189111"/>
                      <a:pt x="116565" y="189111"/>
                    </a:cubicBezTo>
                    <a:cubicBezTo>
                      <a:pt x="103068" y="189111"/>
                      <a:pt x="92025" y="178130"/>
                      <a:pt x="92025" y="164709"/>
                    </a:cubicBezTo>
                    <a:cubicBezTo>
                      <a:pt x="92025" y="151288"/>
                      <a:pt x="103068" y="140308"/>
                      <a:pt x="116565" y="14030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g2dcf90d79ab_0_22956"/>
              <p:cNvSpPr/>
              <p:nvPr/>
            </p:nvSpPr>
            <p:spPr>
              <a:xfrm>
                <a:off x="1048597" y="3352234"/>
                <a:ext cx="312885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312885" h="24401" extrusionOk="0">
                    <a:moveTo>
                      <a:pt x="0" y="12201"/>
                    </a:move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300615" y="24401"/>
                    </a:lnTo>
                    <a:cubicBezTo>
                      <a:pt x="307364" y="24401"/>
                      <a:pt x="312885" y="18911"/>
                      <a:pt x="312885" y="12201"/>
                    </a:cubicBezTo>
                    <a:cubicBezTo>
                      <a:pt x="312885" y="5490"/>
                      <a:pt x="307364" y="0"/>
                      <a:pt x="30061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g2dcf90d79ab_0_22956"/>
              <p:cNvSpPr/>
              <p:nvPr/>
            </p:nvSpPr>
            <p:spPr>
              <a:xfrm>
                <a:off x="981112" y="3089919"/>
                <a:ext cx="441720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441720" h="231812" extrusionOk="0">
                    <a:moveTo>
                      <a:pt x="429450" y="231813"/>
                    </a:moveTo>
                    <a:cubicBezTo>
                      <a:pt x="436199" y="231813"/>
                      <a:pt x="441720" y="226323"/>
                      <a:pt x="441720" y="219612"/>
                    </a:cubicBezTo>
                    <a:cubicBezTo>
                      <a:pt x="441720" y="98459"/>
                      <a:pt x="342701" y="0"/>
                      <a:pt x="220860" y="0"/>
                    </a:cubicBezTo>
                    <a:cubicBezTo>
                      <a:pt x="99019" y="0"/>
                      <a:pt x="0" y="98459"/>
                      <a:pt x="0" y="219612"/>
                    </a:cubicBezTo>
                    <a:cubicBezTo>
                      <a:pt x="0" y="226323"/>
                      <a:pt x="5521" y="231813"/>
                      <a:pt x="12270" y="231813"/>
                    </a:cubicBezTo>
                    <a:cubicBezTo>
                      <a:pt x="19019" y="231813"/>
                      <a:pt x="24540" y="226323"/>
                      <a:pt x="24540" y="219612"/>
                    </a:cubicBezTo>
                    <a:cubicBezTo>
                      <a:pt x="24540" y="112002"/>
                      <a:pt x="112639" y="24401"/>
                      <a:pt x="220860" y="24401"/>
                    </a:cubicBezTo>
                    <a:cubicBezTo>
                      <a:pt x="329081" y="24401"/>
                      <a:pt x="417180" y="112002"/>
                      <a:pt x="417180" y="219612"/>
                    </a:cubicBezTo>
                    <a:cubicBezTo>
                      <a:pt x="417180" y="226323"/>
                      <a:pt x="422702" y="231813"/>
                      <a:pt x="429450" y="2318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g2dcf90d79ab_0_22956"/>
              <p:cNvSpPr/>
              <p:nvPr/>
            </p:nvSpPr>
            <p:spPr>
              <a:xfrm>
                <a:off x="839761" y="2949489"/>
                <a:ext cx="730187" cy="372242"/>
              </a:xfrm>
              <a:custGeom>
                <a:avLst/>
                <a:gdLst/>
                <a:ahLst/>
                <a:cxnLst/>
                <a:rect l="l" t="t" r="r" b="b"/>
                <a:pathLst>
                  <a:path w="730187" h="372242" extrusionOk="0">
                    <a:moveTo>
                      <a:pt x="691905" y="283422"/>
                    </a:moveTo>
                    <a:lnTo>
                      <a:pt x="668224" y="283422"/>
                    </a:lnTo>
                    <a:cubicBezTo>
                      <a:pt x="660862" y="255116"/>
                      <a:pt x="649574" y="228153"/>
                      <a:pt x="634359" y="202897"/>
                    </a:cubicBezTo>
                    <a:lnTo>
                      <a:pt x="651046" y="186426"/>
                    </a:lnTo>
                    <a:cubicBezTo>
                      <a:pt x="658286" y="179228"/>
                      <a:pt x="662335" y="169711"/>
                      <a:pt x="662335" y="159585"/>
                    </a:cubicBezTo>
                    <a:cubicBezTo>
                      <a:pt x="662335" y="149458"/>
                      <a:pt x="658286" y="139942"/>
                      <a:pt x="651046" y="132743"/>
                    </a:cubicBezTo>
                    <a:lnTo>
                      <a:pt x="595586" y="78084"/>
                    </a:lnTo>
                    <a:cubicBezTo>
                      <a:pt x="580616" y="63322"/>
                      <a:pt x="556322" y="63322"/>
                      <a:pt x="541352" y="78084"/>
                    </a:cubicBezTo>
                    <a:lnTo>
                      <a:pt x="524543" y="94555"/>
                    </a:lnTo>
                    <a:cubicBezTo>
                      <a:pt x="498898" y="79548"/>
                      <a:pt x="471536" y="68324"/>
                      <a:pt x="442702" y="61125"/>
                    </a:cubicBezTo>
                    <a:lnTo>
                      <a:pt x="442702" y="37944"/>
                    </a:lnTo>
                    <a:cubicBezTo>
                      <a:pt x="442702" y="16959"/>
                      <a:pt x="425524" y="0"/>
                      <a:pt x="404297" y="0"/>
                    </a:cubicBezTo>
                    <a:lnTo>
                      <a:pt x="325891" y="0"/>
                    </a:lnTo>
                    <a:cubicBezTo>
                      <a:pt x="304664" y="0"/>
                      <a:pt x="287486" y="17081"/>
                      <a:pt x="287486" y="37944"/>
                    </a:cubicBezTo>
                    <a:lnTo>
                      <a:pt x="287486" y="61125"/>
                    </a:lnTo>
                    <a:cubicBezTo>
                      <a:pt x="258774" y="68324"/>
                      <a:pt x="231290" y="79548"/>
                      <a:pt x="205768" y="94555"/>
                    </a:cubicBezTo>
                    <a:lnTo>
                      <a:pt x="188958" y="78084"/>
                    </a:lnTo>
                    <a:cubicBezTo>
                      <a:pt x="173989" y="63322"/>
                      <a:pt x="149694" y="63322"/>
                      <a:pt x="134725" y="78084"/>
                    </a:cubicBezTo>
                    <a:lnTo>
                      <a:pt x="79264" y="132743"/>
                    </a:lnTo>
                    <a:cubicBezTo>
                      <a:pt x="72025" y="139942"/>
                      <a:pt x="67976" y="149458"/>
                      <a:pt x="67976" y="159585"/>
                    </a:cubicBezTo>
                    <a:cubicBezTo>
                      <a:pt x="67976" y="169711"/>
                      <a:pt x="72025" y="179350"/>
                      <a:pt x="79264" y="186426"/>
                    </a:cubicBezTo>
                    <a:lnTo>
                      <a:pt x="95951" y="202775"/>
                    </a:lnTo>
                    <a:cubicBezTo>
                      <a:pt x="80737" y="228031"/>
                      <a:pt x="69448" y="254994"/>
                      <a:pt x="62086" y="283300"/>
                    </a:cubicBezTo>
                    <a:lnTo>
                      <a:pt x="38405" y="283300"/>
                    </a:lnTo>
                    <a:cubicBezTo>
                      <a:pt x="17178" y="283300"/>
                      <a:pt x="0" y="300381"/>
                      <a:pt x="0" y="321244"/>
                    </a:cubicBezTo>
                    <a:lnTo>
                      <a:pt x="0" y="359920"/>
                    </a:lnTo>
                    <a:cubicBezTo>
                      <a:pt x="0" y="366630"/>
                      <a:pt x="5522" y="372121"/>
                      <a:pt x="12270" y="372121"/>
                    </a:cubicBezTo>
                    <a:cubicBezTo>
                      <a:pt x="19019" y="372121"/>
                      <a:pt x="24540" y="366630"/>
                      <a:pt x="24540" y="359920"/>
                    </a:cubicBezTo>
                    <a:lnTo>
                      <a:pt x="24540" y="321244"/>
                    </a:lnTo>
                    <a:cubicBezTo>
                      <a:pt x="24540" y="313801"/>
                      <a:pt x="30798" y="307701"/>
                      <a:pt x="38405" y="307701"/>
                    </a:cubicBezTo>
                    <a:lnTo>
                      <a:pt x="71780" y="307701"/>
                    </a:lnTo>
                    <a:cubicBezTo>
                      <a:pt x="77546" y="307701"/>
                      <a:pt x="82454" y="303675"/>
                      <a:pt x="83804" y="298185"/>
                    </a:cubicBezTo>
                    <a:cubicBezTo>
                      <a:pt x="91043" y="266097"/>
                      <a:pt x="103804" y="235595"/>
                      <a:pt x="121841" y="207656"/>
                    </a:cubicBezTo>
                    <a:cubicBezTo>
                      <a:pt x="125031" y="202775"/>
                      <a:pt x="124295" y="196431"/>
                      <a:pt x="120123" y="192405"/>
                    </a:cubicBezTo>
                    <a:lnTo>
                      <a:pt x="96565" y="169101"/>
                    </a:lnTo>
                    <a:cubicBezTo>
                      <a:pt x="93988" y="166539"/>
                      <a:pt x="92516" y="163123"/>
                      <a:pt x="92516" y="159585"/>
                    </a:cubicBezTo>
                    <a:cubicBezTo>
                      <a:pt x="92516" y="156047"/>
                      <a:pt x="93988" y="152630"/>
                      <a:pt x="96565" y="150068"/>
                    </a:cubicBezTo>
                    <a:lnTo>
                      <a:pt x="152025" y="95409"/>
                    </a:lnTo>
                    <a:cubicBezTo>
                      <a:pt x="157424" y="90041"/>
                      <a:pt x="166259" y="90041"/>
                      <a:pt x="171657" y="95409"/>
                    </a:cubicBezTo>
                    <a:lnTo>
                      <a:pt x="195216" y="118713"/>
                    </a:lnTo>
                    <a:cubicBezTo>
                      <a:pt x="199265" y="122739"/>
                      <a:pt x="205523" y="123471"/>
                      <a:pt x="210430" y="120421"/>
                    </a:cubicBezTo>
                    <a:cubicBezTo>
                      <a:pt x="238774" y="102608"/>
                      <a:pt x="269695" y="90041"/>
                      <a:pt x="302333" y="82843"/>
                    </a:cubicBezTo>
                    <a:cubicBezTo>
                      <a:pt x="307977" y="81623"/>
                      <a:pt x="312026" y="76620"/>
                      <a:pt x="312026" y="70886"/>
                    </a:cubicBezTo>
                    <a:lnTo>
                      <a:pt x="312026" y="38066"/>
                    </a:lnTo>
                    <a:cubicBezTo>
                      <a:pt x="312026" y="30624"/>
                      <a:pt x="318284" y="24523"/>
                      <a:pt x="325891" y="24523"/>
                    </a:cubicBezTo>
                    <a:lnTo>
                      <a:pt x="404297" y="24523"/>
                    </a:lnTo>
                    <a:cubicBezTo>
                      <a:pt x="411904" y="24523"/>
                      <a:pt x="418162" y="30624"/>
                      <a:pt x="418162" y="38066"/>
                    </a:cubicBezTo>
                    <a:lnTo>
                      <a:pt x="418162" y="70886"/>
                    </a:lnTo>
                    <a:cubicBezTo>
                      <a:pt x="418162" y="76620"/>
                      <a:pt x="422211" y="81623"/>
                      <a:pt x="427855" y="82843"/>
                    </a:cubicBezTo>
                    <a:cubicBezTo>
                      <a:pt x="460493" y="89919"/>
                      <a:pt x="491414" y="102608"/>
                      <a:pt x="519757" y="120421"/>
                    </a:cubicBezTo>
                    <a:cubicBezTo>
                      <a:pt x="524543" y="123471"/>
                      <a:pt x="530923" y="122739"/>
                      <a:pt x="534972" y="118713"/>
                    </a:cubicBezTo>
                    <a:lnTo>
                      <a:pt x="558530" y="95531"/>
                    </a:lnTo>
                    <a:cubicBezTo>
                      <a:pt x="563929" y="90163"/>
                      <a:pt x="572764" y="90163"/>
                      <a:pt x="578162" y="95531"/>
                    </a:cubicBezTo>
                    <a:lnTo>
                      <a:pt x="633623" y="150190"/>
                    </a:lnTo>
                    <a:cubicBezTo>
                      <a:pt x="636200" y="152752"/>
                      <a:pt x="637672" y="156169"/>
                      <a:pt x="637672" y="159707"/>
                    </a:cubicBezTo>
                    <a:cubicBezTo>
                      <a:pt x="637672" y="163245"/>
                      <a:pt x="636200" y="166661"/>
                      <a:pt x="633623" y="169223"/>
                    </a:cubicBezTo>
                    <a:lnTo>
                      <a:pt x="610064" y="192527"/>
                    </a:lnTo>
                    <a:cubicBezTo>
                      <a:pt x="606015" y="196553"/>
                      <a:pt x="605279" y="202897"/>
                      <a:pt x="608347" y="207778"/>
                    </a:cubicBezTo>
                    <a:cubicBezTo>
                      <a:pt x="626384" y="235717"/>
                      <a:pt x="639144" y="266219"/>
                      <a:pt x="646384" y="298307"/>
                    </a:cubicBezTo>
                    <a:cubicBezTo>
                      <a:pt x="647611" y="303919"/>
                      <a:pt x="652641" y="307823"/>
                      <a:pt x="658408" y="307823"/>
                    </a:cubicBezTo>
                    <a:lnTo>
                      <a:pt x="691783" y="307823"/>
                    </a:lnTo>
                    <a:cubicBezTo>
                      <a:pt x="699390" y="307823"/>
                      <a:pt x="705648" y="313923"/>
                      <a:pt x="705648" y="321366"/>
                    </a:cubicBezTo>
                    <a:lnTo>
                      <a:pt x="705648" y="360042"/>
                    </a:lnTo>
                    <a:cubicBezTo>
                      <a:pt x="705648" y="366752"/>
                      <a:pt x="711169" y="372243"/>
                      <a:pt x="717918" y="372243"/>
                    </a:cubicBezTo>
                    <a:cubicBezTo>
                      <a:pt x="724666" y="372243"/>
                      <a:pt x="730188" y="366752"/>
                      <a:pt x="730188" y="360042"/>
                    </a:cubicBezTo>
                    <a:lnTo>
                      <a:pt x="730188" y="321366"/>
                    </a:lnTo>
                    <a:cubicBezTo>
                      <a:pt x="730188" y="300381"/>
                      <a:pt x="713010" y="283422"/>
                      <a:pt x="691783" y="28342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g2dcf90d79ab_0_22956"/>
              <p:cNvSpPr/>
              <p:nvPr/>
            </p:nvSpPr>
            <p:spPr>
              <a:xfrm>
                <a:off x="1116082" y="3218026"/>
                <a:ext cx="177915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103705" extrusionOk="0">
                    <a:moveTo>
                      <a:pt x="24540" y="91505"/>
                    </a:moveTo>
                    <a:cubicBezTo>
                      <a:pt x="24540" y="54537"/>
                      <a:pt x="53375" y="24401"/>
                      <a:pt x="88958" y="24401"/>
                    </a:cubicBezTo>
                    <a:cubicBezTo>
                      <a:pt x="124541" y="24401"/>
                      <a:pt x="153375" y="54537"/>
                      <a:pt x="153375" y="91505"/>
                    </a:cubicBezTo>
                    <a:cubicBezTo>
                      <a:pt x="153375" y="98215"/>
                      <a:pt x="158897" y="103706"/>
                      <a:pt x="165645" y="103706"/>
                    </a:cubicBezTo>
                    <a:cubicBezTo>
                      <a:pt x="172393" y="103706"/>
                      <a:pt x="177915" y="98215"/>
                      <a:pt x="177915" y="91505"/>
                    </a:cubicBezTo>
                    <a:cubicBezTo>
                      <a:pt x="177915" y="40994"/>
                      <a:pt x="138038" y="0"/>
                      <a:pt x="88958" y="0"/>
                    </a:cubicBezTo>
                    <a:cubicBezTo>
                      <a:pt x="39878" y="0"/>
                      <a:pt x="0" y="40994"/>
                      <a:pt x="0" y="91505"/>
                    </a:cubicBezTo>
                    <a:cubicBezTo>
                      <a:pt x="0" y="98215"/>
                      <a:pt x="5522" y="103706"/>
                      <a:pt x="12270" y="103706"/>
                    </a:cubicBezTo>
                    <a:cubicBezTo>
                      <a:pt x="19018" y="103706"/>
                      <a:pt x="24540" y="98215"/>
                      <a:pt x="24540" y="915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g2dcf90d79ab_0_2297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17" name="Google Shape;3017;g2dcf90d79ab_0_22972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5439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dirty="0"/>
              <a:t>Coding with AI</a:t>
            </a:r>
            <a:endParaRPr dirty="0"/>
          </a:p>
        </p:txBody>
      </p:sp>
      <p:sp>
        <p:nvSpPr>
          <p:cNvPr id="3018" name="Google Shape;3018;g2dcf90d79ab_0_22972"/>
          <p:cNvSpPr txBox="1"/>
          <p:nvPr/>
        </p:nvSpPr>
        <p:spPr>
          <a:xfrm>
            <a:off x="4078815" y="2699485"/>
            <a:ext cx="28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COPILOT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9" name="Google Shape;3019;g2dcf90d79ab_0_22972"/>
          <p:cNvSpPr/>
          <p:nvPr/>
        </p:nvSpPr>
        <p:spPr>
          <a:xfrm>
            <a:off x="6966032" y="1290355"/>
            <a:ext cx="4078800" cy="173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g2dcf90d79ab_0_22972"/>
          <p:cNvSpPr txBox="1"/>
          <p:nvPr/>
        </p:nvSpPr>
        <p:spPr>
          <a:xfrm>
            <a:off x="7166241" y="1361120"/>
            <a:ext cx="4078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55.8%</a:t>
            </a:r>
            <a:endParaRPr sz="8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1" name="Google Shape;3021;g2dcf90d79ab_0_22972"/>
          <p:cNvSpPr txBox="1"/>
          <p:nvPr/>
        </p:nvSpPr>
        <p:spPr>
          <a:xfrm>
            <a:off x="7194472" y="2444161"/>
            <a:ext cx="19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FASTER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2" name="Google Shape;3022;g2dcf90d79ab_0_22972"/>
          <p:cNvSpPr/>
          <p:nvPr/>
        </p:nvSpPr>
        <p:spPr>
          <a:xfrm>
            <a:off x="6964605" y="4007944"/>
            <a:ext cx="2272200" cy="848700"/>
          </a:xfrm>
          <a:prstGeom prst="rect">
            <a:avLst/>
          </a:prstGeom>
          <a:solidFill>
            <a:srgbClr val="D8DB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g2dcf90d79ab_0_22972"/>
          <p:cNvSpPr txBox="1"/>
          <p:nvPr/>
        </p:nvSpPr>
        <p:spPr>
          <a:xfrm>
            <a:off x="4078815" y="4955988"/>
            <a:ext cx="28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8BD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B1B8BD"/>
                </a:solidFill>
                <a:latin typeface="Open Sans"/>
                <a:ea typeface="Open Sans"/>
                <a:cs typeface="Open Sans"/>
                <a:sym typeface="Open Sans"/>
              </a:rPr>
              <a:t>W/O COPILOT</a:t>
            </a:r>
            <a:endParaRPr sz="2400" b="1" i="0" u="none" strike="noStrike" cap="none">
              <a:solidFill>
                <a:srgbClr val="B1B8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24" name="Google Shape;3024;g2dcf90d79ab_0_22972"/>
          <p:cNvGrpSpPr/>
          <p:nvPr/>
        </p:nvGrpSpPr>
        <p:grpSpPr>
          <a:xfrm>
            <a:off x="4918579" y="1360144"/>
            <a:ext cx="1273200" cy="1273200"/>
            <a:chOff x="4918579" y="1498168"/>
            <a:chExt cx="1273200" cy="1273200"/>
          </a:xfrm>
        </p:grpSpPr>
        <p:sp>
          <p:nvSpPr>
            <p:cNvPr id="3025" name="Google Shape;3025;g2dcf90d79ab_0_22972"/>
            <p:cNvSpPr/>
            <p:nvPr/>
          </p:nvSpPr>
          <p:spPr>
            <a:xfrm>
              <a:off x="4918579" y="1498168"/>
              <a:ext cx="1273200" cy="1273200"/>
            </a:xfrm>
            <a:prstGeom prst="ellipse">
              <a:avLst/>
            </a:prstGeom>
            <a:solidFill>
              <a:schemeClr val="lt2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6" name="Google Shape;3026;g2dcf90d79ab_0_22972"/>
            <p:cNvGrpSpPr/>
            <p:nvPr/>
          </p:nvGrpSpPr>
          <p:grpSpPr>
            <a:xfrm>
              <a:off x="5198224" y="1809938"/>
              <a:ext cx="721857" cy="646100"/>
              <a:chOff x="5257800" y="2679621"/>
              <a:chExt cx="1676399" cy="1500464"/>
            </a:xfrm>
          </p:grpSpPr>
          <p:grpSp>
            <p:nvGrpSpPr>
              <p:cNvPr id="3027" name="Google Shape;3027;g2dcf90d79ab_0_22972"/>
              <p:cNvGrpSpPr/>
              <p:nvPr/>
            </p:nvGrpSpPr>
            <p:grpSpPr>
              <a:xfrm>
                <a:off x="5257800" y="2937730"/>
                <a:ext cx="1676399" cy="1242355"/>
                <a:chOff x="5257800" y="2937730"/>
                <a:chExt cx="1676399" cy="1242355"/>
              </a:xfrm>
            </p:grpSpPr>
            <p:grpSp>
              <p:nvGrpSpPr>
                <p:cNvPr id="3028" name="Google Shape;3028;g2dcf90d79ab_0_22972"/>
                <p:cNvGrpSpPr/>
                <p:nvPr/>
              </p:nvGrpSpPr>
              <p:grpSpPr>
                <a:xfrm>
                  <a:off x="5257800" y="3072238"/>
                  <a:ext cx="486060" cy="1107847"/>
                  <a:chOff x="5257800" y="3072238"/>
                  <a:chExt cx="486060" cy="1107847"/>
                </a:xfrm>
              </p:grpSpPr>
              <p:sp>
                <p:nvSpPr>
                  <p:cNvPr id="3029" name="Google Shape;3029;g2dcf90d79ab_0_22972"/>
                  <p:cNvSpPr/>
                  <p:nvPr/>
                </p:nvSpPr>
                <p:spPr>
                  <a:xfrm>
                    <a:off x="5454872" y="3072238"/>
                    <a:ext cx="288988" cy="310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988" h="310754" extrusionOk="0">
                        <a:moveTo>
                          <a:pt x="0" y="155377"/>
                        </a:moveTo>
                        <a:cubicBezTo>
                          <a:pt x="0" y="241224"/>
                          <a:pt x="64675" y="310755"/>
                          <a:pt x="144494" y="310755"/>
                        </a:cubicBezTo>
                        <a:cubicBezTo>
                          <a:pt x="224314" y="310755"/>
                          <a:pt x="288988" y="241224"/>
                          <a:pt x="288988" y="155377"/>
                        </a:cubicBezTo>
                        <a:cubicBezTo>
                          <a:pt x="288988" y="69531"/>
                          <a:pt x="224314" y="0"/>
                          <a:pt x="144494" y="0"/>
                        </a:cubicBezTo>
                        <a:cubicBezTo>
                          <a:pt x="64675" y="0"/>
                          <a:pt x="0" y="69531"/>
                          <a:pt x="0" y="155377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0" name="Google Shape;3030;g2dcf90d79ab_0_22972"/>
                  <p:cNvSpPr/>
                  <p:nvPr/>
                </p:nvSpPr>
                <p:spPr>
                  <a:xfrm>
                    <a:off x="5257800" y="3493882"/>
                    <a:ext cx="388238" cy="627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38" h="627201" extrusionOk="0">
                        <a:moveTo>
                          <a:pt x="137446" y="627201"/>
                        </a:moveTo>
                        <a:lnTo>
                          <a:pt x="113252" y="627201"/>
                        </a:lnTo>
                        <a:cubicBezTo>
                          <a:pt x="50768" y="627201"/>
                          <a:pt x="0" y="576737"/>
                          <a:pt x="0" y="514510"/>
                        </a:cubicBezTo>
                        <a:lnTo>
                          <a:pt x="0" y="171124"/>
                        </a:lnTo>
                        <a:cubicBezTo>
                          <a:pt x="0" y="76645"/>
                          <a:pt x="76962" y="0"/>
                          <a:pt x="171926" y="0"/>
                        </a:cubicBezTo>
                        <a:lnTo>
                          <a:pt x="388239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1" name="Google Shape;3031;g2dcf90d79ab_0_22972"/>
                  <p:cNvSpPr/>
                  <p:nvPr/>
                </p:nvSpPr>
                <p:spPr>
                  <a:xfrm>
                    <a:off x="5404199" y="3705795"/>
                    <a:ext cx="9525" cy="474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474290" extrusionOk="0">
                        <a:moveTo>
                          <a:pt x="0" y="0"/>
                        </a:moveTo>
                        <a:lnTo>
                          <a:pt x="0" y="47429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32" name="Google Shape;3032;g2dcf90d79ab_0_22972"/>
                <p:cNvGrpSpPr/>
                <p:nvPr/>
              </p:nvGrpSpPr>
              <p:grpSpPr>
                <a:xfrm>
                  <a:off x="6448139" y="3072238"/>
                  <a:ext cx="486060" cy="1107847"/>
                  <a:chOff x="6448139" y="3072238"/>
                  <a:chExt cx="486060" cy="1107847"/>
                </a:xfrm>
              </p:grpSpPr>
              <p:sp>
                <p:nvSpPr>
                  <p:cNvPr id="3033" name="Google Shape;3033;g2dcf90d79ab_0_22972"/>
                  <p:cNvSpPr/>
                  <p:nvPr/>
                </p:nvSpPr>
                <p:spPr>
                  <a:xfrm>
                    <a:off x="6448139" y="3072238"/>
                    <a:ext cx="288988" cy="310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988" h="310754" extrusionOk="0">
                        <a:moveTo>
                          <a:pt x="288988" y="155377"/>
                        </a:moveTo>
                        <a:cubicBezTo>
                          <a:pt x="288988" y="241224"/>
                          <a:pt x="224314" y="310755"/>
                          <a:pt x="144494" y="310755"/>
                        </a:cubicBezTo>
                        <a:cubicBezTo>
                          <a:pt x="64675" y="310755"/>
                          <a:pt x="0" y="241224"/>
                          <a:pt x="0" y="155377"/>
                        </a:cubicBezTo>
                        <a:cubicBezTo>
                          <a:pt x="0" y="69531"/>
                          <a:pt x="64675" y="0"/>
                          <a:pt x="144494" y="0"/>
                        </a:cubicBezTo>
                        <a:cubicBezTo>
                          <a:pt x="224314" y="0"/>
                          <a:pt x="288988" y="69531"/>
                          <a:pt x="288988" y="155377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4" name="Google Shape;3034;g2dcf90d79ab_0_22972"/>
                  <p:cNvSpPr/>
                  <p:nvPr/>
                </p:nvSpPr>
                <p:spPr>
                  <a:xfrm>
                    <a:off x="6545961" y="3493882"/>
                    <a:ext cx="388238" cy="627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38" h="627201" extrusionOk="0">
                        <a:moveTo>
                          <a:pt x="250793" y="627201"/>
                        </a:moveTo>
                        <a:lnTo>
                          <a:pt x="274987" y="627201"/>
                        </a:lnTo>
                        <a:cubicBezTo>
                          <a:pt x="337471" y="627201"/>
                          <a:pt x="388239" y="576737"/>
                          <a:pt x="388239" y="514510"/>
                        </a:cubicBezTo>
                        <a:lnTo>
                          <a:pt x="388239" y="171124"/>
                        </a:lnTo>
                        <a:cubicBezTo>
                          <a:pt x="388239" y="76645"/>
                          <a:pt x="311277" y="0"/>
                          <a:pt x="216313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5" name="Google Shape;3035;g2dcf90d79ab_0_22972"/>
                  <p:cNvSpPr/>
                  <p:nvPr/>
                </p:nvSpPr>
                <p:spPr>
                  <a:xfrm>
                    <a:off x="6787800" y="3705795"/>
                    <a:ext cx="9525" cy="474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474290" extrusionOk="0">
                        <a:moveTo>
                          <a:pt x="0" y="0"/>
                        </a:moveTo>
                        <a:lnTo>
                          <a:pt x="0" y="47429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36" name="Google Shape;3036;g2dcf90d79ab_0_22972"/>
                <p:cNvGrpSpPr/>
                <p:nvPr/>
              </p:nvGrpSpPr>
              <p:grpSpPr>
                <a:xfrm>
                  <a:off x="5706617" y="2937730"/>
                  <a:ext cx="778859" cy="1242355"/>
                  <a:chOff x="5706617" y="2937730"/>
                  <a:chExt cx="778859" cy="1242355"/>
                </a:xfrm>
              </p:grpSpPr>
              <p:sp>
                <p:nvSpPr>
                  <p:cNvPr id="3037" name="Google Shape;3037;g2dcf90d79ab_0_22972"/>
                  <p:cNvSpPr/>
                  <p:nvPr/>
                </p:nvSpPr>
                <p:spPr>
                  <a:xfrm>
                    <a:off x="5931217" y="2937730"/>
                    <a:ext cx="329565" cy="35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5" h="354389" extrusionOk="0">
                        <a:moveTo>
                          <a:pt x="0" y="177195"/>
                        </a:moveTo>
                        <a:cubicBezTo>
                          <a:pt x="0" y="275088"/>
                          <a:pt x="73724" y="354390"/>
                          <a:pt x="164783" y="354390"/>
                        </a:cubicBezTo>
                        <a:cubicBezTo>
                          <a:pt x="255842" y="354390"/>
                          <a:pt x="329565" y="275088"/>
                          <a:pt x="329565" y="177195"/>
                        </a:cubicBezTo>
                        <a:cubicBezTo>
                          <a:pt x="329565" y="79301"/>
                          <a:pt x="255842" y="0"/>
                          <a:pt x="164783" y="0"/>
                        </a:cubicBezTo>
                        <a:cubicBezTo>
                          <a:pt x="73724" y="0"/>
                          <a:pt x="0" y="79301"/>
                          <a:pt x="0" y="177195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8" name="Google Shape;3038;g2dcf90d79ab_0_22972"/>
                  <p:cNvSpPr/>
                  <p:nvPr/>
                </p:nvSpPr>
                <p:spPr>
                  <a:xfrm>
                    <a:off x="5706617" y="3396843"/>
                    <a:ext cx="778859" cy="715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859" h="715039" extrusionOk="0">
                        <a:moveTo>
                          <a:pt x="156686" y="715040"/>
                        </a:moveTo>
                        <a:lnTo>
                          <a:pt x="129064" y="715040"/>
                        </a:lnTo>
                        <a:cubicBezTo>
                          <a:pt x="57817" y="715040"/>
                          <a:pt x="0" y="657556"/>
                          <a:pt x="0" y="586602"/>
                        </a:cubicBezTo>
                        <a:lnTo>
                          <a:pt x="0" y="195123"/>
                        </a:lnTo>
                        <a:cubicBezTo>
                          <a:pt x="0" y="87364"/>
                          <a:pt x="87725" y="0"/>
                          <a:pt x="196024" y="0"/>
                        </a:cubicBezTo>
                        <a:lnTo>
                          <a:pt x="582835" y="0"/>
                        </a:lnTo>
                        <a:cubicBezTo>
                          <a:pt x="691039" y="0"/>
                          <a:pt x="778859" y="87364"/>
                          <a:pt x="778859" y="195123"/>
                        </a:cubicBezTo>
                        <a:lnTo>
                          <a:pt x="778859" y="586602"/>
                        </a:lnTo>
                        <a:cubicBezTo>
                          <a:pt x="778859" y="657556"/>
                          <a:pt x="721043" y="715040"/>
                          <a:pt x="649796" y="715040"/>
                        </a:cubicBezTo>
                        <a:lnTo>
                          <a:pt x="613886" y="71504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039" name="Google Shape;3039;g2dcf90d79ab_0_22972"/>
                  <p:cNvGrpSpPr/>
                  <p:nvPr/>
                </p:nvGrpSpPr>
                <p:grpSpPr>
                  <a:xfrm>
                    <a:off x="5873496" y="3633229"/>
                    <a:ext cx="454533" cy="546856"/>
                    <a:chOff x="5873496" y="3633229"/>
                    <a:chExt cx="454533" cy="546856"/>
                  </a:xfrm>
                </p:grpSpPr>
                <p:sp>
                  <p:nvSpPr>
                    <p:cNvPr id="3040" name="Google Shape;3040;g2dcf90d79ab_0_22972"/>
                    <p:cNvSpPr/>
                    <p:nvPr/>
                  </p:nvSpPr>
                  <p:spPr>
                    <a:xfrm>
                      <a:off x="5873496" y="3633229"/>
                      <a:ext cx="9525" cy="5468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5" h="546856" extrusionOk="0">
                          <a:moveTo>
                            <a:pt x="0" y="0"/>
                          </a:moveTo>
                          <a:lnTo>
                            <a:pt x="0" y="546856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41" name="Google Shape;3041;g2dcf90d79ab_0_22972"/>
                    <p:cNvSpPr/>
                    <p:nvPr/>
                  </p:nvSpPr>
                  <p:spPr>
                    <a:xfrm>
                      <a:off x="6318504" y="3633229"/>
                      <a:ext cx="9525" cy="5468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5" h="546856" extrusionOk="0">
                          <a:moveTo>
                            <a:pt x="0" y="0"/>
                          </a:moveTo>
                          <a:lnTo>
                            <a:pt x="0" y="546856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042" name="Google Shape;3042;g2dcf90d79ab_0_22972"/>
              <p:cNvGrpSpPr/>
              <p:nvPr/>
            </p:nvGrpSpPr>
            <p:grpSpPr>
              <a:xfrm>
                <a:off x="5637180" y="2679621"/>
                <a:ext cx="917638" cy="310754"/>
                <a:chOff x="5637180" y="2679621"/>
                <a:chExt cx="917638" cy="310754"/>
              </a:xfrm>
            </p:grpSpPr>
            <p:sp>
              <p:nvSpPr>
                <p:cNvPr id="3043" name="Google Shape;3043;g2dcf90d79ab_0_22972"/>
                <p:cNvSpPr/>
                <p:nvPr/>
              </p:nvSpPr>
              <p:spPr>
                <a:xfrm>
                  <a:off x="5637180" y="2679621"/>
                  <a:ext cx="288988" cy="31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88" h="310754" extrusionOk="0">
                      <a:moveTo>
                        <a:pt x="0" y="155377"/>
                      </a:moveTo>
                      <a:cubicBezTo>
                        <a:pt x="0" y="241224"/>
                        <a:pt x="64675" y="310755"/>
                        <a:pt x="144494" y="310755"/>
                      </a:cubicBezTo>
                      <a:cubicBezTo>
                        <a:pt x="224314" y="310755"/>
                        <a:pt x="288988" y="241224"/>
                        <a:pt x="288988" y="155377"/>
                      </a:cubicBezTo>
                      <a:cubicBezTo>
                        <a:pt x="288988" y="69531"/>
                        <a:pt x="224314" y="0"/>
                        <a:pt x="144494" y="0"/>
                      </a:cubicBezTo>
                      <a:cubicBezTo>
                        <a:pt x="64675" y="0"/>
                        <a:pt x="0" y="69531"/>
                        <a:pt x="0" y="155377"/>
                      </a:cubicBezTo>
                      <a:close/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4" name="Google Shape;3044;g2dcf90d79ab_0_22972"/>
                <p:cNvSpPr/>
                <p:nvPr/>
              </p:nvSpPr>
              <p:spPr>
                <a:xfrm>
                  <a:off x="6265830" y="2679621"/>
                  <a:ext cx="288988" cy="31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88" h="310754" extrusionOk="0">
                      <a:moveTo>
                        <a:pt x="0" y="155377"/>
                      </a:moveTo>
                      <a:cubicBezTo>
                        <a:pt x="0" y="241224"/>
                        <a:pt x="64675" y="310755"/>
                        <a:pt x="144494" y="310755"/>
                      </a:cubicBezTo>
                      <a:cubicBezTo>
                        <a:pt x="224314" y="310755"/>
                        <a:pt x="288988" y="241224"/>
                        <a:pt x="288988" y="155377"/>
                      </a:cubicBezTo>
                      <a:cubicBezTo>
                        <a:pt x="288988" y="69531"/>
                        <a:pt x="224314" y="0"/>
                        <a:pt x="144494" y="0"/>
                      </a:cubicBezTo>
                      <a:cubicBezTo>
                        <a:pt x="64675" y="0"/>
                        <a:pt x="0" y="69531"/>
                        <a:pt x="0" y="155377"/>
                      </a:cubicBezTo>
                      <a:close/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45" name="Google Shape;3045;g2dcf90d79ab_0_22972"/>
          <p:cNvGrpSpPr/>
          <p:nvPr/>
        </p:nvGrpSpPr>
        <p:grpSpPr>
          <a:xfrm>
            <a:off x="4918579" y="3616647"/>
            <a:ext cx="1273200" cy="1273200"/>
            <a:chOff x="4918579" y="1498168"/>
            <a:chExt cx="1273200" cy="1273200"/>
          </a:xfrm>
        </p:grpSpPr>
        <p:sp>
          <p:nvSpPr>
            <p:cNvPr id="3046" name="Google Shape;3046;g2dcf90d79ab_0_22972"/>
            <p:cNvSpPr/>
            <p:nvPr/>
          </p:nvSpPr>
          <p:spPr>
            <a:xfrm>
              <a:off x="4918579" y="1498168"/>
              <a:ext cx="1273200" cy="1273200"/>
            </a:xfrm>
            <a:prstGeom prst="ellipse">
              <a:avLst/>
            </a:prstGeom>
            <a:solidFill>
              <a:schemeClr val="lt2"/>
            </a:solidFill>
            <a:ln w="25400" cap="flat" cmpd="sng">
              <a:solidFill>
                <a:srgbClr val="B1B8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g2dcf90d79ab_0_22972"/>
            <p:cNvGrpSpPr/>
            <p:nvPr/>
          </p:nvGrpSpPr>
          <p:grpSpPr>
            <a:xfrm>
              <a:off x="5198224" y="1809938"/>
              <a:ext cx="721857" cy="646100"/>
              <a:chOff x="5257800" y="2679621"/>
              <a:chExt cx="1676399" cy="1500464"/>
            </a:xfrm>
          </p:grpSpPr>
          <p:grpSp>
            <p:nvGrpSpPr>
              <p:cNvPr id="3048" name="Google Shape;3048;g2dcf90d79ab_0_22972"/>
              <p:cNvGrpSpPr/>
              <p:nvPr/>
            </p:nvGrpSpPr>
            <p:grpSpPr>
              <a:xfrm>
                <a:off x="5257800" y="2937730"/>
                <a:ext cx="1676399" cy="1242355"/>
                <a:chOff x="5257800" y="2937730"/>
                <a:chExt cx="1676399" cy="1242355"/>
              </a:xfrm>
            </p:grpSpPr>
            <p:grpSp>
              <p:nvGrpSpPr>
                <p:cNvPr id="3049" name="Google Shape;3049;g2dcf90d79ab_0_22972"/>
                <p:cNvGrpSpPr/>
                <p:nvPr/>
              </p:nvGrpSpPr>
              <p:grpSpPr>
                <a:xfrm>
                  <a:off x="5257800" y="3072238"/>
                  <a:ext cx="486060" cy="1107847"/>
                  <a:chOff x="5257800" y="3072238"/>
                  <a:chExt cx="486060" cy="1107847"/>
                </a:xfrm>
              </p:grpSpPr>
              <p:sp>
                <p:nvSpPr>
                  <p:cNvPr id="3050" name="Google Shape;3050;g2dcf90d79ab_0_22972"/>
                  <p:cNvSpPr/>
                  <p:nvPr/>
                </p:nvSpPr>
                <p:spPr>
                  <a:xfrm>
                    <a:off x="5454872" y="3072238"/>
                    <a:ext cx="288988" cy="310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988" h="310754" extrusionOk="0">
                        <a:moveTo>
                          <a:pt x="0" y="155377"/>
                        </a:moveTo>
                        <a:cubicBezTo>
                          <a:pt x="0" y="241224"/>
                          <a:pt x="64675" y="310755"/>
                          <a:pt x="144494" y="310755"/>
                        </a:cubicBezTo>
                        <a:cubicBezTo>
                          <a:pt x="224314" y="310755"/>
                          <a:pt x="288988" y="241224"/>
                          <a:pt x="288988" y="155377"/>
                        </a:cubicBezTo>
                        <a:cubicBezTo>
                          <a:pt x="288988" y="69531"/>
                          <a:pt x="224314" y="0"/>
                          <a:pt x="144494" y="0"/>
                        </a:cubicBezTo>
                        <a:cubicBezTo>
                          <a:pt x="64675" y="0"/>
                          <a:pt x="0" y="69531"/>
                          <a:pt x="0" y="155377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1" name="Google Shape;3051;g2dcf90d79ab_0_22972"/>
                  <p:cNvSpPr/>
                  <p:nvPr/>
                </p:nvSpPr>
                <p:spPr>
                  <a:xfrm>
                    <a:off x="5257800" y="3493882"/>
                    <a:ext cx="388238" cy="627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38" h="627201" extrusionOk="0">
                        <a:moveTo>
                          <a:pt x="137446" y="627201"/>
                        </a:moveTo>
                        <a:lnTo>
                          <a:pt x="113252" y="627201"/>
                        </a:lnTo>
                        <a:cubicBezTo>
                          <a:pt x="50768" y="627201"/>
                          <a:pt x="0" y="576737"/>
                          <a:pt x="0" y="514510"/>
                        </a:cubicBezTo>
                        <a:lnTo>
                          <a:pt x="0" y="171124"/>
                        </a:lnTo>
                        <a:cubicBezTo>
                          <a:pt x="0" y="76645"/>
                          <a:pt x="76962" y="0"/>
                          <a:pt x="171926" y="0"/>
                        </a:cubicBezTo>
                        <a:lnTo>
                          <a:pt x="388239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2" name="Google Shape;3052;g2dcf90d79ab_0_22972"/>
                  <p:cNvSpPr/>
                  <p:nvPr/>
                </p:nvSpPr>
                <p:spPr>
                  <a:xfrm>
                    <a:off x="5404199" y="3705795"/>
                    <a:ext cx="9525" cy="474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474290" extrusionOk="0">
                        <a:moveTo>
                          <a:pt x="0" y="0"/>
                        </a:moveTo>
                        <a:lnTo>
                          <a:pt x="0" y="47429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53" name="Google Shape;3053;g2dcf90d79ab_0_22972"/>
                <p:cNvGrpSpPr/>
                <p:nvPr/>
              </p:nvGrpSpPr>
              <p:grpSpPr>
                <a:xfrm>
                  <a:off x="6448139" y="3072238"/>
                  <a:ext cx="486060" cy="1107847"/>
                  <a:chOff x="6448139" y="3072238"/>
                  <a:chExt cx="486060" cy="1107847"/>
                </a:xfrm>
              </p:grpSpPr>
              <p:sp>
                <p:nvSpPr>
                  <p:cNvPr id="3054" name="Google Shape;3054;g2dcf90d79ab_0_22972"/>
                  <p:cNvSpPr/>
                  <p:nvPr/>
                </p:nvSpPr>
                <p:spPr>
                  <a:xfrm>
                    <a:off x="6448139" y="3072238"/>
                    <a:ext cx="288988" cy="310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988" h="310754" extrusionOk="0">
                        <a:moveTo>
                          <a:pt x="288988" y="155377"/>
                        </a:moveTo>
                        <a:cubicBezTo>
                          <a:pt x="288988" y="241224"/>
                          <a:pt x="224314" y="310755"/>
                          <a:pt x="144494" y="310755"/>
                        </a:cubicBezTo>
                        <a:cubicBezTo>
                          <a:pt x="64675" y="310755"/>
                          <a:pt x="0" y="241224"/>
                          <a:pt x="0" y="155377"/>
                        </a:cubicBezTo>
                        <a:cubicBezTo>
                          <a:pt x="0" y="69531"/>
                          <a:pt x="64675" y="0"/>
                          <a:pt x="144494" y="0"/>
                        </a:cubicBezTo>
                        <a:cubicBezTo>
                          <a:pt x="224314" y="0"/>
                          <a:pt x="288988" y="69531"/>
                          <a:pt x="288988" y="155377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5" name="Google Shape;3055;g2dcf90d79ab_0_22972"/>
                  <p:cNvSpPr/>
                  <p:nvPr/>
                </p:nvSpPr>
                <p:spPr>
                  <a:xfrm>
                    <a:off x="6545961" y="3493882"/>
                    <a:ext cx="388238" cy="627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38" h="627201" extrusionOk="0">
                        <a:moveTo>
                          <a:pt x="250793" y="627201"/>
                        </a:moveTo>
                        <a:lnTo>
                          <a:pt x="274987" y="627201"/>
                        </a:lnTo>
                        <a:cubicBezTo>
                          <a:pt x="337471" y="627201"/>
                          <a:pt x="388239" y="576737"/>
                          <a:pt x="388239" y="514510"/>
                        </a:cubicBezTo>
                        <a:lnTo>
                          <a:pt x="388239" y="171124"/>
                        </a:lnTo>
                        <a:cubicBezTo>
                          <a:pt x="388239" y="76645"/>
                          <a:pt x="311277" y="0"/>
                          <a:pt x="216313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6" name="Google Shape;3056;g2dcf90d79ab_0_22972"/>
                  <p:cNvSpPr/>
                  <p:nvPr/>
                </p:nvSpPr>
                <p:spPr>
                  <a:xfrm>
                    <a:off x="6787800" y="3705795"/>
                    <a:ext cx="9525" cy="474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474290" extrusionOk="0">
                        <a:moveTo>
                          <a:pt x="0" y="0"/>
                        </a:moveTo>
                        <a:lnTo>
                          <a:pt x="0" y="47429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57" name="Google Shape;3057;g2dcf90d79ab_0_22972"/>
                <p:cNvGrpSpPr/>
                <p:nvPr/>
              </p:nvGrpSpPr>
              <p:grpSpPr>
                <a:xfrm>
                  <a:off x="5706617" y="2937730"/>
                  <a:ext cx="778859" cy="1242355"/>
                  <a:chOff x="5706617" y="2937730"/>
                  <a:chExt cx="778859" cy="1242355"/>
                </a:xfrm>
              </p:grpSpPr>
              <p:sp>
                <p:nvSpPr>
                  <p:cNvPr id="3058" name="Google Shape;3058;g2dcf90d79ab_0_22972"/>
                  <p:cNvSpPr/>
                  <p:nvPr/>
                </p:nvSpPr>
                <p:spPr>
                  <a:xfrm>
                    <a:off x="5931217" y="2937730"/>
                    <a:ext cx="329565" cy="35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5" h="354389" extrusionOk="0">
                        <a:moveTo>
                          <a:pt x="0" y="177195"/>
                        </a:moveTo>
                        <a:cubicBezTo>
                          <a:pt x="0" y="275088"/>
                          <a:pt x="73724" y="354390"/>
                          <a:pt x="164783" y="354390"/>
                        </a:cubicBezTo>
                        <a:cubicBezTo>
                          <a:pt x="255842" y="354390"/>
                          <a:pt x="329565" y="275088"/>
                          <a:pt x="329565" y="177195"/>
                        </a:cubicBezTo>
                        <a:cubicBezTo>
                          <a:pt x="329565" y="79301"/>
                          <a:pt x="255842" y="0"/>
                          <a:pt x="164783" y="0"/>
                        </a:cubicBezTo>
                        <a:cubicBezTo>
                          <a:pt x="73724" y="0"/>
                          <a:pt x="0" y="79301"/>
                          <a:pt x="0" y="177195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9" name="Google Shape;3059;g2dcf90d79ab_0_22972"/>
                  <p:cNvSpPr/>
                  <p:nvPr/>
                </p:nvSpPr>
                <p:spPr>
                  <a:xfrm>
                    <a:off x="5706617" y="3396843"/>
                    <a:ext cx="778859" cy="715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859" h="715039" extrusionOk="0">
                        <a:moveTo>
                          <a:pt x="156686" y="715040"/>
                        </a:moveTo>
                        <a:lnTo>
                          <a:pt x="129064" y="715040"/>
                        </a:lnTo>
                        <a:cubicBezTo>
                          <a:pt x="57817" y="715040"/>
                          <a:pt x="0" y="657556"/>
                          <a:pt x="0" y="586602"/>
                        </a:cubicBezTo>
                        <a:lnTo>
                          <a:pt x="0" y="195123"/>
                        </a:lnTo>
                        <a:cubicBezTo>
                          <a:pt x="0" y="87364"/>
                          <a:pt x="87725" y="0"/>
                          <a:pt x="196024" y="0"/>
                        </a:cubicBezTo>
                        <a:lnTo>
                          <a:pt x="582835" y="0"/>
                        </a:lnTo>
                        <a:cubicBezTo>
                          <a:pt x="691039" y="0"/>
                          <a:pt x="778859" y="87364"/>
                          <a:pt x="778859" y="195123"/>
                        </a:cubicBezTo>
                        <a:lnTo>
                          <a:pt x="778859" y="586602"/>
                        </a:lnTo>
                        <a:cubicBezTo>
                          <a:pt x="778859" y="657556"/>
                          <a:pt x="721043" y="715040"/>
                          <a:pt x="649796" y="715040"/>
                        </a:cubicBezTo>
                        <a:lnTo>
                          <a:pt x="613886" y="71504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B1B8B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060" name="Google Shape;3060;g2dcf90d79ab_0_22972"/>
                  <p:cNvGrpSpPr/>
                  <p:nvPr/>
                </p:nvGrpSpPr>
                <p:grpSpPr>
                  <a:xfrm>
                    <a:off x="5873496" y="3633229"/>
                    <a:ext cx="454533" cy="546856"/>
                    <a:chOff x="5873496" y="3633229"/>
                    <a:chExt cx="454533" cy="546856"/>
                  </a:xfrm>
                </p:grpSpPr>
                <p:sp>
                  <p:nvSpPr>
                    <p:cNvPr id="3061" name="Google Shape;3061;g2dcf90d79ab_0_22972"/>
                    <p:cNvSpPr/>
                    <p:nvPr/>
                  </p:nvSpPr>
                  <p:spPr>
                    <a:xfrm>
                      <a:off x="5873496" y="3633229"/>
                      <a:ext cx="9525" cy="5468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5" h="546856" extrusionOk="0">
                          <a:moveTo>
                            <a:pt x="0" y="0"/>
                          </a:moveTo>
                          <a:lnTo>
                            <a:pt x="0" y="546856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rgbClr val="B1B8BD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62" name="Google Shape;3062;g2dcf90d79ab_0_22972"/>
                    <p:cNvSpPr/>
                    <p:nvPr/>
                  </p:nvSpPr>
                  <p:spPr>
                    <a:xfrm>
                      <a:off x="6318504" y="3633229"/>
                      <a:ext cx="9525" cy="5468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5" h="546856" extrusionOk="0">
                          <a:moveTo>
                            <a:pt x="0" y="0"/>
                          </a:moveTo>
                          <a:lnTo>
                            <a:pt x="0" y="546856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rgbClr val="B1B8BD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063" name="Google Shape;3063;g2dcf90d79ab_0_22972"/>
              <p:cNvGrpSpPr/>
              <p:nvPr/>
            </p:nvGrpSpPr>
            <p:grpSpPr>
              <a:xfrm>
                <a:off x="5637180" y="2679621"/>
                <a:ext cx="917638" cy="310754"/>
                <a:chOff x="5637180" y="2679621"/>
                <a:chExt cx="917638" cy="310754"/>
              </a:xfrm>
            </p:grpSpPr>
            <p:sp>
              <p:nvSpPr>
                <p:cNvPr id="3064" name="Google Shape;3064;g2dcf90d79ab_0_22972"/>
                <p:cNvSpPr/>
                <p:nvPr/>
              </p:nvSpPr>
              <p:spPr>
                <a:xfrm>
                  <a:off x="5637180" y="2679621"/>
                  <a:ext cx="288988" cy="31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88" h="310754" extrusionOk="0">
                      <a:moveTo>
                        <a:pt x="0" y="155377"/>
                      </a:moveTo>
                      <a:cubicBezTo>
                        <a:pt x="0" y="241224"/>
                        <a:pt x="64675" y="310755"/>
                        <a:pt x="144494" y="310755"/>
                      </a:cubicBezTo>
                      <a:cubicBezTo>
                        <a:pt x="224314" y="310755"/>
                        <a:pt x="288988" y="241224"/>
                        <a:pt x="288988" y="155377"/>
                      </a:cubicBezTo>
                      <a:cubicBezTo>
                        <a:pt x="288988" y="69531"/>
                        <a:pt x="224314" y="0"/>
                        <a:pt x="144494" y="0"/>
                      </a:cubicBezTo>
                      <a:cubicBezTo>
                        <a:pt x="64675" y="0"/>
                        <a:pt x="0" y="69531"/>
                        <a:pt x="0" y="155377"/>
                      </a:cubicBezTo>
                      <a:close/>
                    </a:path>
                  </a:pathLst>
                </a:custGeom>
                <a:noFill/>
                <a:ln w="25400" cap="rnd" cmpd="sng">
                  <a:solidFill>
                    <a:srgbClr val="B1B8B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g2dcf90d79ab_0_22972"/>
                <p:cNvSpPr/>
                <p:nvPr/>
              </p:nvSpPr>
              <p:spPr>
                <a:xfrm>
                  <a:off x="6265830" y="2679621"/>
                  <a:ext cx="288988" cy="31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88" h="310754" extrusionOk="0">
                      <a:moveTo>
                        <a:pt x="0" y="155377"/>
                      </a:moveTo>
                      <a:cubicBezTo>
                        <a:pt x="0" y="241224"/>
                        <a:pt x="64675" y="310755"/>
                        <a:pt x="144494" y="310755"/>
                      </a:cubicBezTo>
                      <a:cubicBezTo>
                        <a:pt x="224314" y="310755"/>
                        <a:pt x="288988" y="241224"/>
                        <a:pt x="288988" y="155377"/>
                      </a:cubicBezTo>
                      <a:cubicBezTo>
                        <a:pt x="288988" y="69531"/>
                        <a:pt x="224314" y="0"/>
                        <a:pt x="144494" y="0"/>
                      </a:cubicBezTo>
                      <a:cubicBezTo>
                        <a:pt x="64675" y="0"/>
                        <a:pt x="0" y="69531"/>
                        <a:pt x="0" y="155377"/>
                      </a:cubicBezTo>
                      <a:close/>
                    </a:path>
                  </a:pathLst>
                </a:custGeom>
                <a:noFill/>
                <a:ln w="25400" cap="rnd" cmpd="sng">
                  <a:solidFill>
                    <a:srgbClr val="B1B8B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3066" name="Google Shape;3066;g2dcf90d79ab_0_22972"/>
          <p:cNvCxnSpPr/>
          <p:nvPr/>
        </p:nvCxnSpPr>
        <p:spPr>
          <a:xfrm>
            <a:off x="6966031" y="768603"/>
            <a:ext cx="0" cy="50169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67" name="Google Shape;3067;g2dcf90d79ab_0_229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12" y="2826986"/>
            <a:ext cx="2851406" cy="1425702"/>
          </a:xfrm>
          <a:prstGeom prst="rect">
            <a:avLst/>
          </a:prstGeom>
          <a:noFill/>
          <a:ln>
            <a:noFill/>
          </a:ln>
        </p:spPr>
      </p:pic>
      <p:sp>
        <p:nvSpPr>
          <p:cNvPr id="3068" name="Google Shape;3068;g2dcf90d79ab_0_22972"/>
          <p:cNvSpPr txBox="1"/>
          <p:nvPr/>
        </p:nvSpPr>
        <p:spPr>
          <a:xfrm>
            <a:off x="258200" y="6349475"/>
            <a:ext cx="694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Impact of AI on Developer Productivity (Peng et al., 2023,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arXiv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DE4D-5368-9F83-70D6-54DA5DE0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C74B6-ED69-DBEE-A738-47ABED3D4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0212A-444D-3F40-B5FF-A7A742069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D29186-5470-6085-D604-D73061B9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 Impact on Knowledge Workers than Firms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oogle Shape;802;p34">
            <a:extLst>
              <a:ext uri="{FF2B5EF4-FFF2-40B4-BE49-F238E27FC236}">
                <a16:creationId xmlns:a16="http://schemas.microsoft.com/office/drawing/2014/main" id="{637E6289-AFCF-DC5C-D1F1-3246663C7097}"/>
              </a:ext>
            </a:extLst>
          </p:cNvPr>
          <p:cNvGrpSpPr/>
          <p:nvPr/>
        </p:nvGrpSpPr>
        <p:grpSpPr>
          <a:xfrm>
            <a:off x="1257318" y="2296167"/>
            <a:ext cx="9663991" cy="2659331"/>
            <a:chOff x="1416424" y="1138989"/>
            <a:chExt cx="8365813" cy="3729317"/>
          </a:xfrm>
        </p:grpSpPr>
        <p:cxnSp>
          <p:nvCxnSpPr>
            <p:cNvPr id="6" name="Google Shape;803;p34">
              <a:extLst>
                <a:ext uri="{FF2B5EF4-FFF2-40B4-BE49-F238E27FC236}">
                  <a16:creationId xmlns:a16="http://schemas.microsoft.com/office/drawing/2014/main" id="{47315DA7-86D3-ABE3-F1AA-20CDF8D84A7B}"/>
                </a:ext>
              </a:extLst>
            </p:cNvPr>
            <p:cNvCxnSpPr/>
            <p:nvPr/>
          </p:nvCxnSpPr>
          <p:spPr>
            <a:xfrm>
              <a:off x="1416424" y="1138989"/>
              <a:ext cx="8365813" cy="0"/>
            </a:xfrm>
            <a:prstGeom prst="straightConnector1">
              <a:avLst/>
            </a:prstGeom>
            <a:noFill/>
            <a:ln w="9525" cap="flat" cmpd="sng">
              <a:solidFill>
                <a:srgbClr val="D9DCE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4;p34">
              <a:extLst>
                <a:ext uri="{FF2B5EF4-FFF2-40B4-BE49-F238E27FC236}">
                  <a16:creationId xmlns:a16="http://schemas.microsoft.com/office/drawing/2014/main" id="{F454F559-5DB5-9E03-5EC1-BB635B749610}"/>
                </a:ext>
              </a:extLst>
            </p:cNvPr>
            <p:cNvCxnSpPr/>
            <p:nvPr/>
          </p:nvCxnSpPr>
          <p:spPr>
            <a:xfrm>
              <a:off x="1416424" y="1884852"/>
              <a:ext cx="8365813" cy="0"/>
            </a:xfrm>
            <a:prstGeom prst="straightConnector1">
              <a:avLst/>
            </a:prstGeom>
            <a:noFill/>
            <a:ln w="9525" cap="flat" cmpd="sng">
              <a:solidFill>
                <a:srgbClr val="D9DCE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" name="Google Shape;805;p34">
              <a:extLst>
                <a:ext uri="{FF2B5EF4-FFF2-40B4-BE49-F238E27FC236}">
                  <a16:creationId xmlns:a16="http://schemas.microsoft.com/office/drawing/2014/main" id="{2B2A0163-037A-678A-02FA-61BBD2E71259}"/>
                </a:ext>
              </a:extLst>
            </p:cNvPr>
            <p:cNvCxnSpPr/>
            <p:nvPr/>
          </p:nvCxnSpPr>
          <p:spPr>
            <a:xfrm>
              <a:off x="1416424" y="2630715"/>
              <a:ext cx="8365813" cy="0"/>
            </a:xfrm>
            <a:prstGeom prst="straightConnector1">
              <a:avLst/>
            </a:prstGeom>
            <a:noFill/>
            <a:ln w="9525" cap="flat" cmpd="sng">
              <a:solidFill>
                <a:srgbClr val="D9DCE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806;p34">
              <a:extLst>
                <a:ext uri="{FF2B5EF4-FFF2-40B4-BE49-F238E27FC236}">
                  <a16:creationId xmlns:a16="http://schemas.microsoft.com/office/drawing/2014/main" id="{BE87721B-91E7-753C-E00C-167EE37C89B5}"/>
                </a:ext>
              </a:extLst>
            </p:cNvPr>
            <p:cNvCxnSpPr/>
            <p:nvPr/>
          </p:nvCxnSpPr>
          <p:spPr>
            <a:xfrm>
              <a:off x="1416424" y="3376578"/>
              <a:ext cx="8365813" cy="0"/>
            </a:xfrm>
            <a:prstGeom prst="straightConnector1">
              <a:avLst/>
            </a:prstGeom>
            <a:noFill/>
            <a:ln w="9525" cap="flat" cmpd="sng">
              <a:solidFill>
                <a:srgbClr val="D9DCE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7;p34">
              <a:extLst>
                <a:ext uri="{FF2B5EF4-FFF2-40B4-BE49-F238E27FC236}">
                  <a16:creationId xmlns:a16="http://schemas.microsoft.com/office/drawing/2014/main" id="{5F1760EC-A14E-9DFA-ACE2-27AA77C48594}"/>
                </a:ext>
              </a:extLst>
            </p:cNvPr>
            <p:cNvCxnSpPr/>
            <p:nvPr/>
          </p:nvCxnSpPr>
          <p:spPr>
            <a:xfrm>
              <a:off x="1416424" y="4122441"/>
              <a:ext cx="8365813" cy="0"/>
            </a:xfrm>
            <a:prstGeom prst="straightConnector1">
              <a:avLst/>
            </a:prstGeom>
            <a:noFill/>
            <a:ln w="9525" cap="flat" cmpd="sng">
              <a:solidFill>
                <a:srgbClr val="D9DCE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808;p34">
              <a:extLst>
                <a:ext uri="{FF2B5EF4-FFF2-40B4-BE49-F238E27FC236}">
                  <a16:creationId xmlns:a16="http://schemas.microsoft.com/office/drawing/2014/main" id="{80A092DF-4BB0-A360-E5A6-647D63FD5D7C}"/>
                </a:ext>
              </a:extLst>
            </p:cNvPr>
            <p:cNvCxnSpPr/>
            <p:nvPr/>
          </p:nvCxnSpPr>
          <p:spPr>
            <a:xfrm>
              <a:off x="1416424" y="4868306"/>
              <a:ext cx="8365813" cy="0"/>
            </a:xfrm>
            <a:prstGeom prst="straightConnector1">
              <a:avLst/>
            </a:prstGeom>
            <a:noFill/>
            <a:ln w="9525" cap="flat" cmpd="sng">
              <a:solidFill>
                <a:srgbClr val="D9DCE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" name="Google Shape;822;p34">
            <a:extLst>
              <a:ext uri="{FF2B5EF4-FFF2-40B4-BE49-F238E27FC236}">
                <a16:creationId xmlns:a16="http://schemas.microsoft.com/office/drawing/2014/main" id="{3237867B-F522-32A6-10A5-F80EC90C439D}"/>
              </a:ext>
            </a:extLst>
          </p:cNvPr>
          <p:cNvSpPr/>
          <p:nvPr/>
        </p:nvSpPr>
        <p:spPr>
          <a:xfrm>
            <a:off x="1386456" y="3725921"/>
            <a:ext cx="6998419" cy="1649317"/>
          </a:xfrm>
          <a:custGeom>
            <a:avLst/>
            <a:gdLst/>
            <a:ahLst/>
            <a:cxnLst/>
            <a:rect l="l" t="t" r="r" b="b"/>
            <a:pathLst>
              <a:path w="8873956" h="1207074" extrusionOk="0">
                <a:moveTo>
                  <a:pt x="0" y="1207074"/>
                </a:moveTo>
                <a:cubicBezTo>
                  <a:pt x="3679441" y="1207074"/>
                  <a:pt x="3350802" y="0"/>
                  <a:pt x="4457918" y="0"/>
                </a:cubicBezTo>
                <a:cubicBezTo>
                  <a:pt x="5565033" y="0"/>
                  <a:pt x="5452884" y="1207074"/>
                  <a:pt x="8873956" y="1207074"/>
                </a:cubicBezTo>
              </a:path>
            </a:pathLst>
          </a:custGeom>
          <a:noFill/>
          <a:ln w="127000" cap="rnd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23;p34">
            <a:extLst>
              <a:ext uri="{FF2B5EF4-FFF2-40B4-BE49-F238E27FC236}">
                <a16:creationId xmlns:a16="http://schemas.microsoft.com/office/drawing/2014/main" id="{B86A1906-3AF9-C064-E434-D969D09E4750}"/>
              </a:ext>
            </a:extLst>
          </p:cNvPr>
          <p:cNvSpPr/>
          <p:nvPr/>
        </p:nvSpPr>
        <p:spPr>
          <a:xfrm>
            <a:off x="5444987" y="2211874"/>
            <a:ext cx="5813316" cy="3256300"/>
          </a:xfrm>
          <a:custGeom>
            <a:avLst/>
            <a:gdLst>
              <a:gd name="connsiteX0" fmla="*/ 0 w 4086253"/>
              <a:gd name="connsiteY0" fmla="*/ 2981082 h 2981082"/>
              <a:gd name="connsiteX1" fmla="*/ 1441705 w 4086253"/>
              <a:gd name="connsiteY1" fmla="*/ 0 h 2981082"/>
              <a:gd name="connsiteX2" fmla="*/ 4086253 w 4086253"/>
              <a:gd name="connsiteY2" fmla="*/ 2981082 h 2981082"/>
              <a:gd name="connsiteX0" fmla="*/ 0 w 4086253"/>
              <a:gd name="connsiteY0" fmla="*/ 2981082 h 2981082"/>
              <a:gd name="connsiteX1" fmla="*/ 1441705 w 4086253"/>
              <a:gd name="connsiteY1" fmla="*/ 0 h 2981082"/>
              <a:gd name="connsiteX2" fmla="*/ 4086253 w 4086253"/>
              <a:gd name="connsiteY2" fmla="*/ 2981082 h 2981082"/>
              <a:gd name="connsiteX0" fmla="*/ 0 w 4086253"/>
              <a:gd name="connsiteY0" fmla="*/ 2981082 h 2981082"/>
              <a:gd name="connsiteX1" fmla="*/ 1441705 w 4086253"/>
              <a:gd name="connsiteY1" fmla="*/ 0 h 2981082"/>
              <a:gd name="connsiteX2" fmla="*/ 4086253 w 4086253"/>
              <a:gd name="connsiteY2" fmla="*/ 2981082 h 2981082"/>
              <a:gd name="connsiteX0" fmla="*/ 0 w 4086253"/>
              <a:gd name="connsiteY0" fmla="*/ 2981082 h 2981082"/>
              <a:gd name="connsiteX1" fmla="*/ 1441705 w 4086253"/>
              <a:gd name="connsiteY1" fmla="*/ 0 h 2981082"/>
              <a:gd name="connsiteX2" fmla="*/ 4086253 w 4086253"/>
              <a:gd name="connsiteY2" fmla="*/ 2981082 h 2981082"/>
              <a:gd name="connsiteX0" fmla="*/ 0 w 4086253"/>
              <a:gd name="connsiteY0" fmla="*/ 2966568 h 2966568"/>
              <a:gd name="connsiteX1" fmla="*/ 1221729 w 4086253"/>
              <a:gd name="connsiteY1" fmla="*/ 0 h 2966568"/>
              <a:gd name="connsiteX2" fmla="*/ 4086253 w 4086253"/>
              <a:gd name="connsiteY2" fmla="*/ 2966568 h 2966568"/>
              <a:gd name="connsiteX0" fmla="*/ 0 w 4086253"/>
              <a:gd name="connsiteY0" fmla="*/ 2966568 h 2966568"/>
              <a:gd name="connsiteX1" fmla="*/ 1221729 w 4086253"/>
              <a:gd name="connsiteY1" fmla="*/ 0 h 2966568"/>
              <a:gd name="connsiteX2" fmla="*/ 4086253 w 4086253"/>
              <a:gd name="connsiteY2" fmla="*/ 2966568 h 2966568"/>
              <a:gd name="connsiteX0" fmla="*/ 0 w 4086253"/>
              <a:gd name="connsiteY0" fmla="*/ 2966568 h 2966568"/>
              <a:gd name="connsiteX1" fmla="*/ 1221729 w 4086253"/>
              <a:gd name="connsiteY1" fmla="*/ 0 h 2966568"/>
              <a:gd name="connsiteX2" fmla="*/ 4086253 w 4086253"/>
              <a:gd name="connsiteY2" fmla="*/ 2966568 h 2966568"/>
              <a:gd name="connsiteX0" fmla="*/ 0 w 4086253"/>
              <a:gd name="connsiteY0" fmla="*/ 2966568 h 2966568"/>
              <a:gd name="connsiteX1" fmla="*/ 943865 w 4086253"/>
              <a:gd name="connsiteY1" fmla="*/ 0 h 2966568"/>
              <a:gd name="connsiteX2" fmla="*/ 4086253 w 4086253"/>
              <a:gd name="connsiteY2" fmla="*/ 2966568 h 2966568"/>
              <a:gd name="connsiteX0" fmla="*/ 0 w 4051520"/>
              <a:gd name="connsiteY0" fmla="*/ 3097196 h 3097196"/>
              <a:gd name="connsiteX1" fmla="*/ 909132 w 4051520"/>
              <a:gd name="connsiteY1" fmla="*/ 0 h 3097196"/>
              <a:gd name="connsiteX2" fmla="*/ 4051520 w 4051520"/>
              <a:gd name="connsiteY2" fmla="*/ 2966568 h 3097196"/>
              <a:gd name="connsiteX0" fmla="*/ 0 w 4051520"/>
              <a:gd name="connsiteY0" fmla="*/ 3097196 h 3097196"/>
              <a:gd name="connsiteX1" fmla="*/ 909132 w 4051520"/>
              <a:gd name="connsiteY1" fmla="*/ 0 h 3097196"/>
              <a:gd name="connsiteX2" fmla="*/ 4051520 w 4051520"/>
              <a:gd name="connsiteY2" fmla="*/ 2966568 h 3097196"/>
              <a:gd name="connsiteX0" fmla="*/ 0 w 4051520"/>
              <a:gd name="connsiteY0" fmla="*/ 3097196 h 3097196"/>
              <a:gd name="connsiteX1" fmla="*/ 909132 w 4051520"/>
              <a:gd name="connsiteY1" fmla="*/ 0 h 3097196"/>
              <a:gd name="connsiteX2" fmla="*/ 4051520 w 4051520"/>
              <a:gd name="connsiteY2" fmla="*/ 2966568 h 3097196"/>
              <a:gd name="connsiteX0" fmla="*/ 0 w 4051520"/>
              <a:gd name="connsiteY0" fmla="*/ 3097196 h 3097196"/>
              <a:gd name="connsiteX1" fmla="*/ 909132 w 4051520"/>
              <a:gd name="connsiteY1" fmla="*/ 0 h 3097196"/>
              <a:gd name="connsiteX2" fmla="*/ 4051520 w 4051520"/>
              <a:gd name="connsiteY2" fmla="*/ 2966568 h 3097196"/>
              <a:gd name="connsiteX0" fmla="*/ 0 w 4051520"/>
              <a:gd name="connsiteY0" fmla="*/ 3097196 h 3097196"/>
              <a:gd name="connsiteX1" fmla="*/ 909132 w 4051520"/>
              <a:gd name="connsiteY1" fmla="*/ 0 h 3097196"/>
              <a:gd name="connsiteX2" fmla="*/ 4051520 w 4051520"/>
              <a:gd name="connsiteY2" fmla="*/ 2966568 h 3097196"/>
              <a:gd name="connsiteX0" fmla="*/ 0 w 4051520"/>
              <a:gd name="connsiteY0" fmla="*/ 3097196 h 3097196"/>
              <a:gd name="connsiteX1" fmla="*/ 909132 w 4051520"/>
              <a:gd name="connsiteY1" fmla="*/ 0 h 3097196"/>
              <a:gd name="connsiteX2" fmla="*/ 4051520 w 4051520"/>
              <a:gd name="connsiteY2" fmla="*/ 2966568 h 3097196"/>
              <a:gd name="connsiteX0" fmla="*/ 0 w 4051520"/>
              <a:gd name="connsiteY0" fmla="*/ 3053654 h 3053654"/>
              <a:gd name="connsiteX1" fmla="*/ 457603 w 4051520"/>
              <a:gd name="connsiteY1" fmla="*/ 1 h 3053654"/>
              <a:gd name="connsiteX2" fmla="*/ 4051520 w 4051520"/>
              <a:gd name="connsiteY2" fmla="*/ 2923026 h 3053654"/>
              <a:gd name="connsiteX0" fmla="*/ 0 w 4051520"/>
              <a:gd name="connsiteY0" fmla="*/ 3053654 h 3053654"/>
              <a:gd name="connsiteX1" fmla="*/ 457603 w 4051520"/>
              <a:gd name="connsiteY1" fmla="*/ 1 h 3053654"/>
              <a:gd name="connsiteX2" fmla="*/ 4051520 w 4051520"/>
              <a:gd name="connsiteY2" fmla="*/ 2923026 h 3053654"/>
              <a:gd name="connsiteX0" fmla="*/ 0 w 4051520"/>
              <a:gd name="connsiteY0" fmla="*/ 3053654 h 3053654"/>
              <a:gd name="connsiteX1" fmla="*/ 457603 w 4051520"/>
              <a:gd name="connsiteY1" fmla="*/ 1 h 3053654"/>
              <a:gd name="connsiteX2" fmla="*/ 4051520 w 4051520"/>
              <a:gd name="connsiteY2" fmla="*/ 2923026 h 3053654"/>
              <a:gd name="connsiteX0" fmla="*/ 0 w 4086253"/>
              <a:gd name="connsiteY0" fmla="*/ 3053654 h 3126226"/>
              <a:gd name="connsiteX1" fmla="*/ 457603 w 4086253"/>
              <a:gd name="connsiteY1" fmla="*/ 1 h 3126226"/>
              <a:gd name="connsiteX2" fmla="*/ 4086253 w 4086253"/>
              <a:gd name="connsiteY2" fmla="*/ 3126226 h 3126226"/>
              <a:gd name="connsiteX0" fmla="*/ 0 w 4086253"/>
              <a:gd name="connsiteY0" fmla="*/ 3126225 h 3126226"/>
              <a:gd name="connsiteX1" fmla="*/ 457603 w 4086253"/>
              <a:gd name="connsiteY1" fmla="*/ 1 h 3126226"/>
              <a:gd name="connsiteX2" fmla="*/ 4086253 w 4086253"/>
              <a:gd name="connsiteY2" fmla="*/ 3126226 h 3126226"/>
              <a:gd name="connsiteX0" fmla="*/ 0 w 4086253"/>
              <a:gd name="connsiteY0" fmla="*/ 3126224 h 3126225"/>
              <a:gd name="connsiteX1" fmla="*/ 457603 w 4086253"/>
              <a:gd name="connsiteY1" fmla="*/ 0 h 3126225"/>
              <a:gd name="connsiteX2" fmla="*/ 4086253 w 4086253"/>
              <a:gd name="connsiteY2" fmla="*/ 3126225 h 312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6253" h="3126225" extrusionOk="0">
                <a:moveTo>
                  <a:pt x="0" y="3126224"/>
                </a:moveTo>
                <a:cubicBezTo>
                  <a:pt x="109774" y="1515139"/>
                  <a:pt x="194715" y="0"/>
                  <a:pt x="457603" y="0"/>
                </a:cubicBezTo>
                <a:cubicBezTo>
                  <a:pt x="708913" y="14513"/>
                  <a:pt x="1479116" y="2690796"/>
                  <a:pt x="4086253" y="3126225"/>
                </a:cubicBezTo>
              </a:path>
            </a:pathLst>
          </a:custGeom>
          <a:noFill/>
          <a:ln w="127000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09;p34">
            <a:extLst>
              <a:ext uri="{FF2B5EF4-FFF2-40B4-BE49-F238E27FC236}">
                <a16:creationId xmlns:a16="http://schemas.microsoft.com/office/drawing/2014/main" id="{12827E6E-DB2F-9845-5085-518A76A0BA5A}"/>
              </a:ext>
            </a:extLst>
          </p:cNvPr>
          <p:cNvSpPr txBox="1"/>
          <p:nvPr/>
        </p:nvSpPr>
        <p:spPr>
          <a:xfrm>
            <a:off x="1338050" y="4029867"/>
            <a:ext cx="2302618" cy="98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84F77"/>
                </a:solidFill>
                <a:effectLst/>
                <a:uLnTx/>
                <a:uFillTx/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WITHOUT AI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4F77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Expertise is normally distributed among employees  </a:t>
            </a:r>
          </a:p>
        </p:txBody>
      </p:sp>
      <p:sp>
        <p:nvSpPr>
          <p:cNvPr id="15" name="Google Shape;809;p34">
            <a:extLst>
              <a:ext uri="{FF2B5EF4-FFF2-40B4-BE49-F238E27FC236}">
                <a16:creationId xmlns:a16="http://schemas.microsoft.com/office/drawing/2014/main" id="{92812216-0F9F-1478-73F0-E5448418FB46}"/>
              </a:ext>
            </a:extLst>
          </p:cNvPr>
          <p:cNvSpPr txBox="1"/>
          <p:nvPr/>
        </p:nvSpPr>
        <p:spPr>
          <a:xfrm rot="16200000">
            <a:off x="310191" y="3549918"/>
            <a:ext cx="1496444" cy="32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# OF PEOPLE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  <p:sp>
        <p:nvSpPr>
          <p:cNvPr id="16" name="Google Shape;809;p34">
            <a:extLst>
              <a:ext uri="{FF2B5EF4-FFF2-40B4-BE49-F238E27FC236}">
                <a16:creationId xmlns:a16="http://schemas.microsoft.com/office/drawing/2014/main" id="{40D60945-1C99-6733-7D02-5FA90539F2FC}"/>
              </a:ext>
            </a:extLst>
          </p:cNvPr>
          <p:cNvSpPr txBox="1"/>
          <p:nvPr/>
        </p:nvSpPr>
        <p:spPr>
          <a:xfrm>
            <a:off x="9867552" y="5746034"/>
            <a:ext cx="1496444" cy="32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SKILLS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  <p:sp>
        <p:nvSpPr>
          <p:cNvPr id="17" name="Google Shape;817;p34">
            <a:extLst>
              <a:ext uri="{FF2B5EF4-FFF2-40B4-BE49-F238E27FC236}">
                <a16:creationId xmlns:a16="http://schemas.microsoft.com/office/drawing/2014/main" id="{A962D717-D288-4A07-D90F-16526D11B81E}"/>
              </a:ext>
            </a:extLst>
          </p:cNvPr>
          <p:cNvSpPr/>
          <p:nvPr/>
        </p:nvSpPr>
        <p:spPr>
          <a:xfrm>
            <a:off x="1270691" y="1964866"/>
            <a:ext cx="9747671" cy="3534160"/>
          </a:xfrm>
          <a:custGeom>
            <a:avLst/>
            <a:gdLst/>
            <a:ahLst/>
            <a:cxnLst/>
            <a:rect l="l" t="t" r="r" b="b"/>
            <a:pathLst>
              <a:path w="8195095" h="4520242" extrusionOk="0">
                <a:moveTo>
                  <a:pt x="0" y="0"/>
                </a:moveTo>
                <a:lnTo>
                  <a:pt x="0" y="4520242"/>
                </a:lnTo>
                <a:lnTo>
                  <a:pt x="8195095" y="452024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09;p34">
            <a:extLst>
              <a:ext uri="{FF2B5EF4-FFF2-40B4-BE49-F238E27FC236}">
                <a16:creationId xmlns:a16="http://schemas.microsoft.com/office/drawing/2014/main" id="{27DC9F93-C348-7C75-6FFF-9B1E8CB354EE}"/>
              </a:ext>
            </a:extLst>
          </p:cNvPr>
          <p:cNvSpPr txBox="1"/>
          <p:nvPr/>
        </p:nvSpPr>
        <p:spPr>
          <a:xfrm>
            <a:off x="7643670" y="2840624"/>
            <a:ext cx="2329775" cy="98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932"/>
                </a:solidFill>
                <a:effectLst/>
                <a:uLnTx/>
                <a:uFillTx/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WITH AI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932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Even inexperienced employees can now perform at median level</a:t>
            </a:r>
          </a:p>
        </p:txBody>
      </p:sp>
    </p:spTree>
    <p:extLst>
      <p:ext uri="{BB962C8B-B14F-4D97-AF65-F5344CB8AC3E}">
        <p14:creationId xmlns:p14="http://schemas.microsoft.com/office/powerpoint/2010/main" val="18319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5 2.22222E-6 L 3.33333E-6 2.2222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5 -1.85185E-6 L 3.95833E-6 -1.85185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4" grpId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g2dcf90d79ab_0_20953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144" name="Google Shape;3144;g2dcf90d79ab_0_20953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dirty="0" err="1"/>
              <a:t>GenAI</a:t>
            </a:r>
            <a:r>
              <a:rPr lang="en-US" dirty="0"/>
              <a:t> Outperforms on Accuracy &amp; Empathy</a:t>
            </a:r>
            <a:br>
              <a:rPr lang="en-US" dirty="0"/>
            </a:br>
            <a:r>
              <a:rPr lang="en-US" sz="2400" b="0" dirty="0"/>
              <a:t>Doctors vs. Generative AI </a:t>
            </a:r>
            <a:endParaRPr sz="2400" dirty="0"/>
          </a:p>
        </p:txBody>
      </p:sp>
      <p:sp>
        <p:nvSpPr>
          <p:cNvPr id="3145" name="Google Shape;3145;g2dcf90d79ab_0_20953"/>
          <p:cNvSpPr txBox="1"/>
          <p:nvPr/>
        </p:nvSpPr>
        <p:spPr>
          <a:xfrm rot="-5400000">
            <a:off x="5375357" y="3680550"/>
            <a:ext cx="243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DENSITY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6" name="Google Shape;3146;g2dcf90d79ab_0_20953"/>
          <p:cNvSpPr txBox="1"/>
          <p:nvPr/>
        </p:nvSpPr>
        <p:spPr>
          <a:xfrm>
            <a:off x="8382038" y="5755332"/>
            <a:ext cx="1633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RESPONSE OPTIONS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7" name="Google Shape;3147;g2dcf90d79ab_0_20953"/>
          <p:cNvSpPr txBox="1"/>
          <p:nvPr/>
        </p:nvSpPr>
        <p:spPr>
          <a:xfrm rot="-5400000">
            <a:off x="-568243" y="3680550"/>
            <a:ext cx="243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DENSITY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8" name="Google Shape;3148;g2dcf90d79ab_0_20953"/>
          <p:cNvSpPr txBox="1"/>
          <p:nvPr/>
        </p:nvSpPr>
        <p:spPr>
          <a:xfrm>
            <a:off x="2531369" y="5755332"/>
            <a:ext cx="1492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RESPONSE OPTIONS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9" name="Google Shape;3149;g2dcf90d79ab_0_20953"/>
          <p:cNvSpPr/>
          <p:nvPr/>
        </p:nvSpPr>
        <p:spPr>
          <a:xfrm>
            <a:off x="817528" y="1619076"/>
            <a:ext cx="49215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DIAGNOSIS RATINGS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0" name="Google Shape;3150;g2dcf90d79ab_0_20953"/>
          <p:cNvSpPr/>
          <p:nvPr/>
        </p:nvSpPr>
        <p:spPr>
          <a:xfrm>
            <a:off x="6738268" y="1619076"/>
            <a:ext cx="49215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EMPATHY RATINGS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1" name="Google Shape;3151;g2dcf90d79ab_0_20953"/>
          <p:cNvSpPr txBox="1"/>
          <p:nvPr/>
        </p:nvSpPr>
        <p:spPr>
          <a:xfrm>
            <a:off x="754430" y="5755332"/>
            <a:ext cx="9204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Very Poor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2" name="Google Shape;3152;g2dcf90d79ab_0_20953"/>
          <p:cNvSpPr txBox="1"/>
          <p:nvPr/>
        </p:nvSpPr>
        <p:spPr>
          <a:xfrm>
            <a:off x="4720163" y="5755332"/>
            <a:ext cx="1018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Very Good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3" name="Google Shape;3153;g2dcf90d79ab_0_20953"/>
          <p:cNvSpPr txBox="1"/>
          <p:nvPr/>
        </p:nvSpPr>
        <p:spPr>
          <a:xfrm>
            <a:off x="6678763" y="5755332"/>
            <a:ext cx="1471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Empathetic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4" name="Google Shape;3154;g2dcf90d79ab_0_20953"/>
          <p:cNvSpPr txBox="1"/>
          <p:nvPr/>
        </p:nvSpPr>
        <p:spPr>
          <a:xfrm>
            <a:off x="10030390" y="5755332"/>
            <a:ext cx="1648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Very Empathetic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5" name="Google Shape;3155;g2dcf90d79ab_0_20953"/>
          <p:cNvSpPr/>
          <p:nvPr/>
        </p:nvSpPr>
        <p:spPr>
          <a:xfrm>
            <a:off x="7507031" y="3237934"/>
            <a:ext cx="4083807" cy="2416983"/>
          </a:xfrm>
          <a:custGeom>
            <a:avLst/>
            <a:gdLst/>
            <a:ahLst/>
            <a:cxnLst/>
            <a:rect l="l" t="t" r="r" b="b"/>
            <a:pathLst>
              <a:path w="4083807" h="2398991" extrusionOk="0">
                <a:moveTo>
                  <a:pt x="0" y="2398489"/>
                </a:moveTo>
                <a:cubicBezTo>
                  <a:pt x="0" y="2398489"/>
                  <a:pt x="208261" y="2356205"/>
                  <a:pt x="365877" y="2247980"/>
                </a:cubicBezTo>
                <a:cubicBezTo>
                  <a:pt x="523492" y="2139754"/>
                  <a:pt x="635196" y="2113075"/>
                  <a:pt x="746899" y="1994279"/>
                </a:cubicBezTo>
                <a:cubicBezTo>
                  <a:pt x="858603" y="1875482"/>
                  <a:pt x="1005806" y="1702825"/>
                  <a:pt x="1056451" y="1584028"/>
                </a:cubicBezTo>
                <a:cubicBezTo>
                  <a:pt x="1107096" y="1465232"/>
                  <a:pt x="1208860" y="1076123"/>
                  <a:pt x="1285065" y="1011691"/>
                </a:cubicBezTo>
                <a:cubicBezTo>
                  <a:pt x="1361269" y="947259"/>
                  <a:pt x="1472973" y="946756"/>
                  <a:pt x="1543971" y="784669"/>
                </a:cubicBezTo>
                <a:cubicBezTo>
                  <a:pt x="1614969" y="622582"/>
                  <a:pt x="1666088" y="514860"/>
                  <a:pt x="1716733" y="514860"/>
                </a:cubicBezTo>
                <a:cubicBezTo>
                  <a:pt x="1767378" y="514860"/>
                  <a:pt x="1863935" y="563687"/>
                  <a:pt x="1924994" y="477107"/>
                </a:cubicBezTo>
                <a:cubicBezTo>
                  <a:pt x="1986052" y="390527"/>
                  <a:pt x="2031491" y="266696"/>
                  <a:pt x="2082609" y="271730"/>
                </a:cubicBezTo>
                <a:cubicBezTo>
                  <a:pt x="2133728" y="276764"/>
                  <a:pt x="2204726" y="428280"/>
                  <a:pt x="2255371" y="503786"/>
                </a:cubicBezTo>
                <a:cubicBezTo>
                  <a:pt x="2306017" y="579292"/>
                  <a:pt x="2361868" y="584829"/>
                  <a:pt x="2433340" y="552613"/>
                </a:cubicBezTo>
                <a:cubicBezTo>
                  <a:pt x="2504811" y="520397"/>
                  <a:pt x="2641601" y="563184"/>
                  <a:pt x="2677100" y="503786"/>
                </a:cubicBezTo>
                <a:cubicBezTo>
                  <a:pt x="2712599" y="444388"/>
                  <a:pt x="2819096" y="152934"/>
                  <a:pt x="2870214" y="98569"/>
                </a:cubicBezTo>
                <a:cubicBezTo>
                  <a:pt x="2921333" y="44205"/>
                  <a:pt x="2981918" y="120214"/>
                  <a:pt x="3022623" y="157967"/>
                </a:cubicBezTo>
                <a:cubicBezTo>
                  <a:pt x="3063329" y="195720"/>
                  <a:pt x="3144740" y="132295"/>
                  <a:pt x="3184972" y="69373"/>
                </a:cubicBezTo>
                <a:cubicBezTo>
                  <a:pt x="3225204" y="6452"/>
                  <a:pt x="3281530" y="-69055"/>
                  <a:pt x="3352528" y="120214"/>
                </a:cubicBezTo>
                <a:cubicBezTo>
                  <a:pt x="3423526" y="309483"/>
                  <a:pt x="3484584" y="606474"/>
                  <a:pt x="3596288" y="725271"/>
                </a:cubicBezTo>
                <a:cubicBezTo>
                  <a:pt x="3707991" y="844067"/>
                  <a:pt x="3789403" y="1162704"/>
                  <a:pt x="3865607" y="1481340"/>
                </a:cubicBezTo>
                <a:cubicBezTo>
                  <a:pt x="3941812" y="1799976"/>
                  <a:pt x="4023223" y="2010387"/>
                  <a:pt x="4083808" y="2086396"/>
                </a:cubicBezTo>
                <a:lnTo>
                  <a:pt x="4083808" y="2398992"/>
                </a:lnTo>
                <a:lnTo>
                  <a:pt x="0" y="23989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6" name="Google Shape;3156;g2dcf90d79ab_0_20953"/>
          <p:cNvSpPr/>
          <p:nvPr/>
        </p:nvSpPr>
        <p:spPr>
          <a:xfrm>
            <a:off x="1634567" y="2397319"/>
            <a:ext cx="4019946" cy="3261434"/>
          </a:xfrm>
          <a:custGeom>
            <a:avLst/>
            <a:gdLst/>
            <a:ahLst/>
            <a:cxnLst/>
            <a:rect l="l" t="t" r="r" b="b"/>
            <a:pathLst>
              <a:path w="4019946" h="3261434" extrusionOk="0">
                <a:moveTo>
                  <a:pt x="0" y="3261006"/>
                </a:moveTo>
                <a:cubicBezTo>
                  <a:pt x="0" y="3261006"/>
                  <a:pt x="240081" y="3236581"/>
                  <a:pt x="379815" y="3214727"/>
                </a:cubicBezTo>
                <a:cubicBezTo>
                  <a:pt x="519550" y="3192874"/>
                  <a:pt x="759631" y="3210442"/>
                  <a:pt x="898896" y="3188589"/>
                </a:cubicBezTo>
                <a:cubicBezTo>
                  <a:pt x="1038162" y="3166736"/>
                  <a:pt x="1129599" y="3105031"/>
                  <a:pt x="1196653" y="3083178"/>
                </a:cubicBezTo>
                <a:cubicBezTo>
                  <a:pt x="1263707" y="3061324"/>
                  <a:pt x="1379058" y="3034757"/>
                  <a:pt x="1422666" y="3012904"/>
                </a:cubicBezTo>
                <a:cubicBezTo>
                  <a:pt x="1466275" y="2991050"/>
                  <a:pt x="1576468" y="2894209"/>
                  <a:pt x="1624297" y="2885639"/>
                </a:cubicBezTo>
                <a:cubicBezTo>
                  <a:pt x="1672125" y="2877069"/>
                  <a:pt x="1845152" y="2824363"/>
                  <a:pt x="1917364" y="2771658"/>
                </a:cubicBezTo>
                <a:cubicBezTo>
                  <a:pt x="1989576" y="2718952"/>
                  <a:pt x="2143378" y="2552265"/>
                  <a:pt x="2191206" y="2442141"/>
                </a:cubicBezTo>
                <a:cubicBezTo>
                  <a:pt x="2239035" y="2332016"/>
                  <a:pt x="2426598" y="1831527"/>
                  <a:pt x="2479585" y="1678124"/>
                </a:cubicBezTo>
                <a:cubicBezTo>
                  <a:pt x="2532571" y="1524720"/>
                  <a:pt x="2647922" y="971097"/>
                  <a:pt x="2714976" y="540883"/>
                </a:cubicBezTo>
                <a:cubicBezTo>
                  <a:pt x="2782030" y="110668"/>
                  <a:pt x="2826108" y="-4171"/>
                  <a:pt x="2878625" y="114"/>
                </a:cubicBezTo>
                <a:cubicBezTo>
                  <a:pt x="2931143" y="4399"/>
                  <a:pt x="2950837" y="149233"/>
                  <a:pt x="3027738" y="197653"/>
                </a:cubicBezTo>
                <a:cubicBezTo>
                  <a:pt x="3104639" y="246074"/>
                  <a:pt x="3157625" y="74674"/>
                  <a:pt x="3210143" y="70389"/>
                </a:cubicBezTo>
                <a:cubicBezTo>
                  <a:pt x="3262661" y="66104"/>
                  <a:pt x="3330183" y="310349"/>
                  <a:pt x="3378481" y="416617"/>
                </a:cubicBezTo>
                <a:cubicBezTo>
                  <a:pt x="3426778" y="522885"/>
                  <a:pt x="3469918" y="606443"/>
                  <a:pt x="3532283" y="606443"/>
                </a:cubicBezTo>
                <a:cubicBezTo>
                  <a:pt x="3594647" y="606443"/>
                  <a:pt x="3637787" y="717425"/>
                  <a:pt x="3690774" y="953957"/>
                </a:cubicBezTo>
                <a:cubicBezTo>
                  <a:pt x="3743760" y="1190490"/>
                  <a:pt x="3863800" y="2358583"/>
                  <a:pt x="4019947" y="2626396"/>
                </a:cubicBezTo>
                <a:lnTo>
                  <a:pt x="4019947" y="3261434"/>
                </a:lnTo>
                <a:lnTo>
                  <a:pt x="0" y="3261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7" name="Google Shape;3157;g2dcf90d79ab_0_20953"/>
          <p:cNvSpPr/>
          <p:nvPr/>
        </p:nvSpPr>
        <p:spPr>
          <a:xfrm>
            <a:off x="6789420" y="3307799"/>
            <a:ext cx="4801976" cy="2346595"/>
          </a:xfrm>
          <a:custGeom>
            <a:avLst/>
            <a:gdLst/>
            <a:ahLst/>
            <a:cxnLst/>
            <a:rect l="l" t="t" r="r" b="b"/>
            <a:pathLst>
              <a:path w="4790001" h="2329127" extrusionOk="0">
                <a:moveTo>
                  <a:pt x="0" y="2328624"/>
                </a:moveTo>
                <a:lnTo>
                  <a:pt x="0" y="761618"/>
                </a:lnTo>
                <a:cubicBezTo>
                  <a:pt x="0" y="761618"/>
                  <a:pt x="93244" y="638795"/>
                  <a:pt x="154302" y="601041"/>
                </a:cubicBezTo>
                <a:cubicBezTo>
                  <a:pt x="215361" y="563288"/>
                  <a:pt x="306238" y="185254"/>
                  <a:pt x="372503" y="120319"/>
                </a:cubicBezTo>
                <a:cubicBezTo>
                  <a:pt x="438768" y="55383"/>
                  <a:pt x="484207" y="141964"/>
                  <a:pt x="534852" y="169146"/>
                </a:cubicBezTo>
                <a:cubicBezTo>
                  <a:pt x="585497" y="196328"/>
                  <a:pt x="656969" y="120319"/>
                  <a:pt x="707614" y="55887"/>
                </a:cubicBezTo>
                <a:cubicBezTo>
                  <a:pt x="758259" y="-8545"/>
                  <a:pt x="819317" y="-41265"/>
                  <a:pt x="860023" y="93640"/>
                </a:cubicBezTo>
                <a:cubicBezTo>
                  <a:pt x="900729" y="228544"/>
                  <a:pt x="997286" y="584934"/>
                  <a:pt x="1078224" y="649869"/>
                </a:cubicBezTo>
                <a:cubicBezTo>
                  <a:pt x="1159161" y="714804"/>
                  <a:pt x="1260925" y="779739"/>
                  <a:pt x="1352276" y="725375"/>
                </a:cubicBezTo>
                <a:cubicBezTo>
                  <a:pt x="1443627" y="671011"/>
                  <a:pt x="1530245" y="341803"/>
                  <a:pt x="1616389" y="341803"/>
                </a:cubicBezTo>
                <a:cubicBezTo>
                  <a:pt x="1702533" y="341803"/>
                  <a:pt x="1718153" y="476708"/>
                  <a:pt x="1814237" y="476708"/>
                </a:cubicBezTo>
                <a:cubicBezTo>
                  <a:pt x="1910321" y="476708"/>
                  <a:pt x="1916001" y="413283"/>
                  <a:pt x="1986999" y="413283"/>
                </a:cubicBezTo>
                <a:cubicBezTo>
                  <a:pt x="2057997" y="413283"/>
                  <a:pt x="2149348" y="779236"/>
                  <a:pt x="2240698" y="865817"/>
                </a:cubicBezTo>
                <a:cubicBezTo>
                  <a:pt x="2332049" y="952397"/>
                  <a:pt x="2433813" y="992667"/>
                  <a:pt x="2494398" y="1164318"/>
                </a:cubicBezTo>
                <a:cubicBezTo>
                  <a:pt x="2554983" y="1335969"/>
                  <a:pt x="2641601" y="1562487"/>
                  <a:pt x="2717805" y="1632960"/>
                </a:cubicBezTo>
                <a:cubicBezTo>
                  <a:pt x="2794010" y="1703432"/>
                  <a:pt x="2880154" y="1789509"/>
                  <a:pt x="2981918" y="1929951"/>
                </a:cubicBezTo>
                <a:cubicBezTo>
                  <a:pt x="3083682" y="2070393"/>
                  <a:pt x="3296676" y="2119220"/>
                  <a:pt x="3408380" y="2080963"/>
                </a:cubicBezTo>
                <a:cubicBezTo>
                  <a:pt x="3520083" y="2042707"/>
                  <a:pt x="3596288" y="2010994"/>
                  <a:pt x="3728344" y="2108146"/>
                </a:cubicBezTo>
                <a:cubicBezTo>
                  <a:pt x="3860400" y="2205297"/>
                  <a:pt x="3946545" y="2264695"/>
                  <a:pt x="4129720" y="2210834"/>
                </a:cubicBezTo>
                <a:cubicBezTo>
                  <a:pt x="4312895" y="2156973"/>
                  <a:pt x="4312422" y="2108146"/>
                  <a:pt x="4424125" y="2129791"/>
                </a:cubicBezTo>
                <a:cubicBezTo>
                  <a:pt x="4535829" y="2151436"/>
                  <a:pt x="4703384" y="2259661"/>
                  <a:pt x="4790002" y="2259661"/>
                </a:cubicBezTo>
                <a:lnTo>
                  <a:pt x="4790002" y="2329127"/>
                </a:lnTo>
                <a:lnTo>
                  <a:pt x="0" y="2329127"/>
                </a:lnTo>
                <a:close/>
              </a:path>
            </a:pathLst>
          </a:custGeom>
          <a:solidFill>
            <a:schemeClr val="accent4">
              <a:alpha val="71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8" name="Google Shape;3158;g2dcf90d79ab_0_20953"/>
          <p:cNvSpPr/>
          <p:nvPr/>
        </p:nvSpPr>
        <p:spPr>
          <a:xfrm>
            <a:off x="844401" y="3350579"/>
            <a:ext cx="4810816" cy="2307745"/>
          </a:xfrm>
          <a:custGeom>
            <a:avLst/>
            <a:gdLst/>
            <a:ahLst/>
            <a:cxnLst/>
            <a:rect l="l" t="t" r="r" b="b"/>
            <a:pathLst>
              <a:path w="4739720" h="2307745" extrusionOk="0">
                <a:moveTo>
                  <a:pt x="0" y="2307746"/>
                </a:moveTo>
                <a:lnTo>
                  <a:pt x="0" y="2239186"/>
                </a:lnTo>
                <a:cubicBezTo>
                  <a:pt x="0" y="2239186"/>
                  <a:pt x="140672" y="2215190"/>
                  <a:pt x="211009" y="2178767"/>
                </a:cubicBezTo>
                <a:cubicBezTo>
                  <a:pt x="281345" y="2142345"/>
                  <a:pt x="435146" y="2119634"/>
                  <a:pt x="519081" y="2122634"/>
                </a:cubicBezTo>
                <a:cubicBezTo>
                  <a:pt x="646624" y="2126490"/>
                  <a:pt x="831374" y="2098638"/>
                  <a:pt x="928437" y="1969659"/>
                </a:cubicBezTo>
                <a:cubicBezTo>
                  <a:pt x="1025501" y="1840680"/>
                  <a:pt x="1117876" y="1639713"/>
                  <a:pt x="1192433" y="1639713"/>
                </a:cubicBezTo>
                <a:cubicBezTo>
                  <a:pt x="1266989" y="1639713"/>
                  <a:pt x="1359833" y="1688134"/>
                  <a:pt x="1430169" y="1683849"/>
                </a:cubicBezTo>
                <a:cubicBezTo>
                  <a:pt x="1500505" y="1679564"/>
                  <a:pt x="1654776" y="1535159"/>
                  <a:pt x="1707293" y="1430605"/>
                </a:cubicBezTo>
                <a:cubicBezTo>
                  <a:pt x="1759811" y="1326051"/>
                  <a:pt x="1865784" y="951969"/>
                  <a:pt x="1909862" y="863698"/>
                </a:cubicBezTo>
                <a:cubicBezTo>
                  <a:pt x="1953939" y="775427"/>
                  <a:pt x="2006457" y="727006"/>
                  <a:pt x="2042094" y="727006"/>
                </a:cubicBezTo>
                <a:cubicBezTo>
                  <a:pt x="2077731" y="727006"/>
                  <a:pt x="2160727" y="730863"/>
                  <a:pt x="2200585" y="678586"/>
                </a:cubicBezTo>
                <a:cubicBezTo>
                  <a:pt x="2240442" y="626309"/>
                  <a:pt x="2301869" y="501615"/>
                  <a:pt x="2354386" y="449338"/>
                </a:cubicBezTo>
                <a:cubicBezTo>
                  <a:pt x="2406904" y="397061"/>
                  <a:pt x="2512877" y="425342"/>
                  <a:pt x="2552265" y="368780"/>
                </a:cubicBezTo>
                <a:cubicBezTo>
                  <a:pt x="2591654" y="312218"/>
                  <a:pt x="2679808" y="79113"/>
                  <a:pt x="2732795" y="19123"/>
                </a:cubicBezTo>
                <a:cubicBezTo>
                  <a:pt x="2785781" y="-40867"/>
                  <a:pt x="2838299" y="55117"/>
                  <a:pt x="2865027" y="103538"/>
                </a:cubicBezTo>
                <a:cubicBezTo>
                  <a:pt x="2891755" y="151958"/>
                  <a:pt x="2944272" y="264226"/>
                  <a:pt x="3010388" y="252228"/>
                </a:cubicBezTo>
                <a:cubicBezTo>
                  <a:pt x="3076504" y="240230"/>
                  <a:pt x="3098543" y="203807"/>
                  <a:pt x="3155750" y="216234"/>
                </a:cubicBezTo>
                <a:cubicBezTo>
                  <a:pt x="3212956" y="228660"/>
                  <a:pt x="3314241" y="618167"/>
                  <a:pt x="3384577" y="686727"/>
                </a:cubicBezTo>
                <a:cubicBezTo>
                  <a:pt x="3454913" y="755288"/>
                  <a:pt x="3547288" y="795138"/>
                  <a:pt x="3587145" y="855557"/>
                </a:cubicBezTo>
                <a:cubicBezTo>
                  <a:pt x="3627002" y="915975"/>
                  <a:pt x="3745636" y="1253634"/>
                  <a:pt x="3824881" y="1317909"/>
                </a:cubicBezTo>
                <a:cubicBezTo>
                  <a:pt x="3904127" y="1382184"/>
                  <a:pt x="3970243" y="1422463"/>
                  <a:pt x="4057928" y="1595578"/>
                </a:cubicBezTo>
                <a:cubicBezTo>
                  <a:pt x="4145614" y="1768692"/>
                  <a:pt x="4185471" y="1941378"/>
                  <a:pt x="4299885" y="2025792"/>
                </a:cubicBezTo>
                <a:cubicBezTo>
                  <a:pt x="4414298" y="2110207"/>
                  <a:pt x="4532932" y="2138488"/>
                  <a:pt x="4621087" y="2130347"/>
                </a:cubicBezTo>
                <a:cubicBezTo>
                  <a:pt x="4709242" y="2122205"/>
                  <a:pt x="4739721" y="2130347"/>
                  <a:pt x="4739721" y="2130347"/>
                </a:cubicBezTo>
                <a:lnTo>
                  <a:pt x="4739721" y="2307317"/>
                </a:lnTo>
                <a:lnTo>
                  <a:pt x="0" y="2307317"/>
                </a:lnTo>
                <a:close/>
              </a:path>
            </a:pathLst>
          </a:custGeom>
          <a:solidFill>
            <a:schemeClr val="accent4">
              <a:alpha val="717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9" name="Google Shape;3159;g2dcf90d79ab_0_20953"/>
          <p:cNvSpPr txBox="1"/>
          <p:nvPr/>
        </p:nvSpPr>
        <p:spPr>
          <a:xfrm>
            <a:off x="2525757" y="4240540"/>
            <a:ext cx="213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PHYSICIANS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0" name="Google Shape;3160;g2dcf90d79ab_0_20953"/>
          <p:cNvSpPr txBox="1"/>
          <p:nvPr/>
        </p:nvSpPr>
        <p:spPr>
          <a:xfrm>
            <a:off x="3728004" y="3410935"/>
            <a:ext cx="213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CHATBOT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1" name="Google Shape;3161;g2dcf90d79ab_0_20953"/>
          <p:cNvSpPr txBox="1"/>
          <p:nvPr/>
        </p:nvSpPr>
        <p:spPr>
          <a:xfrm>
            <a:off x="6694606" y="4240540"/>
            <a:ext cx="213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PHYSICIANS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2" name="Google Shape;3162;g2dcf90d79ab_0_20953"/>
          <p:cNvSpPr txBox="1"/>
          <p:nvPr/>
        </p:nvSpPr>
        <p:spPr>
          <a:xfrm>
            <a:off x="9199890" y="4003635"/>
            <a:ext cx="213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CHATBOT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3" name="Google Shape;3163;g2dcf90d79ab_0_20953"/>
          <p:cNvSpPr/>
          <p:nvPr/>
        </p:nvSpPr>
        <p:spPr>
          <a:xfrm>
            <a:off x="845820" y="2065020"/>
            <a:ext cx="4919548" cy="3587671"/>
          </a:xfrm>
          <a:custGeom>
            <a:avLst/>
            <a:gdLst/>
            <a:ahLst/>
            <a:cxnLst/>
            <a:rect l="l" t="t" r="r" b="b"/>
            <a:pathLst>
              <a:path w="5606322" h="4527030" extrusionOk="0">
                <a:moveTo>
                  <a:pt x="0" y="0"/>
                </a:moveTo>
                <a:lnTo>
                  <a:pt x="0" y="4527030"/>
                </a:lnTo>
                <a:lnTo>
                  <a:pt x="5606322" y="452703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4" name="Google Shape;3164;g2dcf90d79ab_0_20953"/>
          <p:cNvSpPr/>
          <p:nvPr/>
        </p:nvSpPr>
        <p:spPr>
          <a:xfrm>
            <a:off x="6789420" y="2065020"/>
            <a:ext cx="4919548" cy="3587671"/>
          </a:xfrm>
          <a:custGeom>
            <a:avLst/>
            <a:gdLst/>
            <a:ahLst/>
            <a:cxnLst/>
            <a:rect l="l" t="t" r="r" b="b"/>
            <a:pathLst>
              <a:path w="5606322" h="4527030" extrusionOk="0">
                <a:moveTo>
                  <a:pt x="0" y="0"/>
                </a:moveTo>
                <a:lnTo>
                  <a:pt x="0" y="4527030"/>
                </a:lnTo>
                <a:lnTo>
                  <a:pt x="5606322" y="452703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g2dcf90d79ab_0_2106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170" name="Google Shape;3170;g2dcf90d79ab_0_21068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5439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dirty="0"/>
              <a:t>Individual Contributors </a:t>
            </a:r>
            <a:br>
              <a:rPr lang="en-US" dirty="0"/>
            </a:br>
            <a:r>
              <a:rPr lang="en-US" dirty="0"/>
              <a:t>With AI</a:t>
            </a:r>
            <a:endParaRPr dirty="0"/>
          </a:p>
        </p:txBody>
      </p:sp>
      <p:pic>
        <p:nvPicPr>
          <p:cNvPr id="3171" name="Google Shape;3171;g2dcf90d79ab_0_21068" descr="Boston Consulting Group (BCG) | Council for Inclusive Capitalism"/>
          <p:cNvPicPr preferRelativeResize="0"/>
          <p:nvPr/>
        </p:nvPicPr>
        <p:blipFill rotWithShape="1">
          <a:blip r:embed="rId3">
            <a:alphaModFix/>
          </a:blip>
          <a:srcRect l="19933" t="26611" r="19933" b="26611"/>
          <a:stretch/>
        </p:blipFill>
        <p:spPr>
          <a:xfrm>
            <a:off x="425348" y="2923787"/>
            <a:ext cx="2245654" cy="1173207"/>
          </a:xfrm>
          <a:prstGeom prst="rect">
            <a:avLst/>
          </a:prstGeom>
          <a:noFill/>
          <a:ln>
            <a:noFill/>
          </a:ln>
        </p:spPr>
      </p:pic>
      <p:sp>
        <p:nvSpPr>
          <p:cNvPr id="3172" name="Google Shape;3172;g2dcf90d79ab_0_21068"/>
          <p:cNvSpPr txBox="1"/>
          <p:nvPr/>
        </p:nvSpPr>
        <p:spPr>
          <a:xfrm>
            <a:off x="5058283" y="1676250"/>
            <a:ext cx="2047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Prompt Engineering Training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3" name="Google Shape;3173;g2dcf90d79ab_0_21068"/>
          <p:cNvSpPr txBox="1"/>
          <p:nvPr/>
        </p:nvSpPr>
        <p:spPr>
          <a:xfrm>
            <a:off x="4927769" y="2517612"/>
            <a:ext cx="230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Open Sans"/>
              <a:buNone/>
            </a:pPr>
            <a:r>
              <a:rPr lang="en-US" sz="60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25%</a:t>
            </a:r>
            <a:endParaRPr sz="60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" name="Google Shape;3174;g2dcf90d79ab_0_21068"/>
          <p:cNvSpPr txBox="1"/>
          <p:nvPr/>
        </p:nvSpPr>
        <p:spPr>
          <a:xfrm>
            <a:off x="4912050" y="3389694"/>
            <a:ext cx="234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Faster Task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Completion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5" name="Google Shape;3175;g2dcf90d79ab_0_21068"/>
          <p:cNvSpPr txBox="1"/>
          <p:nvPr/>
        </p:nvSpPr>
        <p:spPr>
          <a:xfrm>
            <a:off x="4912051" y="4313997"/>
            <a:ext cx="234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Open Sans"/>
              <a:buNone/>
            </a:pPr>
            <a:r>
              <a:rPr lang="en-US" sz="60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  <a:endParaRPr sz="24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6" name="Google Shape;3176;g2dcf90d79ab_0_21068"/>
          <p:cNvSpPr txBox="1"/>
          <p:nvPr/>
        </p:nvSpPr>
        <p:spPr>
          <a:xfrm>
            <a:off x="4541335" y="5208323"/>
            <a:ext cx="3081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Creativity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7" name="Google Shape;3177;g2dcf90d79ab_0_21068" descr="Artificial Intelligence with solid fill"/>
          <p:cNvSpPr/>
          <p:nvPr/>
        </p:nvSpPr>
        <p:spPr>
          <a:xfrm>
            <a:off x="5722773" y="792638"/>
            <a:ext cx="706095" cy="767906"/>
          </a:xfrm>
          <a:custGeom>
            <a:avLst/>
            <a:gdLst/>
            <a:ahLst/>
            <a:cxnLst/>
            <a:rect l="l" t="t" r="r" b="b"/>
            <a:pathLst>
              <a:path w="647794" h="767906" extrusionOk="0">
                <a:moveTo>
                  <a:pt x="638175" y="415482"/>
                </a:moveTo>
                <a:lnTo>
                  <a:pt x="572453" y="301182"/>
                </a:lnTo>
                <a:lnTo>
                  <a:pt x="572453" y="296419"/>
                </a:lnTo>
                <a:cubicBezTo>
                  <a:pt x="578168" y="138304"/>
                  <a:pt x="454343" y="5907"/>
                  <a:pt x="296228" y="192"/>
                </a:cubicBezTo>
                <a:cubicBezTo>
                  <a:pt x="138113" y="-5523"/>
                  <a:pt x="5715" y="117349"/>
                  <a:pt x="0" y="275464"/>
                </a:cubicBezTo>
                <a:cubicBezTo>
                  <a:pt x="0" y="282132"/>
                  <a:pt x="0" y="289752"/>
                  <a:pt x="0" y="296419"/>
                </a:cubicBezTo>
                <a:cubicBezTo>
                  <a:pt x="0" y="386907"/>
                  <a:pt x="40957" y="471679"/>
                  <a:pt x="112395" y="526924"/>
                </a:cubicBezTo>
                <a:lnTo>
                  <a:pt x="112395" y="767907"/>
                </a:lnTo>
                <a:lnTo>
                  <a:pt x="413385" y="767907"/>
                </a:lnTo>
                <a:lnTo>
                  <a:pt x="413385" y="653607"/>
                </a:lnTo>
                <a:lnTo>
                  <a:pt x="460058" y="653607"/>
                </a:lnTo>
                <a:cubicBezTo>
                  <a:pt x="521970" y="653607"/>
                  <a:pt x="572453" y="603124"/>
                  <a:pt x="572453" y="541212"/>
                </a:cubicBezTo>
                <a:cubicBezTo>
                  <a:pt x="572453" y="540259"/>
                  <a:pt x="572453" y="540259"/>
                  <a:pt x="572453" y="539307"/>
                </a:cubicBezTo>
                <a:lnTo>
                  <a:pt x="572453" y="482157"/>
                </a:lnTo>
                <a:lnTo>
                  <a:pt x="614363" y="482157"/>
                </a:lnTo>
                <a:cubicBezTo>
                  <a:pt x="639128" y="479299"/>
                  <a:pt x="661035" y="450724"/>
                  <a:pt x="638175" y="415482"/>
                </a:cubicBezTo>
                <a:close/>
                <a:moveTo>
                  <a:pt x="42863" y="201169"/>
                </a:moveTo>
                <a:lnTo>
                  <a:pt x="95250" y="201169"/>
                </a:lnTo>
                <a:lnTo>
                  <a:pt x="95250" y="163069"/>
                </a:lnTo>
                <a:cubicBezTo>
                  <a:pt x="84773" y="155449"/>
                  <a:pt x="82868" y="140209"/>
                  <a:pt x="90488" y="129732"/>
                </a:cubicBezTo>
                <a:cubicBezTo>
                  <a:pt x="98107" y="119254"/>
                  <a:pt x="113348" y="117349"/>
                  <a:pt x="123825" y="124969"/>
                </a:cubicBezTo>
                <a:cubicBezTo>
                  <a:pt x="134303" y="132589"/>
                  <a:pt x="136208" y="147829"/>
                  <a:pt x="128588" y="158307"/>
                </a:cubicBezTo>
                <a:cubicBezTo>
                  <a:pt x="127635" y="160212"/>
                  <a:pt x="125730" y="162117"/>
                  <a:pt x="123825" y="163069"/>
                </a:cubicBezTo>
                <a:lnTo>
                  <a:pt x="123825" y="201169"/>
                </a:lnTo>
                <a:lnTo>
                  <a:pt x="161925" y="201169"/>
                </a:lnTo>
                <a:lnTo>
                  <a:pt x="161925" y="267844"/>
                </a:lnTo>
                <a:cubicBezTo>
                  <a:pt x="172402" y="275464"/>
                  <a:pt x="174308" y="290704"/>
                  <a:pt x="166688" y="301182"/>
                </a:cubicBezTo>
                <a:cubicBezTo>
                  <a:pt x="159068" y="311659"/>
                  <a:pt x="143828" y="313564"/>
                  <a:pt x="133350" y="305944"/>
                </a:cubicBezTo>
                <a:cubicBezTo>
                  <a:pt x="122873" y="298324"/>
                  <a:pt x="120968" y="283084"/>
                  <a:pt x="128588" y="272607"/>
                </a:cubicBezTo>
                <a:cubicBezTo>
                  <a:pt x="129540" y="270702"/>
                  <a:pt x="131445" y="268797"/>
                  <a:pt x="133350" y="267844"/>
                </a:cubicBezTo>
                <a:lnTo>
                  <a:pt x="133350" y="229744"/>
                </a:lnTo>
                <a:lnTo>
                  <a:pt x="34290" y="229744"/>
                </a:lnTo>
                <a:cubicBezTo>
                  <a:pt x="37147" y="220219"/>
                  <a:pt x="39053" y="210694"/>
                  <a:pt x="42863" y="201169"/>
                </a:cubicBezTo>
                <a:close/>
                <a:moveTo>
                  <a:pt x="307658" y="362142"/>
                </a:moveTo>
                <a:cubicBezTo>
                  <a:pt x="294323" y="362142"/>
                  <a:pt x="283845" y="351664"/>
                  <a:pt x="283845" y="338329"/>
                </a:cubicBezTo>
                <a:cubicBezTo>
                  <a:pt x="283845" y="337377"/>
                  <a:pt x="283845" y="335472"/>
                  <a:pt x="283845" y="334519"/>
                </a:cubicBezTo>
                <a:lnTo>
                  <a:pt x="259080" y="309754"/>
                </a:lnTo>
                <a:lnTo>
                  <a:pt x="219075" y="349759"/>
                </a:lnTo>
                <a:lnTo>
                  <a:pt x="219075" y="420244"/>
                </a:lnTo>
                <a:cubicBezTo>
                  <a:pt x="229552" y="427864"/>
                  <a:pt x="231458" y="443104"/>
                  <a:pt x="223838" y="453582"/>
                </a:cubicBezTo>
                <a:cubicBezTo>
                  <a:pt x="216218" y="464059"/>
                  <a:pt x="200977" y="465964"/>
                  <a:pt x="190500" y="458344"/>
                </a:cubicBezTo>
                <a:cubicBezTo>
                  <a:pt x="180023" y="450724"/>
                  <a:pt x="178118" y="435484"/>
                  <a:pt x="185738" y="425007"/>
                </a:cubicBezTo>
                <a:cubicBezTo>
                  <a:pt x="186690" y="423102"/>
                  <a:pt x="188595" y="421197"/>
                  <a:pt x="190500" y="420244"/>
                </a:cubicBezTo>
                <a:lnTo>
                  <a:pt x="190500" y="410719"/>
                </a:lnTo>
                <a:lnTo>
                  <a:pt x="126682" y="410719"/>
                </a:lnTo>
                <a:lnTo>
                  <a:pt x="81915" y="358332"/>
                </a:lnTo>
                <a:cubicBezTo>
                  <a:pt x="68580" y="359284"/>
                  <a:pt x="57150" y="349759"/>
                  <a:pt x="56197" y="336424"/>
                </a:cubicBezTo>
                <a:cubicBezTo>
                  <a:pt x="55245" y="323089"/>
                  <a:pt x="64770" y="311659"/>
                  <a:pt x="78105" y="310707"/>
                </a:cubicBezTo>
                <a:cubicBezTo>
                  <a:pt x="91440" y="309754"/>
                  <a:pt x="102870" y="319279"/>
                  <a:pt x="103823" y="332614"/>
                </a:cubicBezTo>
                <a:cubicBezTo>
                  <a:pt x="103823" y="334519"/>
                  <a:pt x="103823" y="337377"/>
                  <a:pt x="103823" y="339282"/>
                </a:cubicBezTo>
                <a:lnTo>
                  <a:pt x="140018" y="382144"/>
                </a:lnTo>
                <a:lnTo>
                  <a:pt x="190500" y="382144"/>
                </a:lnTo>
                <a:lnTo>
                  <a:pt x="190500" y="338329"/>
                </a:lnTo>
                <a:lnTo>
                  <a:pt x="239077" y="289752"/>
                </a:lnTo>
                <a:lnTo>
                  <a:pt x="209550" y="259272"/>
                </a:lnTo>
                <a:lnTo>
                  <a:pt x="209550" y="86869"/>
                </a:lnTo>
                <a:cubicBezTo>
                  <a:pt x="199073" y="79249"/>
                  <a:pt x="197168" y="64009"/>
                  <a:pt x="204788" y="53532"/>
                </a:cubicBezTo>
                <a:cubicBezTo>
                  <a:pt x="212408" y="43054"/>
                  <a:pt x="227648" y="41149"/>
                  <a:pt x="238125" y="48769"/>
                </a:cubicBezTo>
                <a:cubicBezTo>
                  <a:pt x="248602" y="56389"/>
                  <a:pt x="250508" y="71629"/>
                  <a:pt x="242888" y="82107"/>
                </a:cubicBezTo>
                <a:cubicBezTo>
                  <a:pt x="241935" y="84012"/>
                  <a:pt x="240030" y="85917"/>
                  <a:pt x="238125" y="86869"/>
                </a:cubicBezTo>
                <a:lnTo>
                  <a:pt x="238125" y="115444"/>
                </a:lnTo>
                <a:lnTo>
                  <a:pt x="314325" y="115444"/>
                </a:lnTo>
                <a:lnTo>
                  <a:pt x="314325" y="182119"/>
                </a:lnTo>
                <a:cubicBezTo>
                  <a:pt x="324803" y="189739"/>
                  <a:pt x="326708" y="204979"/>
                  <a:pt x="319088" y="215457"/>
                </a:cubicBezTo>
                <a:cubicBezTo>
                  <a:pt x="311468" y="225934"/>
                  <a:pt x="296228" y="227839"/>
                  <a:pt x="285750" y="220219"/>
                </a:cubicBezTo>
                <a:cubicBezTo>
                  <a:pt x="275273" y="212599"/>
                  <a:pt x="273368" y="197359"/>
                  <a:pt x="280988" y="186882"/>
                </a:cubicBezTo>
                <a:cubicBezTo>
                  <a:pt x="281940" y="184977"/>
                  <a:pt x="283845" y="183072"/>
                  <a:pt x="285750" y="182119"/>
                </a:cubicBezTo>
                <a:lnTo>
                  <a:pt x="285750" y="144019"/>
                </a:lnTo>
                <a:lnTo>
                  <a:pt x="238125" y="144019"/>
                </a:lnTo>
                <a:lnTo>
                  <a:pt x="238125" y="247842"/>
                </a:lnTo>
                <a:lnTo>
                  <a:pt x="304800" y="314517"/>
                </a:lnTo>
                <a:cubicBezTo>
                  <a:pt x="305753" y="314517"/>
                  <a:pt x="306705" y="314517"/>
                  <a:pt x="307658" y="314517"/>
                </a:cubicBezTo>
                <a:cubicBezTo>
                  <a:pt x="320993" y="314517"/>
                  <a:pt x="331470" y="324994"/>
                  <a:pt x="331470" y="338329"/>
                </a:cubicBezTo>
                <a:cubicBezTo>
                  <a:pt x="331470" y="351664"/>
                  <a:pt x="320993" y="362142"/>
                  <a:pt x="307658" y="362142"/>
                </a:cubicBezTo>
                <a:lnTo>
                  <a:pt x="307658" y="362142"/>
                </a:lnTo>
                <a:close/>
                <a:moveTo>
                  <a:pt x="423863" y="169737"/>
                </a:moveTo>
                <a:cubicBezTo>
                  <a:pt x="410528" y="169737"/>
                  <a:pt x="400050" y="159259"/>
                  <a:pt x="400050" y="145924"/>
                </a:cubicBezTo>
                <a:cubicBezTo>
                  <a:pt x="400050" y="144972"/>
                  <a:pt x="400050" y="144972"/>
                  <a:pt x="400050" y="144019"/>
                </a:cubicBezTo>
                <a:lnTo>
                  <a:pt x="361950" y="109729"/>
                </a:lnTo>
                <a:lnTo>
                  <a:pt x="361950" y="40197"/>
                </a:lnTo>
                <a:cubicBezTo>
                  <a:pt x="371475" y="43054"/>
                  <a:pt x="381000" y="46864"/>
                  <a:pt x="390525" y="50674"/>
                </a:cubicBezTo>
                <a:lnTo>
                  <a:pt x="390525" y="97347"/>
                </a:lnTo>
                <a:lnTo>
                  <a:pt x="419100" y="123064"/>
                </a:lnTo>
                <a:cubicBezTo>
                  <a:pt x="421005" y="123064"/>
                  <a:pt x="421958" y="123064"/>
                  <a:pt x="423863" y="123064"/>
                </a:cubicBezTo>
                <a:cubicBezTo>
                  <a:pt x="437198" y="123064"/>
                  <a:pt x="447675" y="133542"/>
                  <a:pt x="447675" y="146877"/>
                </a:cubicBezTo>
                <a:cubicBezTo>
                  <a:pt x="447675" y="160212"/>
                  <a:pt x="437198" y="169737"/>
                  <a:pt x="423863" y="169737"/>
                </a:cubicBezTo>
                <a:lnTo>
                  <a:pt x="423863" y="1697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8" name="Google Shape;3178;g2dcf90d79ab_0_21068"/>
          <p:cNvSpPr txBox="1"/>
          <p:nvPr/>
        </p:nvSpPr>
        <p:spPr>
          <a:xfrm>
            <a:off x="8113580" y="2517612"/>
            <a:ext cx="293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Open Sans"/>
              <a:buNone/>
            </a:pPr>
            <a:r>
              <a:rPr lang="en-US" sz="60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17%</a:t>
            </a:r>
            <a:endParaRPr sz="60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9" name="Google Shape;3179;g2dcf90d79ab_0_21068"/>
          <p:cNvSpPr txBox="1"/>
          <p:nvPr/>
        </p:nvSpPr>
        <p:spPr>
          <a:xfrm>
            <a:off x="8321587" y="3389694"/>
            <a:ext cx="251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Above Average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Improvement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0" name="Google Shape;3180;g2dcf90d79ab_0_21068"/>
          <p:cNvSpPr txBox="1"/>
          <p:nvPr/>
        </p:nvSpPr>
        <p:spPr>
          <a:xfrm>
            <a:off x="8093608" y="4313997"/>
            <a:ext cx="297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Open Sans"/>
              <a:buNone/>
            </a:pPr>
            <a:r>
              <a:rPr lang="en-US" sz="60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(-20%)</a:t>
            </a:r>
            <a:endParaRPr sz="24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1" name="Google Shape;3181;g2dcf90d79ab_0_21068"/>
          <p:cNvSpPr txBox="1"/>
          <p:nvPr/>
        </p:nvSpPr>
        <p:spPr>
          <a:xfrm>
            <a:off x="8650034" y="5208323"/>
            <a:ext cx="186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Tasks Outside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AI’s Ability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2" name="Google Shape;3182;g2dcf90d79ab_0_21068"/>
          <p:cNvSpPr txBox="1"/>
          <p:nvPr/>
        </p:nvSpPr>
        <p:spPr>
          <a:xfrm>
            <a:off x="8113580" y="769964"/>
            <a:ext cx="293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Open Sans"/>
              <a:buNone/>
            </a:pPr>
            <a:r>
              <a:rPr lang="en-US" sz="60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43%</a:t>
            </a:r>
            <a:endParaRPr sz="60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3" name="Google Shape;3183;g2dcf90d79ab_0_21068"/>
          <p:cNvSpPr txBox="1"/>
          <p:nvPr/>
        </p:nvSpPr>
        <p:spPr>
          <a:xfrm>
            <a:off x="8321587" y="1676250"/>
            <a:ext cx="251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Underperformer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Improvement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285E21-F921-E4A1-7008-B2A44B23A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8372" y="4933170"/>
            <a:ext cx="5990609" cy="1027340"/>
          </a:xfrm>
        </p:spPr>
        <p:txBody>
          <a:bodyPr/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With-AI individuals &amp; teams produced</a:t>
            </a:r>
            <a:r>
              <a:rPr lang="en-US" sz="2000" b="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more balanced output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. AI provided the missing complementary skillset.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54286-79E0-ABB0-FCF6-A92A59B9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0212A-444D-3F40-B5FF-A7A742069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" panose="020B0506020202050204" pitchFamily="34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83341-2B07-CDE7-CFC1-22ECB844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8372" y="2938916"/>
            <a:ext cx="5990609" cy="1027340"/>
          </a:xfrm>
        </p:spPr>
        <p:txBody>
          <a:bodyPr/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Significantly faster task completion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for individuals &amp; teams using AI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CEBE1B-9F58-AAF0-AD27-EC3352BE4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8372" y="974893"/>
            <a:ext cx="5990609" cy="1027340"/>
          </a:xfrm>
        </p:spPr>
        <p:txBody>
          <a:bodyPr/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Individuals with AI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produced </a:t>
            </a:r>
            <a:r>
              <a:rPr lang="en-US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higher quality output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"/>
              </a:rPr>
              <a:t>than teams &amp; individuals without AI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AF77DB-89F7-540F-21A1-11ACABDA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Cross Functional </a:t>
            </a:r>
            <a:b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Teams with AI</a:t>
            </a:r>
            <a:b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Consumer Packaged Goods Context</a:t>
            </a:r>
            <a:br>
              <a:rPr lang="en-US" dirty="0"/>
            </a:b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BE69AB-FC3E-B10F-4FDC-57312590470D}"/>
              </a:ext>
            </a:extLst>
          </p:cNvPr>
          <p:cNvGrpSpPr/>
          <p:nvPr/>
        </p:nvGrpSpPr>
        <p:grpSpPr>
          <a:xfrm>
            <a:off x="4424006" y="1015414"/>
            <a:ext cx="906826" cy="906826"/>
            <a:chOff x="5843264" y="1041226"/>
            <a:chExt cx="1273144" cy="127314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C88DCC-0485-D07B-A08B-6DDB650B083F}"/>
                </a:ext>
              </a:extLst>
            </p:cNvPr>
            <p:cNvSpPr/>
            <p:nvPr/>
          </p:nvSpPr>
          <p:spPr>
            <a:xfrm>
              <a:off x="5843264" y="1041226"/>
              <a:ext cx="1273144" cy="127314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" name="Graphic 101">
              <a:extLst>
                <a:ext uri="{FF2B5EF4-FFF2-40B4-BE49-F238E27FC236}">
                  <a16:creationId xmlns:a16="http://schemas.microsoft.com/office/drawing/2014/main" id="{BB2B6B54-25B6-1B20-06D5-520272159698}"/>
                </a:ext>
              </a:extLst>
            </p:cNvPr>
            <p:cNvGrpSpPr/>
            <p:nvPr/>
          </p:nvGrpSpPr>
          <p:grpSpPr>
            <a:xfrm>
              <a:off x="6111257" y="1310818"/>
              <a:ext cx="725028" cy="725028"/>
              <a:chOff x="2809875" y="142874"/>
              <a:chExt cx="6572250" cy="6572250"/>
            </a:xfrm>
            <a:noFill/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0596964-9473-F2D8-D668-7AF0AB8C9FA0}"/>
                  </a:ext>
                </a:extLst>
              </p:cNvPr>
              <p:cNvSpPr/>
              <p:nvPr/>
            </p:nvSpPr>
            <p:spPr>
              <a:xfrm>
                <a:off x="2809875" y="1993221"/>
                <a:ext cx="1285875" cy="4293278"/>
              </a:xfrm>
              <a:custGeom>
                <a:avLst/>
                <a:gdLst>
                  <a:gd name="connsiteX0" fmla="*/ 1285875 w 1285875"/>
                  <a:gd name="connsiteY0" fmla="*/ 4293278 h 4293278"/>
                  <a:gd name="connsiteX1" fmla="*/ 1285875 w 1285875"/>
                  <a:gd name="connsiteY1" fmla="*/ 4040247 h 4293278"/>
                  <a:gd name="connsiteX2" fmla="*/ 223814 w 1285875"/>
                  <a:gd name="connsiteY2" fmla="*/ 2776732 h 4293278"/>
                  <a:gd name="connsiteX3" fmla="*/ 77581 w 1285875"/>
                  <a:gd name="connsiteY3" fmla="*/ 2539416 h 4293278"/>
                  <a:gd name="connsiteX4" fmla="*/ 77581 w 1285875"/>
                  <a:gd name="connsiteY4" fmla="*/ 2539416 h 4293278"/>
                  <a:gd name="connsiteX5" fmla="*/ 143 w 1285875"/>
                  <a:gd name="connsiteY5" fmla="*/ 2163155 h 4293278"/>
                  <a:gd name="connsiteX6" fmla="*/ 0 w 1285875"/>
                  <a:gd name="connsiteY6" fmla="*/ 1190605 h 4293278"/>
                  <a:gd name="connsiteX7" fmla="*/ 6286 w 1285875"/>
                  <a:gd name="connsiteY7" fmla="*/ 1095879 h 4293278"/>
                  <a:gd name="connsiteX8" fmla="*/ 6286 w 1285875"/>
                  <a:gd name="connsiteY8" fmla="*/ 1095879 h 4293278"/>
                  <a:gd name="connsiteX9" fmla="*/ 70652 w 1285875"/>
                  <a:gd name="connsiteY9" fmla="*/ 879994 h 4293278"/>
                  <a:gd name="connsiteX10" fmla="*/ 453985 w 1285875"/>
                  <a:gd name="connsiteY10" fmla="*/ 81109 h 4293278"/>
                  <a:gd name="connsiteX11" fmla="*/ 644581 w 1285875"/>
                  <a:gd name="connsiteY11" fmla="*/ 14100 h 4293278"/>
                  <a:gd name="connsiteX12" fmla="*/ 792742 w 1285875"/>
                  <a:gd name="connsiteY12" fmla="*/ 85181 h 4293278"/>
                  <a:gd name="connsiteX13" fmla="*/ 1019985 w 1285875"/>
                  <a:gd name="connsiteY13" fmla="*/ 587529 h 4293278"/>
                  <a:gd name="connsiteX14" fmla="*/ 868251 w 1285875"/>
                  <a:gd name="connsiteY14" fmla="*/ 1127525 h 4293278"/>
                  <a:gd name="connsiteX15" fmla="*/ 868251 w 1285875"/>
                  <a:gd name="connsiteY15" fmla="*/ 1312191 h 429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5875" h="4293278">
                    <a:moveTo>
                      <a:pt x="1285875" y="4293278"/>
                    </a:moveTo>
                    <a:lnTo>
                      <a:pt x="1285875" y="4040247"/>
                    </a:lnTo>
                    <a:lnTo>
                      <a:pt x="223814" y="2776732"/>
                    </a:lnTo>
                    <a:cubicBezTo>
                      <a:pt x="163735" y="2705223"/>
                      <a:pt x="114443" y="2625284"/>
                      <a:pt x="77581" y="2539416"/>
                    </a:cubicBezTo>
                    <a:lnTo>
                      <a:pt x="77581" y="2539416"/>
                    </a:lnTo>
                    <a:cubicBezTo>
                      <a:pt x="26503" y="2420544"/>
                      <a:pt x="214" y="2292528"/>
                      <a:pt x="143" y="2163155"/>
                    </a:cubicBezTo>
                    <a:lnTo>
                      <a:pt x="0" y="1190605"/>
                    </a:lnTo>
                    <a:cubicBezTo>
                      <a:pt x="0" y="1158886"/>
                      <a:pt x="2072" y="1127239"/>
                      <a:pt x="6286" y="1095879"/>
                    </a:cubicBezTo>
                    <a:lnTo>
                      <a:pt x="6286" y="1095879"/>
                    </a:lnTo>
                    <a:cubicBezTo>
                      <a:pt x="16216" y="1021012"/>
                      <a:pt x="38005" y="948146"/>
                      <a:pt x="70652" y="879994"/>
                    </a:cubicBezTo>
                    <a:lnTo>
                      <a:pt x="453985" y="81109"/>
                    </a:lnTo>
                    <a:cubicBezTo>
                      <a:pt x="488132" y="9957"/>
                      <a:pt x="573429" y="-20047"/>
                      <a:pt x="644581" y="14100"/>
                    </a:cubicBezTo>
                    <a:lnTo>
                      <a:pt x="792742" y="85181"/>
                    </a:lnTo>
                    <a:cubicBezTo>
                      <a:pt x="980408" y="175263"/>
                      <a:pt x="1076277" y="387147"/>
                      <a:pt x="1019985" y="587529"/>
                    </a:cubicBezTo>
                    <a:lnTo>
                      <a:pt x="868251" y="1127525"/>
                    </a:lnTo>
                    <a:lnTo>
                      <a:pt x="868251" y="1312191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C999057-AF98-184B-A023-9CD92518D1C3}"/>
                  </a:ext>
                </a:extLst>
              </p:cNvPr>
              <p:cNvSpPr/>
              <p:nvPr/>
            </p:nvSpPr>
            <p:spPr>
              <a:xfrm>
                <a:off x="3383500" y="3284035"/>
                <a:ext cx="1998124" cy="3002464"/>
              </a:xfrm>
              <a:custGeom>
                <a:avLst/>
                <a:gdLst>
                  <a:gd name="connsiteX0" fmla="*/ 1998125 w 1998124"/>
                  <a:gd name="connsiteY0" fmla="*/ 3002465 h 3002464"/>
                  <a:gd name="connsiteX1" fmla="*/ 1998125 w 1998124"/>
                  <a:gd name="connsiteY1" fmla="*/ 1716590 h 3002464"/>
                  <a:gd name="connsiteX2" fmla="*/ 1782169 w 1998124"/>
                  <a:gd name="connsiteY2" fmla="*/ 1176022 h 3002464"/>
                  <a:gd name="connsiteX3" fmla="*/ 731681 w 1998124"/>
                  <a:gd name="connsiteY3" fmla="*/ 125534 h 3002464"/>
                  <a:gd name="connsiteX4" fmla="*/ 125534 w 1998124"/>
                  <a:gd name="connsiteY4" fmla="*/ 125534 h 3002464"/>
                  <a:gd name="connsiteX5" fmla="*/ 125534 w 1998124"/>
                  <a:gd name="connsiteY5" fmla="*/ 125534 h 3002464"/>
                  <a:gd name="connsiteX6" fmla="*/ 125534 w 1998124"/>
                  <a:gd name="connsiteY6" fmla="*/ 731681 h 3002464"/>
                  <a:gd name="connsiteX7" fmla="*/ 704534 w 1998124"/>
                  <a:gd name="connsiteY7" fmla="*/ 1310682 h 300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8124" h="3002464">
                    <a:moveTo>
                      <a:pt x="1998125" y="3002465"/>
                    </a:moveTo>
                    <a:lnTo>
                      <a:pt x="1998125" y="1716590"/>
                    </a:lnTo>
                    <a:cubicBezTo>
                      <a:pt x="1983052" y="1519636"/>
                      <a:pt x="1932760" y="1326684"/>
                      <a:pt x="1782169" y="1176022"/>
                    </a:cubicBezTo>
                    <a:lnTo>
                      <a:pt x="731681" y="125534"/>
                    </a:lnTo>
                    <a:cubicBezTo>
                      <a:pt x="564303" y="-41845"/>
                      <a:pt x="292912" y="-41845"/>
                      <a:pt x="125534" y="125534"/>
                    </a:cubicBezTo>
                    <a:lnTo>
                      <a:pt x="125534" y="125534"/>
                    </a:lnTo>
                    <a:cubicBezTo>
                      <a:pt x="-41845" y="292912"/>
                      <a:pt x="-41845" y="564303"/>
                      <a:pt x="125534" y="731681"/>
                    </a:cubicBezTo>
                    <a:lnTo>
                      <a:pt x="704534" y="1310682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70D0988-5160-0664-DE77-9B51B2C3F9F2}"/>
                  </a:ext>
                </a:extLst>
              </p:cNvPr>
              <p:cNvSpPr/>
              <p:nvPr/>
            </p:nvSpPr>
            <p:spPr>
              <a:xfrm>
                <a:off x="8096250" y="1993221"/>
                <a:ext cx="1285875" cy="4293278"/>
              </a:xfrm>
              <a:custGeom>
                <a:avLst/>
                <a:gdLst>
                  <a:gd name="connsiteX0" fmla="*/ 0 w 1285875"/>
                  <a:gd name="connsiteY0" fmla="*/ 4293278 h 4293278"/>
                  <a:gd name="connsiteX1" fmla="*/ 0 w 1285875"/>
                  <a:gd name="connsiteY1" fmla="*/ 4040247 h 4293278"/>
                  <a:gd name="connsiteX2" fmla="*/ 1062061 w 1285875"/>
                  <a:gd name="connsiteY2" fmla="*/ 2776732 h 4293278"/>
                  <a:gd name="connsiteX3" fmla="*/ 1208294 w 1285875"/>
                  <a:gd name="connsiteY3" fmla="*/ 2539416 h 4293278"/>
                  <a:gd name="connsiteX4" fmla="*/ 1208294 w 1285875"/>
                  <a:gd name="connsiteY4" fmla="*/ 2539416 h 4293278"/>
                  <a:gd name="connsiteX5" fmla="*/ 1285732 w 1285875"/>
                  <a:gd name="connsiteY5" fmla="*/ 2163155 h 4293278"/>
                  <a:gd name="connsiteX6" fmla="*/ 1285875 w 1285875"/>
                  <a:gd name="connsiteY6" fmla="*/ 1190605 h 4293278"/>
                  <a:gd name="connsiteX7" fmla="*/ 1279589 w 1285875"/>
                  <a:gd name="connsiteY7" fmla="*/ 1095879 h 4293278"/>
                  <a:gd name="connsiteX8" fmla="*/ 1279589 w 1285875"/>
                  <a:gd name="connsiteY8" fmla="*/ 1095879 h 4293278"/>
                  <a:gd name="connsiteX9" fmla="*/ 1215223 w 1285875"/>
                  <a:gd name="connsiteY9" fmla="*/ 879994 h 4293278"/>
                  <a:gd name="connsiteX10" fmla="*/ 831890 w 1285875"/>
                  <a:gd name="connsiteY10" fmla="*/ 81109 h 4293278"/>
                  <a:gd name="connsiteX11" fmla="*/ 641295 w 1285875"/>
                  <a:gd name="connsiteY11" fmla="*/ 14100 h 4293278"/>
                  <a:gd name="connsiteX12" fmla="*/ 493133 w 1285875"/>
                  <a:gd name="connsiteY12" fmla="*/ 85181 h 4293278"/>
                  <a:gd name="connsiteX13" fmla="*/ 265890 w 1285875"/>
                  <a:gd name="connsiteY13" fmla="*/ 587529 h 4293278"/>
                  <a:gd name="connsiteX14" fmla="*/ 417624 w 1285875"/>
                  <a:gd name="connsiteY14" fmla="*/ 1127525 h 4293278"/>
                  <a:gd name="connsiteX15" fmla="*/ 417624 w 1285875"/>
                  <a:gd name="connsiteY15" fmla="*/ 1312191 h 429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5875" h="4293278">
                    <a:moveTo>
                      <a:pt x="0" y="4293278"/>
                    </a:moveTo>
                    <a:lnTo>
                      <a:pt x="0" y="4040247"/>
                    </a:lnTo>
                    <a:lnTo>
                      <a:pt x="1062061" y="2776732"/>
                    </a:lnTo>
                    <a:cubicBezTo>
                      <a:pt x="1122140" y="2705223"/>
                      <a:pt x="1171432" y="2625284"/>
                      <a:pt x="1208294" y="2539416"/>
                    </a:cubicBezTo>
                    <a:lnTo>
                      <a:pt x="1208294" y="2539416"/>
                    </a:lnTo>
                    <a:cubicBezTo>
                      <a:pt x="1259372" y="2420544"/>
                      <a:pt x="1285661" y="2292528"/>
                      <a:pt x="1285732" y="2163155"/>
                    </a:cubicBezTo>
                    <a:lnTo>
                      <a:pt x="1285875" y="1190605"/>
                    </a:lnTo>
                    <a:cubicBezTo>
                      <a:pt x="1285875" y="1158886"/>
                      <a:pt x="1283804" y="1127239"/>
                      <a:pt x="1279589" y="1095879"/>
                    </a:cubicBezTo>
                    <a:lnTo>
                      <a:pt x="1279589" y="1095879"/>
                    </a:lnTo>
                    <a:cubicBezTo>
                      <a:pt x="1269659" y="1021012"/>
                      <a:pt x="1247870" y="948146"/>
                      <a:pt x="1215223" y="879994"/>
                    </a:cubicBezTo>
                    <a:lnTo>
                      <a:pt x="831890" y="81109"/>
                    </a:lnTo>
                    <a:cubicBezTo>
                      <a:pt x="797742" y="9957"/>
                      <a:pt x="712446" y="-20047"/>
                      <a:pt x="641295" y="14100"/>
                    </a:cubicBezTo>
                    <a:lnTo>
                      <a:pt x="493133" y="85181"/>
                    </a:lnTo>
                    <a:cubicBezTo>
                      <a:pt x="305467" y="175263"/>
                      <a:pt x="209598" y="387147"/>
                      <a:pt x="265890" y="587529"/>
                    </a:cubicBezTo>
                    <a:lnTo>
                      <a:pt x="417624" y="1127525"/>
                    </a:lnTo>
                    <a:lnTo>
                      <a:pt x="417624" y="1312191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F24F6C1-B15F-3092-2213-1A2F605E0623}"/>
                  </a:ext>
                </a:extLst>
              </p:cNvPr>
              <p:cNvSpPr/>
              <p:nvPr/>
            </p:nvSpPr>
            <p:spPr>
              <a:xfrm>
                <a:off x="6810375" y="3284035"/>
                <a:ext cx="1998124" cy="3002464"/>
              </a:xfrm>
              <a:custGeom>
                <a:avLst/>
                <a:gdLst>
                  <a:gd name="connsiteX0" fmla="*/ 0 w 1998124"/>
                  <a:gd name="connsiteY0" fmla="*/ 3002465 h 3002464"/>
                  <a:gd name="connsiteX1" fmla="*/ 0 w 1998124"/>
                  <a:gd name="connsiteY1" fmla="*/ 1716590 h 3002464"/>
                  <a:gd name="connsiteX2" fmla="*/ 215955 w 1998124"/>
                  <a:gd name="connsiteY2" fmla="*/ 1176022 h 3002464"/>
                  <a:gd name="connsiteX3" fmla="*/ 1266444 w 1998124"/>
                  <a:gd name="connsiteY3" fmla="*/ 125534 h 3002464"/>
                  <a:gd name="connsiteX4" fmla="*/ 1872591 w 1998124"/>
                  <a:gd name="connsiteY4" fmla="*/ 125534 h 3002464"/>
                  <a:gd name="connsiteX5" fmla="*/ 1872591 w 1998124"/>
                  <a:gd name="connsiteY5" fmla="*/ 125534 h 3002464"/>
                  <a:gd name="connsiteX6" fmla="*/ 1872591 w 1998124"/>
                  <a:gd name="connsiteY6" fmla="*/ 731681 h 3002464"/>
                  <a:gd name="connsiteX7" fmla="*/ 1293590 w 1998124"/>
                  <a:gd name="connsiteY7" fmla="*/ 1310682 h 300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8124" h="3002464">
                    <a:moveTo>
                      <a:pt x="0" y="3002465"/>
                    </a:moveTo>
                    <a:lnTo>
                      <a:pt x="0" y="1716590"/>
                    </a:lnTo>
                    <a:cubicBezTo>
                      <a:pt x="15073" y="1519636"/>
                      <a:pt x="65365" y="1326684"/>
                      <a:pt x="215955" y="1176022"/>
                    </a:cubicBezTo>
                    <a:lnTo>
                      <a:pt x="1266444" y="125534"/>
                    </a:lnTo>
                    <a:cubicBezTo>
                      <a:pt x="1433822" y="-41845"/>
                      <a:pt x="1705213" y="-41845"/>
                      <a:pt x="1872591" y="125534"/>
                    </a:cubicBezTo>
                    <a:lnTo>
                      <a:pt x="1872591" y="125534"/>
                    </a:lnTo>
                    <a:cubicBezTo>
                      <a:pt x="2039969" y="292912"/>
                      <a:pt x="2039969" y="564303"/>
                      <a:pt x="1872591" y="731681"/>
                    </a:cubicBezTo>
                    <a:lnTo>
                      <a:pt x="1293590" y="1310682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9F9CC50-381D-2309-5076-8DC852DF4438}"/>
                  </a:ext>
                </a:extLst>
              </p:cNvPr>
              <p:cNvSpPr/>
              <p:nvPr/>
            </p:nvSpPr>
            <p:spPr>
              <a:xfrm>
                <a:off x="6524625" y="6286500"/>
                <a:ext cx="1857375" cy="428625"/>
              </a:xfrm>
              <a:custGeom>
                <a:avLst/>
                <a:gdLst>
                  <a:gd name="connsiteX0" fmla="*/ 0 w 1857375"/>
                  <a:gd name="connsiteY0" fmla="*/ 428625 h 428625"/>
                  <a:gd name="connsiteX1" fmla="*/ 0 w 1857375"/>
                  <a:gd name="connsiteY1" fmla="*/ 0 h 428625"/>
                  <a:gd name="connsiteX2" fmla="*/ 1857375 w 1857375"/>
                  <a:gd name="connsiteY2" fmla="*/ 0 h 428625"/>
                  <a:gd name="connsiteX3" fmla="*/ 1857375 w 1857375"/>
                  <a:gd name="connsiteY3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428625">
                    <a:moveTo>
                      <a:pt x="0" y="428625"/>
                    </a:moveTo>
                    <a:lnTo>
                      <a:pt x="0" y="0"/>
                    </a:lnTo>
                    <a:lnTo>
                      <a:pt x="1857375" y="0"/>
                    </a:lnTo>
                    <a:lnTo>
                      <a:pt x="1857375" y="428625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3004841-CE55-2852-29A7-13EBAD7F8984}"/>
                  </a:ext>
                </a:extLst>
              </p:cNvPr>
              <p:cNvSpPr/>
              <p:nvPr/>
            </p:nvSpPr>
            <p:spPr>
              <a:xfrm>
                <a:off x="3810000" y="6286500"/>
                <a:ext cx="1857375" cy="428625"/>
              </a:xfrm>
              <a:custGeom>
                <a:avLst/>
                <a:gdLst>
                  <a:gd name="connsiteX0" fmla="*/ 0 w 1857375"/>
                  <a:gd name="connsiteY0" fmla="*/ 428625 h 428625"/>
                  <a:gd name="connsiteX1" fmla="*/ 0 w 1857375"/>
                  <a:gd name="connsiteY1" fmla="*/ 0 h 428625"/>
                  <a:gd name="connsiteX2" fmla="*/ 1857375 w 1857375"/>
                  <a:gd name="connsiteY2" fmla="*/ 0 h 428625"/>
                  <a:gd name="connsiteX3" fmla="*/ 1857375 w 1857375"/>
                  <a:gd name="connsiteY3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428625">
                    <a:moveTo>
                      <a:pt x="0" y="428625"/>
                    </a:moveTo>
                    <a:lnTo>
                      <a:pt x="0" y="0"/>
                    </a:lnTo>
                    <a:lnTo>
                      <a:pt x="1857375" y="0"/>
                    </a:lnTo>
                    <a:lnTo>
                      <a:pt x="1857375" y="428625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A57F60F-4F13-D76D-634C-5477B040730C}"/>
                  </a:ext>
                </a:extLst>
              </p:cNvPr>
              <p:cNvSpPr/>
              <p:nvPr/>
            </p:nvSpPr>
            <p:spPr>
              <a:xfrm>
                <a:off x="4484048" y="142874"/>
                <a:ext cx="3223871" cy="3079854"/>
              </a:xfrm>
              <a:custGeom>
                <a:avLst/>
                <a:gdLst>
                  <a:gd name="connsiteX0" fmla="*/ 1739967 w 3223871"/>
                  <a:gd name="connsiteY0" fmla="*/ 82725 h 3079854"/>
                  <a:gd name="connsiteX1" fmla="*/ 2137160 w 3223871"/>
                  <a:gd name="connsiteY1" fmla="*/ 964549 h 3079854"/>
                  <a:gd name="connsiteX2" fmla="*/ 3098566 w 3223871"/>
                  <a:gd name="connsiteY2" fmla="*/ 1069777 h 3079854"/>
                  <a:gd name="connsiteX3" fmla="*/ 3177719 w 3223871"/>
                  <a:gd name="connsiteY3" fmla="*/ 1313307 h 3079854"/>
                  <a:gd name="connsiteX4" fmla="*/ 2461772 w 3223871"/>
                  <a:gd name="connsiteY4" fmla="*/ 1963531 h 3079854"/>
                  <a:gd name="connsiteX5" fmla="*/ 2658796 w 3223871"/>
                  <a:gd name="connsiteY5" fmla="*/ 2910435 h 3079854"/>
                  <a:gd name="connsiteX6" fmla="*/ 2451628 w 3223871"/>
                  <a:gd name="connsiteY6" fmla="*/ 3060954 h 3079854"/>
                  <a:gd name="connsiteX7" fmla="*/ 1611951 w 3223871"/>
                  <a:gd name="connsiteY7" fmla="*/ 2580966 h 3079854"/>
                  <a:gd name="connsiteX8" fmla="*/ 772275 w 3223871"/>
                  <a:gd name="connsiteY8" fmla="*/ 3060954 h 3079854"/>
                  <a:gd name="connsiteX9" fmla="*/ 565106 w 3223871"/>
                  <a:gd name="connsiteY9" fmla="*/ 2910435 h 3079854"/>
                  <a:gd name="connsiteX10" fmla="*/ 762131 w 3223871"/>
                  <a:gd name="connsiteY10" fmla="*/ 1963531 h 3079854"/>
                  <a:gd name="connsiteX11" fmla="*/ 46184 w 3223871"/>
                  <a:gd name="connsiteY11" fmla="*/ 1313307 h 3079854"/>
                  <a:gd name="connsiteX12" fmla="*/ 125337 w 3223871"/>
                  <a:gd name="connsiteY12" fmla="*/ 1069777 h 3079854"/>
                  <a:gd name="connsiteX13" fmla="*/ 1086743 w 3223871"/>
                  <a:gd name="connsiteY13" fmla="*/ 964549 h 3079854"/>
                  <a:gd name="connsiteX14" fmla="*/ 1483935 w 3223871"/>
                  <a:gd name="connsiteY14" fmla="*/ 82725 h 3079854"/>
                  <a:gd name="connsiteX15" fmla="*/ 1739967 w 3223871"/>
                  <a:gd name="connsiteY15" fmla="*/ 82725 h 307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23871" h="3079854">
                    <a:moveTo>
                      <a:pt x="1739967" y="82725"/>
                    </a:moveTo>
                    <a:lnTo>
                      <a:pt x="2137160" y="964549"/>
                    </a:lnTo>
                    <a:lnTo>
                      <a:pt x="3098566" y="1069777"/>
                    </a:lnTo>
                    <a:cubicBezTo>
                      <a:pt x="3218867" y="1082921"/>
                      <a:pt x="3267230" y="1231940"/>
                      <a:pt x="3177719" y="1313307"/>
                    </a:cubicBezTo>
                    <a:lnTo>
                      <a:pt x="2461772" y="1963531"/>
                    </a:lnTo>
                    <a:lnTo>
                      <a:pt x="2658796" y="2910435"/>
                    </a:lnTo>
                    <a:cubicBezTo>
                      <a:pt x="2683442" y="3028879"/>
                      <a:pt x="2556712" y="3120962"/>
                      <a:pt x="2451628" y="3060954"/>
                    </a:cubicBezTo>
                    <a:lnTo>
                      <a:pt x="1611951" y="2580966"/>
                    </a:lnTo>
                    <a:lnTo>
                      <a:pt x="772275" y="3060954"/>
                    </a:lnTo>
                    <a:cubicBezTo>
                      <a:pt x="667262" y="3121033"/>
                      <a:pt x="540460" y="3028950"/>
                      <a:pt x="565106" y="2910435"/>
                    </a:cubicBezTo>
                    <a:lnTo>
                      <a:pt x="762131" y="1963531"/>
                    </a:lnTo>
                    <a:lnTo>
                      <a:pt x="46184" y="1313307"/>
                    </a:lnTo>
                    <a:cubicBezTo>
                      <a:pt x="-43398" y="1231940"/>
                      <a:pt x="5036" y="1082993"/>
                      <a:pt x="125337" y="1069777"/>
                    </a:cubicBezTo>
                    <a:lnTo>
                      <a:pt x="1086743" y="964549"/>
                    </a:lnTo>
                    <a:lnTo>
                      <a:pt x="1483935" y="82725"/>
                    </a:lnTo>
                    <a:cubicBezTo>
                      <a:pt x="1533656" y="-27575"/>
                      <a:pt x="1690247" y="-27575"/>
                      <a:pt x="1739967" y="82725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A1EA315-DE3C-360E-9E89-ED52E7F3903C}"/>
                  </a:ext>
                </a:extLst>
              </p:cNvPr>
              <p:cNvSpPr/>
              <p:nvPr/>
            </p:nvSpPr>
            <p:spPr>
              <a:xfrm>
                <a:off x="7007542" y="325755"/>
                <a:ext cx="180022" cy="248602"/>
              </a:xfrm>
              <a:custGeom>
                <a:avLst/>
                <a:gdLst>
                  <a:gd name="connsiteX0" fmla="*/ 180022 w 180022"/>
                  <a:gd name="connsiteY0" fmla="*/ 0 h 248602"/>
                  <a:gd name="connsiteX1" fmla="*/ 0 w 180022"/>
                  <a:gd name="connsiteY1" fmla="*/ 248603 h 24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022" h="248602">
                    <a:moveTo>
                      <a:pt x="180022" y="0"/>
                    </a:moveTo>
                    <a:lnTo>
                      <a:pt x="0" y="248603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5231B18-F3FC-310E-D462-D6821CA87E45}"/>
                  </a:ext>
                </a:extLst>
              </p:cNvPr>
              <p:cNvSpPr/>
              <p:nvPr/>
            </p:nvSpPr>
            <p:spPr>
              <a:xfrm>
                <a:off x="4330065" y="2308860"/>
                <a:ext cx="287178" cy="92868"/>
              </a:xfrm>
              <a:custGeom>
                <a:avLst/>
                <a:gdLst>
                  <a:gd name="connsiteX0" fmla="*/ 287179 w 287178"/>
                  <a:gd name="connsiteY0" fmla="*/ 0 h 92868"/>
                  <a:gd name="connsiteX1" fmla="*/ 0 w 287178"/>
                  <a:gd name="connsiteY1" fmla="*/ 92869 h 9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7178" h="92868">
                    <a:moveTo>
                      <a:pt x="287179" y="0"/>
                    </a:moveTo>
                    <a:lnTo>
                      <a:pt x="0" y="92869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034319C-347D-9147-8E50-19EE94143699}"/>
                  </a:ext>
                </a:extLst>
              </p:cNvPr>
              <p:cNvSpPr/>
              <p:nvPr/>
            </p:nvSpPr>
            <p:spPr>
              <a:xfrm>
                <a:off x="7574756" y="2308860"/>
                <a:ext cx="287178" cy="92868"/>
              </a:xfrm>
              <a:custGeom>
                <a:avLst/>
                <a:gdLst>
                  <a:gd name="connsiteX0" fmla="*/ 287179 w 287178"/>
                  <a:gd name="connsiteY0" fmla="*/ 92869 h 92868"/>
                  <a:gd name="connsiteX1" fmla="*/ 0 w 287178"/>
                  <a:gd name="connsiteY1" fmla="*/ 0 h 9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7178" h="92868">
                    <a:moveTo>
                      <a:pt x="287179" y="92869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8E0C818-83C2-ED4C-0811-3EEEA50FFBD1}"/>
                  </a:ext>
                </a:extLst>
              </p:cNvPr>
              <p:cNvSpPr/>
              <p:nvPr/>
            </p:nvSpPr>
            <p:spPr>
              <a:xfrm>
                <a:off x="5004435" y="325755"/>
                <a:ext cx="180022" cy="248602"/>
              </a:xfrm>
              <a:custGeom>
                <a:avLst/>
                <a:gdLst>
                  <a:gd name="connsiteX0" fmla="*/ 180022 w 180022"/>
                  <a:gd name="connsiteY0" fmla="*/ 248603 h 248602"/>
                  <a:gd name="connsiteX1" fmla="*/ 0 w 180022"/>
                  <a:gd name="connsiteY1" fmla="*/ 0 h 24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022" h="248602">
                    <a:moveTo>
                      <a:pt x="180022" y="248603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70D6A45-96D8-BDCB-2983-E1E611B9B8B9}"/>
                  </a:ext>
                </a:extLst>
              </p:cNvPr>
              <p:cNvSpPr/>
              <p:nvPr/>
            </p:nvSpPr>
            <p:spPr>
              <a:xfrm>
                <a:off x="6096000" y="3381851"/>
                <a:ext cx="7143" cy="302894"/>
              </a:xfrm>
              <a:custGeom>
                <a:avLst/>
                <a:gdLst>
                  <a:gd name="connsiteX0" fmla="*/ 0 w 7143"/>
                  <a:gd name="connsiteY0" fmla="*/ 302895 h 302894"/>
                  <a:gd name="connsiteX1" fmla="*/ 0 w 7143"/>
                  <a:gd name="connsiteY1" fmla="*/ 0 h 30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" h="302894">
                    <a:moveTo>
                      <a:pt x="0" y="30289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6939C4-2CB5-572B-3220-EADB16D08DCC}"/>
              </a:ext>
            </a:extLst>
          </p:cNvPr>
          <p:cNvGrpSpPr/>
          <p:nvPr/>
        </p:nvGrpSpPr>
        <p:grpSpPr>
          <a:xfrm>
            <a:off x="4424006" y="2975587"/>
            <a:ext cx="906826" cy="906826"/>
            <a:chOff x="5843264" y="2813165"/>
            <a:chExt cx="1273144" cy="127314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7BFAB2-9CCE-103A-F1D8-81D1D7D72A94}"/>
                </a:ext>
              </a:extLst>
            </p:cNvPr>
            <p:cNvSpPr/>
            <p:nvPr/>
          </p:nvSpPr>
          <p:spPr>
            <a:xfrm>
              <a:off x="5843264" y="2813165"/>
              <a:ext cx="1273144" cy="127314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7" name="Graphic 116">
              <a:extLst>
                <a:ext uri="{FF2B5EF4-FFF2-40B4-BE49-F238E27FC236}">
                  <a16:creationId xmlns:a16="http://schemas.microsoft.com/office/drawing/2014/main" id="{159AD9BD-647E-A10B-6722-32629ED27C3B}"/>
                </a:ext>
              </a:extLst>
            </p:cNvPr>
            <p:cNvGrpSpPr/>
            <p:nvPr/>
          </p:nvGrpSpPr>
          <p:grpSpPr>
            <a:xfrm>
              <a:off x="6069223" y="3174907"/>
              <a:ext cx="816226" cy="508185"/>
              <a:chOff x="4044838" y="2158936"/>
              <a:chExt cx="4102227" cy="2554061"/>
            </a:xfrm>
            <a:noFill/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5C06398-F31E-9B08-EC80-EDDD2C7FF2E1}"/>
                  </a:ext>
                </a:extLst>
              </p:cNvPr>
              <p:cNvSpPr/>
              <p:nvPr/>
            </p:nvSpPr>
            <p:spPr>
              <a:xfrm rot="-87000">
                <a:off x="5712539" y="3938585"/>
                <a:ext cx="763138" cy="764857"/>
              </a:xfrm>
              <a:custGeom>
                <a:avLst/>
                <a:gdLst>
                  <a:gd name="connsiteX0" fmla="*/ 763139 w 763138"/>
                  <a:gd name="connsiteY0" fmla="*/ 382429 h 764857"/>
                  <a:gd name="connsiteX1" fmla="*/ 381569 w 763138"/>
                  <a:gd name="connsiteY1" fmla="*/ 764858 h 764857"/>
                  <a:gd name="connsiteX2" fmla="*/ 0 w 763138"/>
                  <a:gd name="connsiteY2" fmla="*/ 382429 h 764857"/>
                  <a:gd name="connsiteX3" fmla="*/ 381569 w 763138"/>
                  <a:gd name="connsiteY3" fmla="*/ 0 h 764857"/>
                  <a:gd name="connsiteX4" fmla="*/ 763139 w 763138"/>
                  <a:gd name="connsiteY4" fmla="*/ 382429 h 76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138" h="764857">
                    <a:moveTo>
                      <a:pt x="763139" y="382429"/>
                    </a:moveTo>
                    <a:cubicBezTo>
                      <a:pt x="763139" y="593639"/>
                      <a:pt x="592304" y="764858"/>
                      <a:pt x="381569" y="764858"/>
                    </a:cubicBezTo>
                    <a:cubicBezTo>
                      <a:pt x="170834" y="764858"/>
                      <a:pt x="0" y="593639"/>
                      <a:pt x="0" y="382429"/>
                    </a:cubicBezTo>
                    <a:cubicBezTo>
                      <a:pt x="0" y="171219"/>
                      <a:pt x="170835" y="0"/>
                      <a:pt x="381569" y="0"/>
                    </a:cubicBezTo>
                    <a:cubicBezTo>
                      <a:pt x="592304" y="0"/>
                      <a:pt x="763139" y="171219"/>
                      <a:pt x="763139" y="382429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8C04949-65E4-DD55-6EEB-D96A3C15692C}"/>
                  </a:ext>
                </a:extLst>
              </p:cNvPr>
              <p:cNvSpPr/>
              <p:nvPr/>
            </p:nvSpPr>
            <p:spPr>
              <a:xfrm>
                <a:off x="4044838" y="2158936"/>
                <a:ext cx="4102227" cy="2163889"/>
              </a:xfrm>
              <a:custGeom>
                <a:avLst/>
                <a:gdLst>
                  <a:gd name="connsiteX0" fmla="*/ 2796053 w 4102227"/>
                  <a:gd name="connsiteY0" fmla="*/ 2163794 h 2163889"/>
                  <a:gd name="connsiteX1" fmla="*/ 4102227 w 4102227"/>
                  <a:gd name="connsiteY1" fmla="*/ 2163794 h 2163889"/>
                  <a:gd name="connsiteX2" fmla="*/ 4102227 w 4102227"/>
                  <a:gd name="connsiteY2" fmla="*/ 2136839 h 2163889"/>
                  <a:gd name="connsiteX3" fmla="*/ 2051161 w 4102227"/>
                  <a:gd name="connsiteY3" fmla="*/ 0 h 2163889"/>
                  <a:gd name="connsiteX4" fmla="*/ 0 w 4102227"/>
                  <a:gd name="connsiteY4" fmla="*/ 2055876 h 2163889"/>
                  <a:gd name="connsiteX5" fmla="*/ 0 w 4102227"/>
                  <a:gd name="connsiteY5" fmla="*/ 2163890 h 2163889"/>
                  <a:gd name="connsiteX6" fmla="*/ 1257231 w 4102227"/>
                  <a:gd name="connsiteY6" fmla="*/ 2163890 h 216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2227" h="2163889">
                    <a:moveTo>
                      <a:pt x="2796053" y="2163794"/>
                    </a:moveTo>
                    <a:lnTo>
                      <a:pt x="4102227" y="2163794"/>
                    </a:lnTo>
                    <a:lnTo>
                      <a:pt x="4102227" y="2136839"/>
                    </a:lnTo>
                    <a:cubicBezTo>
                      <a:pt x="4102227" y="1001459"/>
                      <a:pt x="3183990" y="0"/>
                      <a:pt x="2051161" y="0"/>
                    </a:cubicBezTo>
                    <a:cubicBezTo>
                      <a:pt x="918332" y="0"/>
                      <a:pt x="0" y="920496"/>
                      <a:pt x="0" y="2055876"/>
                    </a:cubicBezTo>
                    <a:lnTo>
                      <a:pt x="0" y="2163890"/>
                    </a:lnTo>
                    <a:lnTo>
                      <a:pt x="1257231" y="2163890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4476678-FD70-1D5C-7C33-345DDAF568FF}"/>
                  </a:ext>
                </a:extLst>
              </p:cNvPr>
              <p:cNvSpPr/>
              <p:nvPr/>
            </p:nvSpPr>
            <p:spPr>
              <a:xfrm>
                <a:off x="6090963" y="2532030"/>
                <a:ext cx="9503" cy="279368"/>
              </a:xfrm>
              <a:custGeom>
                <a:avLst/>
                <a:gdLst>
                  <a:gd name="connsiteX0" fmla="*/ 0 w 9503"/>
                  <a:gd name="connsiteY0" fmla="*/ 0 h 279368"/>
                  <a:gd name="connsiteX1" fmla="*/ 0 w 9503"/>
                  <a:gd name="connsiteY1" fmla="*/ 279368 h 27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03" h="279368">
                    <a:moveTo>
                      <a:pt x="0" y="0"/>
                    </a:moveTo>
                    <a:lnTo>
                      <a:pt x="0" y="279368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B46D107-E82A-0EEF-27DB-9C732F21A910}"/>
                  </a:ext>
                </a:extLst>
              </p:cNvPr>
              <p:cNvSpPr/>
              <p:nvPr/>
            </p:nvSpPr>
            <p:spPr>
              <a:xfrm>
                <a:off x="6090963" y="2532030"/>
                <a:ext cx="9503" cy="279368"/>
              </a:xfrm>
              <a:custGeom>
                <a:avLst/>
                <a:gdLst>
                  <a:gd name="connsiteX0" fmla="*/ 0 w 9503"/>
                  <a:gd name="connsiteY0" fmla="*/ 0 h 279368"/>
                  <a:gd name="connsiteX1" fmla="*/ 0 w 9503"/>
                  <a:gd name="connsiteY1" fmla="*/ 279368 h 27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03" h="279368">
                    <a:moveTo>
                      <a:pt x="0" y="0"/>
                    </a:moveTo>
                    <a:lnTo>
                      <a:pt x="0" y="279368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D430C87-934E-45C2-ED6B-8C2C2E8047B5}"/>
                  </a:ext>
                </a:extLst>
              </p:cNvPr>
              <p:cNvSpPr/>
              <p:nvPr/>
            </p:nvSpPr>
            <p:spPr>
              <a:xfrm>
                <a:off x="4546058" y="3923633"/>
                <a:ext cx="278835" cy="9525"/>
              </a:xfrm>
              <a:custGeom>
                <a:avLst/>
                <a:gdLst>
                  <a:gd name="connsiteX0" fmla="*/ 0 w 278835"/>
                  <a:gd name="connsiteY0" fmla="*/ 0 h 9525"/>
                  <a:gd name="connsiteX1" fmla="*/ 278836 w 27883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835" h="9525">
                    <a:moveTo>
                      <a:pt x="0" y="0"/>
                    </a:moveTo>
                    <a:lnTo>
                      <a:pt x="278836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35E51F7-15BA-DBAF-12D6-4E319E2CD941}"/>
                  </a:ext>
                </a:extLst>
              </p:cNvPr>
              <p:cNvSpPr/>
              <p:nvPr/>
            </p:nvSpPr>
            <p:spPr>
              <a:xfrm>
                <a:off x="7357127" y="3923633"/>
                <a:ext cx="278740" cy="9525"/>
              </a:xfrm>
              <a:custGeom>
                <a:avLst/>
                <a:gdLst>
                  <a:gd name="connsiteX0" fmla="*/ 278740 w 278740"/>
                  <a:gd name="connsiteY0" fmla="*/ 0 h 9525"/>
                  <a:gd name="connsiteX1" fmla="*/ 0 w 27874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740" h="9525">
                    <a:moveTo>
                      <a:pt x="27874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B152208-D57F-655A-000E-A095802903B1}"/>
                  </a:ext>
                </a:extLst>
              </p:cNvPr>
              <p:cNvSpPr/>
              <p:nvPr/>
            </p:nvSpPr>
            <p:spPr>
              <a:xfrm>
                <a:off x="6999316" y="2924079"/>
                <a:ext cx="220293" cy="269462"/>
              </a:xfrm>
              <a:custGeom>
                <a:avLst/>
                <a:gdLst>
                  <a:gd name="connsiteX0" fmla="*/ 220293 w 220293"/>
                  <a:gd name="connsiteY0" fmla="*/ 0 h 269462"/>
                  <a:gd name="connsiteX1" fmla="*/ 0 w 220293"/>
                  <a:gd name="connsiteY1" fmla="*/ 269462 h 26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293" h="269462">
                    <a:moveTo>
                      <a:pt x="220293" y="0"/>
                    </a:moveTo>
                    <a:lnTo>
                      <a:pt x="0" y="269462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4439208-AAA9-6013-B8D6-2D1CF0BC96B9}"/>
                  </a:ext>
                </a:extLst>
              </p:cNvPr>
              <p:cNvSpPr/>
              <p:nvPr/>
            </p:nvSpPr>
            <p:spPr>
              <a:xfrm>
                <a:off x="6210138" y="3397376"/>
                <a:ext cx="620869" cy="716375"/>
              </a:xfrm>
              <a:custGeom>
                <a:avLst/>
                <a:gdLst>
                  <a:gd name="connsiteX0" fmla="*/ 234644 w 620869"/>
                  <a:gd name="connsiteY0" fmla="*/ 716375 h 716375"/>
                  <a:gd name="connsiteX1" fmla="*/ 620870 w 620869"/>
                  <a:gd name="connsiteY1" fmla="*/ 0 h 716375"/>
                  <a:gd name="connsiteX2" fmla="*/ 0 w 620869"/>
                  <a:gd name="connsiteY2" fmla="*/ 525304 h 71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0869" h="716375">
                    <a:moveTo>
                      <a:pt x="234644" y="716375"/>
                    </a:moveTo>
                    <a:lnTo>
                      <a:pt x="620870" y="0"/>
                    </a:lnTo>
                    <a:lnTo>
                      <a:pt x="0" y="525304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31442BF-11C2-CC5F-5A05-6A9062455EA7}"/>
                  </a:ext>
                </a:extLst>
              </p:cNvPr>
              <p:cNvSpPr/>
              <p:nvPr/>
            </p:nvSpPr>
            <p:spPr>
              <a:xfrm>
                <a:off x="4962411" y="2924079"/>
                <a:ext cx="220293" cy="269462"/>
              </a:xfrm>
              <a:custGeom>
                <a:avLst/>
                <a:gdLst>
                  <a:gd name="connsiteX0" fmla="*/ 0 w 220293"/>
                  <a:gd name="connsiteY0" fmla="*/ 0 h 269462"/>
                  <a:gd name="connsiteX1" fmla="*/ 220293 w 220293"/>
                  <a:gd name="connsiteY1" fmla="*/ 269462 h 26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293" h="269462">
                    <a:moveTo>
                      <a:pt x="0" y="0"/>
                    </a:moveTo>
                    <a:lnTo>
                      <a:pt x="220293" y="269462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5982AA-7A5F-882B-FC12-42E847EC4FDC}"/>
              </a:ext>
            </a:extLst>
          </p:cNvPr>
          <p:cNvGrpSpPr/>
          <p:nvPr/>
        </p:nvGrpSpPr>
        <p:grpSpPr>
          <a:xfrm>
            <a:off x="4424006" y="4975490"/>
            <a:ext cx="906826" cy="906826"/>
            <a:chOff x="5843264" y="4585104"/>
            <a:chExt cx="1273144" cy="127314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43429A-5740-EC60-F742-9F736B119970}"/>
                </a:ext>
              </a:extLst>
            </p:cNvPr>
            <p:cNvSpPr/>
            <p:nvPr/>
          </p:nvSpPr>
          <p:spPr>
            <a:xfrm>
              <a:off x="5843264" y="4585104"/>
              <a:ext cx="1273144" cy="127314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" name="Graphic 128">
              <a:extLst>
                <a:ext uri="{FF2B5EF4-FFF2-40B4-BE49-F238E27FC236}">
                  <a16:creationId xmlns:a16="http://schemas.microsoft.com/office/drawing/2014/main" id="{C2B1A577-95CB-144C-3847-F3CAC4835326}"/>
                </a:ext>
              </a:extLst>
            </p:cNvPr>
            <p:cNvGrpSpPr/>
            <p:nvPr/>
          </p:nvGrpSpPr>
          <p:grpSpPr>
            <a:xfrm>
              <a:off x="6079066" y="4868219"/>
              <a:ext cx="789415" cy="649258"/>
              <a:chOff x="2122252" y="158416"/>
              <a:chExt cx="7454396" cy="6130907"/>
            </a:xfrm>
            <a:noFill/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DEBB80A-9595-7934-067B-7A9C4F732123}"/>
                  </a:ext>
                </a:extLst>
              </p:cNvPr>
              <p:cNvSpPr/>
              <p:nvPr/>
            </p:nvSpPr>
            <p:spPr>
              <a:xfrm>
                <a:off x="6276163" y="1135983"/>
                <a:ext cx="2314699" cy="4526"/>
              </a:xfrm>
              <a:custGeom>
                <a:avLst/>
                <a:gdLst>
                  <a:gd name="connsiteX0" fmla="*/ 2314699 w 2314699"/>
                  <a:gd name="connsiteY0" fmla="*/ 0 h 4526"/>
                  <a:gd name="connsiteX1" fmla="*/ 0 w 2314699"/>
                  <a:gd name="connsiteY1" fmla="*/ 0 h 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4699" h="4526">
                    <a:moveTo>
                      <a:pt x="2314699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5AF7D1DB-EE42-DC1A-92A8-8BA2108311AB}"/>
                  </a:ext>
                </a:extLst>
              </p:cNvPr>
              <p:cNvSpPr/>
              <p:nvPr/>
            </p:nvSpPr>
            <p:spPr>
              <a:xfrm>
                <a:off x="3107993" y="1135983"/>
                <a:ext cx="2314699" cy="4526"/>
              </a:xfrm>
              <a:custGeom>
                <a:avLst/>
                <a:gdLst>
                  <a:gd name="connsiteX0" fmla="*/ 2314700 w 2314699"/>
                  <a:gd name="connsiteY0" fmla="*/ 0 h 4526"/>
                  <a:gd name="connsiteX1" fmla="*/ 0 w 2314699"/>
                  <a:gd name="connsiteY1" fmla="*/ 0 h 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4699" h="4526">
                    <a:moveTo>
                      <a:pt x="231470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52B6B98-5E85-7141-DF96-D71DA8ACB4E7}"/>
                  </a:ext>
                </a:extLst>
              </p:cNvPr>
              <p:cNvSpPr/>
              <p:nvPr/>
            </p:nvSpPr>
            <p:spPr>
              <a:xfrm>
                <a:off x="4079294" y="5662446"/>
                <a:ext cx="3540312" cy="626877"/>
              </a:xfrm>
              <a:custGeom>
                <a:avLst/>
                <a:gdLst>
                  <a:gd name="connsiteX0" fmla="*/ 3540313 w 3540312"/>
                  <a:gd name="connsiteY0" fmla="*/ 626878 h 626877"/>
                  <a:gd name="connsiteX1" fmla="*/ 0 w 3540312"/>
                  <a:gd name="connsiteY1" fmla="*/ 626878 h 626877"/>
                  <a:gd name="connsiteX2" fmla="*/ 333847 w 3540312"/>
                  <a:gd name="connsiteY2" fmla="*/ 0 h 626877"/>
                  <a:gd name="connsiteX3" fmla="*/ 3206466 w 3540312"/>
                  <a:gd name="connsiteY3" fmla="*/ 0 h 626877"/>
                  <a:gd name="connsiteX4" fmla="*/ 3540313 w 3540312"/>
                  <a:gd name="connsiteY4" fmla="*/ 626878 h 62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0312" h="626877">
                    <a:moveTo>
                      <a:pt x="3540313" y="626878"/>
                    </a:moveTo>
                    <a:lnTo>
                      <a:pt x="0" y="626878"/>
                    </a:lnTo>
                    <a:lnTo>
                      <a:pt x="333847" y="0"/>
                    </a:lnTo>
                    <a:lnTo>
                      <a:pt x="3206466" y="0"/>
                    </a:lnTo>
                    <a:lnTo>
                      <a:pt x="3540313" y="626878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BEC8AB3-C49F-B696-7D4B-82E0DCFFE1D4}"/>
                  </a:ext>
                </a:extLst>
              </p:cNvPr>
              <p:cNvSpPr/>
              <p:nvPr/>
            </p:nvSpPr>
            <p:spPr>
              <a:xfrm>
                <a:off x="4937382" y="4718192"/>
                <a:ext cx="1824182" cy="944254"/>
              </a:xfrm>
              <a:custGeom>
                <a:avLst/>
                <a:gdLst>
                  <a:gd name="connsiteX0" fmla="*/ 902585 w 1824182"/>
                  <a:gd name="connsiteY0" fmla="*/ 0 h 944254"/>
                  <a:gd name="connsiteX1" fmla="*/ 921552 w 1824182"/>
                  <a:gd name="connsiteY1" fmla="*/ 0 h 944254"/>
                  <a:gd name="connsiteX2" fmla="*/ 1824183 w 1824182"/>
                  <a:gd name="connsiteY2" fmla="*/ 902522 h 944254"/>
                  <a:gd name="connsiteX3" fmla="*/ 1824183 w 1824182"/>
                  <a:gd name="connsiteY3" fmla="*/ 944254 h 944254"/>
                  <a:gd name="connsiteX4" fmla="*/ 0 w 1824182"/>
                  <a:gd name="connsiteY4" fmla="*/ 944254 h 944254"/>
                  <a:gd name="connsiteX5" fmla="*/ 0 w 1824182"/>
                  <a:gd name="connsiteY5" fmla="*/ 902522 h 944254"/>
                  <a:gd name="connsiteX6" fmla="*/ 902631 w 1824182"/>
                  <a:gd name="connsiteY6" fmla="*/ 0 h 94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182" h="944254">
                    <a:moveTo>
                      <a:pt x="902585" y="0"/>
                    </a:moveTo>
                    <a:lnTo>
                      <a:pt x="921552" y="0"/>
                    </a:lnTo>
                    <a:cubicBezTo>
                      <a:pt x="1419719" y="0"/>
                      <a:pt x="1824183" y="404415"/>
                      <a:pt x="1824183" y="902522"/>
                    </a:cubicBezTo>
                    <a:lnTo>
                      <a:pt x="1824183" y="944254"/>
                    </a:lnTo>
                    <a:lnTo>
                      <a:pt x="0" y="944254"/>
                    </a:lnTo>
                    <a:lnTo>
                      <a:pt x="0" y="902522"/>
                    </a:lnTo>
                    <a:cubicBezTo>
                      <a:pt x="0" y="404415"/>
                      <a:pt x="404463" y="0"/>
                      <a:pt x="902631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0E8663-9B4B-7DB3-1D89-670249E8A5A5}"/>
                  </a:ext>
                </a:extLst>
              </p:cNvPr>
              <p:cNvSpPr/>
              <p:nvPr/>
            </p:nvSpPr>
            <p:spPr>
              <a:xfrm>
                <a:off x="5849428" y="1562667"/>
                <a:ext cx="4526" cy="3157652"/>
              </a:xfrm>
              <a:custGeom>
                <a:avLst/>
                <a:gdLst>
                  <a:gd name="connsiteX0" fmla="*/ 0 w 4526"/>
                  <a:gd name="connsiteY0" fmla="*/ 3157652 h 3157652"/>
                  <a:gd name="connsiteX1" fmla="*/ 0 w 4526"/>
                  <a:gd name="connsiteY1" fmla="*/ 3155525 h 3157652"/>
                  <a:gd name="connsiteX2" fmla="*/ 0 w 4526"/>
                  <a:gd name="connsiteY2" fmla="*/ 0 h 31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6" h="3157652">
                    <a:moveTo>
                      <a:pt x="0" y="3157652"/>
                    </a:moveTo>
                    <a:lnTo>
                      <a:pt x="0" y="315552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B57DE28-364C-88CE-D76B-7F3ABEA4C706}"/>
                  </a:ext>
                </a:extLst>
              </p:cNvPr>
              <p:cNvSpPr/>
              <p:nvPr/>
            </p:nvSpPr>
            <p:spPr>
              <a:xfrm>
                <a:off x="5849428" y="158416"/>
                <a:ext cx="4526" cy="550882"/>
              </a:xfrm>
              <a:custGeom>
                <a:avLst/>
                <a:gdLst>
                  <a:gd name="connsiteX0" fmla="*/ 0 w 4526"/>
                  <a:gd name="connsiteY0" fmla="*/ 550883 h 550882"/>
                  <a:gd name="connsiteX1" fmla="*/ 0 w 4526"/>
                  <a:gd name="connsiteY1" fmla="*/ 0 h 55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6" h="550882">
                    <a:moveTo>
                      <a:pt x="0" y="550883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2999F969-E698-589B-24C5-246DE312892F}"/>
                  </a:ext>
                </a:extLst>
              </p:cNvPr>
              <p:cNvSpPr/>
              <p:nvPr/>
            </p:nvSpPr>
            <p:spPr>
              <a:xfrm>
                <a:off x="5422738" y="709299"/>
                <a:ext cx="853470" cy="853368"/>
              </a:xfrm>
              <a:custGeom>
                <a:avLst/>
                <a:gdLst>
                  <a:gd name="connsiteX0" fmla="*/ 853470 w 853470"/>
                  <a:gd name="connsiteY0" fmla="*/ 426684 h 853368"/>
                  <a:gd name="connsiteX1" fmla="*/ 426735 w 853470"/>
                  <a:gd name="connsiteY1" fmla="*/ 853368 h 853368"/>
                  <a:gd name="connsiteX2" fmla="*/ 0 w 853470"/>
                  <a:gd name="connsiteY2" fmla="*/ 426684 h 853368"/>
                  <a:gd name="connsiteX3" fmla="*/ 426735 w 853470"/>
                  <a:gd name="connsiteY3" fmla="*/ 0 h 853368"/>
                  <a:gd name="connsiteX4" fmla="*/ 853470 w 853470"/>
                  <a:gd name="connsiteY4" fmla="*/ 426684 h 85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470" h="853368">
                    <a:moveTo>
                      <a:pt x="853470" y="426684"/>
                    </a:moveTo>
                    <a:cubicBezTo>
                      <a:pt x="853470" y="662335"/>
                      <a:pt x="662414" y="853368"/>
                      <a:pt x="426735" y="853368"/>
                    </a:cubicBezTo>
                    <a:cubicBezTo>
                      <a:pt x="191056" y="853368"/>
                      <a:pt x="0" y="662335"/>
                      <a:pt x="0" y="426684"/>
                    </a:cubicBezTo>
                    <a:cubicBezTo>
                      <a:pt x="0" y="191033"/>
                      <a:pt x="191056" y="0"/>
                      <a:pt x="426735" y="0"/>
                    </a:cubicBezTo>
                    <a:cubicBezTo>
                      <a:pt x="662414" y="0"/>
                      <a:pt x="853470" y="191033"/>
                      <a:pt x="853470" y="426684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05570E03-285C-D79F-C195-CF8641359B7F}"/>
                  </a:ext>
                </a:extLst>
              </p:cNvPr>
              <p:cNvSpPr/>
              <p:nvPr/>
            </p:nvSpPr>
            <p:spPr>
              <a:xfrm>
                <a:off x="2122252" y="3888632"/>
                <a:ext cx="1971482" cy="985623"/>
              </a:xfrm>
              <a:custGeom>
                <a:avLst/>
                <a:gdLst>
                  <a:gd name="connsiteX0" fmla="*/ 1971483 w 1971482"/>
                  <a:gd name="connsiteY0" fmla="*/ 0 h 985623"/>
                  <a:gd name="connsiteX1" fmla="*/ 985741 w 1971482"/>
                  <a:gd name="connsiteY1" fmla="*/ 985624 h 985623"/>
                  <a:gd name="connsiteX2" fmla="*/ 985741 w 1971482"/>
                  <a:gd name="connsiteY2" fmla="*/ 985624 h 985623"/>
                  <a:gd name="connsiteX3" fmla="*/ 0 w 1971482"/>
                  <a:gd name="connsiteY3" fmla="*/ 0 h 985623"/>
                  <a:gd name="connsiteX4" fmla="*/ 1971437 w 1971482"/>
                  <a:gd name="connsiteY4" fmla="*/ 0 h 98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482" h="985623">
                    <a:moveTo>
                      <a:pt x="1971483" y="0"/>
                    </a:moveTo>
                    <a:cubicBezTo>
                      <a:pt x="1971483" y="544320"/>
                      <a:pt x="1530171" y="985624"/>
                      <a:pt x="985741" y="985624"/>
                    </a:cubicBezTo>
                    <a:lnTo>
                      <a:pt x="985741" y="985624"/>
                    </a:lnTo>
                    <a:cubicBezTo>
                      <a:pt x="441356" y="985624"/>
                      <a:pt x="0" y="544365"/>
                      <a:pt x="0" y="0"/>
                    </a:cubicBezTo>
                    <a:lnTo>
                      <a:pt x="1971437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D58524E-7861-1A91-1827-4E63DBBDFB07}"/>
                  </a:ext>
                </a:extLst>
              </p:cNvPr>
              <p:cNvSpPr/>
              <p:nvPr/>
            </p:nvSpPr>
            <p:spPr>
              <a:xfrm>
                <a:off x="2122297" y="1135983"/>
                <a:ext cx="985741" cy="2752648"/>
              </a:xfrm>
              <a:custGeom>
                <a:avLst/>
                <a:gdLst>
                  <a:gd name="connsiteX0" fmla="*/ 0 w 985741"/>
                  <a:gd name="connsiteY0" fmla="*/ 2752649 h 2752648"/>
                  <a:gd name="connsiteX1" fmla="*/ 985741 w 985741"/>
                  <a:gd name="connsiteY1" fmla="*/ 0 h 27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5741" h="2752648">
                    <a:moveTo>
                      <a:pt x="0" y="2752649"/>
                    </a:moveTo>
                    <a:lnTo>
                      <a:pt x="985741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E96A762-8A5E-BDFB-96FA-F186A2E51646}"/>
                  </a:ext>
                </a:extLst>
              </p:cNvPr>
              <p:cNvSpPr/>
              <p:nvPr/>
            </p:nvSpPr>
            <p:spPr>
              <a:xfrm>
                <a:off x="3108038" y="1135983"/>
                <a:ext cx="985696" cy="2752648"/>
              </a:xfrm>
              <a:custGeom>
                <a:avLst/>
                <a:gdLst>
                  <a:gd name="connsiteX0" fmla="*/ 985696 w 985696"/>
                  <a:gd name="connsiteY0" fmla="*/ 2752649 h 2752648"/>
                  <a:gd name="connsiteX1" fmla="*/ 0 w 985696"/>
                  <a:gd name="connsiteY1" fmla="*/ 0 h 27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5696" h="2752648">
                    <a:moveTo>
                      <a:pt x="985696" y="2752649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5F7DBF9-D375-92B7-87C0-0FE839E5C5FA}"/>
                  </a:ext>
                </a:extLst>
              </p:cNvPr>
              <p:cNvSpPr/>
              <p:nvPr/>
            </p:nvSpPr>
            <p:spPr>
              <a:xfrm>
                <a:off x="7605166" y="3888632"/>
                <a:ext cx="1971482" cy="985623"/>
              </a:xfrm>
              <a:custGeom>
                <a:avLst/>
                <a:gdLst>
                  <a:gd name="connsiteX0" fmla="*/ 0 w 1971482"/>
                  <a:gd name="connsiteY0" fmla="*/ 0 h 985623"/>
                  <a:gd name="connsiteX1" fmla="*/ 985741 w 1971482"/>
                  <a:gd name="connsiteY1" fmla="*/ 985624 h 985623"/>
                  <a:gd name="connsiteX2" fmla="*/ 985741 w 1971482"/>
                  <a:gd name="connsiteY2" fmla="*/ 985624 h 985623"/>
                  <a:gd name="connsiteX3" fmla="*/ 1971483 w 1971482"/>
                  <a:gd name="connsiteY3" fmla="*/ 0 h 985623"/>
                  <a:gd name="connsiteX4" fmla="*/ 45 w 1971482"/>
                  <a:gd name="connsiteY4" fmla="*/ 0 h 98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482" h="985623">
                    <a:moveTo>
                      <a:pt x="0" y="0"/>
                    </a:moveTo>
                    <a:cubicBezTo>
                      <a:pt x="0" y="544320"/>
                      <a:pt x="441311" y="985624"/>
                      <a:pt x="985741" y="985624"/>
                    </a:cubicBezTo>
                    <a:lnTo>
                      <a:pt x="985741" y="985624"/>
                    </a:lnTo>
                    <a:cubicBezTo>
                      <a:pt x="1530126" y="985624"/>
                      <a:pt x="1971483" y="544365"/>
                      <a:pt x="1971483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2ECE423-53E7-439C-1A3C-27A468165564}"/>
                  </a:ext>
                </a:extLst>
              </p:cNvPr>
              <p:cNvSpPr/>
              <p:nvPr/>
            </p:nvSpPr>
            <p:spPr>
              <a:xfrm>
                <a:off x="8590909" y="1135987"/>
                <a:ext cx="985692" cy="2752647"/>
              </a:xfrm>
              <a:custGeom>
                <a:avLst/>
                <a:gdLst>
                  <a:gd name="connsiteX0" fmla="*/ 985696 w 985696"/>
                  <a:gd name="connsiteY0" fmla="*/ 2752649 h 2752648"/>
                  <a:gd name="connsiteX1" fmla="*/ 0 w 985696"/>
                  <a:gd name="connsiteY1" fmla="*/ 0 h 27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5696" h="2752648">
                    <a:moveTo>
                      <a:pt x="985696" y="2752649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0EAEDD7-AE8F-6A13-C938-981AD186A5DB}"/>
                  </a:ext>
                </a:extLst>
              </p:cNvPr>
              <p:cNvSpPr/>
              <p:nvPr/>
            </p:nvSpPr>
            <p:spPr>
              <a:xfrm>
                <a:off x="7605166" y="1135983"/>
                <a:ext cx="985741" cy="2752648"/>
              </a:xfrm>
              <a:custGeom>
                <a:avLst/>
                <a:gdLst>
                  <a:gd name="connsiteX0" fmla="*/ 0 w 985741"/>
                  <a:gd name="connsiteY0" fmla="*/ 2752649 h 2752648"/>
                  <a:gd name="connsiteX1" fmla="*/ 985741 w 985741"/>
                  <a:gd name="connsiteY1" fmla="*/ 0 h 27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5741" h="2752648">
                    <a:moveTo>
                      <a:pt x="0" y="2752649"/>
                    </a:moveTo>
                    <a:lnTo>
                      <a:pt x="985741" y="0"/>
                    </a:lnTo>
                  </a:path>
                </a:pathLst>
              </a:custGeom>
              <a:ln w="2540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09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4 0 L -3.75E-6 0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4 0 L -3.75E-6 0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4 0 L -3.75E-6 0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098A7-C4F0-21E5-842F-6CE7A136C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accent2"/>
                </a:solidFill>
              </a:rPr>
              <a:t>29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40C84-E25B-89EC-124E-CD3BA285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Conditions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1F67EE-1223-9D77-311B-639B17F13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3223;g2dcf90d79ab_0_38523">
            <a:extLst>
              <a:ext uri="{FF2B5EF4-FFF2-40B4-BE49-F238E27FC236}">
                <a16:creationId xmlns:a16="http://schemas.microsoft.com/office/drawing/2014/main" id="{A814089E-16BC-7991-1E6A-9B6308D2FDCE}"/>
              </a:ext>
            </a:extLst>
          </p:cNvPr>
          <p:cNvSpPr/>
          <p:nvPr/>
        </p:nvSpPr>
        <p:spPr>
          <a:xfrm>
            <a:off x="2333658" y="3928422"/>
            <a:ext cx="3621600" cy="219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184F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700"/>
            </a:pPr>
            <a:r>
              <a:rPr lang="en-US" sz="2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154 participants</a:t>
            </a:r>
            <a:endParaRPr lang="en-US" sz="600" dirty="0">
              <a:solidFill>
                <a:schemeClr val="accent2"/>
              </a:solidFill>
            </a:endParaRPr>
          </a:p>
        </p:txBody>
      </p:sp>
      <p:sp>
        <p:nvSpPr>
          <p:cNvPr id="6" name="Google Shape;3224;g2dcf90d79ab_0_38523">
            <a:extLst>
              <a:ext uri="{FF2B5EF4-FFF2-40B4-BE49-F238E27FC236}">
                <a16:creationId xmlns:a16="http://schemas.microsoft.com/office/drawing/2014/main" id="{795DD5D9-B724-7FCD-F2A5-4167C2E91624}"/>
              </a:ext>
            </a:extLst>
          </p:cNvPr>
          <p:cNvSpPr/>
          <p:nvPr/>
        </p:nvSpPr>
        <p:spPr>
          <a:xfrm>
            <a:off x="6205248" y="3928422"/>
            <a:ext cx="3621600" cy="219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184F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700"/>
            </a:pPr>
            <a:r>
              <a:rPr lang="en-US" sz="2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155 participants</a:t>
            </a:r>
            <a:endParaRPr lang="en-US" sz="600" dirty="0">
              <a:solidFill>
                <a:schemeClr val="accent2"/>
              </a:solidFill>
            </a:endParaRPr>
          </a:p>
        </p:txBody>
      </p:sp>
      <p:sp>
        <p:nvSpPr>
          <p:cNvPr id="7" name="Google Shape;3225;g2dcf90d79ab_0_38523">
            <a:extLst>
              <a:ext uri="{FF2B5EF4-FFF2-40B4-BE49-F238E27FC236}">
                <a16:creationId xmlns:a16="http://schemas.microsoft.com/office/drawing/2014/main" id="{38048200-376B-B671-8413-80AB36C7ACE4}"/>
              </a:ext>
            </a:extLst>
          </p:cNvPr>
          <p:cNvSpPr/>
          <p:nvPr/>
        </p:nvSpPr>
        <p:spPr>
          <a:xfrm>
            <a:off x="6205246" y="1486450"/>
            <a:ext cx="3621600" cy="219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184F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700"/>
            </a:pPr>
            <a:r>
              <a:rPr lang="en-US" sz="2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252 participants</a:t>
            </a:r>
            <a:endParaRPr lang="en-US" sz="600">
              <a:solidFill>
                <a:schemeClr val="accent2"/>
              </a:solidFill>
            </a:endParaRPr>
          </a:p>
          <a:p>
            <a:pPr lvl="0" algn="ctr">
              <a:lnSpc>
                <a:spcPct val="90000"/>
              </a:lnSpc>
              <a:buClr>
                <a:srgbClr val="FFFFFF"/>
              </a:buClr>
              <a:buSzPts val="1700"/>
            </a:pPr>
            <a:r>
              <a:rPr lang="en-US" sz="2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126 solutions</a:t>
            </a:r>
            <a:endParaRPr lang="en-US" sz="600" dirty="0">
              <a:solidFill>
                <a:schemeClr val="accent2"/>
              </a:solidFill>
            </a:endParaRPr>
          </a:p>
        </p:txBody>
      </p:sp>
      <p:sp>
        <p:nvSpPr>
          <p:cNvPr id="8" name="Google Shape;3226;g2dcf90d79ab_0_38523">
            <a:extLst>
              <a:ext uri="{FF2B5EF4-FFF2-40B4-BE49-F238E27FC236}">
                <a16:creationId xmlns:a16="http://schemas.microsoft.com/office/drawing/2014/main" id="{34AA82EB-F65A-9112-D2B7-C9516194D87C}"/>
              </a:ext>
            </a:extLst>
          </p:cNvPr>
          <p:cNvSpPr/>
          <p:nvPr/>
        </p:nvSpPr>
        <p:spPr>
          <a:xfrm>
            <a:off x="2333657" y="1496898"/>
            <a:ext cx="3621600" cy="219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184F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700"/>
            </a:pPr>
            <a:r>
              <a:rPr lang="en-US" sz="2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230 participants</a:t>
            </a:r>
            <a:endParaRPr lang="en-US" sz="600">
              <a:solidFill>
                <a:schemeClr val="accent2"/>
              </a:solidFill>
            </a:endParaRPr>
          </a:p>
          <a:p>
            <a:pPr lvl="0" algn="ctr">
              <a:lnSpc>
                <a:spcPct val="90000"/>
              </a:lnSpc>
              <a:buClr>
                <a:srgbClr val="FFFFFF"/>
              </a:buClr>
              <a:buSzPts val="1700"/>
            </a:pPr>
            <a:r>
              <a:rPr lang="en-US" sz="2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115 solutions</a:t>
            </a:r>
            <a:endParaRPr lang="en-US" sz="600" dirty="0">
              <a:solidFill>
                <a:schemeClr val="accent2"/>
              </a:solidFill>
            </a:endParaRPr>
          </a:p>
        </p:txBody>
      </p:sp>
      <p:sp>
        <p:nvSpPr>
          <p:cNvPr id="9" name="Google Shape;3227;g2dcf90d79ab_0_38523">
            <a:extLst>
              <a:ext uri="{FF2B5EF4-FFF2-40B4-BE49-F238E27FC236}">
                <a16:creationId xmlns:a16="http://schemas.microsoft.com/office/drawing/2014/main" id="{7BDAC927-E1CE-7793-8FA2-1D18DBE149E0}"/>
              </a:ext>
            </a:extLst>
          </p:cNvPr>
          <p:cNvSpPr txBox="1"/>
          <p:nvPr/>
        </p:nvSpPr>
        <p:spPr>
          <a:xfrm>
            <a:off x="6205246" y="980388"/>
            <a:ext cx="36216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BCB6"/>
              </a:buClr>
              <a:buSzPts val="1700"/>
              <a:buFont typeface="Roboto Black"/>
              <a:buNone/>
            </a:pPr>
            <a:r>
              <a:rPr lang="en-US" sz="2100" b="0" i="0" u="none" strike="noStrike" cap="none">
                <a:solidFill>
                  <a:schemeClr val="bg2"/>
                </a:solidFill>
                <a:latin typeface="Roboto Black"/>
                <a:ea typeface="Roboto Black"/>
                <a:cs typeface="Roboto Black"/>
                <a:sym typeface="Roboto Black"/>
              </a:rPr>
              <a:t>With AI</a:t>
            </a:r>
            <a:endParaRPr sz="700">
              <a:solidFill>
                <a:schemeClr val="bg2"/>
              </a:solidFill>
            </a:endParaRPr>
          </a:p>
        </p:txBody>
      </p:sp>
      <p:sp>
        <p:nvSpPr>
          <p:cNvPr id="10" name="Google Shape;3228;g2dcf90d79ab_0_38523">
            <a:extLst>
              <a:ext uri="{FF2B5EF4-FFF2-40B4-BE49-F238E27FC236}">
                <a16:creationId xmlns:a16="http://schemas.microsoft.com/office/drawing/2014/main" id="{925D21BA-35DD-C21E-E3C7-F98981CBE234}"/>
              </a:ext>
            </a:extLst>
          </p:cNvPr>
          <p:cNvSpPr txBox="1"/>
          <p:nvPr/>
        </p:nvSpPr>
        <p:spPr>
          <a:xfrm>
            <a:off x="2333656" y="980389"/>
            <a:ext cx="36216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BCB6"/>
              </a:buClr>
              <a:buSzPts val="1700"/>
              <a:buFont typeface="Roboto Black"/>
              <a:buNone/>
            </a:pPr>
            <a:r>
              <a:rPr lang="en-US" sz="2100" b="0" i="0" u="none" strike="noStrike" cap="none" dirty="0">
                <a:solidFill>
                  <a:schemeClr val="bg2"/>
                </a:solidFill>
                <a:latin typeface="Roboto Black"/>
                <a:ea typeface="Roboto Black"/>
                <a:cs typeface="Roboto Black"/>
                <a:sym typeface="Roboto Black"/>
              </a:rPr>
              <a:t>Without AI</a:t>
            </a:r>
            <a:endParaRPr sz="700" dirty="0">
              <a:solidFill>
                <a:schemeClr val="bg2"/>
              </a:solidFill>
            </a:endParaRPr>
          </a:p>
        </p:txBody>
      </p:sp>
      <p:sp>
        <p:nvSpPr>
          <p:cNvPr id="11" name="Google Shape;3229;g2dcf90d79ab_0_38523">
            <a:extLst>
              <a:ext uri="{FF2B5EF4-FFF2-40B4-BE49-F238E27FC236}">
                <a16:creationId xmlns:a16="http://schemas.microsoft.com/office/drawing/2014/main" id="{58F85CB3-E8A5-738C-BDC1-004DBE6EC04C}"/>
              </a:ext>
            </a:extLst>
          </p:cNvPr>
          <p:cNvSpPr txBox="1"/>
          <p:nvPr/>
        </p:nvSpPr>
        <p:spPr>
          <a:xfrm>
            <a:off x="290947" y="2313950"/>
            <a:ext cx="167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BCB6"/>
              </a:buClr>
              <a:buSzPts val="1700"/>
              <a:buFont typeface="Roboto Black"/>
              <a:buNone/>
            </a:pPr>
            <a:r>
              <a:rPr lang="en-US" sz="2100" b="0" i="0" u="none" strike="noStrike" cap="none" dirty="0">
                <a:solidFill>
                  <a:schemeClr val="bg2"/>
                </a:solidFill>
                <a:latin typeface="Roboto Black"/>
                <a:ea typeface="Roboto Black"/>
                <a:cs typeface="Roboto Black"/>
                <a:sym typeface="Roboto Black"/>
              </a:rPr>
              <a:t>Team</a:t>
            </a:r>
            <a:endParaRPr sz="700" dirty="0">
              <a:solidFill>
                <a:schemeClr val="bg2"/>
              </a:solidFill>
            </a:endParaRPr>
          </a:p>
        </p:txBody>
      </p:sp>
      <p:sp>
        <p:nvSpPr>
          <p:cNvPr id="12" name="Google Shape;3230;g2dcf90d79ab_0_38523">
            <a:extLst>
              <a:ext uri="{FF2B5EF4-FFF2-40B4-BE49-F238E27FC236}">
                <a16:creationId xmlns:a16="http://schemas.microsoft.com/office/drawing/2014/main" id="{FD0C8500-E3DF-BFDA-E101-4A1C2572FF8F}"/>
              </a:ext>
            </a:extLst>
          </p:cNvPr>
          <p:cNvSpPr txBox="1"/>
          <p:nvPr/>
        </p:nvSpPr>
        <p:spPr>
          <a:xfrm>
            <a:off x="290946" y="4744930"/>
            <a:ext cx="167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BCB6"/>
              </a:buClr>
              <a:buSzPts val="1700"/>
              <a:buFont typeface="Roboto Black"/>
              <a:buNone/>
            </a:pPr>
            <a:r>
              <a:rPr lang="en-US" sz="2100" b="0" i="0" u="none" strike="noStrike" cap="none" dirty="0">
                <a:solidFill>
                  <a:schemeClr val="bg2"/>
                </a:solidFill>
                <a:latin typeface="Roboto Black"/>
                <a:ea typeface="Roboto Black"/>
                <a:cs typeface="Roboto Black"/>
                <a:sym typeface="Roboto Black"/>
              </a:rPr>
              <a:t>Individual</a:t>
            </a:r>
            <a:endParaRPr sz="700" dirty="0">
              <a:solidFill>
                <a:schemeClr val="bg2"/>
              </a:solidFill>
            </a:endParaRPr>
          </a:p>
        </p:txBody>
      </p:sp>
      <p:cxnSp>
        <p:nvCxnSpPr>
          <p:cNvPr id="17" name="Google Shape;3235;g2dcf90d79ab_0_38523">
            <a:extLst>
              <a:ext uri="{FF2B5EF4-FFF2-40B4-BE49-F238E27FC236}">
                <a16:creationId xmlns:a16="http://schemas.microsoft.com/office/drawing/2014/main" id="{1800EE8F-48A9-DEEE-830E-0FACFA0A57E5}"/>
              </a:ext>
            </a:extLst>
          </p:cNvPr>
          <p:cNvCxnSpPr/>
          <p:nvPr/>
        </p:nvCxnSpPr>
        <p:spPr>
          <a:xfrm rot="10800000">
            <a:off x="692806" y="1368708"/>
            <a:ext cx="9130200" cy="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" name="Google Shape;3236;g2dcf90d79ab_0_38523">
            <a:extLst>
              <a:ext uri="{FF2B5EF4-FFF2-40B4-BE49-F238E27FC236}">
                <a16:creationId xmlns:a16="http://schemas.microsoft.com/office/drawing/2014/main" id="{25641CA8-66C2-BB2B-D701-80DA03572F7F}"/>
              </a:ext>
            </a:extLst>
          </p:cNvPr>
          <p:cNvCxnSpPr/>
          <p:nvPr/>
        </p:nvCxnSpPr>
        <p:spPr>
          <a:xfrm rot="10800000" flipH="1">
            <a:off x="2190918" y="980588"/>
            <a:ext cx="12000" cy="52512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Google Shape;3237;g2dcf90d79ab_0_38523">
            <a:extLst>
              <a:ext uri="{FF2B5EF4-FFF2-40B4-BE49-F238E27FC236}">
                <a16:creationId xmlns:a16="http://schemas.microsoft.com/office/drawing/2014/main" id="{7237714A-7C12-A800-6B66-256F9A50ADCD}"/>
              </a:ext>
            </a:extLst>
          </p:cNvPr>
          <p:cNvCxnSpPr/>
          <p:nvPr/>
        </p:nvCxnSpPr>
        <p:spPr>
          <a:xfrm rot="10800000">
            <a:off x="692806" y="3800247"/>
            <a:ext cx="9130200" cy="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" name="Google Shape;3238;g2dcf90d79ab_0_38523">
            <a:extLst>
              <a:ext uri="{FF2B5EF4-FFF2-40B4-BE49-F238E27FC236}">
                <a16:creationId xmlns:a16="http://schemas.microsoft.com/office/drawing/2014/main" id="{9F3CED3B-BB1C-8F62-77C0-22F735AA7FFE}"/>
              </a:ext>
            </a:extLst>
          </p:cNvPr>
          <p:cNvCxnSpPr/>
          <p:nvPr/>
        </p:nvCxnSpPr>
        <p:spPr>
          <a:xfrm rot="10800000">
            <a:off x="6074452" y="980331"/>
            <a:ext cx="0" cy="52539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110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Google Shape;2254;g2dcf90d79ab_0_25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1214388" cy="6654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5" name="Google Shape;2255;g2dcf90d79ab_0_25132"/>
          <p:cNvGrpSpPr/>
          <p:nvPr/>
        </p:nvGrpSpPr>
        <p:grpSpPr>
          <a:xfrm>
            <a:off x="1316085" y="5756273"/>
            <a:ext cx="120300" cy="878555"/>
            <a:chOff x="1440123" y="5314081"/>
            <a:chExt cx="120300" cy="878555"/>
          </a:xfrm>
        </p:grpSpPr>
        <p:cxnSp>
          <p:nvCxnSpPr>
            <p:cNvPr id="2256" name="Google Shape;2256;g2dcf90d79ab_0_25132"/>
            <p:cNvCxnSpPr/>
            <p:nvPr/>
          </p:nvCxnSpPr>
          <p:spPr>
            <a:xfrm>
              <a:off x="1500372" y="5314081"/>
              <a:ext cx="0" cy="84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57" name="Google Shape;2257;g2dcf90d79ab_0_25132"/>
            <p:cNvSpPr/>
            <p:nvPr/>
          </p:nvSpPr>
          <p:spPr>
            <a:xfrm>
              <a:off x="1440123" y="6072336"/>
              <a:ext cx="120300" cy="1203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58" name="Google Shape;2258;g2dcf90d79ab_0_25132"/>
          <p:cNvGrpSpPr/>
          <p:nvPr/>
        </p:nvGrpSpPr>
        <p:grpSpPr>
          <a:xfrm>
            <a:off x="4372106" y="5125492"/>
            <a:ext cx="120300" cy="862172"/>
            <a:chOff x="1440123" y="5330464"/>
            <a:chExt cx="120300" cy="862172"/>
          </a:xfrm>
        </p:grpSpPr>
        <p:cxnSp>
          <p:nvCxnSpPr>
            <p:cNvPr id="2259" name="Google Shape;2259;g2dcf90d79ab_0_25132"/>
            <p:cNvCxnSpPr/>
            <p:nvPr/>
          </p:nvCxnSpPr>
          <p:spPr>
            <a:xfrm>
              <a:off x="1500372" y="5330464"/>
              <a:ext cx="0" cy="83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60" name="Google Shape;2260;g2dcf90d79ab_0_25132"/>
            <p:cNvSpPr/>
            <p:nvPr/>
          </p:nvSpPr>
          <p:spPr>
            <a:xfrm>
              <a:off x="1440123" y="6072336"/>
              <a:ext cx="120300" cy="1203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61" name="Google Shape;2261;g2dcf90d79ab_0_25132"/>
          <p:cNvGrpSpPr/>
          <p:nvPr/>
        </p:nvGrpSpPr>
        <p:grpSpPr>
          <a:xfrm>
            <a:off x="7438197" y="3276223"/>
            <a:ext cx="120300" cy="1159395"/>
            <a:chOff x="1440123" y="5033241"/>
            <a:chExt cx="120300" cy="1159395"/>
          </a:xfrm>
        </p:grpSpPr>
        <p:cxnSp>
          <p:nvCxnSpPr>
            <p:cNvPr id="2262" name="Google Shape;2262;g2dcf90d79ab_0_25132"/>
            <p:cNvCxnSpPr/>
            <p:nvPr/>
          </p:nvCxnSpPr>
          <p:spPr>
            <a:xfrm>
              <a:off x="1500372" y="5033241"/>
              <a:ext cx="0" cy="1129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63" name="Google Shape;2263;g2dcf90d79ab_0_25132"/>
            <p:cNvSpPr/>
            <p:nvPr/>
          </p:nvSpPr>
          <p:spPr>
            <a:xfrm>
              <a:off x="1440123" y="6072336"/>
              <a:ext cx="120300" cy="1203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64" name="Google Shape;2264;g2dcf90d79ab_0_25132"/>
          <p:cNvSpPr txBox="1"/>
          <p:nvPr/>
        </p:nvSpPr>
        <p:spPr>
          <a:xfrm>
            <a:off x="-1" y="4447565"/>
            <a:ext cx="27699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CYBERNETICS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(1950s-70s)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5" name="Google Shape;2265;g2dcf90d79ab_0_25132"/>
          <p:cNvSpPr txBox="1"/>
          <p:nvPr/>
        </p:nvSpPr>
        <p:spPr>
          <a:xfrm>
            <a:off x="3047245" y="3795099"/>
            <a:ext cx="27699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TRAINED EXPERTS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(1980s-90s)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6" name="Google Shape;2266;g2dcf90d79ab_0_25132"/>
          <p:cNvSpPr txBox="1"/>
          <p:nvPr/>
        </p:nvSpPr>
        <p:spPr>
          <a:xfrm>
            <a:off x="7310382" y="4649202"/>
            <a:ext cx="23673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GOOD LEARNERS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(2000s-2020s)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67" name="Google Shape;2267;g2dcf90d79ab_0_25132"/>
          <p:cNvGrpSpPr/>
          <p:nvPr/>
        </p:nvGrpSpPr>
        <p:grpSpPr>
          <a:xfrm>
            <a:off x="9785806" y="2285195"/>
            <a:ext cx="2769900" cy="1098600"/>
            <a:chOff x="7031748" y="1615155"/>
            <a:chExt cx="2769900" cy="1098600"/>
          </a:xfrm>
        </p:grpSpPr>
        <p:sp>
          <p:nvSpPr>
            <p:cNvPr id="2268" name="Google Shape;2268;g2dcf90d79ab_0_25132"/>
            <p:cNvSpPr txBox="1"/>
            <p:nvPr/>
          </p:nvSpPr>
          <p:spPr>
            <a:xfrm>
              <a:off x="7031748" y="1615155"/>
              <a:ext cx="2769900" cy="10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GENERATIVE SYSTEMS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(2020s         )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269" name="Google Shape;2269;g2dcf90d79ab_0_25132"/>
            <p:cNvCxnSpPr/>
            <p:nvPr/>
          </p:nvCxnSpPr>
          <p:spPr>
            <a:xfrm rot="10800000">
              <a:off x="8022669" y="2516968"/>
              <a:ext cx="353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stealth" w="sm" len="sm"/>
              <a:tailEnd type="none" w="med" len="med"/>
            </a:ln>
          </p:spPr>
        </p:cxnSp>
      </p:grpSp>
      <p:grpSp>
        <p:nvGrpSpPr>
          <p:cNvPr id="2270" name="Google Shape;2270;g2dcf90d79ab_0_25132"/>
          <p:cNvGrpSpPr/>
          <p:nvPr/>
        </p:nvGrpSpPr>
        <p:grpSpPr>
          <a:xfrm>
            <a:off x="9894292" y="1191361"/>
            <a:ext cx="120300" cy="901742"/>
            <a:chOff x="1440123" y="5290894"/>
            <a:chExt cx="120300" cy="901742"/>
          </a:xfrm>
        </p:grpSpPr>
        <p:cxnSp>
          <p:nvCxnSpPr>
            <p:cNvPr id="2271" name="Google Shape;2271;g2dcf90d79ab_0_25132"/>
            <p:cNvCxnSpPr/>
            <p:nvPr/>
          </p:nvCxnSpPr>
          <p:spPr>
            <a:xfrm>
              <a:off x="1500372" y="5290894"/>
              <a:ext cx="0" cy="87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2" name="Google Shape;2272;g2dcf90d79ab_0_25132"/>
            <p:cNvSpPr/>
            <p:nvPr/>
          </p:nvSpPr>
          <p:spPr>
            <a:xfrm>
              <a:off x="1440123" y="6072336"/>
              <a:ext cx="120300" cy="120300"/>
            </a:xfrm>
            <a:prstGeom prst="ellipse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73" name="Google Shape;2273;g2dcf90d79ab_0_25132"/>
          <p:cNvGrpSpPr/>
          <p:nvPr/>
        </p:nvGrpSpPr>
        <p:grpSpPr>
          <a:xfrm>
            <a:off x="415537" y="5282489"/>
            <a:ext cx="1934296" cy="473784"/>
            <a:chOff x="5365820" y="3262112"/>
            <a:chExt cx="1934296" cy="473784"/>
          </a:xfrm>
        </p:grpSpPr>
        <p:sp>
          <p:nvSpPr>
            <p:cNvPr id="2274" name="Google Shape;2274;g2dcf90d79ab_0_25132"/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8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64F5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g2dcf90d79ab_0_25132"/>
            <p:cNvSpPr txBox="1"/>
            <p:nvPr/>
          </p:nvSpPr>
          <p:spPr>
            <a:xfrm>
              <a:off x="5858332" y="3348573"/>
              <a:ext cx="994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64F54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WAVE 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6" name="Google Shape;2276;g2dcf90d79ab_0_25132"/>
          <p:cNvGrpSpPr/>
          <p:nvPr/>
        </p:nvGrpSpPr>
        <p:grpSpPr>
          <a:xfrm>
            <a:off x="3465091" y="4880308"/>
            <a:ext cx="1934296" cy="473784"/>
            <a:chOff x="5365820" y="3490712"/>
            <a:chExt cx="1934296" cy="473784"/>
          </a:xfrm>
        </p:grpSpPr>
        <p:sp>
          <p:nvSpPr>
            <p:cNvPr id="2277" name="Google Shape;2277;g2dcf90d79ab_0_25132"/>
            <p:cNvSpPr/>
            <p:nvPr/>
          </p:nvSpPr>
          <p:spPr>
            <a:xfrm>
              <a:off x="5365820" y="34907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8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g2dcf90d79ab_0_25132"/>
            <p:cNvSpPr txBox="1"/>
            <p:nvPr/>
          </p:nvSpPr>
          <p:spPr>
            <a:xfrm>
              <a:off x="5835832" y="3573711"/>
              <a:ext cx="994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64F54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WAVE 2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9" name="Google Shape;2279;g2dcf90d79ab_0_25132"/>
          <p:cNvGrpSpPr/>
          <p:nvPr/>
        </p:nvGrpSpPr>
        <p:grpSpPr>
          <a:xfrm>
            <a:off x="6531182" y="3037693"/>
            <a:ext cx="1934296" cy="473784"/>
            <a:chOff x="5365820" y="3262112"/>
            <a:chExt cx="1934296" cy="473784"/>
          </a:xfrm>
        </p:grpSpPr>
        <p:sp>
          <p:nvSpPr>
            <p:cNvPr id="2280" name="Google Shape;2280;g2dcf90d79ab_0_25132"/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8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g2dcf90d79ab_0_25132"/>
            <p:cNvSpPr txBox="1"/>
            <p:nvPr/>
          </p:nvSpPr>
          <p:spPr>
            <a:xfrm>
              <a:off x="5858332" y="3348573"/>
              <a:ext cx="994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64F54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WAVE 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2" name="Google Shape;2282;g2dcf90d79ab_0_25132"/>
          <p:cNvGrpSpPr/>
          <p:nvPr/>
        </p:nvGrpSpPr>
        <p:grpSpPr>
          <a:xfrm>
            <a:off x="8998323" y="717577"/>
            <a:ext cx="1934296" cy="473784"/>
            <a:chOff x="5365820" y="3262112"/>
            <a:chExt cx="1934296" cy="473784"/>
          </a:xfrm>
        </p:grpSpPr>
        <p:sp>
          <p:nvSpPr>
            <p:cNvPr id="2283" name="Google Shape;2283;g2dcf90d79ab_0_25132"/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g2dcf90d79ab_0_25132"/>
            <p:cNvSpPr txBox="1"/>
            <p:nvPr/>
          </p:nvSpPr>
          <p:spPr>
            <a:xfrm>
              <a:off x="5858332" y="3348573"/>
              <a:ext cx="994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WAVE 4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5" name="Google Shape;2285;g2dcf90d79ab_0_2513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6" name="Google Shape;2286;g2dcf90d79ab_0_25132"/>
          <p:cNvSpPr txBox="1">
            <a:spLocks noGrp="1"/>
          </p:cNvSpPr>
          <p:nvPr>
            <p:ph type="title"/>
          </p:nvPr>
        </p:nvSpPr>
        <p:spPr>
          <a:xfrm>
            <a:off x="498164" y="313190"/>
            <a:ext cx="7967314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dirty="0"/>
              <a:t>Artificial Intelligence (AI) Innovation Has Progressed in Waves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2dcf90d79ab_0_30888"/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9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endParaRPr/>
          </a:p>
        </p:txBody>
      </p:sp>
      <p:sp>
        <p:nvSpPr>
          <p:cNvPr id="3189" name="Google Shape;3189;g2dcf90d79ab_0_3088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190" name="Google Shape;3190;g2dcf90d79ab_0_30888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Individuals with AI &gt;&gt; Teams Without AI (and Faster)</a:t>
            </a:r>
            <a:endParaRPr dirty="0"/>
          </a:p>
        </p:txBody>
      </p:sp>
      <p:pic>
        <p:nvPicPr>
          <p:cNvPr id="3191" name="Google Shape;3191;g2dcf90d79ab_0_30888"/>
          <p:cNvPicPr preferRelativeResize="0"/>
          <p:nvPr/>
        </p:nvPicPr>
        <p:blipFill rotWithShape="1">
          <a:blip r:embed="rId3">
            <a:alphaModFix/>
          </a:blip>
          <a:srcRect l="9073" t="9383" r="10098" b="754"/>
          <a:stretch/>
        </p:blipFill>
        <p:spPr>
          <a:xfrm>
            <a:off x="498163" y="1371597"/>
            <a:ext cx="5394960" cy="48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2" name="Google Shape;3192;g2dcf90d79ab_0_30888"/>
          <p:cNvPicPr preferRelativeResize="0"/>
          <p:nvPr/>
        </p:nvPicPr>
        <p:blipFill rotWithShape="1">
          <a:blip r:embed="rId4">
            <a:alphaModFix/>
          </a:blip>
          <a:srcRect l="6079" t="9743" r="7762"/>
          <a:stretch/>
        </p:blipFill>
        <p:spPr>
          <a:xfrm>
            <a:off x="6166663" y="1371597"/>
            <a:ext cx="5486400" cy="484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7">
          <a:extLst>
            <a:ext uri="{FF2B5EF4-FFF2-40B4-BE49-F238E27FC236}">
              <a16:creationId xmlns:a16="http://schemas.microsoft.com/office/drawing/2014/main" id="{1912C269-B389-76A2-C127-FF16D4BAC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2dcf90d79ab_0_30888">
            <a:extLst>
              <a:ext uri="{FF2B5EF4-FFF2-40B4-BE49-F238E27FC236}">
                <a16:creationId xmlns:a16="http://schemas.microsoft.com/office/drawing/2014/main" id="{DB20256D-B19E-247A-923C-2F1DCA020D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9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endParaRPr dirty="0"/>
          </a:p>
        </p:txBody>
      </p:sp>
      <p:sp>
        <p:nvSpPr>
          <p:cNvPr id="3189" name="Google Shape;3189;g2dcf90d79ab_0_30888">
            <a:extLst>
              <a:ext uri="{FF2B5EF4-FFF2-40B4-BE49-F238E27FC236}">
                <a16:creationId xmlns:a16="http://schemas.microsoft.com/office/drawing/2014/main" id="{6745D223-EE5A-7A39-BA1A-41F4D530D7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190" name="Google Shape;3190;g2dcf90d79ab_0_30888">
            <a:extLst>
              <a:ext uri="{FF2B5EF4-FFF2-40B4-BE49-F238E27FC236}">
                <a16:creationId xmlns:a16="http://schemas.microsoft.com/office/drawing/2014/main" id="{D54482E4-C36F-8192-7930-656CE22BF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Skill Substitution Effect: AI Breaks Down Professional Silos</a:t>
            </a:r>
            <a:endParaRPr dirty="0"/>
          </a:p>
        </p:txBody>
      </p:sp>
      <p:pic>
        <p:nvPicPr>
          <p:cNvPr id="3201" name="Google Shape;3201;g2dcf90d79ab_0_40117" descr="A graph of a fun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49831"/>
          <a:stretch/>
        </p:blipFill>
        <p:spPr>
          <a:xfrm>
            <a:off x="334145" y="1714878"/>
            <a:ext cx="5761855" cy="42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2" name="Google Shape;3202;g2dcf90d79ab_0_40117" descr="A graph of a fun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9831"/>
          <a:stretch/>
        </p:blipFill>
        <p:spPr>
          <a:xfrm>
            <a:off x="6096000" y="1714878"/>
            <a:ext cx="5761855" cy="4275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2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7">
          <a:extLst>
            <a:ext uri="{FF2B5EF4-FFF2-40B4-BE49-F238E27FC236}">
              <a16:creationId xmlns:a16="http://schemas.microsoft.com/office/drawing/2014/main" id="{78486B56-CE12-6DFE-9D69-3F10A61A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2dcf90d79ab_0_30888">
            <a:extLst>
              <a:ext uri="{FF2B5EF4-FFF2-40B4-BE49-F238E27FC236}">
                <a16:creationId xmlns:a16="http://schemas.microsoft.com/office/drawing/2014/main" id="{A700123B-0C1B-92A8-9871-ED3C7C6BA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8163" y="1371599"/>
            <a:ext cx="111549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endParaRPr dirty="0"/>
          </a:p>
        </p:txBody>
      </p:sp>
      <p:sp>
        <p:nvSpPr>
          <p:cNvPr id="3189" name="Google Shape;3189;g2dcf90d79ab_0_30888">
            <a:extLst>
              <a:ext uri="{FF2B5EF4-FFF2-40B4-BE49-F238E27FC236}">
                <a16:creationId xmlns:a16="http://schemas.microsoft.com/office/drawing/2014/main" id="{F5751CD2-BD0C-0DD8-2C8F-B607449DE1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190" name="Google Shape;3190;g2dcf90d79ab_0_30888">
            <a:extLst>
              <a:ext uri="{FF2B5EF4-FFF2-40B4-BE49-F238E27FC236}">
                <a16:creationId xmlns:a16="http://schemas.microsoft.com/office/drawing/2014/main" id="{B0AEE000-8513-F160-C6AB-8084BD26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Emotions are More Positive with AI</a:t>
            </a:r>
            <a:endParaRPr dirty="0"/>
          </a:p>
        </p:txBody>
      </p:sp>
      <p:sp>
        <p:nvSpPr>
          <p:cNvPr id="2" name="Google Shape;3211;g2dcf90d79ab_0_41688">
            <a:extLst>
              <a:ext uri="{FF2B5EF4-FFF2-40B4-BE49-F238E27FC236}">
                <a16:creationId xmlns:a16="http://schemas.microsoft.com/office/drawing/2014/main" id="{1E83D99B-8878-B609-ADD9-085FB75857F8}"/>
              </a:ext>
            </a:extLst>
          </p:cNvPr>
          <p:cNvSpPr txBox="1"/>
          <p:nvPr/>
        </p:nvSpPr>
        <p:spPr>
          <a:xfrm>
            <a:off x="1341892" y="5446606"/>
            <a:ext cx="3215977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808284"/>
              </a:buClr>
              <a:buSzPts val="900"/>
              <a:buFont typeface="Constantia"/>
              <a:buNone/>
            </a:pPr>
            <a:r>
              <a:rPr lang="en-US" sz="2100" b="1" i="0" u="none" strike="noStrike" cap="non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nstantia"/>
              </a:rPr>
              <a:t>Positive Emotions</a:t>
            </a:r>
            <a:endParaRPr sz="7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3212;g2dcf90d79ab_0_41688">
            <a:extLst>
              <a:ext uri="{FF2B5EF4-FFF2-40B4-BE49-F238E27FC236}">
                <a16:creationId xmlns:a16="http://schemas.microsoft.com/office/drawing/2014/main" id="{20B1A3AC-48EA-886E-CA10-9F1634DF1749}"/>
              </a:ext>
            </a:extLst>
          </p:cNvPr>
          <p:cNvSpPr txBox="1"/>
          <p:nvPr/>
        </p:nvSpPr>
        <p:spPr>
          <a:xfrm>
            <a:off x="7277850" y="5446606"/>
            <a:ext cx="3215977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808284"/>
              </a:buClr>
              <a:buSzPts val="900"/>
              <a:buFont typeface="Constantia"/>
              <a:buNone/>
            </a:pPr>
            <a:r>
              <a:rPr lang="en-US" sz="2100" b="1" i="0" u="none" strike="noStrike" cap="non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nstantia"/>
              </a:rPr>
              <a:t>Negative Emotions</a:t>
            </a:r>
            <a:endParaRPr sz="7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3213;g2dcf90d79ab_0_4168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52A72C14-4979-8C17-9C4F-1A674748CB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332" y="1411394"/>
            <a:ext cx="4249667" cy="391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14;g2dcf90d79ab_0_41688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4D87FC71-EBE7-5570-C216-753E5E928D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163" y="1365141"/>
            <a:ext cx="4712466" cy="3966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7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2dcf90d79ab_0_23055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102" name="Google Shape;3102;g2dcf90d79ab_0_23055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/>
              <a:t>Potential Impact on Knowledge Workers</a:t>
            </a:r>
            <a:endParaRPr/>
          </a:p>
        </p:txBody>
      </p:sp>
      <p:sp>
        <p:nvSpPr>
          <p:cNvPr id="3103" name="Google Shape;3103;g2dcf90d79ab_0_23055"/>
          <p:cNvSpPr txBox="1">
            <a:spLocks noGrp="1"/>
          </p:cNvSpPr>
          <p:nvPr>
            <p:ph type="body" idx="1"/>
          </p:nvPr>
        </p:nvSpPr>
        <p:spPr>
          <a:xfrm>
            <a:off x="8426012" y="4120430"/>
            <a:ext cx="31767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6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TRANSFORMATION</a:t>
            </a:r>
            <a:endParaRPr sz="2600"/>
          </a:p>
        </p:txBody>
      </p:sp>
      <p:sp>
        <p:nvSpPr>
          <p:cNvPr id="3104" name="Google Shape;3104;g2dcf90d79ab_0_23055"/>
          <p:cNvSpPr txBox="1">
            <a:spLocks noGrp="1"/>
          </p:cNvSpPr>
          <p:nvPr>
            <p:ph type="body" idx="2"/>
          </p:nvPr>
        </p:nvSpPr>
        <p:spPr>
          <a:xfrm>
            <a:off x="4513549" y="4120430"/>
            <a:ext cx="31767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6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AUGMENTATION</a:t>
            </a:r>
            <a:endParaRPr sz="2600"/>
          </a:p>
        </p:txBody>
      </p:sp>
      <p:sp>
        <p:nvSpPr>
          <p:cNvPr id="3105" name="Google Shape;3105;g2dcf90d79ab_0_23055"/>
          <p:cNvSpPr txBox="1">
            <a:spLocks noGrp="1"/>
          </p:cNvSpPr>
          <p:nvPr>
            <p:ph type="body" idx="3"/>
          </p:nvPr>
        </p:nvSpPr>
        <p:spPr>
          <a:xfrm>
            <a:off x="562607" y="4120430"/>
            <a:ext cx="31767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6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REPLACEMENT</a:t>
            </a:r>
            <a:endParaRPr sz="2600"/>
          </a:p>
        </p:txBody>
      </p:sp>
      <p:grpSp>
        <p:nvGrpSpPr>
          <p:cNvPr id="3106" name="Google Shape;3106;g2dcf90d79ab_0_23055"/>
          <p:cNvGrpSpPr/>
          <p:nvPr/>
        </p:nvGrpSpPr>
        <p:grpSpPr>
          <a:xfrm>
            <a:off x="1522291" y="2589930"/>
            <a:ext cx="1273188" cy="1273188"/>
            <a:chOff x="1519423" y="2754211"/>
            <a:chExt cx="1550400" cy="1550400"/>
          </a:xfrm>
        </p:grpSpPr>
        <p:sp>
          <p:nvSpPr>
            <p:cNvPr id="3107" name="Google Shape;3107;g2dcf90d79ab_0_23055"/>
            <p:cNvSpPr/>
            <p:nvPr/>
          </p:nvSpPr>
          <p:spPr>
            <a:xfrm>
              <a:off x="1519423" y="2754211"/>
              <a:ext cx="1550400" cy="15504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g2dcf90d79ab_0_23055"/>
            <p:cNvSpPr/>
            <p:nvPr/>
          </p:nvSpPr>
          <p:spPr>
            <a:xfrm>
              <a:off x="1816796" y="3067606"/>
              <a:ext cx="955616" cy="955610"/>
            </a:xfrm>
            <a:custGeom>
              <a:avLst/>
              <a:gdLst/>
              <a:ahLst/>
              <a:cxnLst/>
              <a:rect l="l" t="t" r="r" b="b"/>
              <a:pathLst>
                <a:path w="955616" h="955610" extrusionOk="0">
                  <a:moveTo>
                    <a:pt x="0" y="533861"/>
                  </a:moveTo>
                  <a:lnTo>
                    <a:pt x="378103" y="155566"/>
                  </a:lnTo>
                  <a:cubicBezTo>
                    <a:pt x="383915" y="149753"/>
                    <a:pt x="383915" y="140324"/>
                    <a:pt x="378103" y="134511"/>
                  </a:cubicBezTo>
                  <a:lnTo>
                    <a:pt x="325314" y="81693"/>
                  </a:lnTo>
                  <a:cubicBezTo>
                    <a:pt x="316644" y="73015"/>
                    <a:pt x="321593" y="58160"/>
                    <a:pt x="333731" y="56426"/>
                  </a:cubicBezTo>
                  <a:lnTo>
                    <a:pt x="727486" y="154"/>
                  </a:lnTo>
                  <a:cubicBezTo>
                    <a:pt x="737302" y="-1252"/>
                    <a:pt x="745719" y="7172"/>
                    <a:pt x="744320" y="16996"/>
                  </a:cubicBezTo>
                  <a:lnTo>
                    <a:pt x="688071" y="410958"/>
                  </a:lnTo>
                  <a:cubicBezTo>
                    <a:pt x="686337" y="423104"/>
                    <a:pt x="671489" y="428053"/>
                    <a:pt x="662819" y="419383"/>
                  </a:cubicBezTo>
                  <a:lnTo>
                    <a:pt x="610030" y="366564"/>
                  </a:lnTo>
                  <a:cubicBezTo>
                    <a:pt x="604217" y="360752"/>
                    <a:pt x="594795" y="360752"/>
                    <a:pt x="588990" y="366564"/>
                  </a:cubicBezTo>
                  <a:lnTo>
                    <a:pt x="366627" y="589046"/>
                  </a:lnTo>
                  <a:cubicBezTo>
                    <a:pt x="360814" y="594859"/>
                    <a:pt x="351392" y="594859"/>
                    <a:pt x="345587" y="589046"/>
                  </a:cubicBezTo>
                  <a:lnTo>
                    <a:pt x="292798" y="536228"/>
                  </a:lnTo>
                  <a:cubicBezTo>
                    <a:pt x="284128" y="527550"/>
                    <a:pt x="269280" y="532507"/>
                    <a:pt x="267546" y="544653"/>
                  </a:cubicBezTo>
                  <a:lnTo>
                    <a:pt x="211297" y="938615"/>
                  </a:lnTo>
                  <a:cubicBezTo>
                    <a:pt x="209898" y="948438"/>
                    <a:pt x="218307" y="956863"/>
                    <a:pt x="228131" y="955457"/>
                  </a:cubicBezTo>
                  <a:lnTo>
                    <a:pt x="621886" y="899177"/>
                  </a:lnTo>
                  <a:cubicBezTo>
                    <a:pt x="634024" y="897443"/>
                    <a:pt x="638973" y="882588"/>
                    <a:pt x="630303" y="873911"/>
                  </a:cubicBezTo>
                  <a:lnTo>
                    <a:pt x="577514" y="821092"/>
                  </a:lnTo>
                  <a:cubicBezTo>
                    <a:pt x="571702" y="815280"/>
                    <a:pt x="571702" y="805850"/>
                    <a:pt x="577514" y="800038"/>
                  </a:cubicBezTo>
                  <a:lnTo>
                    <a:pt x="955617" y="421735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g2dcf90d79ab_0_23055"/>
          <p:cNvGrpSpPr/>
          <p:nvPr/>
        </p:nvGrpSpPr>
        <p:grpSpPr>
          <a:xfrm>
            <a:off x="5465829" y="2589926"/>
            <a:ext cx="1273200" cy="1273200"/>
            <a:chOff x="5465829" y="2681305"/>
            <a:chExt cx="1273200" cy="1273200"/>
          </a:xfrm>
        </p:grpSpPr>
        <p:sp>
          <p:nvSpPr>
            <p:cNvPr id="3110" name="Google Shape;3110;g2dcf90d79ab_0_23055"/>
            <p:cNvSpPr/>
            <p:nvPr/>
          </p:nvSpPr>
          <p:spPr>
            <a:xfrm>
              <a:off x="5465829" y="2681305"/>
              <a:ext cx="1273200" cy="12732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11" name="Google Shape;3111;g2dcf90d79ab_0_230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35600" y="2958901"/>
              <a:ext cx="733600" cy="73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2" name="Google Shape;3112;g2dcf90d79ab_0_23055"/>
          <p:cNvGrpSpPr/>
          <p:nvPr/>
        </p:nvGrpSpPr>
        <p:grpSpPr>
          <a:xfrm>
            <a:off x="9360059" y="2589926"/>
            <a:ext cx="1273200" cy="1273200"/>
            <a:chOff x="9248666" y="2681305"/>
            <a:chExt cx="1273200" cy="1273200"/>
          </a:xfrm>
        </p:grpSpPr>
        <p:sp>
          <p:nvSpPr>
            <p:cNvPr id="3113" name="Google Shape;3113;g2dcf90d79ab_0_23055"/>
            <p:cNvSpPr/>
            <p:nvPr/>
          </p:nvSpPr>
          <p:spPr>
            <a:xfrm>
              <a:off x="9248666" y="2681305"/>
              <a:ext cx="1273200" cy="12732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4" name="Google Shape;3114;g2dcf90d79ab_0_23055"/>
            <p:cNvGrpSpPr/>
            <p:nvPr/>
          </p:nvGrpSpPr>
          <p:grpSpPr>
            <a:xfrm>
              <a:off x="9532248" y="2950765"/>
              <a:ext cx="727908" cy="727908"/>
              <a:chOff x="5067300" y="2400300"/>
              <a:chExt cx="2057400" cy="2057400"/>
            </a:xfrm>
          </p:grpSpPr>
          <p:grpSp>
            <p:nvGrpSpPr>
              <p:cNvPr id="3115" name="Google Shape;3115;g2dcf90d79ab_0_23055"/>
              <p:cNvGrpSpPr/>
              <p:nvPr/>
            </p:nvGrpSpPr>
            <p:grpSpPr>
              <a:xfrm>
                <a:off x="5105400" y="3581400"/>
                <a:ext cx="1981200" cy="876300"/>
                <a:chOff x="5105400" y="3581400"/>
                <a:chExt cx="1981200" cy="876300"/>
              </a:xfrm>
            </p:grpSpPr>
            <p:grpSp>
              <p:nvGrpSpPr>
                <p:cNvPr id="3116" name="Google Shape;3116;g2dcf90d79ab_0_23055"/>
                <p:cNvGrpSpPr/>
                <p:nvPr/>
              </p:nvGrpSpPr>
              <p:grpSpPr>
                <a:xfrm>
                  <a:off x="5105400" y="3581400"/>
                  <a:ext cx="419099" cy="571500"/>
                  <a:chOff x="5105400" y="3581400"/>
                  <a:chExt cx="419099" cy="571500"/>
                </a:xfrm>
              </p:grpSpPr>
              <p:sp>
                <p:nvSpPr>
                  <p:cNvPr id="3117" name="Google Shape;3117;g2dcf90d79ab_0_23055"/>
                  <p:cNvSpPr/>
                  <p:nvPr/>
                </p:nvSpPr>
                <p:spPr>
                  <a:xfrm>
                    <a:off x="5105400" y="39243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8" name="Google Shape;3118;g2dcf90d79ab_0_23055"/>
                  <p:cNvSpPr/>
                  <p:nvPr/>
                </p:nvSpPr>
                <p:spPr>
                  <a:xfrm>
                    <a:off x="5321808" y="3581400"/>
                    <a:ext cx="202691" cy="40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691" h="406145" extrusionOk="0">
                        <a:moveTo>
                          <a:pt x="202692" y="0"/>
                        </a:moveTo>
                        <a:lnTo>
                          <a:pt x="202692" y="304800"/>
                        </a:lnTo>
                        <a:lnTo>
                          <a:pt x="0" y="40614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119" name="Google Shape;3119;g2dcf90d79ab_0_23055"/>
                <p:cNvGrpSpPr/>
                <p:nvPr/>
              </p:nvGrpSpPr>
              <p:grpSpPr>
                <a:xfrm>
                  <a:off x="5524500" y="3733800"/>
                  <a:ext cx="304799" cy="609600"/>
                  <a:chOff x="5524500" y="3733800"/>
                  <a:chExt cx="304799" cy="609600"/>
                </a:xfrm>
              </p:grpSpPr>
              <p:sp>
                <p:nvSpPr>
                  <p:cNvPr id="3120" name="Google Shape;3120;g2dcf90d79ab_0_23055"/>
                  <p:cNvSpPr/>
                  <p:nvPr/>
                </p:nvSpPr>
                <p:spPr>
                  <a:xfrm>
                    <a:off x="5524500" y="41148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1" name="Google Shape;3121;g2dcf90d79ab_0_23055"/>
                  <p:cNvSpPr/>
                  <p:nvPr/>
                </p:nvSpPr>
                <p:spPr>
                  <a:xfrm>
                    <a:off x="5705093" y="3733800"/>
                    <a:ext cx="124206" cy="402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206" h="402336" extrusionOk="0">
                        <a:moveTo>
                          <a:pt x="124206" y="0"/>
                        </a:moveTo>
                        <a:lnTo>
                          <a:pt x="124206" y="266700"/>
                        </a:lnTo>
                        <a:lnTo>
                          <a:pt x="0" y="40233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122" name="Google Shape;3122;g2dcf90d79ab_0_23055"/>
                <p:cNvGrpSpPr/>
                <p:nvPr/>
              </p:nvGrpSpPr>
              <p:grpSpPr>
                <a:xfrm>
                  <a:off x="6667500" y="3581400"/>
                  <a:ext cx="419100" cy="571500"/>
                  <a:chOff x="6667500" y="3581400"/>
                  <a:chExt cx="419100" cy="571500"/>
                </a:xfrm>
              </p:grpSpPr>
              <p:sp>
                <p:nvSpPr>
                  <p:cNvPr id="3123" name="Google Shape;3123;g2dcf90d79ab_0_23055"/>
                  <p:cNvSpPr/>
                  <p:nvPr/>
                </p:nvSpPr>
                <p:spPr>
                  <a:xfrm>
                    <a:off x="6858000" y="39243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4" name="Google Shape;3124;g2dcf90d79ab_0_23055"/>
                  <p:cNvSpPr/>
                  <p:nvPr/>
                </p:nvSpPr>
                <p:spPr>
                  <a:xfrm>
                    <a:off x="6667500" y="3581400"/>
                    <a:ext cx="202691" cy="40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691" h="406145" extrusionOk="0">
                        <a:moveTo>
                          <a:pt x="202692" y="406146"/>
                        </a:moveTo>
                        <a:lnTo>
                          <a:pt x="0" y="3429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125" name="Google Shape;3125;g2dcf90d79ab_0_23055"/>
                <p:cNvGrpSpPr/>
                <p:nvPr/>
              </p:nvGrpSpPr>
              <p:grpSpPr>
                <a:xfrm>
                  <a:off x="6362700" y="3733800"/>
                  <a:ext cx="304800" cy="609600"/>
                  <a:chOff x="6362700" y="3733800"/>
                  <a:chExt cx="304800" cy="609600"/>
                </a:xfrm>
              </p:grpSpPr>
              <p:sp>
                <p:nvSpPr>
                  <p:cNvPr id="3126" name="Google Shape;3126;g2dcf90d79ab_0_23055"/>
                  <p:cNvSpPr/>
                  <p:nvPr/>
                </p:nvSpPr>
                <p:spPr>
                  <a:xfrm>
                    <a:off x="6438900" y="41148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7" name="Google Shape;3127;g2dcf90d79ab_0_23055"/>
                  <p:cNvSpPr/>
                  <p:nvPr/>
                </p:nvSpPr>
                <p:spPr>
                  <a:xfrm>
                    <a:off x="6362700" y="3733800"/>
                    <a:ext cx="124205" cy="402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205" h="402336" extrusionOk="0">
                        <a:moveTo>
                          <a:pt x="124206" y="402336"/>
                        </a:moveTo>
                        <a:lnTo>
                          <a:pt x="0" y="2286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128" name="Google Shape;3128;g2dcf90d79ab_0_23055"/>
                <p:cNvGrpSpPr/>
                <p:nvPr/>
              </p:nvGrpSpPr>
              <p:grpSpPr>
                <a:xfrm>
                  <a:off x="5981700" y="3733800"/>
                  <a:ext cx="228600" cy="723900"/>
                  <a:chOff x="5981700" y="3733800"/>
                  <a:chExt cx="228600" cy="723900"/>
                </a:xfrm>
              </p:grpSpPr>
              <p:sp>
                <p:nvSpPr>
                  <p:cNvPr id="3129" name="Google Shape;3129;g2dcf90d79ab_0_23055"/>
                  <p:cNvSpPr/>
                  <p:nvPr/>
                </p:nvSpPr>
                <p:spPr>
                  <a:xfrm>
                    <a:off x="5981700" y="42291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0" name="Google Shape;3130;g2dcf90d79ab_0_23055"/>
                  <p:cNvSpPr/>
                  <p:nvPr/>
                </p:nvSpPr>
                <p:spPr>
                  <a:xfrm>
                    <a:off x="6096000" y="3733800"/>
                    <a:ext cx="9525" cy="49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495300" extrusionOk="0">
                        <a:moveTo>
                          <a:pt x="0" y="49530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131" name="Google Shape;3131;g2dcf90d79ab_0_23055"/>
              <p:cNvGrpSpPr/>
              <p:nvPr/>
            </p:nvGrpSpPr>
            <p:grpSpPr>
              <a:xfrm>
                <a:off x="5067300" y="3581400"/>
                <a:ext cx="2057400" cy="9525"/>
                <a:chOff x="5067300" y="3581400"/>
                <a:chExt cx="2057400" cy="9525"/>
              </a:xfrm>
            </p:grpSpPr>
            <p:sp>
              <p:nvSpPr>
                <p:cNvPr id="3132" name="Google Shape;3132;g2dcf90d79ab_0_23055"/>
                <p:cNvSpPr/>
                <p:nvPr/>
              </p:nvSpPr>
              <p:spPr>
                <a:xfrm>
                  <a:off x="6667500" y="3581400"/>
                  <a:ext cx="4572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9525" extrusionOk="0">
                      <a:moveTo>
                        <a:pt x="0" y="0"/>
                      </a:moveTo>
                      <a:lnTo>
                        <a:pt x="45720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3" name="Google Shape;3133;g2dcf90d79ab_0_23055"/>
                <p:cNvSpPr/>
                <p:nvPr/>
              </p:nvSpPr>
              <p:spPr>
                <a:xfrm>
                  <a:off x="5676900" y="3581400"/>
                  <a:ext cx="8382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00" h="9525" extrusionOk="0">
                      <a:moveTo>
                        <a:pt x="0" y="0"/>
                      </a:moveTo>
                      <a:lnTo>
                        <a:pt x="83820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4" name="Google Shape;3134;g2dcf90d79ab_0_23055"/>
                <p:cNvSpPr/>
                <p:nvPr/>
              </p:nvSpPr>
              <p:spPr>
                <a:xfrm>
                  <a:off x="5067300" y="3581400"/>
                  <a:ext cx="4572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9525" extrusionOk="0">
                      <a:moveTo>
                        <a:pt x="0" y="0"/>
                      </a:moveTo>
                      <a:lnTo>
                        <a:pt x="45720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35" name="Google Shape;3135;g2dcf90d79ab_0_23055"/>
              <p:cNvGrpSpPr/>
              <p:nvPr/>
            </p:nvGrpSpPr>
            <p:grpSpPr>
              <a:xfrm>
                <a:off x="5067300" y="2400300"/>
                <a:ext cx="2057400" cy="1028700"/>
                <a:chOff x="5067300" y="2400300"/>
                <a:chExt cx="2057400" cy="1028700"/>
              </a:xfrm>
            </p:grpSpPr>
            <p:sp>
              <p:nvSpPr>
                <p:cNvPr id="3136" name="Google Shape;3136;g2dcf90d79ab_0_23055"/>
                <p:cNvSpPr/>
                <p:nvPr/>
              </p:nvSpPr>
              <p:spPr>
                <a:xfrm>
                  <a:off x="5486400" y="2819400"/>
                  <a:ext cx="12192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0" h="609600" extrusionOk="0">
                      <a:moveTo>
                        <a:pt x="1219200" y="609600"/>
                      </a:moveTo>
                      <a:cubicBezTo>
                        <a:pt x="1219200" y="272891"/>
                        <a:pt x="946309" y="0"/>
                        <a:pt x="609600" y="0"/>
                      </a:cubicBezTo>
                      <a:cubicBezTo>
                        <a:pt x="272891" y="0"/>
                        <a:pt x="0" y="272891"/>
                        <a:pt x="0" y="609600"/>
                      </a:cubicBez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7" name="Google Shape;3137;g2dcf90d79ab_0_23055"/>
                <p:cNvSpPr/>
                <p:nvPr/>
              </p:nvSpPr>
              <p:spPr>
                <a:xfrm>
                  <a:off x="5067300" y="2400300"/>
                  <a:ext cx="2057400" cy="10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400" h="1028700" extrusionOk="0">
                      <a:moveTo>
                        <a:pt x="2057400" y="1028700"/>
                      </a:moveTo>
                      <a:lnTo>
                        <a:pt x="2057400" y="914400"/>
                      </a:lnTo>
                      <a:cubicBezTo>
                        <a:pt x="2057400" y="872300"/>
                        <a:pt x="2023301" y="838200"/>
                        <a:pt x="1981200" y="838200"/>
                      </a:cubicBezTo>
                      <a:lnTo>
                        <a:pt x="1883950" y="838200"/>
                      </a:lnTo>
                      <a:cubicBezTo>
                        <a:pt x="1861566" y="737330"/>
                        <a:pt x="1821847" y="643128"/>
                        <a:pt x="1768126" y="558641"/>
                      </a:cubicBezTo>
                      <a:lnTo>
                        <a:pt x="1836896" y="489871"/>
                      </a:lnTo>
                      <a:cubicBezTo>
                        <a:pt x="1866614" y="460153"/>
                        <a:pt x="1866614" y="411861"/>
                        <a:pt x="1836896" y="382143"/>
                      </a:cubicBezTo>
                      <a:lnTo>
                        <a:pt x="1675257" y="220504"/>
                      </a:lnTo>
                      <a:cubicBezTo>
                        <a:pt x="1645539" y="190786"/>
                        <a:pt x="1597247" y="190786"/>
                        <a:pt x="1567529" y="220504"/>
                      </a:cubicBezTo>
                      <a:lnTo>
                        <a:pt x="1498759" y="289274"/>
                      </a:lnTo>
                      <a:cubicBezTo>
                        <a:pt x="1414272" y="235458"/>
                        <a:pt x="1320070" y="195739"/>
                        <a:pt x="1219200" y="173450"/>
                      </a:cubicBezTo>
                      <a:lnTo>
                        <a:pt x="1219200" y="76200"/>
                      </a:lnTo>
                      <a:cubicBezTo>
                        <a:pt x="1219200" y="34100"/>
                        <a:pt x="1185101" y="0"/>
                        <a:pt x="1143000" y="0"/>
                      </a:cubicBezTo>
                      <a:lnTo>
                        <a:pt x="914400" y="0"/>
                      </a:lnTo>
                      <a:cubicBezTo>
                        <a:pt x="872300" y="0"/>
                        <a:pt x="838200" y="34100"/>
                        <a:pt x="838200" y="76200"/>
                      </a:cubicBezTo>
                      <a:lnTo>
                        <a:pt x="838200" y="173450"/>
                      </a:lnTo>
                      <a:cubicBezTo>
                        <a:pt x="737330" y="195834"/>
                        <a:pt x="643128" y="235553"/>
                        <a:pt x="558641" y="289274"/>
                      </a:cubicBezTo>
                      <a:lnTo>
                        <a:pt x="489871" y="220504"/>
                      </a:lnTo>
                      <a:cubicBezTo>
                        <a:pt x="460153" y="190786"/>
                        <a:pt x="411861" y="190786"/>
                        <a:pt x="382143" y="220504"/>
                      </a:cubicBezTo>
                      <a:lnTo>
                        <a:pt x="220504" y="382143"/>
                      </a:lnTo>
                      <a:cubicBezTo>
                        <a:pt x="190786" y="411861"/>
                        <a:pt x="190786" y="460153"/>
                        <a:pt x="220504" y="489871"/>
                      </a:cubicBezTo>
                      <a:lnTo>
                        <a:pt x="289274" y="558641"/>
                      </a:lnTo>
                      <a:cubicBezTo>
                        <a:pt x="235458" y="643128"/>
                        <a:pt x="195739" y="737330"/>
                        <a:pt x="173450" y="838200"/>
                      </a:cubicBezTo>
                      <a:lnTo>
                        <a:pt x="76200" y="838200"/>
                      </a:lnTo>
                      <a:cubicBezTo>
                        <a:pt x="34100" y="838200"/>
                        <a:pt x="0" y="872300"/>
                        <a:pt x="0" y="914400"/>
                      </a:cubicBezTo>
                      <a:lnTo>
                        <a:pt x="0" y="10287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8" name="Google Shape;3138;g2dcf90d79ab_0_23055"/>
                <p:cNvSpPr/>
                <p:nvPr/>
              </p:nvSpPr>
              <p:spPr>
                <a:xfrm>
                  <a:off x="5867400" y="3200400"/>
                  <a:ext cx="4572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228600" extrusionOk="0">
                      <a:moveTo>
                        <a:pt x="457200" y="228600"/>
                      </a:moveTo>
                      <a:cubicBezTo>
                        <a:pt x="457200" y="102394"/>
                        <a:pt x="354806" y="0"/>
                        <a:pt x="228600" y="0"/>
                      </a:cubicBezTo>
                      <a:cubicBezTo>
                        <a:pt x="102394" y="0"/>
                        <a:pt x="0" y="102394"/>
                        <a:pt x="0" y="228600"/>
                      </a:cubicBez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80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C8FC6-A59A-5DFF-E04D-D9634137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B52-0F76-0975-52B4-E7E8CE8E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11" y="1958019"/>
            <a:ext cx="10261600" cy="1409337"/>
          </a:xfrm>
        </p:spPr>
        <p:txBody>
          <a:bodyPr>
            <a:normAutofit/>
          </a:bodyPr>
          <a:lstStyle/>
          <a:p>
            <a:pPr algn="l"/>
            <a:r>
              <a:rPr lang="en-US" sz="9600" dirty="0">
                <a:ln w="28575">
                  <a:solidFill>
                    <a:schemeClr val="tx2"/>
                  </a:solidFill>
                  <a:miter lim="800000"/>
                </a:ln>
                <a:noFill/>
              </a:rPr>
              <a:t>Focus Fuel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D5DE2-57FF-B3F6-4864-810CA48B2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83" y="3801751"/>
            <a:ext cx="8047416" cy="1202995"/>
          </a:xfrm>
        </p:spPr>
        <p:txBody>
          <a:bodyPr>
            <a:noAutofit/>
          </a:bodyPr>
          <a:lstStyle/>
          <a:p>
            <a:pPr marL="0"/>
            <a:r>
              <a:rPr lang="en-US" sz="2000" b="0" dirty="0">
                <a:solidFill>
                  <a:schemeClr val="bg1"/>
                </a:solidFill>
              </a:rPr>
              <a:t>Focus Fuel is a brand offering caffeine gummies designed to provide a convenient and tasty way to boost energy, focus, and electrolyte balance.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D17F8-DB74-7FFF-9BE1-C7EE4F73F94A}"/>
              </a:ext>
            </a:extLst>
          </p:cNvPr>
          <p:cNvSpPr txBox="1"/>
          <p:nvPr/>
        </p:nvSpPr>
        <p:spPr>
          <a:xfrm>
            <a:off x="385983" y="3213556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thefocusfuel.com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B03B132-050E-80DF-B547-BC8EC888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78" y="596328"/>
            <a:ext cx="5433084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6">
          <a:extLst>
            <a:ext uri="{FF2B5EF4-FFF2-40B4-BE49-F238E27FC236}">
              <a16:creationId xmlns:a16="http://schemas.microsoft.com/office/drawing/2014/main" id="{F2DC60F2-A534-2904-EE3A-3D237CCD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7" name="Google Shape;3557;g2dcf90d79ab_0_30903">
            <a:extLst>
              <a:ext uri="{FF2B5EF4-FFF2-40B4-BE49-F238E27FC236}">
                <a16:creationId xmlns:a16="http://schemas.microsoft.com/office/drawing/2014/main" id="{5E479D09-AA60-EC8E-B3EF-BE1E67F04C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8" name="Google Shape;3558;g2dcf90d79ab_0_30903">
            <a:extLst>
              <a:ext uri="{FF2B5EF4-FFF2-40B4-BE49-F238E27FC236}">
                <a16:creationId xmlns:a16="http://schemas.microsoft.com/office/drawing/2014/main" id="{17046E9E-EB9B-1B40-097A-E0DF739AD523}"/>
              </a:ext>
            </a:extLst>
          </p:cNvPr>
          <p:cNvSpPr/>
          <p:nvPr/>
        </p:nvSpPr>
        <p:spPr>
          <a:xfrm rot="5400000">
            <a:off x="1146591" y="1179058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g2dcf90d79ab_0_30903">
            <a:extLst>
              <a:ext uri="{FF2B5EF4-FFF2-40B4-BE49-F238E27FC236}">
                <a16:creationId xmlns:a16="http://schemas.microsoft.com/office/drawing/2014/main" id="{C35D6EAC-BCDB-75AB-1156-4AD5B2A95291}"/>
              </a:ext>
            </a:extLst>
          </p:cNvPr>
          <p:cNvSpPr txBox="1"/>
          <p:nvPr/>
        </p:nvSpPr>
        <p:spPr>
          <a:xfrm>
            <a:off x="-16" y="2441275"/>
            <a:ext cx="29028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21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0" name="Google Shape;3560;g2dcf90d79ab_0_30903">
            <a:extLst>
              <a:ext uri="{FF2B5EF4-FFF2-40B4-BE49-F238E27FC236}">
                <a16:creationId xmlns:a16="http://schemas.microsoft.com/office/drawing/2014/main" id="{E590CC5C-24B4-6DA3-2DD0-1870072A9C42}"/>
              </a:ext>
            </a:extLst>
          </p:cNvPr>
          <p:cNvSpPr txBox="1"/>
          <p:nvPr/>
        </p:nvSpPr>
        <p:spPr>
          <a:xfrm>
            <a:off x="323375" y="3508600"/>
            <a:ext cx="11669700" cy="1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Value Creation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4">
          <a:extLst>
            <a:ext uri="{FF2B5EF4-FFF2-40B4-BE49-F238E27FC236}">
              <a16:creationId xmlns:a16="http://schemas.microsoft.com/office/drawing/2014/main" id="{12CBF25D-F1C2-E997-27C5-3E8C87A8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2dcf90d79ab_0_45164">
            <a:extLst>
              <a:ext uri="{FF2B5EF4-FFF2-40B4-BE49-F238E27FC236}">
                <a16:creationId xmlns:a16="http://schemas.microsoft.com/office/drawing/2014/main" id="{ED48F13A-9E1A-B049-1546-7087C0ABBD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6" name="Google Shape;3566;g2dcf90d79ab_0_45164">
            <a:extLst>
              <a:ext uri="{FF2B5EF4-FFF2-40B4-BE49-F238E27FC236}">
                <a16:creationId xmlns:a16="http://schemas.microsoft.com/office/drawing/2014/main" id="{1B8FD4CC-FC64-D4B3-9F13-38D1A53CC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0510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/>
              <a:t>Strategy</a:t>
            </a:r>
            <a:br>
              <a:rPr lang="en-US"/>
            </a:br>
            <a:r>
              <a:rPr lang="en-US" sz="2400" b="0"/>
              <a:t>AI will Redefine the Nature of Competition</a:t>
            </a:r>
            <a:endParaRPr sz="2400"/>
          </a:p>
        </p:txBody>
      </p:sp>
      <p:sp>
        <p:nvSpPr>
          <p:cNvPr id="3567" name="Google Shape;3567;g2dcf90d79ab_0_45164">
            <a:extLst>
              <a:ext uri="{FF2B5EF4-FFF2-40B4-BE49-F238E27FC236}">
                <a16:creationId xmlns:a16="http://schemas.microsoft.com/office/drawing/2014/main" id="{8F66852E-D849-B39B-7A83-4AA91DCCC386}"/>
              </a:ext>
            </a:extLst>
          </p:cNvPr>
          <p:cNvSpPr txBox="1"/>
          <p:nvPr/>
        </p:nvSpPr>
        <p:spPr>
          <a:xfrm>
            <a:off x="498163" y="2598733"/>
            <a:ext cx="28818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F7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384F7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HOW DO YOU STAY AHEAD OF COMPETITION?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568" name="Google Shape;3568;g2dcf90d79ab_0_45164">
            <a:extLst>
              <a:ext uri="{FF2B5EF4-FFF2-40B4-BE49-F238E27FC236}">
                <a16:creationId xmlns:a16="http://schemas.microsoft.com/office/drawing/2014/main" id="{13DE2FDE-A109-4BD2-ADC9-6170174671D8}"/>
              </a:ext>
            </a:extLst>
          </p:cNvPr>
          <p:cNvCxnSpPr/>
          <p:nvPr/>
        </p:nvCxnSpPr>
        <p:spPr>
          <a:xfrm>
            <a:off x="498163" y="4196443"/>
            <a:ext cx="33846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9" name="Google Shape;3569;g2dcf90d79ab_0_45164">
            <a:extLst>
              <a:ext uri="{FF2B5EF4-FFF2-40B4-BE49-F238E27FC236}">
                <a16:creationId xmlns:a16="http://schemas.microsoft.com/office/drawing/2014/main" id="{D8791508-4B97-D7C2-7F5D-591ECBAC4C5D}"/>
              </a:ext>
            </a:extLst>
          </p:cNvPr>
          <p:cNvCxnSpPr/>
          <p:nvPr/>
        </p:nvCxnSpPr>
        <p:spPr>
          <a:xfrm rot="10800000">
            <a:off x="6410734" y="927191"/>
            <a:ext cx="0" cy="474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570" name="Google Shape;3570;g2dcf90d79ab_0_45164">
            <a:extLst>
              <a:ext uri="{FF2B5EF4-FFF2-40B4-BE49-F238E27FC236}">
                <a16:creationId xmlns:a16="http://schemas.microsoft.com/office/drawing/2014/main" id="{09B2EAD8-33C7-4968-AF7F-569586E74C7C}"/>
              </a:ext>
            </a:extLst>
          </p:cNvPr>
          <p:cNvCxnSpPr/>
          <p:nvPr/>
        </p:nvCxnSpPr>
        <p:spPr>
          <a:xfrm rot="10800000">
            <a:off x="9275918" y="927191"/>
            <a:ext cx="0" cy="474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3571" name="Google Shape;3571;g2dcf90d79ab_0_45164">
            <a:extLst>
              <a:ext uri="{FF2B5EF4-FFF2-40B4-BE49-F238E27FC236}">
                <a16:creationId xmlns:a16="http://schemas.microsoft.com/office/drawing/2014/main" id="{21804242-BCEB-89F4-0F8E-B80AF34D02F2}"/>
              </a:ext>
            </a:extLst>
          </p:cNvPr>
          <p:cNvGrpSpPr/>
          <p:nvPr/>
        </p:nvGrpSpPr>
        <p:grpSpPr>
          <a:xfrm>
            <a:off x="5446779" y="3122630"/>
            <a:ext cx="1934296" cy="473784"/>
            <a:chOff x="5365820" y="3262112"/>
            <a:chExt cx="1934296" cy="473784"/>
          </a:xfrm>
        </p:grpSpPr>
        <p:sp>
          <p:nvSpPr>
            <p:cNvPr id="3572" name="Google Shape;3572;g2dcf90d79ab_0_45164">
              <a:extLst>
                <a:ext uri="{FF2B5EF4-FFF2-40B4-BE49-F238E27FC236}">
                  <a16:creationId xmlns:a16="http://schemas.microsoft.com/office/drawing/2014/main" id="{144EC0C7-4DA6-A66C-E08C-C02FFDFFD308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g2dcf90d79ab_0_45164">
              <a:extLst>
                <a:ext uri="{FF2B5EF4-FFF2-40B4-BE49-F238E27FC236}">
                  <a16:creationId xmlns:a16="http://schemas.microsoft.com/office/drawing/2014/main" id="{548B14D3-4FDB-7EA0-1D62-64FA9A48F20D}"/>
                </a:ext>
              </a:extLst>
            </p:cNvPr>
            <p:cNvSpPr txBox="1"/>
            <p:nvPr/>
          </p:nvSpPr>
          <p:spPr>
            <a:xfrm>
              <a:off x="6068324" y="3371723"/>
              <a:ext cx="574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YOU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4" name="Google Shape;3574;g2dcf90d79ab_0_45164">
            <a:extLst>
              <a:ext uri="{FF2B5EF4-FFF2-40B4-BE49-F238E27FC236}">
                <a16:creationId xmlns:a16="http://schemas.microsoft.com/office/drawing/2014/main" id="{BFED62D2-2C52-1E2C-8B15-693A4A38945B}"/>
              </a:ext>
            </a:extLst>
          </p:cNvPr>
          <p:cNvGrpSpPr/>
          <p:nvPr/>
        </p:nvGrpSpPr>
        <p:grpSpPr>
          <a:xfrm>
            <a:off x="8326566" y="3122630"/>
            <a:ext cx="1934296" cy="473784"/>
            <a:chOff x="5365820" y="3262112"/>
            <a:chExt cx="1934296" cy="473784"/>
          </a:xfrm>
        </p:grpSpPr>
        <p:sp>
          <p:nvSpPr>
            <p:cNvPr id="3575" name="Google Shape;3575;g2dcf90d79ab_0_45164">
              <a:extLst>
                <a:ext uri="{FF2B5EF4-FFF2-40B4-BE49-F238E27FC236}">
                  <a16:creationId xmlns:a16="http://schemas.microsoft.com/office/drawing/2014/main" id="{14BBD31F-CE46-0CAB-7966-7C43F9D8C849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g2dcf90d79ab_0_45164">
              <a:extLst>
                <a:ext uri="{FF2B5EF4-FFF2-40B4-BE49-F238E27FC236}">
                  <a16:creationId xmlns:a16="http://schemas.microsoft.com/office/drawing/2014/main" id="{60ED942F-D167-D5F7-C5B2-C2286F0A19DF}"/>
                </a:ext>
              </a:extLst>
            </p:cNvPr>
            <p:cNvSpPr txBox="1"/>
            <p:nvPr/>
          </p:nvSpPr>
          <p:spPr>
            <a:xfrm>
              <a:off x="5647536" y="3371723"/>
              <a:ext cx="1415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COMPETITOR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577" name="Google Shape;3577;g2dcf90d79ab_0_45164">
            <a:extLst>
              <a:ext uri="{FF2B5EF4-FFF2-40B4-BE49-F238E27FC236}">
                <a16:creationId xmlns:a16="http://schemas.microsoft.com/office/drawing/2014/main" id="{672A0F9B-459C-4F01-F952-DA961796EC6C}"/>
              </a:ext>
            </a:extLst>
          </p:cNvPr>
          <p:cNvCxnSpPr/>
          <p:nvPr/>
        </p:nvCxnSpPr>
        <p:spPr>
          <a:xfrm rot="10800000">
            <a:off x="11035877" y="927191"/>
            <a:ext cx="0" cy="4746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78" name="Google Shape;3578;g2dcf90d79ab_0_45164">
            <a:extLst>
              <a:ext uri="{FF2B5EF4-FFF2-40B4-BE49-F238E27FC236}">
                <a16:creationId xmlns:a16="http://schemas.microsoft.com/office/drawing/2014/main" id="{F363A5EE-C42A-9641-2644-ED23E49B694D}"/>
              </a:ext>
            </a:extLst>
          </p:cNvPr>
          <p:cNvSpPr txBox="1"/>
          <p:nvPr/>
        </p:nvSpPr>
        <p:spPr>
          <a:xfrm>
            <a:off x="-3202828" y="2590235"/>
            <a:ext cx="33498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9DCE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9DCE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HOW DO YOU AND YOUR COMPETITION STAY AHEAD OF AI?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79" name="Google Shape;3579;g2dcf90d79ab_0_45164">
            <a:extLst>
              <a:ext uri="{FF2B5EF4-FFF2-40B4-BE49-F238E27FC236}">
                <a16:creationId xmlns:a16="http://schemas.microsoft.com/office/drawing/2014/main" id="{3032B5CE-8B70-207C-A4D6-0965C84038EC}"/>
              </a:ext>
            </a:extLst>
          </p:cNvPr>
          <p:cNvGrpSpPr/>
          <p:nvPr/>
        </p:nvGrpSpPr>
        <p:grpSpPr>
          <a:xfrm>
            <a:off x="10203614" y="3429000"/>
            <a:ext cx="1934296" cy="473784"/>
            <a:chOff x="5365820" y="3262112"/>
            <a:chExt cx="1934296" cy="473784"/>
          </a:xfrm>
        </p:grpSpPr>
        <p:sp>
          <p:nvSpPr>
            <p:cNvPr id="3580" name="Google Shape;3580;g2dcf90d79ab_0_45164">
              <a:extLst>
                <a:ext uri="{FF2B5EF4-FFF2-40B4-BE49-F238E27FC236}">
                  <a16:creationId xmlns:a16="http://schemas.microsoft.com/office/drawing/2014/main" id="{02E62DA8-5EAE-9145-ED32-6925828B80A8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7F6F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g2dcf90d79ab_0_45164">
              <a:extLst>
                <a:ext uri="{FF2B5EF4-FFF2-40B4-BE49-F238E27FC236}">
                  <a16:creationId xmlns:a16="http://schemas.microsoft.com/office/drawing/2014/main" id="{136988C2-5FFA-9675-1639-09B95168981F}"/>
                </a:ext>
              </a:extLst>
            </p:cNvPr>
            <p:cNvSpPr txBox="1"/>
            <p:nvPr/>
          </p:nvSpPr>
          <p:spPr>
            <a:xfrm>
              <a:off x="6155688" y="3371723"/>
              <a:ext cx="39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7F6F3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AI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2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>
          <a:extLst>
            <a:ext uri="{FF2B5EF4-FFF2-40B4-BE49-F238E27FC236}">
              <a16:creationId xmlns:a16="http://schemas.microsoft.com/office/drawing/2014/main" id="{5C525710-BBA2-EB9E-A156-242C9AEC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" name="Google Shape;3586;g2dcf90d79ab_0_45184">
            <a:extLst>
              <a:ext uri="{FF2B5EF4-FFF2-40B4-BE49-F238E27FC236}">
                <a16:creationId xmlns:a16="http://schemas.microsoft.com/office/drawing/2014/main" id="{A17D35E4-4FEB-9C6C-9066-AD26F51112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7" name="Google Shape;3587;g2dcf90d79ab_0_45184">
            <a:extLst>
              <a:ext uri="{FF2B5EF4-FFF2-40B4-BE49-F238E27FC236}">
                <a16:creationId xmlns:a16="http://schemas.microsoft.com/office/drawing/2014/main" id="{A8345F4C-6298-E97E-A815-C6D37C31E4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30510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/>
              <a:t>Strategy</a:t>
            </a:r>
            <a:br>
              <a:rPr lang="en-US"/>
            </a:br>
            <a:r>
              <a:rPr lang="en-US" sz="2400" b="0"/>
              <a:t>AI will Redefine the Nature of Competition</a:t>
            </a:r>
            <a:endParaRPr sz="2400"/>
          </a:p>
        </p:txBody>
      </p:sp>
      <p:grpSp>
        <p:nvGrpSpPr>
          <p:cNvPr id="3588" name="Google Shape;3588;g2dcf90d79ab_0_45184">
            <a:extLst>
              <a:ext uri="{FF2B5EF4-FFF2-40B4-BE49-F238E27FC236}">
                <a16:creationId xmlns:a16="http://schemas.microsoft.com/office/drawing/2014/main" id="{12FAF8CF-6774-5199-DFDC-DE0AD44212EF}"/>
              </a:ext>
            </a:extLst>
          </p:cNvPr>
          <p:cNvGrpSpPr/>
          <p:nvPr/>
        </p:nvGrpSpPr>
        <p:grpSpPr>
          <a:xfrm>
            <a:off x="10086525" y="3577202"/>
            <a:ext cx="1934296" cy="473784"/>
            <a:chOff x="5365820" y="3262112"/>
            <a:chExt cx="1934296" cy="473784"/>
          </a:xfrm>
        </p:grpSpPr>
        <p:sp>
          <p:nvSpPr>
            <p:cNvPr id="3589" name="Google Shape;3589;g2dcf90d79ab_0_45184">
              <a:extLst>
                <a:ext uri="{FF2B5EF4-FFF2-40B4-BE49-F238E27FC236}">
                  <a16:creationId xmlns:a16="http://schemas.microsoft.com/office/drawing/2014/main" id="{75E9AA14-E35F-B0FB-A61D-8428076A3216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g2dcf90d79ab_0_45184">
              <a:extLst>
                <a:ext uri="{FF2B5EF4-FFF2-40B4-BE49-F238E27FC236}">
                  <a16:creationId xmlns:a16="http://schemas.microsoft.com/office/drawing/2014/main" id="{3A2A8F79-5576-D739-12E6-D27BBC035011}"/>
                </a:ext>
              </a:extLst>
            </p:cNvPr>
            <p:cNvSpPr txBox="1"/>
            <p:nvPr/>
          </p:nvSpPr>
          <p:spPr>
            <a:xfrm>
              <a:off x="6155688" y="3371723"/>
              <a:ext cx="39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7F6F3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AI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591" name="Google Shape;3591;g2dcf90d79ab_0_45184">
            <a:extLst>
              <a:ext uri="{FF2B5EF4-FFF2-40B4-BE49-F238E27FC236}">
                <a16:creationId xmlns:a16="http://schemas.microsoft.com/office/drawing/2014/main" id="{AA31AAC8-DB27-ECFE-C845-BE30044AC528}"/>
              </a:ext>
            </a:extLst>
          </p:cNvPr>
          <p:cNvCxnSpPr/>
          <p:nvPr/>
        </p:nvCxnSpPr>
        <p:spPr>
          <a:xfrm rot="10800000">
            <a:off x="5471746" y="927191"/>
            <a:ext cx="0" cy="474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592" name="Google Shape;3592;g2dcf90d79ab_0_45184">
            <a:extLst>
              <a:ext uri="{FF2B5EF4-FFF2-40B4-BE49-F238E27FC236}">
                <a16:creationId xmlns:a16="http://schemas.microsoft.com/office/drawing/2014/main" id="{E6690CC4-5554-EC4A-C288-311D92D3592C}"/>
              </a:ext>
            </a:extLst>
          </p:cNvPr>
          <p:cNvCxnSpPr/>
          <p:nvPr/>
        </p:nvCxnSpPr>
        <p:spPr>
          <a:xfrm rot="10800000">
            <a:off x="7863923" y="927191"/>
            <a:ext cx="0" cy="474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3593" name="Google Shape;3593;g2dcf90d79ab_0_45184">
            <a:extLst>
              <a:ext uri="{FF2B5EF4-FFF2-40B4-BE49-F238E27FC236}">
                <a16:creationId xmlns:a16="http://schemas.microsoft.com/office/drawing/2014/main" id="{9F85AD02-579F-A7BE-C7EF-5166EFD19C93}"/>
              </a:ext>
            </a:extLst>
          </p:cNvPr>
          <p:cNvGrpSpPr/>
          <p:nvPr/>
        </p:nvGrpSpPr>
        <p:grpSpPr>
          <a:xfrm>
            <a:off x="4507791" y="1312567"/>
            <a:ext cx="1934296" cy="473784"/>
            <a:chOff x="5365820" y="3262112"/>
            <a:chExt cx="1934296" cy="473784"/>
          </a:xfrm>
        </p:grpSpPr>
        <p:sp>
          <p:nvSpPr>
            <p:cNvPr id="3594" name="Google Shape;3594;g2dcf90d79ab_0_45184">
              <a:extLst>
                <a:ext uri="{FF2B5EF4-FFF2-40B4-BE49-F238E27FC236}">
                  <a16:creationId xmlns:a16="http://schemas.microsoft.com/office/drawing/2014/main" id="{FE1B3DF1-85BA-49A8-01F9-20AB0498EFEE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g2dcf90d79ab_0_45184">
              <a:extLst>
                <a:ext uri="{FF2B5EF4-FFF2-40B4-BE49-F238E27FC236}">
                  <a16:creationId xmlns:a16="http://schemas.microsoft.com/office/drawing/2014/main" id="{5282F172-7791-2478-6805-ED488E95F12C}"/>
                </a:ext>
              </a:extLst>
            </p:cNvPr>
            <p:cNvSpPr txBox="1"/>
            <p:nvPr/>
          </p:nvSpPr>
          <p:spPr>
            <a:xfrm>
              <a:off x="5636317" y="3371723"/>
              <a:ext cx="143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YOU WITH AI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6" name="Google Shape;3596;g2dcf90d79ab_0_45184">
            <a:extLst>
              <a:ext uri="{FF2B5EF4-FFF2-40B4-BE49-F238E27FC236}">
                <a16:creationId xmlns:a16="http://schemas.microsoft.com/office/drawing/2014/main" id="{3A4366DF-E9BC-4412-C8A8-6ECE4F6641CA}"/>
              </a:ext>
            </a:extLst>
          </p:cNvPr>
          <p:cNvGrpSpPr/>
          <p:nvPr/>
        </p:nvGrpSpPr>
        <p:grpSpPr>
          <a:xfrm>
            <a:off x="6914571" y="3122630"/>
            <a:ext cx="1934296" cy="473784"/>
            <a:chOff x="5365820" y="3262112"/>
            <a:chExt cx="1934296" cy="473784"/>
          </a:xfrm>
        </p:grpSpPr>
        <p:sp>
          <p:nvSpPr>
            <p:cNvPr id="3597" name="Google Shape;3597;g2dcf90d79ab_0_45184">
              <a:extLst>
                <a:ext uri="{FF2B5EF4-FFF2-40B4-BE49-F238E27FC236}">
                  <a16:creationId xmlns:a16="http://schemas.microsoft.com/office/drawing/2014/main" id="{D45BF07B-82FF-3750-6C01-64D5B94E90F8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g2dcf90d79ab_0_45184">
              <a:extLst>
                <a:ext uri="{FF2B5EF4-FFF2-40B4-BE49-F238E27FC236}">
                  <a16:creationId xmlns:a16="http://schemas.microsoft.com/office/drawing/2014/main" id="{557B2218-8F48-13B5-4E22-D3BE288512D8}"/>
                </a:ext>
              </a:extLst>
            </p:cNvPr>
            <p:cNvSpPr txBox="1"/>
            <p:nvPr/>
          </p:nvSpPr>
          <p:spPr>
            <a:xfrm>
              <a:off x="5647536" y="3371723"/>
              <a:ext cx="1415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COMPETITOR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599" name="Google Shape;3599;g2dcf90d79ab_0_45184">
            <a:extLst>
              <a:ext uri="{FF2B5EF4-FFF2-40B4-BE49-F238E27FC236}">
                <a16:creationId xmlns:a16="http://schemas.microsoft.com/office/drawing/2014/main" id="{D8BE33E9-D9A0-46EA-D7F3-FB9F14E36226}"/>
              </a:ext>
            </a:extLst>
          </p:cNvPr>
          <p:cNvCxnSpPr/>
          <p:nvPr/>
        </p:nvCxnSpPr>
        <p:spPr>
          <a:xfrm rot="10800000">
            <a:off x="10266373" y="927191"/>
            <a:ext cx="0" cy="474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600" name="Google Shape;3600;g2dcf90d79ab_0_45184">
            <a:extLst>
              <a:ext uri="{FF2B5EF4-FFF2-40B4-BE49-F238E27FC236}">
                <a16:creationId xmlns:a16="http://schemas.microsoft.com/office/drawing/2014/main" id="{996A8AEC-42CD-30D2-792D-5C12234319EA}"/>
              </a:ext>
            </a:extLst>
          </p:cNvPr>
          <p:cNvSpPr txBox="1"/>
          <p:nvPr/>
        </p:nvSpPr>
        <p:spPr>
          <a:xfrm>
            <a:off x="498163" y="2598733"/>
            <a:ext cx="35205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4F77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384F7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HOW DO YOU AND YOUR COMPETITION STAY AHEAD OF AI?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601" name="Google Shape;3601;g2dcf90d79ab_0_45184">
            <a:extLst>
              <a:ext uri="{FF2B5EF4-FFF2-40B4-BE49-F238E27FC236}">
                <a16:creationId xmlns:a16="http://schemas.microsoft.com/office/drawing/2014/main" id="{44C6B8E2-4789-6F15-94FE-6817B145F394}"/>
              </a:ext>
            </a:extLst>
          </p:cNvPr>
          <p:cNvCxnSpPr/>
          <p:nvPr/>
        </p:nvCxnSpPr>
        <p:spPr>
          <a:xfrm>
            <a:off x="498163" y="4196443"/>
            <a:ext cx="33846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02" name="Google Shape;3602;g2dcf90d79ab_0_45184">
            <a:extLst>
              <a:ext uri="{FF2B5EF4-FFF2-40B4-BE49-F238E27FC236}">
                <a16:creationId xmlns:a16="http://schemas.microsoft.com/office/drawing/2014/main" id="{F40F296D-CCBB-1045-04CE-026D71C4DD0F}"/>
              </a:ext>
            </a:extLst>
          </p:cNvPr>
          <p:cNvGrpSpPr/>
          <p:nvPr/>
        </p:nvGrpSpPr>
        <p:grpSpPr>
          <a:xfrm>
            <a:off x="9288952" y="2055363"/>
            <a:ext cx="1934296" cy="473784"/>
            <a:chOff x="5365820" y="3262112"/>
            <a:chExt cx="1934296" cy="473784"/>
          </a:xfrm>
        </p:grpSpPr>
        <p:sp>
          <p:nvSpPr>
            <p:cNvPr id="3603" name="Google Shape;3603;g2dcf90d79ab_0_45184">
              <a:extLst>
                <a:ext uri="{FF2B5EF4-FFF2-40B4-BE49-F238E27FC236}">
                  <a16:creationId xmlns:a16="http://schemas.microsoft.com/office/drawing/2014/main" id="{9D2D9D40-0DD4-76E5-D8AF-D518CAD47BE0}"/>
                </a:ext>
              </a:extLst>
            </p:cNvPr>
            <p:cNvSpPr/>
            <p:nvPr/>
          </p:nvSpPr>
          <p:spPr>
            <a:xfrm>
              <a:off x="5365820" y="3262112"/>
              <a:ext cx="1934296" cy="473784"/>
            </a:xfrm>
            <a:custGeom>
              <a:avLst/>
              <a:gdLst/>
              <a:ahLst/>
              <a:cxnLst/>
              <a:rect l="l" t="t" r="r" b="b"/>
              <a:pathLst>
                <a:path w="1934296" h="473784" extrusionOk="0">
                  <a:moveTo>
                    <a:pt x="0" y="0"/>
                  </a:moveTo>
                  <a:lnTo>
                    <a:pt x="1934296" y="0"/>
                  </a:lnTo>
                  <a:lnTo>
                    <a:pt x="1934296" y="209535"/>
                  </a:lnTo>
                  <a:lnTo>
                    <a:pt x="1779991" y="473784"/>
                  </a:lnTo>
                  <a:lnTo>
                    <a:pt x="0" y="473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7F6F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g2dcf90d79ab_0_45184">
              <a:extLst>
                <a:ext uri="{FF2B5EF4-FFF2-40B4-BE49-F238E27FC236}">
                  <a16:creationId xmlns:a16="http://schemas.microsoft.com/office/drawing/2014/main" id="{8D5A0890-C580-4C3E-09E9-86A5A14C4DA2}"/>
                </a:ext>
              </a:extLst>
            </p:cNvPr>
            <p:cNvSpPr txBox="1"/>
            <p:nvPr/>
          </p:nvSpPr>
          <p:spPr>
            <a:xfrm>
              <a:off x="6155688" y="3371723"/>
              <a:ext cx="399600" cy="27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AI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266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3" name="Google Shape;3243;g2dcf90d79ab_0_23102"/>
          <p:cNvGrpSpPr/>
          <p:nvPr/>
        </p:nvGrpSpPr>
        <p:grpSpPr>
          <a:xfrm>
            <a:off x="497281" y="3428999"/>
            <a:ext cx="11155742" cy="2839597"/>
            <a:chOff x="497283" y="3428999"/>
            <a:chExt cx="11155742" cy="2839597"/>
          </a:xfrm>
        </p:grpSpPr>
        <p:sp>
          <p:nvSpPr>
            <p:cNvPr id="3244" name="Google Shape;3244;g2dcf90d79ab_0_23102"/>
            <p:cNvSpPr/>
            <p:nvPr/>
          </p:nvSpPr>
          <p:spPr>
            <a:xfrm rot="-5400000" flipH="1">
              <a:off x="4655355" y="-729074"/>
              <a:ext cx="2839597" cy="11155742"/>
            </a:xfrm>
            <a:custGeom>
              <a:avLst/>
              <a:gdLst/>
              <a:ahLst/>
              <a:cxnLst/>
              <a:rect l="l" t="t" r="r" b="b"/>
              <a:pathLst>
                <a:path w="2839597" h="11155742" extrusionOk="0">
                  <a:moveTo>
                    <a:pt x="0" y="1"/>
                  </a:moveTo>
                  <a:lnTo>
                    <a:pt x="1" y="11155742"/>
                  </a:lnTo>
                  <a:lnTo>
                    <a:pt x="2067794" y="11155741"/>
                  </a:lnTo>
                  <a:lnTo>
                    <a:pt x="2161579" y="11155741"/>
                  </a:lnTo>
                  <a:lnTo>
                    <a:pt x="2367506" y="11155741"/>
                  </a:lnTo>
                  <a:lnTo>
                    <a:pt x="2461291" y="11155741"/>
                  </a:lnTo>
                  <a:lnTo>
                    <a:pt x="2839597" y="10934131"/>
                  </a:lnTo>
                  <a:lnTo>
                    <a:pt x="2839597" y="10715151"/>
                  </a:lnTo>
                  <a:lnTo>
                    <a:pt x="2839595" y="0"/>
                  </a:lnTo>
                  <a:lnTo>
                    <a:pt x="2745810" y="0"/>
                  </a:lnTo>
                  <a:lnTo>
                    <a:pt x="2539883" y="0"/>
                  </a:lnTo>
                  <a:lnTo>
                    <a:pt x="244609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5" name="Google Shape;3245;g2dcf90d79ab_0_23102"/>
            <p:cNvGrpSpPr/>
            <p:nvPr/>
          </p:nvGrpSpPr>
          <p:grpSpPr>
            <a:xfrm>
              <a:off x="845727" y="3672852"/>
              <a:ext cx="9509892" cy="2371500"/>
              <a:chOff x="845727" y="3672852"/>
              <a:chExt cx="9509892" cy="2371500"/>
            </a:xfrm>
          </p:grpSpPr>
          <p:grpSp>
            <p:nvGrpSpPr>
              <p:cNvPr id="3246" name="Google Shape;3246;g2dcf90d79ab_0_23102"/>
              <p:cNvGrpSpPr/>
              <p:nvPr/>
            </p:nvGrpSpPr>
            <p:grpSpPr>
              <a:xfrm>
                <a:off x="845727" y="4562606"/>
                <a:ext cx="572431" cy="572431"/>
                <a:chOff x="7689002" y="1960738"/>
                <a:chExt cx="1273200" cy="1273200"/>
              </a:xfrm>
            </p:grpSpPr>
            <p:sp>
              <p:nvSpPr>
                <p:cNvPr id="3247" name="Google Shape;3247;g2dcf90d79ab_0_23102"/>
                <p:cNvSpPr/>
                <p:nvPr/>
              </p:nvSpPr>
              <p:spPr>
                <a:xfrm>
                  <a:off x="7689002" y="1960738"/>
                  <a:ext cx="1273200" cy="1273200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48" name="Google Shape;3248;g2dcf90d79ab_0_23102"/>
                <p:cNvGrpSpPr/>
                <p:nvPr/>
              </p:nvGrpSpPr>
              <p:grpSpPr>
                <a:xfrm>
                  <a:off x="7960419" y="2233320"/>
                  <a:ext cx="730311" cy="719962"/>
                  <a:chOff x="839761" y="2949489"/>
                  <a:chExt cx="730311" cy="719962"/>
                </a:xfrm>
              </p:grpSpPr>
              <p:sp>
                <p:nvSpPr>
                  <p:cNvPr id="3249" name="Google Shape;3249;g2dcf90d79ab_0_23102"/>
                  <p:cNvSpPr/>
                  <p:nvPr/>
                </p:nvSpPr>
                <p:spPr>
                  <a:xfrm>
                    <a:off x="840007" y="3352356"/>
                    <a:ext cx="177915" cy="213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915" h="213511" extrusionOk="0">
                        <a:moveTo>
                          <a:pt x="171167" y="123715"/>
                        </a:moveTo>
                        <a:cubicBezTo>
                          <a:pt x="175338" y="121641"/>
                          <a:pt x="177915" y="117371"/>
                          <a:pt x="177915" y="112856"/>
                        </a:cubicBezTo>
                        <a:lnTo>
                          <a:pt x="177915" y="12201"/>
                        </a:lnTo>
                        <a:cubicBezTo>
                          <a:pt x="177915" y="5490"/>
                          <a:pt x="172394" y="0"/>
                          <a:pt x="165645" y="0"/>
                        </a:cubicBezTo>
                        <a:lnTo>
                          <a:pt x="12270" y="0"/>
                        </a:lnTo>
                        <a:cubicBezTo>
                          <a:pt x="5522" y="0"/>
                          <a:pt x="0" y="5490"/>
                          <a:pt x="0" y="12201"/>
                        </a:cubicBezTo>
                        <a:cubicBezTo>
                          <a:pt x="0" y="18911"/>
                          <a:pt x="5522" y="24401"/>
                          <a:pt x="12270" y="24401"/>
                        </a:cubicBezTo>
                        <a:lnTo>
                          <a:pt x="153375" y="24401"/>
                        </a:lnTo>
                        <a:lnTo>
                          <a:pt x="153375" y="105414"/>
                        </a:lnTo>
                        <a:lnTo>
                          <a:pt x="101841" y="130913"/>
                        </a:lnTo>
                        <a:cubicBezTo>
                          <a:pt x="92393" y="121641"/>
                          <a:pt x="79142" y="115906"/>
                          <a:pt x="64418" y="115906"/>
                        </a:cubicBezTo>
                        <a:cubicBezTo>
                          <a:pt x="35706" y="115906"/>
                          <a:pt x="12270" y="137746"/>
                          <a:pt x="12270" y="164709"/>
                        </a:cubicBezTo>
                        <a:cubicBezTo>
                          <a:pt x="12270" y="191673"/>
                          <a:pt x="35706" y="213512"/>
                          <a:pt x="64418" y="213512"/>
                        </a:cubicBezTo>
                        <a:cubicBezTo>
                          <a:pt x="93129" y="213512"/>
                          <a:pt x="116565" y="191673"/>
                          <a:pt x="116565" y="164709"/>
                        </a:cubicBezTo>
                        <a:cubicBezTo>
                          <a:pt x="116565" y="160317"/>
                          <a:pt x="115706" y="156047"/>
                          <a:pt x="114479" y="151898"/>
                        </a:cubicBezTo>
                        <a:lnTo>
                          <a:pt x="171044" y="123837"/>
                        </a:lnTo>
                        <a:close/>
                        <a:moveTo>
                          <a:pt x="64418" y="188989"/>
                        </a:moveTo>
                        <a:cubicBezTo>
                          <a:pt x="49203" y="188989"/>
                          <a:pt x="36810" y="178008"/>
                          <a:pt x="36810" y="164587"/>
                        </a:cubicBezTo>
                        <a:cubicBezTo>
                          <a:pt x="36810" y="151166"/>
                          <a:pt x="49203" y="140186"/>
                          <a:pt x="64418" y="140186"/>
                        </a:cubicBezTo>
                        <a:cubicBezTo>
                          <a:pt x="73620" y="140186"/>
                          <a:pt x="81841" y="144212"/>
                          <a:pt x="86872" y="150434"/>
                        </a:cubicBezTo>
                        <a:cubicBezTo>
                          <a:pt x="86994" y="150800"/>
                          <a:pt x="86994" y="151288"/>
                          <a:pt x="87240" y="151776"/>
                        </a:cubicBezTo>
                        <a:cubicBezTo>
                          <a:pt x="87976" y="153119"/>
                          <a:pt x="88835" y="154217"/>
                          <a:pt x="89939" y="155193"/>
                        </a:cubicBezTo>
                        <a:cubicBezTo>
                          <a:pt x="91289" y="158121"/>
                          <a:pt x="92148" y="161293"/>
                          <a:pt x="92148" y="164587"/>
                        </a:cubicBezTo>
                        <a:cubicBezTo>
                          <a:pt x="92148" y="178008"/>
                          <a:pt x="79755" y="188989"/>
                          <a:pt x="64540" y="18898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0" name="Google Shape;3250;g2dcf90d79ab_0_23102"/>
                  <p:cNvSpPr/>
                  <p:nvPr/>
                </p:nvSpPr>
                <p:spPr>
                  <a:xfrm>
                    <a:off x="993382" y="3401037"/>
                    <a:ext cx="128835" cy="23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835" h="231812" extrusionOk="0">
                        <a:moveTo>
                          <a:pt x="116565" y="0"/>
                        </a:moveTo>
                        <a:cubicBezTo>
                          <a:pt x="109817" y="0"/>
                          <a:pt x="104295" y="5490"/>
                          <a:pt x="104295" y="12201"/>
                        </a:cubicBezTo>
                        <a:lnTo>
                          <a:pt x="104295" y="100534"/>
                        </a:lnTo>
                        <a:lnTo>
                          <a:pt x="74479" y="133353"/>
                        </a:lnTo>
                        <a:cubicBezTo>
                          <a:pt x="67730" y="130059"/>
                          <a:pt x="60123" y="128107"/>
                          <a:pt x="52148" y="128107"/>
                        </a:cubicBezTo>
                        <a:cubicBezTo>
                          <a:pt x="23436" y="128107"/>
                          <a:pt x="0" y="151410"/>
                          <a:pt x="0" y="179960"/>
                        </a:cubicBezTo>
                        <a:cubicBezTo>
                          <a:pt x="0" y="208510"/>
                          <a:pt x="23436" y="231813"/>
                          <a:pt x="52148" y="231813"/>
                        </a:cubicBezTo>
                        <a:cubicBezTo>
                          <a:pt x="80859" y="231813"/>
                          <a:pt x="104295" y="208510"/>
                          <a:pt x="104295" y="179960"/>
                        </a:cubicBezTo>
                        <a:cubicBezTo>
                          <a:pt x="104295" y="168247"/>
                          <a:pt x="100246" y="157511"/>
                          <a:pt x="93497" y="148726"/>
                        </a:cubicBezTo>
                        <a:lnTo>
                          <a:pt x="125645" y="113344"/>
                        </a:lnTo>
                        <a:cubicBezTo>
                          <a:pt x="127731" y="111148"/>
                          <a:pt x="128835" y="108220"/>
                          <a:pt x="128835" y="105170"/>
                        </a:cubicBezTo>
                        <a:lnTo>
                          <a:pt x="128835" y="12201"/>
                        </a:lnTo>
                        <a:cubicBezTo>
                          <a:pt x="128835" y="5490"/>
                          <a:pt x="123313" y="0"/>
                          <a:pt x="116565" y="0"/>
                        </a:cubicBezTo>
                        <a:close/>
                        <a:moveTo>
                          <a:pt x="52148" y="207412"/>
                        </a:moveTo>
                        <a:cubicBezTo>
                          <a:pt x="36933" y="207412"/>
                          <a:pt x="24540" y="195089"/>
                          <a:pt x="24540" y="179960"/>
                        </a:cubicBezTo>
                        <a:cubicBezTo>
                          <a:pt x="24540" y="164831"/>
                          <a:pt x="36933" y="152508"/>
                          <a:pt x="52148" y="152508"/>
                        </a:cubicBezTo>
                        <a:cubicBezTo>
                          <a:pt x="55460" y="152508"/>
                          <a:pt x="58651" y="153241"/>
                          <a:pt x="61595" y="154339"/>
                        </a:cubicBezTo>
                        <a:cubicBezTo>
                          <a:pt x="61963" y="157023"/>
                          <a:pt x="63190" y="159585"/>
                          <a:pt x="65399" y="161659"/>
                        </a:cubicBezTo>
                        <a:cubicBezTo>
                          <a:pt x="67730" y="163733"/>
                          <a:pt x="70675" y="164831"/>
                          <a:pt x="73620" y="164831"/>
                        </a:cubicBezTo>
                        <a:cubicBezTo>
                          <a:pt x="74111" y="164831"/>
                          <a:pt x="74479" y="164587"/>
                          <a:pt x="74847" y="164587"/>
                        </a:cubicBezTo>
                        <a:cubicBezTo>
                          <a:pt x="77915" y="168979"/>
                          <a:pt x="79755" y="174348"/>
                          <a:pt x="79755" y="180082"/>
                        </a:cubicBezTo>
                        <a:cubicBezTo>
                          <a:pt x="79755" y="195211"/>
                          <a:pt x="67362" y="207534"/>
                          <a:pt x="52148" y="20753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1" name="Google Shape;3251;g2dcf90d79ab_0_23102"/>
                  <p:cNvSpPr/>
                  <p:nvPr/>
                </p:nvSpPr>
                <p:spPr>
                  <a:xfrm>
                    <a:off x="1281727" y="3400915"/>
                    <a:ext cx="128712" cy="23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712" h="231812" extrusionOk="0">
                        <a:moveTo>
                          <a:pt x="76688" y="128229"/>
                        </a:moveTo>
                        <a:cubicBezTo>
                          <a:pt x="69326" y="128229"/>
                          <a:pt x="62332" y="129815"/>
                          <a:pt x="55951" y="132499"/>
                        </a:cubicBezTo>
                        <a:lnTo>
                          <a:pt x="24540" y="88089"/>
                        </a:lnTo>
                        <a:lnTo>
                          <a:pt x="24540" y="12201"/>
                        </a:lnTo>
                        <a:cubicBezTo>
                          <a:pt x="24540" y="5490"/>
                          <a:pt x="19018" y="0"/>
                          <a:pt x="12270" y="0"/>
                        </a:cubicBezTo>
                        <a:cubicBezTo>
                          <a:pt x="5522" y="0"/>
                          <a:pt x="0" y="5490"/>
                          <a:pt x="0" y="12201"/>
                        </a:cubicBezTo>
                        <a:lnTo>
                          <a:pt x="0" y="91871"/>
                        </a:lnTo>
                        <a:cubicBezTo>
                          <a:pt x="0" y="94433"/>
                          <a:pt x="736" y="96873"/>
                          <a:pt x="2209" y="98947"/>
                        </a:cubicBezTo>
                        <a:lnTo>
                          <a:pt x="36442" y="147262"/>
                        </a:lnTo>
                        <a:cubicBezTo>
                          <a:pt x="29080" y="156169"/>
                          <a:pt x="24417" y="167515"/>
                          <a:pt x="24417" y="179960"/>
                        </a:cubicBezTo>
                        <a:cubicBezTo>
                          <a:pt x="24417" y="208510"/>
                          <a:pt x="47853" y="231813"/>
                          <a:pt x="76565" y="231813"/>
                        </a:cubicBezTo>
                        <a:cubicBezTo>
                          <a:pt x="105277" y="231813"/>
                          <a:pt x="128712" y="208510"/>
                          <a:pt x="128712" y="179960"/>
                        </a:cubicBezTo>
                        <a:cubicBezTo>
                          <a:pt x="128712" y="151410"/>
                          <a:pt x="105277" y="128107"/>
                          <a:pt x="76565" y="128107"/>
                        </a:cubicBezTo>
                        <a:close/>
                        <a:moveTo>
                          <a:pt x="76688" y="207534"/>
                        </a:moveTo>
                        <a:cubicBezTo>
                          <a:pt x="61473" y="207534"/>
                          <a:pt x="49080" y="195211"/>
                          <a:pt x="49080" y="180082"/>
                        </a:cubicBezTo>
                        <a:cubicBezTo>
                          <a:pt x="49080" y="174348"/>
                          <a:pt x="50921" y="168979"/>
                          <a:pt x="53988" y="164587"/>
                        </a:cubicBezTo>
                        <a:cubicBezTo>
                          <a:pt x="54479" y="164587"/>
                          <a:pt x="54847" y="164831"/>
                          <a:pt x="55215" y="164831"/>
                        </a:cubicBezTo>
                        <a:cubicBezTo>
                          <a:pt x="57669" y="164831"/>
                          <a:pt x="60123" y="164099"/>
                          <a:pt x="62332" y="162635"/>
                        </a:cubicBezTo>
                        <a:cubicBezTo>
                          <a:pt x="65154" y="160683"/>
                          <a:pt x="66872" y="157633"/>
                          <a:pt x="67362" y="154461"/>
                        </a:cubicBezTo>
                        <a:cubicBezTo>
                          <a:pt x="70307" y="153363"/>
                          <a:pt x="73497" y="152752"/>
                          <a:pt x="76810" y="152752"/>
                        </a:cubicBezTo>
                        <a:cubicBezTo>
                          <a:pt x="92025" y="152752"/>
                          <a:pt x="104418" y="165075"/>
                          <a:pt x="104418" y="180204"/>
                        </a:cubicBezTo>
                        <a:cubicBezTo>
                          <a:pt x="104418" y="195333"/>
                          <a:pt x="92025" y="207656"/>
                          <a:pt x="76810" y="20765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2" name="Google Shape;3252;g2dcf90d79ab_0_23102"/>
                  <p:cNvSpPr/>
                  <p:nvPr/>
                </p:nvSpPr>
                <p:spPr>
                  <a:xfrm>
                    <a:off x="1152892" y="3401037"/>
                    <a:ext cx="104295" cy="268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95" h="268414" extrusionOk="0">
                        <a:moveTo>
                          <a:pt x="61350" y="171664"/>
                        </a:moveTo>
                        <a:lnTo>
                          <a:pt x="61350" y="12201"/>
                        </a:lnTo>
                        <a:cubicBezTo>
                          <a:pt x="61350" y="5490"/>
                          <a:pt x="55828" y="0"/>
                          <a:pt x="49080" y="0"/>
                        </a:cubicBezTo>
                        <a:cubicBezTo>
                          <a:pt x="42332" y="0"/>
                          <a:pt x="36810" y="5490"/>
                          <a:pt x="36810" y="12201"/>
                        </a:cubicBezTo>
                        <a:lnTo>
                          <a:pt x="36810" y="173250"/>
                        </a:lnTo>
                        <a:cubicBezTo>
                          <a:pt x="15583" y="179472"/>
                          <a:pt x="0" y="197773"/>
                          <a:pt x="0" y="219612"/>
                        </a:cubicBezTo>
                        <a:cubicBezTo>
                          <a:pt x="0" y="246576"/>
                          <a:pt x="23436" y="268415"/>
                          <a:pt x="52148" y="268415"/>
                        </a:cubicBezTo>
                        <a:cubicBezTo>
                          <a:pt x="80859" y="268415"/>
                          <a:pt x="104295" y="246576"/>
                          <a:pt x="104295" y="219612"/>
                        </a:cubicBezTo>
                        <a:cubicBezTo>
                          <a:pt x="104295" y="195699"/>
                          <a:pt x="85767" y="175812"/>
                          <a:pt x="61350" y="171664"/>
                        </a:cubicBezTo>
                        <a:close/>
                        <a:moveTo>
                          <a:pt x="52148" y="244014"/>
                        </a:moveTo>
                        <a:cubicBezTo>
                          <a:pt x="36933" y="244014"/>
                          <a:pt x="24540" y="233033"/>
                          <a:pt x="24540" y="219612"/>
                        </a:cubicBezTo>
                        <a:cubicBezTo>
                          <a:pt x="24540" y="206191"/>
                          <a:pt x="36933" y="195211"/>
                          <a:pt x="52148" y="195211"/>
                        </a:cubicBezTo>
                        <a:cubicBezTo>
                          <a:pt x="67362" y="195211"/>
                          <a:pt x="79755" y="206191"/>
                          <a:pt x="79755" y="219612"/>
                        </a:cubicBezTo>
                        <a:cubicBezTo>
                          <a:pt x="79755" y="233033"/>
                          <a:pt x="67362" y="244014"/>
                          <a:pt x="52148" y="2440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3" name="Google Shape;3253;g2dcf90d79ab_0_23102"/>
                  <p:cNvSpPr/>
                  <p:nvPr/>
                </p:nvSpPr>
                <p:spPr>
                  <a:xfrm>
                    <a:off x="1386022" y="3352234"/>
                    <a:ext cx="184050" cy="213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050" h="213511" extrusionOk="0">
                        <a:moveTo>
                          <a:pt x="171780" y="0"/>
                        </a:moveTo>
                        <a:lnTo>
                          <a:pt x="12270" y="0"/>
                        </a:lnTo>
                        <a:cubicBezTo>
                          <a:pt x="5522" y="0"/>
                          <a:pt x="0" y="5490"/>
                          <a:pt x="0" y="12201"/>
                        </a:cubicBezTo>
                        <a:lnTo>
                          <a:pt x="0" y="125545"/>
                        </a:lnTo>
                        <a:cubicBezTo>
                          <a:pt x="0" y="130913"/>
                          <a:pt x="3436" y="135550"/>
                          <a:pt x="8589" y="137136"/>
                        </a:cubicBezTo>
                        <a:lnTo>
                          <a:pt x="68344" y="155681"/>
                        </a:lnTo>
                        <a:cubicBezTo>
                          <a:pt x="67730" y="158609"/>
                          <a:pt x="67485" y="161659"/>
                          <a:pt x="67485" y="164709"/>
                        </a:cubicBezTo>
                        <a:cubicBezTo>
                          <a:pt x="67485" y="191673"/>
                          <a:pt x="89448" y="213512"/>
                          <a:pt x="116565" y="213512"/>
                        </a:cubicBezTo>
                        <a:cubicBezTo>
                          <a:pt x="143682" y="213512"/>
                          <a:pt x="165645" y="191673"/>
                          <a:pt x="165645" y="164709"/>
                        </a:cubicBezTo>
                        <a:cubicBezTo>
                          <a:pt x="165645" y="137746"/>
                          <a:pt x="143682" y="115906"/>
                          <a:pt x="116565" y="115906"/>
                        </a:cubicBezTo>
                        <a:cubicBezTo>
                          <a:pt x="101473" y="115906"/>
                          <a:pt x="88221" y="122861"/>
                          <a:pt x="79142" y="133475"/>
                        </a:cubicBezTo>
                        <a:lnTo>
                          <a:pt x="24540" y="116516"/>
                        </a:lnTo>
                        <a:lnTo>
                          <a:pt x="24540" y="24401"/>
                        </a:lnTo>
                        <a:lnTo>
                          <a:pt x="171780" y="24401"/>
                        </a:lnTo>
                        <a:cubicBezTo>
                          <a:pt x="178528" y="24401"/>
                          <a:pt x="184050" y="18911"/>
                          <a:pt x="184050" y="12201"/>
                        </a:cubicBezTo>
                        <a:cubicBezTo>
                          <a:pt x="184050" y="5490"/>
                          <a:pt x="178528" y="0"/>
                          <a:pt x="171780" y="0"/>
                        </a:cubicBezTo>
                        <a:close/>
                        <a:moveTo>
                          <a:pt x="116565" y="140308"/>
                        </a:moveTo>
                        <a:cubicBezTo>
                          <a:pt x="130062" y="140308"/>
                          <a:pt x="141105" y="151288"/>
                          <a:pt x="141105" y="164709"/>
                        </a:cubicBezTo>
                        <a:cubicBezTo>
                          <a:pt x="141105" y="178130"/>
                          <a:pt x="130062" y="189111"/>
                          <a:pt x="116565" y="189111"/>
                        </a:cubicBezTo>
                        <a:cubicBezTo>
                          <a:pt x="103068" y="189111"/>
                          <a:pt x="92025" y="178130"/>
                          <a:pt x="92025" y="164709"/>
                        </a:cubicBezTo>
                        <a:cubicBezTo>
                          <a:pt x="92025" y="151288"/>
                          <a:pt x="103068" y="140308"/>
                          <a:pt x="116565" y="14030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4" name="Google Shape;3254;g2dcf90d79ab_0_23102"/>
                  <p:cNvSpPr/>
                  <p:nvPr/>
                </p:nvSpPr>
                <p:spPr>
                  <a:xfrm>
                    <a:off x="1048597" y="3352234"/>
                    <a:ext cx="312885" cy="24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85" h="24401" extrusionOk="0">
                        <a:moveTo>
                          <a:pt x="0" y="12201"/>
                        </a:moveTo>
                        <a:cubicBezTo>
                          <a:pt x="0" y="18911"/>
                          <a:pt x="5522" y="24401"/>
                          <a:pt x="12270" y="24401"/>
                        </a:cubicBezTo>
                        <a:lnTo>
                          <a:pt x="300615" y="24401"/>
                        </a:lnTo>
                        <a:cubicBezTo>
                          <a:pt x="307364" y="24401"/>
                          <a:pt x="312885" y="18911"/>
                          <a:pt x="312885" y="12201"/>
                        </a:cubicBezTo>
                        <a:cubicBezTo>
                          <a:pt x="312885" y="5490"/>
                          <a:pt x="307364" y="0"/>
                          <a:pt x="300615" y="0"/>
                        </a:cubicBezTo>
                        <a:lnTo>
                          <a:pt x="12270" y="0"/>
                        </a:lnTo>
                        <a:cubicBezTo>
                          <a:pt x="5522" y="0"/>
                          <a:pt x="0" y="5490"/>
                          <a:pt x="0" y="122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5" name="Google Shape;3255;g2dcf90d79ab_0_23102"/>
                  <p:cNvSpPr/>
                  <p:nvPr/>
                </p:nvSpPr>
                <p:spPr>
                  <a:xfrm>
                    <a:off x="981112" y="3089919"/>
                    <a:ext cx="441720" cy="23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720" h="231812" extrusionOk="0">
                        <a:moveTo>
                          <a:pt x="429450" y="231813"/>
                        </a:moveTo>
                        <a:cubicBezTo>
                          <a:pt x="436199" y="231813"/>
                          <a:pt x="441720" y="226323"/>
                          <a:pt x="441720" y="219612"/>
                        </a:cubicBezTo>
                        <a:cubicBezTo>
                          <a:pt x="441720" y="98459"/>
                          <a:pt x="342701" y="0"/>
                          <a:pt x="220860" y="0"/>
                        </a:cubicBezTo>
                        <a:cubicBezTo>
                          <a:pt x="99019" y="0"/>
                          <a:pt x="0" y="98459"/>
                          <a:pt x="0" y="219612"/>
                        </a:cubicBezTo>
                        <a:cubicBezTo>
                          <a:pt x="0" y="226323"/>
                          <a:pt x="5521" y="231813"/>
                          <a:pt x="12270" y="231813"/>
                        </a:cubicBezTo>
                        <a:cubicBezTo>
                          <a:pt x="19019" y="231813"/>
                          <a:pt x="24540" y="226323"/>
                          <a:pt x="24540" y="219612"/>
                        </a:cubicBezTo>
                        <a:cubicBezTo>
                          <a:pt x="24540" y="112002"/>
                          <a:pt x="112639" y="24401"/>
                          <a:pt x="220860" y="24401"/>
                        </a:cubicBezTo>
                        <a:cubicBezTo>
                          <a:pt x="329081" y="24401"/>
                          <a:pt x="417180" y="112002"/>
                          <a:pt x="417180" y="219612"/>
                        </a:cubicBezTo>
                        <a:cubicBezTo>
                          <a:pt x="417180" y="226323"/>
                          <a:pt x="422702" y="231813"/>
                          <a:pt x="429450" y="2318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6" name="Google Shape;3256;g2dcf90d79ab_0_23102"/>
                  <p:cNvSpPr/>
                  <p:nvPr/>
                </p:nvSpPr>
                <p:spPr>
                  <a:xfrm>
                    <a:off x="839761" y="2949489"/>
                    <a:ext cx="730187" cy="372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187" h="372242" extrusionOk="0">
                        <a:moveTo>
                          <a:pt x="691905" y="283422"/>
                        </a:moveTo>
                        <a:lnTo>
                          <a:pt x="668224" y="283422"/>
                        </a:lnTo>
                        <a:cubicBezTo>
                          <a:pt x="660862" y="255116"/>
                          <a:pt x="649574" y="228153"/>
                          <a:pt x="634359" y="202897"/>
                        </a:cubicBezTo>
                        <a:lnTo>
                          <a:pt x="651046" y="186426"/>
                        </a:lnTo>
                        <a:cubicBezTo>
                          <a:pt x="658286" y="179228"/>
                          <a:pt x="662335" y="169711"/>
                          <a:pt x="662335" y="159585"/>
                        </a:cubicBezTo>
                        <a:cubicBezTo>
                          <a:pt x="662335" y="149458"/>
                          <a:pt x="658286" y="139942"/>
                          <a:pt x="651046" y="132743"/>
                        </a:cubicBezTo>
                        <a:lnTo>
                          <a:pt x="595586" y="78084"/>
                        </a:lnTo>
                        <a:cubicBezTo>
                          <a:pt x="580616" y="63322"/>
                          <a:pt x="556322" y="63322"/>
                          <a:pt x="541352" y="78084"/>
                        </a:cubicBezTo>
                        <a:lnTo>
                          <a:pt x="524543" y="94555"/>
                        </a:lnTo>
                        <a:cubicBezTo>
                          <a:pt x="498898" y="79548"/>
                          <a:pt x="471536" y="68324"/>
                          <a:pt x="442702" y="61125"/>
                        </a:cubicBezTo>
                        <a:lnTo>
                          <a:pt x="442702" y="37944"/>
                        </a:lnTo>
                        <a:cubicBezTo>
                          <a:pt x="442702" y="16959"/>
                          <a:pt x="425524" y="0"/>
                          <a:pt x="404297" y="0"/>
                        </a:cubicBezTo>
                        <a:lnTo>
                          <a:pt x="325891" y="0"/>
                        </a:lnTo>
                        <a:cubicBezTo>
                          <a:pt x="304664" y="0"/>
                          <a:pt x="287486" y="17081"/>
                          <a:pt x="287486" y="37944"/>
                        </a:cubicBezTo>
                        <a:lnTo>
                          <a:pt x="287486" y="61125"/>
                        </a:lnTo>
                        <a:cubicBezTo>
                          <a:pt x="258774" y="68324"/>
                          <a:pt x="231290" y="79548"/>
                          <a:pt x="205768" y="94555"/>
                        </a:cubicBezTo>
                        <a:lnTo>
                          <a:pt x="188958" y="78084"/>
                        </a:lnTo>
                        <a:cubicBezTo>
                          <a:pt x="173989" y="63322"/>
                          <a:pt x="149694" y="63322"/>
                          <a:pt x="134725" y="78084"/>
                        </a:cubicBezTo>
                        <a:lnTo>
                          <a:pt x="79264" y="132743"/>
                        </a:lnTo>
                        <a:cubicBezTo>
                          <a:pt x="72025" y="139942"/>
                          <a:pt x="67976" y="149458"/>
                          <a:pt x="67976" y="159585"/>
                        </a:cubicBezTo>
                        <a:cubicBezTo>
                          <a:pt x="67976" y="169711"/>
                          <a:pt x="72025" y="179350"/>
                          <a:pt x="79264" y="186426"/>
                        </a:cubicBezTo>
                        <a:lnTo>
                          <a:pt x="95951" y="202775"/>
                        </a:lnTo>
                        <a:cubicBezTo>
                          <a:pt x="80737" y="228031"/>
                          <a:pt x="69448" y="254994"/>
                          <a:pt x="62086" y="283300"/>
                        </a:cubicBezTo>
                        <a:lnTo>
                          <a:pt x="38405" y="283300"/>
                        </a:lnTo>
                        <a:cubicBezTo>
                          <a:pt x="17178" y="283300"/>
                          <a:pt x="0" y="300381"/>
                          <a:pt x="0" y="321244"/>
                        </a:cubicBezTo>
                        <a:lnTo>
                          <a:pt x="0" y="359920"/>
                        </a:lnTo>
                        <a:cubicBezTo>
                          <a:pt x="0" y="366630"/>
                          <a:pt x="5522" y="372121"/>
                          <a:pt x="12270" y="372121"/>
                        </a:cubicBezTo>
                        <a:cubicBezTo>
                          <a:pt x="19019" y="372121"/>
                          <a:pt x="24540" y="366630"/>
                          <a:pt x="24540" y="359920"/>
                        </a:cubicBezTo>
                        <a:lnTo>
                          <a:pt x="24540" y="321244"/>
                        </a:lnTo>
                        <a:cubicBezTo>
                          <a:pt x="24540" y="313801"/>
                          <a:pt x="30798" y="307701"/>
                          <a:pt x="38405" y="307701"/>
                        </a:cubicBezTo>
                        <a:lnTo>
                          <a:pt x="71780" y="307701"/>
                        </a:lnTo>
                        <a:cubicBezTo>
                          <a:pt x="77546" y="307701"/>
                          <a:pt x="82454" y="303675"/>
                          <a:pt x="83804" y="298185"/>
                        </a:cubicBezTo>
                        <a:cubicBezTo>
                          <a:pt x="91043" y="266097"/>
                          <a:pt x="103804" y="235595"/>
                          <a:pt x="121841" y="207656"/>
                        </a:cubicBezTo>
                        <a:cubicBezTo>
                          <a:pt x="125031" y="202775"/>
                          <a:pt x="124295" y="196431"/>
                          <a:pt x="120123" y="192405"/>
                        </a:cubicBezTo>
                        <a:lnTo>
                          <a:pt x="96565" y="169101"/>
                        </a:lnTo>
                        <a:cubicBezTo>
                          <a:pt x="93988" y="166539"/>
                          <a:pt x="92516" y="163123"/>
                          <a:pt x="92516" y="159585"/>
                        </a:cubicBezTo>
                        <a:cubicBezTo>
                          <a:pt x="92516" y="156047"/>
                          <a:pt x="93988" y="152630"/>
                          <a:pt x="96565" y="150068"/>
                        </a:cubicBezTo>
                        <a:lnTo>
                          <a:pt x="152025" y="95409"/>
                        </a:lnTo>
                        <a:cubicBezTo>
                          <a:pt x="157424" y="90041"/>
                          <a:pt x="166259" y="90041"/>
                          <a:pt x="171657" y="95409"/>
                        </a:cubicBezTo>
                        <a:lnTo>
                          <a:pt x="195216" y="118713"/>
                        </a:lnTo>
                        <a:cubicBezTo>
                          <a:pt x="199265" y="122739"/>
                          <a:pt x="205523" y="123471"/>
                          <a:pt x="210430" y="120421"/>
                        </a:cubicBezTo>
                        <a:cubicBezTo>
                          <a:pt x="238774" y="102608"/>
                          <a:pt x="269695" y="90041"/>
                          <a:pt x="302333" y="82843"/>
                        </a:cubicBezTo>
                        <a:cubicBezTo>
                          <a:pt x="307977" y="81623"/>
                          <a:pt x="312026" y="76620"/>
                          <a:pt x="312026" y="70886"/>
                        </a:cubicBezTo>
                        <a:lnTo>
                          <a:pt x="312026" y="38066"/>
                        </a:lnTo>
                        <a:cubicBezTo>
                          <a:pt x="312026" y="30624"/>
                          <a:pt x="318284" y="24523"/>
                          <a:pt x="325891" y="24523"/>
                        </a:cubicBezTo>
                        <a:lnTo>
                          <a:pt x="404297" y="24523"/>
                        </a:lnTo>
                        <a:cubicBezTo>
                          <a:pt x="411904" y="24523"/>
                          <a:pt x="418162" y="30624"/>
                          <a:pt x="418162" y="38066"/>
                        </a:cubicBezTo>
                        <a:lnTo>
                          <a:pt x="418162" y="70886"/>
                        </a:lnTo>
                        <a:cubicBezTo>
                          <a:pt x="418162" y="76620"/>
                          <a:pt x="422211" y="81623"/>
                          <a:pt x="427855" y="82843"/>
                        </a:cubicBezTo>
                        <a:cubicBezTo>
                          <a:pt x="460493" y="89919"/>
                          <a:pt x="491414" y="102608"/>
                          <a:pt x="519757" y="120421"/>
                        </a:cubicBezTo>
                        <a:cubicBezTo>
                          <a:pt x="524543" y="123471"/>
                          <a:pt x="530923" y="122739"/>
                          <a:pt x="534972" y="118713"/>
                        </a:cubicBezTo>
                        <a:lnTo>
                          <a:pt x="558530" y="95531"/>
                        </a:lnTo>
                        <a:cubicBezTo>
                          <a:pt x="563929" y="90163"/>
                          <a:pt x="572764" y="90163"/>
                          <a:pt x="578162" y="95531"/>
                        </a:cubicBezTo>
                        <a:lnTo>
                          <a:pt x="633623" y="150190"/>
                        </a:lnTo>
                        <a:cubicBezTo>
                          <a:pt x="636200" y="152752"/>
                          <a:pt x="637672" y="156169"/>
                          <a:pt x="637672" y="159707"/>
                        </a:cubicBezTo>
                        <a:cubicBezTo>
                          <a:pt x="637672" y="163245"/>
                          <a:pt x="636200" y="166661"/>
                          <a:pt x="633623" y="169223"/>
                        </a:cubicBezTo>
                        <a:lnTo>
                          <a:pt x="610064" y="192527"/>
                        </a:lnTo>
                        <a:cubicBezTo>
                          <a:pt x="606015" y="196553"/>
                          <a:pt x="605279" y="202897"/>
                          <a:pt x="608347" y="207778"/>
                        </a:cubicBezTo>
                        <a:cubicBezTo>
                          <a:pt x="626384" y="235717"/>
                          <a:pt x="639144" y="266219"/>
                          <a:pt x="646384" y="298307"/>
                        </a:cubicBezTo>
                        <a:cubicBezTo>
                          <a:pt x="647611" y="303919"/>
                          <a:pt x="652641" y="307823"/>
                          <a:pt x="658408" y="307823"/>
                        </a:cubicBezTo>
                        <a:lnTo>
                          <a:pt x="691783" y="307823"/>
                        </a:lnTo>
                        <a:cubicBezTo>
                          <a:pt x="699390" y="307823"/>
                          <a:pt x="705648" y="313923"/>
                          <a:pt x="705648" y="321366"/>
                        </a:cubicBezTo>
                        <a:lnTo>
                          <a:pt x="705648" y="360042"/>
                        </a:lnTo>
                        <a:cubicBezTo>
                          <a:pt x="705648" y="366752"/>
                          <a:pt x="711169" y="372243"/>
                          <a:pt x="717918" y="372243"/>
                        </a:cubicBezTo>
                        <a:cubicBezTo>
                          <a:pt x="724666" y="372243"/>
                          <a:pt x="730188" y="366752"/>
                          <a:pt x="730188" y="360042"/>
                        </a:cubicBezTo>
                        <a:lnTo>
                          <a:pt x="730188" y="321366"/>
                        </a:lnTo>
                        <a:cubicBezTo>
                          <a:pt x="730188" y="300381"/>
                          <a:pt x="713010" y="283422"/>
                          <a:pt x="691783" y="28342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7" name="Google Shape;3257;g2dcf90d79ab_0_23102"/>
                  <p:cNvSpPr/>
                  <p:nvPr/>
                </p:nvSpPr>
                <p:spPr>
                  <a:xfrm>
                    <a:off x="1116082" y="3218026"/>
                    <a:ext cx="177915" cy="103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915" h="103705" extrusionOk="0">
                        <a:moveTo>
                          <a:pt x="24540" y="91505"/>
                        </a:moveTo>
                        <a:cubicBezTo>
                          <a:pt x="24540" y="54537"/>
                          <a:pt x="53375" y="24401"/>
                          <a:pt x="88958" y="24401"/>
                        </a:cubicBezTo>
                        <a:cubicBezTo>
                          <a:pt x="124541" y="24401"/>
                          <a:pt x="153375" y="54537"/>
                          <a:pt x="153375" y="91505"/>
                        </a:cubicBezTo>
                        <a:cubicBezTo>
                          <a:pt x="153375" y="98215"/>
                          <a:pt x="158897" y="103706"/>
                          <a:pt x="165645" y="103706"/>
                        </a:cubicBezTo>
                        <a:cubicBezTo>
                          <a:pt x="172393" y="103706"/>
                          <a:pt x="177915" y="98215"/>
                          <a:pt x="177915" y="91505"/>
                        </a:cubicBezTo>
                        <a:cubicBezTo>
                          <a:pt x="177915" y="40994"/>
                          <a:pt x="138038" y="0"/>
                          <a:pt x="88958" y="0"/>
                        </a:cubicBezTo>
                        <a:cubicBezTo>
                          <a:pt x="39878" y="0"/>
                          <a:pt x="0" y="40994"/>
                          <a:pt x="0" y="91505"/>
                        </a:cubicBezTo>
                        <a:cubicBezTo>
                          <a:pt x="0" y="98215"/>
                          <a:pt x="5522" y="103706"/>
                          <a:pt x="12270" y="103706"/>
                        </a:cubicBezTo>
                        <a:cubicBezTo>
                          <a:pt x="19018" y="103706"/>
                          <a:pt x="24540" y="98215"/>
                          <a:pt x="24540" y="9150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99000">
                        <a:srgbClr val="FFFFFF">
                          <a:alpha val="12549"/>
                        </a:srgbClr>
                      </a:gs>
                      <a:gs pos="100000">
                        <a:srgbClr val="FFFFFF">
                          <a:alpha val="12549"/>
                        </a:srgbClr>
                      </a:gs>
                    </a:gsLst>
                    <a:lin ang="210011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258" name="Google Shape;3258;g2dcf90d79ab_0_23102"/>
              <p:cNvSpPr txBox="1"/>
              <p:nvPr/>
            </p:nvSpPr>
            <p:spPr>
              <a:xfrm>
                <a:off x="1460339" y="4584265"/>
                <a:ext cx="23298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Open Sans"/>
                  <a:buNone/>
                </a:pPr>
                <a:r>
                  <a:rPr lang="en-US" sz="20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 “THICK” AI PLATFORM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59" name="Google Shape;3259;g2dcf90d79ab_0_23102"/>
              <p:cNvCxnSpPr/>
              <p:nvPr/>
            </p:nvCxnSpPr>
            <p:spPr>
              <a:xfrm>
                <a:off x="3657572" y="3672852"/>
                <a:ext cx="0" cy="2371500"/>
              </a:xfrm>
              <a:prstGeom prst="straightConnector1">
                <a:avLst/>
              </a:prstGeom>
              <a:solidFill>
                <a:schemeClr val="lt2"/>
              </a:solidFill>
              <a:ln w="127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60" name="Google Shape;3260;g2dcf90d79ab_0_23102"/>
              <p:cNvSpPr txBox="1"/>
              <p:nvPr/>
            </p:nvSpPr>
            <p:spPr>
              <a:xfrm>
                <a:off x="3920239" y="4533359"/>
                <a:ext cx="25053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2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ALL OTHER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2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NON-CORE PROCESSES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61" name="Google Shape;3261;g2dcf90d79ab_0_23102"/>
              <p:cNvGrpSpPr/>
              <p:nvPr/>
            </p:nvGrpSpPr>
            <p:grpSpPr>
              <a:xfrm>
                <a:off x="6658605" y="3838543"/>
                <a:ext cx="401593" cy="401593"/>
                <a:chOff x="6826324" y="4051155"/>
                <a:chExt cx="297300" cy="297300"/>
              </a:xfrm>
            </p:grpSpPr>
            <p:sp>
              <p:nvSpPr>
                <p:cNvPr id="3262" name="Google Shape;3262;g2dcf90d79ab_0_23102"/>
                <p:cNvSpPr/>
                <p:nvPr/>
              </p:nvSpPr>
              <p:spPr>
                <a:xfrm>
                  <a:off x="6826324" y="4051155"/>
                  <a:ext cx="297300" cy="297300"/>
                </a:xfrm>
                <a:prstGeom prst="ellipse">
                  <a:avLst/>
                </a:prstGeom>
                <a:solidFill>
                  <a:schemeClr val="lt2"/>
                </a:solidFill>
                <a:ln w="15875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63" name="Google Shape;3263;g2dcf90d79ab_0_2310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887747" y="4114768"/>
                  <a:ext cx="171073" cy="1710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64" name="Google Shape;3264;g2dcf90d79ab_0_23102"/>
              <p:cNvGrpSpPr/>
              <p:nvPr/>
            </p:nvGrpSpPr>
            <p:grpSpPr>
              <a:xfrm>
                <a:off x="6658605" y="4389594"/>
                <a:ext cx="401593" cy="401593"/>
                <a:chOff x="6826324" y="4051155"/>
                <a:chExt cx="297300" cy="297300"/>
              </a:xfrm>
            </p:grpSpPr>
            <p:sp>
              <p:nvSpPr>
                <p:cNvPr id="3265" name="Google Shape;3265;g2dcf90d79ab_0_23102"/>
                <p:cNvSpPr/>
                <p:nvPr/>
              </p:nvSpPr>
              <p:spPr>
                <a:xfrm>
                  <a:off x="6826324" y="4051155"/>
                  <a:ext cx="297300" cy="297300"/>
                </a:xfrm>
                <a:prstGeom prst="ellipse">
                  <a:avLst/>
                </a:prstGeom>
                <a:solidFill>
                  <a:schemeClr val="lt2"/>
                </a:solidFill>
                <a:ln w="15875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66" name="Google Shape;3266;g2dcf90d79ab_0_2310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887747" y="4114768"/>
                  <a:ext cx="171073" cy="1710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67" name="Google Shape;3267;g2dcf90d79ab_0_23102"/>
              <p:cNvGrpSpPr/>
              <p:nvPr/>
            </p:nvGrpSpPr>
            <p:grpSpPr>
              <a:xfrm>
                <a:off x="6658605" y="4940645"/>
                <a:ext cx="401593" cy="401593"/>
                <a:chOff x="6826324" y="4051155"/>
                <a:chExt cx="297300" cy="297300"/>
              </a:xfrm>
            </p:grpSpPr>
            <p:sp>
              <p:nvSpPr>
                <p:cNvPr id="3268" name="Google Shape;3268;g2dcf90d79ab_0_23102"/>
                <p:cNvSpPr/>
                <p:nvPr/>
              </p:nvSpPr>
              <p:spPr>
                <a:xfrm>
                  <a:off x="6826324" y="4051155"/>
                  <a:ext cx="297300" cy="297300"/>
                </a:xfrm>
                <a:prstGeom prst="ellipse">
                  <a:avLst/>
                </a:prstGeom>
                <a:solidFill>
                  <a:schemeClr val="lt2"/>
                </a:solidFill>
                <a:ln w="15875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69" name="Google Shape;3269;g2dcf90d79ab_0_2310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887747" y="4114768"/>
                  <a:ext cx="171073" cy="1710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70" name="Google Shape;3270;g2dcf90d79ab_0_23102"/>
              <p:cNvGrpSpPr/>
              <p:nvPr/>
            </p:nvGrpSpPr>
            <p:grpSpPr>
              <a:xfrm>
                <a:off x="6658605" y="5491697"/>
                <a:ext cx="401593" cy="401593"/>
                <a:chOff x="6826324" y="4051155"/>
                <a:chExt cx="297300" cy="297300"/>
              </a:xfrm>
            </p:grpSpPr>
            <p:sp>
              <p:nvSpPr>
                <p:cNvPr id="3271" name="Google Shape;3271;g2dcf90d79ab_0_23102"/>
                <p:cNvSpPr/>
                <p:nvPr/>
              </p:nvSpPr>
              <p:spPr>
                <a:xfrm>
                  <a:off x="6826324" y="4051155"/>
                  <a:ext cx="297300" cy="297300"/>
                </a:xfrm>
                <a:prstGeom prst="ellipse">
                  <a:avLst/>
                </a:prstGeom>
                <a:solidFill>
                  <a:schemeClr val="lt2"/>
                </a:solidFill>
                <a:ln w="15875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72" name="Google Shape;3272;g2dcf90d79ab_0_2310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887747" y="4114768"/>
                  <a:ext cx="171073" cy="1710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273" name="Google Shape;3273;g2dcf90d79ab_0_23102"/>
              <p:cNvSpPr txBox="1"/>
              <p:nvPr/>
            </p:nvSpPr>
            <p:spPr>
              <a:xfrm>
                <a:off x="7055619" y="3854684"/>
                <a:ext cx="33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2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Market analysis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g2dcf90d79ab_0_23102"/>
              <p:cNvSpPr txBox="1"/>
              <p:nvPr/>
            </p:nvSpPr>
            <p:spPr>
              <a:xfrm>
                <a:off x="7055619" y="4409179"/>
                <a:ext cx="33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2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Supplier identification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g2dcf90d79ab_0_23102"/>
              <p:cNvSpPr txBox="1"/>
              <p:nvPr/>
            </p:nvSpPr>
            <p:spPr>
              <a:xfrm>
                <a:off x="7055619" y="4963541"/>
                <a:ext cx="33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2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Packaging design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g2dcf90d79ab_0_23102"/>
              <p:cNvSpPr txBox="1"/>
              <p:nvPr/>
            </p:nvSpPr>
            <p:spPr>
              <a:xfrm>
                <a:off x="7055619" y="5507838"/>
                <a:ext cx="33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2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etc.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77" name="Google Shape;3277;g2dcf90d79ab_0_2310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278" name="Google Shape;3278;g2dcf90d79ab_0_23102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94326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lang="en-US" dirty="0"/>
              <a:t>Companies can Concentrate Resources on Activities that Matter</a:t>
            </a:r>
            <a:endParaRPr sz="2400" dirty="0"/>
          </a:p>
        </p:txBody>
      </p:sp>
      <p:pic>
        <p:nvPicPr>
          <p:cNvPr id="3279" name="Google Shape;3279;g2dcf90d79ab_0_23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2577" y="413050"/>
            <a:ext cx="1412312" cy="951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0" name="Google Shape;3280;g2dcf90d79ab_0_23102"/>
          <p:cNvGrpSpPr/>
          <p:nvPr/>
        </p:nvGrpSpPr>
        <p:grpSpPr>
          <a:xfrm>
            <a:off x="495232" y="1803953"/>
            <a:ext cx="11201607" cy="1584885"/>
            <a:chOff x="495232" y="1658181"/>
            <a:chExt cx="11201607" cy="1584885"/>
          </a:xfrm>
        </p:grpSpPr>
        <p:sp>
          <p:nvSpPr>
            <p:cNvPr id="3281" name="Google Shape;3281;g2dcf90d79ab_0_23102"/>
            <p:cNvSpPr/>
            <p:nvPr/>
          </p:nvSpPr>
          <p:spPr>
            <a:xfrm>
              <a:off x="495232" y="1658181"/>
              <a:ext cx="11155495" cy="1584885"/>
            </a:xfrm>
            <a:custGeom>
              <a:avLst/>
              <a:gdLst/>
              <a:ahLst/>
              <a:cxnLst/>
              <a:rect l="l" t="t" r="r" b="b"/>
              <a:pathLst>
                <a:path w="10936760" h="1770821" extrusionOk="0">
                  <a:moveTo>
                    <a:pt x="0" y="0"/>
                  </a:moveTo>
                  <a:lnTo>
                    <a:pt x="10936760" y="0"/>
                  </a:lnTo>
                  <a:lnTo>
                    <a:pt x="10936760" y="1770821"/>
                  </a:lnTo>
                  <a:lnTo>
                    <a:pt x="0" y="1770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2" name="Google Shape;3282;g2dcf90d79ab_0_23102"/>
            <p:cNvGrpSpPr/>
            <p:nvPr/>
          </p:nvGrpSpPr>
          <p:grpSpPr>
            <a:xfrm>
              <a:off x="845656" y="2164476"/>
              <a:ext cx="572401" cy="572401"/>
              <a:chOff x="1106806" y="3415147"/>
              <a:chExt cx="813300" cy="813300"/>
            </a:xfrm>
          </p:grpSpPr>
          <p:sp>
            <p:nvSpPr>
              <p:cNvPr id="3283" name="Google Shape;3283;g2dcf90d79ab_0_23102"/>
              <p:cNvSpPr/>
              <p:nvPr/>
            </p:nvSpPr>
            <p:spPr>
              <a:xfrm>
                <a:off x="1106806" y="3415147"/>
                <a:ext cx="813300" cy="81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91F2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284" name="Google Shape;3284;g2dcf90d79ab_0_23102"/>
              <p:cNvGrpSpPr/>
              <p:nvPr/>
            </p:nvGrpSpPr>
            <p:grpSpPr>
              <a:xfrm>
                <a:off x="1364992" y="3573388"/>
                <a:ext cx="292597" cy="471851"/>
                <a:chOff x="1364992" y="3573388"/>
                <a:chExt cx="292597" cy="471851"/>
              </a:xfrm>
            </p:grpSpPr>
            <p:sp>
              <p:nvSpPr>
                <p:cNvPr id="3285" name="Google Shape;3285;g2dcf90d79ab_0_23102"/>
                <p:cNvSpPr/>
                <p:nvPr/>
              </p:nvSpPr>
              <p:spPr>
                <a:xfrm>
                  <a:off x="1364992" y="3817839"/>
                  <a:ext cx="292597" cy="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7" h="227400" extrusionOk="0">
                      <a:moveTo>
                        <a:pt x="0" y="227400"/>
                      </a:moveTo>
                      <a:lnTo>
                        <a:pt x="0" y="147606"/>
                      </a:lnTo>
                      <a:cubicBezTo>
                        <a:pt x="0" y="66075"/>
                        <a:pt x="65490" y="0"/>
                        <a:pt x="146299" y="0"/>
                      </a:cubicBezTo>
                      <a:lnTo>
                        <a:pt x="146299" y="0"/>
                      </a:lnTo>
                      <a:cubicBezTo>
                        <a:pt x="227107" y="0"/>
                        <a:pt x="292597" y="66075"/>
                        <a:pt x="292597" y="147606"/>
                      </a:cubicBezTo>
                      <a:lnTo>
                        <a:pt x="292597" y="227400"/>
                      </a:lnTo>
                      <a:lnTo>
                        <a:pt x="0" y="227400"/>
                      </a:lnTo>
                      <a:close/>
                    </a:path>
                  </a:pathLst>
                </a:custGeom>
                <a:noFill/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6" name="Google Shape;3286;g2dcf90d79ab_0_23102"/>
                <p:cNvSpPr/>
                <p:nvPr/>
              </p:nvSpPr>
              <p:spPr>
                <a:xfrm>
                  <a:off x="1429076" y="3573388"/>
                  <a:ext cx="164427" cy="1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27" h="165897" extrusionOk="0">
                      <a:moveTo>
                        <a:pt x="164428" y="82949"/>
                      </a:moveTo>
                      <a:cubicBezTo>
                        <a:pt x="164428" y="128760"/>
                        <a:pt x="127619" y="165898"/>
                        <a:pt x="82214" y="165898"/>
                      </a:cubicBezTo>
                      <a:cubicBezTo>
                        <a:pt x="36808" y="165898"/>
                        <a:pt x="0" y="128760"/>
                        <a:pt x="0" y="82949"/>
                      </a:cubicBezTo>
                      <a:cubicBezTo>
                        <a:pt x="0" y="37137"/>
                        <a:pt x="36808" y="0"/>
                        <a:pt x="82214" y="0"/>
                      </a:cubicBezTo>
                      <a:cubicBezTo>
                        <a:pt x="127619" y="0"/>
                        <a:pt x="164428" y="37137"/>
                        <a:pt x="164428" y="82949"/>
                      </a:cubicBezTo>
                      <a:close/>
                    </a:path>
                  </a:pathLst>
                </a:custGeom>
                <a:noFill/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287" name="Google Shape;3287;g2dcf90d79ab_0_23102"/>
            <p:cNvSpPr txBox="1"/>
            <p:nvPr/>
          </p:nvSpPr>
          <p:spPr>
            <a:xfrm>
              <a:off x="1460339" y="2164616"/>
              <a:ext cx="2329800" cy="5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DIFFERENTIATING ACTIVITIES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g2dcf90d79ab_0_23102"/>
            <p:cNvSpPr txBox="1"/>
            <p:nvPr/>
          </p:nvSpPr>
          <p:spPr>
            <a:xfrm>
              <a:off x="3920239" y="2116659"/>
              <a:ext cx="77766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82562" marR="0" lvl="2" indent="-18256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20"/>
                <a:buFont typeface="Arial"/>
                <a:buChar char="•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Build deep relationships with key influencers to craft marketing campaigns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2562" marR="0" lvl="2" indent="-182562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20"/>
                <a:buFont typeface="Arial"/>
                <a:buChar char="•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Refine brand strategy to attract target customers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9" name="Google Shape;3289;g2dcf90d79ab_0_23102"/>
            <p:cNvCxnSpPr/>
            <p:nvPr/>
          </p:nvCxnSpPr>
          <p:spPr>
            <a:xfrm>
              <a:off x="3657572" y="1844052"/>
              <a:ext cx="0" cy="1209000"/>
            </a:xfrm>
            <a:prstGeom prst="straightConnector1">
              <a:avLst/>
            </a:prstGeom>
            <a:solidFill>
              <a:schemeClr val="lt2"/>
            </a:solidFill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2dcf90d79ab_0_34180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505" name="Google Shape;3505;g2dcf90d79ab_0_34180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/>
              <a:t>Three Strategic Questions Every Company Should Ask</a:t>
            </a:r>
            <a:endParaRPr/>
          </a:p>
        </p:txBody>
      </p:sp>
      <p:sp>
        <p:nvSpPr>
          <p:cNvPr id="3506" name="Google Shape;3506;g2dcf90d79ab_0_34180"/>
          <p:cNvSpPr txBox="1"/>
          <p:nvPr/>
        </p:nvSpPr>
        <p:spPr>
          <a:xfrm>
            <a:off x="894829" y="3659993"/>
            <a:ext cx="2511000" cy="1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Which aspects of our customers' needs can now be directly solved by AI?</a:t>
            </a:r>
            <a:endParaRPr dirty="0"/>
          </a:p>
        </p:txBody>
      </p:sp>
      <p:sp>
        <p:nvSpPr>
          <p:cNvPr id="3507" name="Google Shape;3507;g2dcf90d79ab_0_34180"/>
          <p:cNvSpPr txBox="1"/>
          <p:nvPr/>
        </p:nvSpPr>
        <p:spPr>
          <a:xfrm>
            <a:off x="4696521" y="3659993"/>
            <a:ext cx="2807400" cy="1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What are we uniquely good at and where do we need to evolve the most to stay ahead of AI?</a:t>
            </a:r>
            <a:endParaRPr dirty="0"/>
          </a:p>
        </p:txBody>
      </p:sp>
      <p:sp>
        <p:nvSpPr>
          <p:cNvPr id="3508" name="Google Shape;3508;g2dcf90d79ab_0_34180"/>
          <p:cNvSpPr txBox="1"/>
          <p:nvPr/>
        </p:nvSpPr>
        <p:spPr>
          <a:xfrm>
            <a:off x="8575262" y="3659993"/>
            <a:ext cx="2865000" cy="1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What new opportunities are now possible with </a:t>
            </a:r>
            <a:br>
              <a:rPr lang="en-US" sz="2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AI and how can we capture them?</a:t>
            </a:r>
            <a:endParaRPr/>
          </a:p>
        </p:txBody>
      </p:sp>
      <p:grpSp>
        <p:nvGrpSpPr>
          <p:cNvPr id="3509" name="Google Shape;3509;g2dcf90d79ab_0_34180"/>
          <p:cNvGrpSpPr/>
          <p:nvPr/>
        </p:nvGrpSpPr>
        <p:grpSpPr>
          <a:xfrm>
            <a:off x="1518680" y="2313293"/>
            <a:ext cx="1273200" cy="1273200"/>
            <a:chOff x="9248666" y="2681305"/>
            <a:chExt cx="1273200" cy="1273200"/>
          </a:xfrm>
        </p:grpSpPr>
        <p:sp>
          <p:nvSpPr>
            <p:cNvPr id="3510" name="Google Shape;3510;g2dcf90d79ab_0_34180"/>
            <p:cNvSpPr/>
            <p:nvPr/>
          </p:nvSpPr>
          <p:spPr>
            <a:xfrm>
              <a:off x="9248666" y="2681305"/>
              <a:ext cx="1273200" cy="12732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11" name="Google Shape;3511;g2dcf90d79ab_0_34180"/>
            <p:cNvGrpSpPr/>
            <p:nvPr/>
          </p:nvGrpSpPr>
          <p:grpSpPr>
            <a:xfrm>
              <a:off x="9532248" y="2950765"/>
              <a:ext cx="727908" cy="727908"/>
              <a:chOff x="5067300" y="2400300"/>
              <a:chExt cx="2057400" cy="2057400"/>
            </a:xfrm>
          </p:grpSpPr>
          <p:grpSp>
            <p:nvGrpSpPr>
              <p:cNvPr id="3512" name="Google Shape;3512;g2dcf90d79ab_0_34180"/>
              <p:cNvGrpSpPr/>
              <p:nvPr/>
            </p:nvGrpSpPr>
            <p:grpSpPr>
              <a:xfrm>
                <a:off x="5105400" y="3581400"/>
                <a:ext cx="1981200" cy="876300"/>
                <a:chOff x="5105400" y="3581400"/>
                <a:chExt cx="1981200" cy="876300"/>
              </a:xfrm>
            </p:grpSpPr>
            <p:grpSp>
              <p:nvGrpSpPr>
                <p:cNvPr id="3513" name="Google Shape;3513;g2dcf90d79ab_0_34180"/>
                <p:cNvGrpSpPr/>
                <p:nvPr/>
              </p:nvGrpSpPr>
              <p:grpSpPr>
                <a:xfrm>
                  <a:off x="5105400" y="3581400"/>
                  <a:ext cx="419099" cy="571500"/>
                  <a:chOff x="5105400" y="3581400"/>
                  <a:chExt cx="419099" cy="571500"/>
                </a:xfrm>
              </p:grpSpPr>
              <p:sp>
                <p:nvSpPr>
                  <p:cNvPr id="3514" name="Google Shape;3514;g2dcf90d79ab_0_34180"/>
                  <p:cNvSpPr/>
                  <p:nvPr/>
                </p:nvSpPr>
                <p:spPr>
                  <a:xfrm>
                    <a:off x="5105400" y="39243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5" name="Google Shape;3515;g2dcf90d79ab_0_34180"/>
                  <p:cNvSpPr/>
                  <p:nvPr/>
                </p:nvSpPr>
                <p:spPr>
                  <a:xfrm>
                    <a:off x="5321808" y="3581400"/>
                    <a:ext cx="202691" cy="40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691" h="406145" extrusionOk="0">
                        <a:moveTo>
                          <a:pt x="202692" y="0"/>
                        </a:moveTo>
                        <a:lnTo>
                          <a:pt x="202692" y="304800"/>
                        </a:lnTo>
                        <a:lnTo>
                          <a:pt x="0" y="40614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16" name="Google Shape;3516;g2dcf90d79ab_0_34180"/>
                <p:cNvGrpSpPr/>
                <p:nvPr/>
              </p:nvGrpSpPr>
              <p:grpSpPr>
                <a:xfrm>
                  <a:off x="5524500" y="3733800"/>
                  <a:ext cx="304799" cy="609600"/>
                  <a:chOff x="5524500" y="3733800"/>
                  <a:chExt cx="304799" cy="609600"/>
                </a:xfrm>
              </p:grpSpPr>
              <p:sp>
                <p:nvSpPr>
                  <p:cNvPr id="3517" name="Google Shape;3517;g2dcf90d79ab_0_34180"/>
                  <p:cNvSpPr/>
                  <p:nvPr/>
                </p:nvSpPr>
                <p:spPr>
                  <a:xfrm>
                    <a:off x="5524500" y="41148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8" name="Google Shape;3518;g2dcf90d79ab_0_34180"/>
                  <p:cNvSpPr/>
                  <p:nvPr/>
                </p:nvSpPr>
                <p:spPr>
                  <a:xfrm>
                    <a:off x="5705093" y="3733800"/>
                    <a:ext cx="124206" cy="402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206" h="402336" extrusionOk="0">
                        <a:moveTo>
                          <a:pt x="124206" y="0"/>
                        </a:moveTo>
                        <a:lnTo>
                          <a:pt x="124206" y="266700"/>
                        </a:lnTo>
                        <a:lnTo>
                          <a:pt x="0" y="40233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19" name="Google Shape;3519;g2dcf90d79ab_0_34180"/>
                <p:cNvGrpSpPr/>
                <p:nvPr/>
              </p:nvGrpSpPr>
              <p:grpSpPr>
                <a:xfrm>
                  <a:off x="6667500" y="3581400"/>
                  <a:ext cx="419100" cy="571500"/>
                  <a:chOff x="6667500" y="3581400"/>
                  <a:chExt cx="419100" cy="571500"/>
                </a:xfrm>
              </p:grpSpPr>
              <p:sp>
                <p:nvSpPr>
                  <p:cNvPr id="3520" name="Google Shape;3520;g2dcf90d79ab_0_34180"/>
                  <p:cNvSpPr/>
                  <p:nvPr/>
                </p:nvSpPr>
                <p:spPr>
                  <a:xfrm>
                    <a:off x="6858000" y="39243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1" name="Google Shape;3521;g2dcf90d79ab_0_34180"/>
                  <p:cNvSpPr/>
                  <p:nvPr/>
                </p:nvSpPr>
                <p:spPr>
                  <a:xfrm>
                    <a:off x="6667500" y="3581400"/>
                    <a:ext cx="202691" cy="40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691" h="406145" extrusionOk="0">
                        <a:moveTo>
                          <a:pt x="202692" y="406146"/>
                        </a:moveTo>
                        <a:lnTo>
                          <a:pt x="0" y="3429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22" name="Google Shape;3522;g2dcf90d79ab_0_34180"/>
                <p:cNvGrpSpPr/>
                <p:nvPr/>
              </p:nvGrpSpPr>
              <p:grpSpPr>
                <a:xfrm>
                  <a:off x="6362700" y="3733800"/>
                  <a:ext cx="304800" cy="609600"/>
                  <a:chOff x="6362700" y="3733800"/>
                  <a:chExt cx="304800" cy="609600"/>
                </a:xfrm>
              </p:grpSpPr>
              <p:sp>
                <p:nvSpPr>
                  <p:cNvPr id="3523" name="Google Shape;3523;g2dcf90d79ab_0_34180"/>
                  <p:cNvSpPr/>
                  <p:nvPr/>
                </p:nvSpPr>
                <p:spPr>
                  <a:xfrm>
                    <a:off x="6438900" y="41148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4" name="Google Shape;3524;g2dcf90d79ab_0_34180"/>
                  <p:cNvSpPr/>
                  <p:nvPr/>
                </p:nvSpPr>
                <p:spPr>
                  <a:xfrm>
                    <a:off x="6362700" y="3733800"/>
                    <a:ext cx="124205" cy="402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205" h="402336" extrusionOk="0">
                        <a:moveTo>
                          <a:pt x="124206" y="402336"/>
                        </a:moveTo>
                        <a:lnTo>
                          <a:pt x="0" y="2286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25" name="Google Shape;3525;g2dcf90d79ab_0_34180"/>
                <p:cNvGrpSpPr/>
                <p:nvPr/>
              </p:nvGrpSpPr>
              <p:grpSpPr>
                <a:xfrm>
                  <a:off x="5981700" y="3733800"/>
                  <a:ext cx="228600" cy="723900"/>
                  <a:chOff x="5981700" y="3733800"/>
                  <a:chExt cx="228600" cy="723900"/>
                </a:xfrm>
              </p:grpSpPr>
              <p:sp>
                <p:nvSpPr>
                  <p:cNvPr id="3526" name="Google Shape;3526;g2dcf90d79ab_0_34180"/>
                  <p:cNvSpPr/>
                  <p:nvPr/>
                </p:nvSpPr>
                <p:spPr>
                  <a:xfrm>
                    <a:off x="5981700" y="4229100"/>
                    <a:ext cx="228600" cy="22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228600" extrusionOk="0">
                        <a:moveTo>
                          <a:pt x="228600" y="114300"/>
                        </a:moveTo>
                        <a:cubicBezTo>
                          <a:pt x="228600" y="177426"/>
                          <a:pt x="177426" y="228600"/>
                          <a:pt x="114300" y="228600"/>
                        </a:cubicBez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ubicBezTo>
                          <a:pt x="177426" y="0"/>
                          <a:pt x="228600" y="51174"/>
                          <a:pt x="228600" y="114300"/>
                        </a:cubicBezTo>
                        <a:close/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7" name="Google Shape;3527;g2dcf90d79ab_0_34180"/>
                  <p:cNvSpPr/>
                  <p:nvPr/>
                </p:nvSpPr>
                <p:spPr>
                  <a:xfrm>
                    <a:off x="6096000" y="3733800"/>
                    <a:ext cx="9525" cy="49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495300" extrusionOk="0">
                        <a:moveTo>
                          <a:pt x="0" y="49530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528" name="Google Shape;3528;g2dcf90d79ab_0_34180"/>
              <p:cNvGrpSpPr/>
              <p:nvPr/>
            </p:nvGrpSpPr>
            <p:grpSpPr>
              <a:xfrm>
                <a:off x="5067300" y="3581400"/>
                <a:ext cx="2057400" cy="9525"/>
                <a:chOff x="5067300" y="3581400"/>
                <a:chExt cx="2057400" cy="9525"/>
              </a:xfrm>
            </p:grpSpPr>
            <p:sp>
              <p:nvSpPr>
                <p:cNvPr id="3529" name="Google Shape;3529;g2dcf90d79ab_0_34180"/>
                <p:cNvSpPr/>
                <p:nvPr/>
              </p:nvSpPr>
              <p:spPr>
                <a:xfrm>
                  <a:off x="6667500" y="3581400"/>
                  <a:ext cx="4572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9525" extrusionOk="0">
                      <a:moveTo>
                        <a:pt x="0" y="0"/>
                      </a:moveTo>
                      <a:lnTo>
                        <a:pt x="45720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0" name="Google Shape;3530;g2dcf90d79ab_0_34180"/>
                <p:cNvSpPr/>
                <p:nvPr/>
              </p:nvSpPr>
              <p:spPr>
                <a:xfrm>
                  <a:off x="5676900" y="3581400"/>
                  <a:ext cx="8382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00" h="9525" extrusionOk="0">
                      <a:moveTo>
                        <a:pt x="0" y="0"/>
                      </a:moveTo>
                      <a:lnTo>
                        <a:pt x="83820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1" name="Google Shape;3531;g2dcf90d79ab_0_34180"/>
                <p:cNvSpPr/>
                <p:nvPr/>
              </p:nvSpPr>
              <p:spPr>
                <a:xfrm>
                  <a:off x="5067300" y="3581400"/>
                  <a:ext cx="4572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9525" extrusionOk="0">
                      <a:moveTo>
                        <a:pt x="0" y="0"/>
                      </a:moveTo>
                      <a:lnTo>
                        <a:pt x="45720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32" name="Google Shape;3532;g2dcf90d79ab_0_34180"/>
              <p:cNvGrpSpPr/>
              <p:nvPr/>
            </p:nvGrpSpPr>
            <p:grpSpPr>
              <a:xfrm>
                <a:off x="5067300" y="2400300"/>
                <a:ext cx="2057400" cy="1028700"/>
                <a:chOff x="5067300" y="2400300"/>
                <a:chExt cx="2057400" cy="1028700"/>
              </a:xfrm>
            </p:grpSpPr>
            <p:sp>
              <p:nvSpPr>
                <p:cNvPr id="3533" name="Google Shape;3533;g2dcf90d79ab_0_34180"/>
                <p:cNvSpPr/>
                <p:nvPr/>
              </p:nvSpPr>
              <p:spPr>
                <a:xfrm>
                  <a:off x="5486400" y="2819400"/>
                  <a:ext cx="12192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0" h="609600" extrusionOk="0">
                      <a:moveTo>
                        <a:pt x="1219200" y="609600"/>
                      </a:moveTo>
                      <a:cubicBezTo>
                        <a:pt x="1219200" y="272891"/>
                        <a:pt x="946309" y="0"/>
                        <a:pt x="609600" y="0"/>
                      </a:cubicBezTo>
                      <a:cubicBezTo>
                        <a:pt x="272891" y="0"/>
                        <a:pt x="0" y="272891"/>
                        <a:pt x="0" y="609600"/>
                      </a:cubicBez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4" name="Google Shape;3534;g2dcf90d79ab_0_34180"/>
                <p:cNvSpPr/>
                <p:nvPr/>
              </p:nvSpPr>
              <p:spPr>
                <a:xfrm>
                  <a:off x="5067300" y="2400300"/>
                  <a:ext cx="2057400" cy="10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400" h="1028700" extrusionOk="0">
                      <a:moveTo>
                        <a:pt x="2057400" y="1028700"/>
                      </a:moveTo>
                      <a:lnTo>
                        <a:pt x="2057400" y="914400"/>
                      </a:lnTo>
                      <a:cubicBezTo>
                        <a:pt x="2057400" y="872300"/>
                        <a:pt x="2023301" y="838200"/>
                        <a:pt x="1981200" y="838200"/>
                      </a:cubicBezTo>
                      <a:lnTo>
                        <a:pt x="1883950" y="838200"/>
                      </a:lnTo>
                      <a:cubicBezTo>
                        <a:pt x="1861566" y="737330"/>
                        <a:pt x="1821847" y="643128"/>
                        <a:pt x="1768126" y="558641"/>
                      </a:cubicBezTo>
                      <a:lnTo>
                        <a:pt x="1836896" y="489871"/>
                      </a:lnTo>
                      <a:cubicBezTo>
                        <a:pt x="1866614" y="460153"/>
                        <a:pt x="1866614" y="411861"/>
                        <a:pt x="1836896" y="382143"/>
                      </a:cubicBezTo>
                      <a:lnTo>
                        <a:pt x="1675257" y="220504"/>
                      </a:lnTo>
                      <a:cubicBezTo>
                        <a:pt x="1645539" y="190786"/>
                        <a:pt x="1597247" y="190786"/>
                        <a:pt x="1567529" y="220504"/>
                      </a:cubicBezTo>
                      <a:lnTo>
                        <a:pt x="1498759" y="289274"/>
                      </a:lnTo>
                      <a:cubicBezTo>
                        <a:pt x="1414272" y="235458"/>
                        <a:pt x="1320070" y="195739"/>
                        <a:pt x="1219200" y="173450"/>
                      </a:cubicBezTo>
                      <a:lnTo>
                        <a:pt x="1219200" y="76200"/>
                      </a:lnTo>
                      <a:cubicBezTo>
                        <a:pt x="1219200" y="34100"/>
                        <a:pt x="1185101" y="0"/>
                        <a:pt x="1143000" y="0"/>
                      </a:cubicBezTo>
                      <a:lnTo>
                        <a:pt x="914400" y="0"/>
                      </a:lnTo>
                      <a:cubicBezTo>
                        <a:pt x="872300" y="0"/>
                        <a:pt x="838200" y="34100"/>
                        <a:pt x="838200" y="76200"/>
                      </a:cubicBezTo>
                      <a:lnTo>
                        <a:pt x="838200" y="173450"/>
                      </a:lnTo>
                      <a:cubicBezTo>
                        <a:pt x="737330" y="195834"/>
                        <a:pt x="643128" y="235553"/>
                        <a:pt x="558641" y="289274"/>
                      </a:cubicBezTo>
                      <a:lnTo>
                        <a:pt x="489871" y="220504"/>
                      </a:lnTo>
                      <a:cubicBezTo>
                        <a:pt x="460153" y="190786"/>
                        <a:pt x="411861" y="190786"/>
                        <a:pt x="382143" y="220504"/>
                      </a:cubicBezTo>
                      <a:lnTo>
                        <a:pt x="220504" y="382143"/>
                      </a:lnTo>
                      <a:cubicBezTo>
                        <a:pt x="190786" y="411861"/>
                        <a:pt x="190786" y="460153"/>
                        <a:pt x="220504" y="489871"/>
                      </a:cubicBezTo>
                      <a:lnTo>
                        <a:pt x="289274" y="558641"/>
                      </a:lnTo>
                      <a:cubicBezTo>
                        <a:pt x="235458" y="643128"/>
                        <a:pt x="195739" y="737330"/>
                        <a:pt x="173450" y="838200"/>
                      </a:cubicBezTo>
                      <a:lnTo>
                        <a:pt x="76200" y="838200"/>
                      </a:lnTo>
                      <a:cubicBezTo>
                        <a:pt x="34100" y="838200"/>
                        <a:pt x="0" y="872300"/>
                        <a:pt x="0" y="914400"/>
                      </a:cubicBezTo>
                      <a:lnTo>
                        <a:pt x="0" y="10287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5" name="Google Shape;3535;g2dcf90d79ab_0_34180"/>
                <p:cNvSpPr/>
                <p:nvPr/>
              </p:nvSpPr>
              <p:spPr>
                <a:xfrm>
                  <a:off x="5867400" y="3200400"/>
                  <a:ext cx="4572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228600" extrusionOk="0">
                      <a:moveTo>
                        <a:pt x="457200" y="228600"/>
                      </a:moveTo>
                      <a:cubicBezTo>
                        <a:pt x="457200" y="102394"/>
                        <a:pt x="354806" y="0"/>
                        <a:pt x="228600" y="0"/>
                      </a:cubicBezTo>
                      <a:cubicBezTo>
                        <a:pt x="102394" y="0"/>
                        <a:pt x="0" y="102394"/>
                        <a:pt x="0" y="228600"/>
                      </a:cubicBezTo>
                    </a:path>
                  </a:pathLst>
                </a:custGeom>
                <a:noFill/>
                <a:ln w="254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536" name="Google Shape;3536;g2dcf90d79ab_0_34180"/>
          <p:cNvGrpSpPr/>
          <p:nvPr/>
        </p:nvGrpSpPr>
        <p:grpSpPr>
          <a:xfrm>
            <a:off x="5465829" y="2313293"/>
            <a:ext cx="1273200" cy="1273200"/>
            <a:chOff x="5465829" y="2592264"/>
            <a:chExt cx="1273200" cy="1273200"/>
          </a:xfrm>
        </p:grpSpPr>
        <p:sp>
          <p:nvSpPr>
            <p:cNvPr id="3537" name="Google Shape;3537;g2dcf90d79ab_0_34180"/>
            <p:cNvSpPr/>
            <p:nvPr/>
          </p:nvSpPr>
          <p:spPr>
            <a:xfrm>
              <a:off x="5465829" y="2592264"/>
              <a:ext cx="1273200" cy="12732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8" name="Google Shape;3538;g2dcf90d79ab_0_34180"/>
            <p:cNvGrpSpPr/>
            <p:nvPr/>
          </p:nvGrpSpPr>
          <p:grpSpPr>
            <a:xfrm>
              <a:off x="5769114" y="2909424"/>
              <a:ext cx="666575" cy="638825"/>
              <a:chOff x="5757622" y="2951015"/>
              <a:chExt cx="666575" cy="638825"/>
            </a:xfrm>
          </p:grpSpPr>
          <p:sp>
            <p:nvSpPr>
              <p:cNvPr id="3539" name="Google Shape;3539;g2dcf90d79ab_0_34180"/>
              <p:cNvSpPr/>
              <p:nvPr/>
            </p:nvSpPr>
            <p:spPr>
              <a:xfrm>
                <a:off x="6050856" y="3382978"/>
                <a:ext cx="1765" cy="123213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23213" extrusionOk="0">
                    <a:moveTo>
                      <a:pt x="0" y="12321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g2dcf90d79ab_0_34180"/>
              <p:cNvSpPr/>
              <p:nvPr/>
            </p:nvSpPr>
            <p:spPr>
              <a:xfrm>
                <a:off x="6133558" y="3382978"/>
                <a:ext cx="1765" cy="123213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23213" extrusionOk="0">
                    <a:moveTo>
                      <a:pt x="0" y="0"/>
                    </a:moveTo>
                    <a:lnTo>
                      <a:pt x="0" y="123214"/>
                    </a:ln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41" name="Google Shape;3541;g2dcf90d79ab_0_34180"/>
              <p:cNvGrpSpPr/>
              <p:nvPr/>
            </p:nvGrpSpPr>
            <p:grpSpPr>
              <a:xfrm>
                <a:off x="5757622" y="2951015"/>
                <a:ext cx="666575" cy="638825"/>
                <a:chOff x="5757622" y="2951015"/>
                <a:chExt cx="666575" cy="638825"/>
              </a:xfrm>
            </p:grpSpPr>
            <p:grpSp>
              <p:nvGrpSpPr>
                <p:cNvPr id="3542" name="Google Shape;3542;g2dcf90d79ab_0_34180"/>
                <p:cNvGrpSpPr/>
                <p:nvPr/>
              </p:nvGrpSpPr>
              <p:grpSpPr>
                <a:xfrm>
                  <a:off x="5757622" y="2951015"/>
                  <a:ext cx="666575" cy="638825"/>
                  <a:chOff x="5757622" y="2951015"/>
                  <a:chExt cx="666575" cy="638825"/>
                </a:xfrm>
              </p:grpSpPr>
              <p:sp>
                <p:nvSpPr>
                  <p:cNvPr id="3543" name="Google Shape;3543;g2dcf90d79ab_0_34180"/>
                  <p:cNvSpPr/>
                  <p:nvPr/>
                </p:nvSpPr>
                <p:spPr>
                  <a:xfrm>
                    <a:off x="6237465" y="3040561"/>
                    <a:ext cx="186732" cy="258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732" h="258362" extrusionOk="0">
                        <a:moveTo>
                          <a:pt x="23977" y="0"/>
                        </a:moveTo>
                        <a:lnTo>
                          <a:pt x="186732" y="0"/>
                        </a:lnTo>
                        <a:cubicBezTo>
                          <a:pt x="186732" y="74610"/>
                          <a:pt x="175697" y="217032"/>
                          <a:pt x="0" y="258362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4" name="Google Shape;3544;g2dcf90d79ab_0_34180"/>
                  <p:cNvSpPr/>
                  <p:nvPr/>
                </p:nvSpPr>
                <p:spPr>
                  <a:xfrm>
                    <a:off x="5757622" y="3040561"/>
                    <a:ext cx="186732" cy="258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732" h="258362" extrusionOk="0">
                        <a:moveTo>
                          <a:pt x="186732" y="258362"/>
                        </a:moveTo>
                        <a:cubicBezTo>
                          <a:pt x="11035" y="217032"/>
                          <a:pt x="0" y="74610"/>
                          <a:pt x="0" y="0"/>
                        </a:cubicBezTo>
                        <a:lnTo>
                          <a:pt x="162755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5" name="Google Shape;3545;g2dcf90d79ab_0_34180"/>
                  <p:cNvSpPr/>
                  <p:nvPr/>
                </p:nvSpPr>
                <p:spPr>
                  <a:xfrm>
                    <a:off x="5943666" y="3507763"/>
                    <a:ext cx="294505" cy="82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505" h="82077" extrusionOk="0">
                        <a:moveTo>
                          <a:pt x="239047" y="0"/>
                        </a:moveTo>
                        <a:lnTo>
                          <a:pt x="55440" y="0"/>
                        </a:lnTo>
                        <a:cubicBezTo>
                          <a:pt x="24825" y="0"/>
                          <a:pt x="0" y="24823"/>
                          <a:pt x="0" y="55436"/>
                        </a:cubicBezTo>
                        <a:lnTo>
                          <a:pt x="0" y="82078"/>
                        </a:lnTo>
                        <a:lnTo>
                          <a:pt x="294506" y="82078"/>
                        </a:lnTo>
                        <a:lnTo>
                          <a:pt x="294506" y="55454"/>
                        </a:lnTo>
                        <a:cubicBezTo>
                          <a:pt x="294506" y="24840"/>
                          <a:pt x="269681" y="0"/>
                          <a:pt x="239065" y="0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6" name="Google Shape;3546;g2dcf90d79ab_0_34180"/>
                  <p:cNvSpPr/>
                  <p:nvPr/>
                </p:nvSpPr>
                <p:spPr>
                  <a:xfrm>
                    <a:off x="5920377" y="2951015"/>
                    <a:ext cx="341047" cy="4305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047" h="430585" extrusionOk="0">
                        <a:moveTo>
                          <a:pt x="0" y="0"/>
                        </a:moveTo>
                        <a:lnTo>
                          <a:pt x="0" y="260075"/>
                        </a:lnTo>
                        <a:cubicBezTo>
                          <a:pt x="0" y="354246"/>
                          <a:pt x="76345" y="430586"/>
                          <a:pt x="170524" y="430586"/>
                        </a:cubicBezTo>
                        <a:lnTo>
                          <a:pt x="170524" y="430586"/>
                        </a:lnTo>
                        <a:cubicBezTo>
                          <a:pt x="264702" y="430586"/>
                          <a:pt x="341047" y="354246"/>
                          <a:pt x="341047" y="260075"/>
                        </a:cubicBezTo>
                        <a:lnTo>
                          <a:pt x="3410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47" name="Google Shape;3547;g2dcf90d79ab_0_34180"/>
                <p:cNvGrpSpPr/>
                <p:nvPr/>
              </p:nvGrpSpPr>
              <p:grpSpPr>
                <a:xfrm>
                  <a:off x="5762354" y="3106026"/>
                  <a:ext cx="657093" cy="1765"/>
                  <a:chOff x="5762354" y="3106026"/>
                  <a:chExt cx="657093" cy="1765"/>
                </a:xfrm>
              </p:grpSpPr>
              <p:sp>
                <p:nvSpPr>
                  <p:cNvPr id="3548" name="Google Shape;3548;g2dcf90d79ab_0_34180"/>
                  <p:cNvSpPr/>
                  <p:nvPr/>
                </p:nvSpPr>
                <p:spPr>
                  <a:xfrm>
                    <a:off x="5762354" y="3106026"/>
                    <a:ext cx="153114" cy="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114" h="1765" extrusionOk="0">
                        <a:moveTo>
                          <a:pt x="0" y="0"/>
                        </a:moveTo>
                        <a:lnTo>
                          <a:pt x="153115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9" name="Google Shape;3549;g2dcf90d79ab_0_34180"/>
                  <p:cNvSpPr/>
                  <p:nvPr/>
                </p:nvSpPr>
                <p:spPr>
                  <a:xfrm>
                    <a:off x="6262290" y="3106026"/>
                    <a:ext cx="157157" cy="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57" h="1765" extrusionOk="0">
                        <a:moveTo>
                          <a:pt x="15715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50" name="Google Shape;3550;g2dcf90d79ab_0_34180"/>
          <p:cNvGrpSpPr/>
          <p:nvPr/>
        </p:nvGrpSpPr>
        <p:grpSpPr>
          <a:xfrm>
            <a:off x="9351146" y="2313293"/>
            <a:ext cx="1273200" cy="1273200"/>
            <a:chOff x="9304652" y="2592264"/>
            <a:chExt cx="1273200" cy="1273200"/>
          </a:xfrm>
        </p:grpSpPr>
        <p:sp>
          <p:nvSpPr>
            <p:cNvPr id="3551" name="Google Shape;3551;g2dcf90d79ab_0_34180"/>
            <p:cNvSpPr/>
            <p:nvPr/>
          </p:nvSpPr>
          <p:spPr>
            <a:xfrm>
              <a:off x="9304652" y="2592264"/>
              <a:ext cx="1273200" cy="1273200"/>
            </a:xfrm>
            <a:prstGeom prst="ellipse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52" name="Google Shape;3552;g2dcf90d79ab_0_341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60275" y="2893142"/>
              <a:ext cx="561896" cy="6405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3C3DD-3ED0-DAD9-5BF7-D61DAF284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475A06-3A54-5D31-81E1-683F67D6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Frontier Language Model Intelligence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8E5C2B-67FC-6AC0-F9A0-B3C6A8ADC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EFDE0D-D463-B9B3-BF2D-C8B7F2BF71A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2" name="Google Shape;2322;g33c25916d86_0_7" descr="A diagram of a computer language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1371"/>
          <a:stretch/>
        </p:blipFill>
        <p:spPr>
          <a:xfrm>
            <a:off x="1803904" y="853526"/>
            <a:ext cx="8584192" cy="54978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068;g2dcf90d79ab_0_22972">
            <a:extLst>
              <a:ext uri="{FF2B5EF4-FFF2-40B4-BE49-F238E27FC236}">
                <a16:creationId xmlns:a16="http://schemas.microsoft.com/office/drawing/2014/main" id="{416E01BE-8325-0D05-43DA-66DFCB91EFF0}"/>
              </a:ext>
            </a:extLst>
          </p:cNvPr>
          <p:cNvSpPr txBox="1"/>
          <p:nvPr/>
        </p:nvSpPr>
        <p:spPr>
          <a:xfrm>
            <a:off x="258199" y="6349475"/>
            <a:ext cx="896799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Artificial Analysis Quality Index: MMLU, GPQA Diamond, MATH-500, </a:t>
            </a:r>
            <a:r>
              <a:rPr lang="en-US" sz="1100" b="0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HumanEval</a:t>
            </a:r>
            <a:r>
              <a:rPr lang="en-US" sz="1100" b="0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. Top 5 Labs by Market Share. </a:t>
            </a:r>
            <a:endParaRPr sz="11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050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g2dcf90d79ab_0_4362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724" name="Google Shape;3724;g2dcf90d79ab_0_4362"/>
          <p:cNvSpPr/>
          <p:nvPr/>
        </p:nvSpPr>
        <p:spPr>
          <a:xfrm rot="5400000">
            <a:off x="1146591" y="1513165"/>
            <a:ext cx="609675" cy="2902856"/>
          </a:xfrm>
          <a:custGeom>
            <a:avLst/>
            <a:gdLst/>
            <a:ahLst/>
            <a:cxnLst/>
            <a:rect l="l" t="t" r="r" b="b"/>
            <a:pathLst>
              <a:path w="609675" h="2902856" extrusionOk="0">
                <a:moveTo>
                  <a:pt x="0" y="2902856"/>
                </a:moveTo>
                <a:lnTo>
                  <a:pt x="0" y="0"/>
                </a:lnTo>
                <a:lnTo>
                  <a:pt x="269634" y="0"/>
                </a:lnTo>
                <a:lnTo>
                  <a:pt x="609675" y="198563"/>
                </a:lnTo>
                <a:lnTo>
                  <a:pt x="609675" y="2902856"/>
                </a:lnTo>
                <a:lnTo>
                  <a:pt x="0" y="290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5" name="Google Shape;3725;g2dcf90d79ab_0_4362"/>
          <p:cNvSpPr txBox="1"/>
          <p:nvPr/>
        </p:nvSpPr>
        <p:spPr>
          <a:xfrm>
            <a:off x="333659" y="3429000"/>
            <a:ext cx="6977400" cy="195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br>
              <a:rPr lang="en-US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Stay in Touch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2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klakhani@</a:t>
            </a:r>
            <a:r>
              <a:rPr lang="en-US" sz="20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hbs.edu</a:t>
            </a:r>
            <a:endParaRPr sz="2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2dcf90d79ab_0_45270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384" name="Google Shape;2384;g2dcf90d79ab_0_45270"/>
          <p:cNvSpPr txBox="1">
            <a:spLocks noGrp="1"/>
          </p:cNvSpPr>
          <p:nvPr>
            <p:ph type="title"/>
          </p:nvPr>
        </p:nvSpPr>
        <p:spPr>
          <a:xfrm>
            <a:off x="498162" y="313190"/>
            <a:ext cx="11368489" cy="896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Models Over Time: More Context &amp; Getting Cheaper</a:t>
            </a:r>
            <a:endParaRPr dirty="0"/>
          </a:p>
        </p:txBody>
      </p:sp>
      <p:pic>
        <p:nvPicPr>
          <p:cNvPr id="2385" name="Google Shape;2385;g2dcf90d79ab_0_45270" descr="A graph of a number of blue and purple bars&#10;&#10;AI-generated content may be incorrec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1413867"/>
            <a:ext cx="5595900" cy="45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6" name="Google Shape;2386;g2dcf90d79ab_0_45270" descr="A graph with blue lines and numbers&#10;&#10;AI-generated content may be incorrect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82515" y="1196975"/>
            <a:ext cx="5299200" cy="50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2dcf90d79ab_0_452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93" name="Google Shape;2393;g2dcf90d79ab_0_45277"/>
          <p:cNvSpPr/>
          <p:nvPr/>
        </p:nvSpPr>
        <p:spPr>
          <a:xfrm rot="-879334">
            <a:off x="2834658" y="1571098"/>
            <a:ext cx="6522722" cy="37158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g2dcf90d79ab_0_45277"/>
          <p:cNvSpPr/>
          <p:nvPr/>
        </p:nvSpPr>
        <p:spPr>
          <a:xfrm>
            <a:off x="2834640" y="1571064"/>
            <a:ext cx="6522600" cy="371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274300" tIns="45700" rIns="2743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</a:t>
            </a:r>
            <a:r>
              <a:rPr lang="en-US" sz="3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oday’s 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odels are the worst they will ever be. 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2dcf90d79ab_0_4128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18" name="Google Shape;2418;g2dcf90d79ab_0_4128"/>
          <p:cNvSpPr txBox="1">
            <a:spLocks noGrp="1"/>
          </p:cNvSpPr>
          <p:nvPr>
            <p:ph type="title"/>
          </p:nvPr>
        </p:nvSpPr>
        <p:spPr>
          <a:xfrm>
            <a:off x="498164" y="313190"/>
            <a:ext cx="88923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/>
              <a:t>The Adoption Gap is Growing Rapidly</a:t>
            </a:r>
            <a:br>
              <a:rPr lang="en-US"/>
            </a:br>
            <a:endParaRPr sz="2400" b="0"/>
          </a:p>
        </p:txBody>
      </p:sp>
      <p:sp>
        <p:nvSpPr>
          <p:cNvPr id="2419" name="Google Shape;2419;g2dcf90d79ab_0_4128"/>
          <p:cNvSpPr/>
          <p:nvPr/>
        </p:nvSpPr>
        <p:spPr>
          <a:xfrm>
            <a:off x="498164" y="2427749"/>
            <a:ext cx="11145329" cy="3876108"/>
          </a:xfrm>
          <a:custGeom>
            <a:avLst/>
            <a:gdLst/>
            <a:ahLst/>
            <a:cxnLst/>
            <a:rect l="l" t="t" r="r" b="b"/>
            <a:pathLst>
              <a:path w="8195095" h="4520242" extrusionOk="0">
                <a:moveTo>
                  <a:pt x="0" y="0"/>
                </a:moveTo>
                <a:lnTo>
                  <a:pt x="0" y="4520242"/>
                </a:lnTo>
                <a:lnTo>
                  <a:pt x="8195095" y="4520242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g2dcf90d79ab_0_4128"/>
          <p:cNvSpPr txBox="1"/>
          <p:nvPr/>
        </p:nvSpPr>
        <p:spPr>
          <a:xfrm>
            <a:off x="10041126" y="5573829"/>
            <a:ext cx="177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B8BD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B1B8BD"/>
                </a:solidFill>
                <a:latin typeface="Open Sans"/>
                <a:ea typeface="Open Sans"/>
                <a:cs typeface="Open Sans"/>
                <a:sym typeface="Open Sans"/>
              </a:rPr>
              <a:t>Adoption of AI in Business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g2dcf90d79ab_0_4128"/>
          <p:cNvSpPr/>
          <p:nvPr/>
        </p:nvSpPr>
        <p:spPr>
          <a:xfrm>
            <a:off x="1005075" y="5745642"/>
            <a:ext cx="8814064" cy="364703"/>
          </a:xfrm>
          <a:custGeom>
            <a:avLst/>
            <a:gdLst/>
            <a:ahLst/>
            <a:cxnLst/>
            <a:rect l="l" t="t" r="r" b="b"/>
            <a:pathLst>
              <a:path w="3205114" h="1279659" extrusionOk="0">
                <a:moveTo>
                  <a:pt x="0" y="1279660"/>
                </a:moveTo>
                <a:cubicBezTo>
                  <a:pt x="0" y="1279660"/>
                  <a:pt x="877994" y="0"/>
                  <a:pt x="3205115" y="0"/>
                </a:cubicBezTo>
              </a:path>
            </a:pathLst>
          </a:custGeom>
          <a:noFill/>
          <a:ln w="127000" cap="rnd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2" name="Google Shape;2422;g2dcf90d79ab_0_4128"/>
          <p:cNvSpPr/>
          <p:nvPr/>
        </p:nvSpPr>
        <p:spPr>
          <a:xfrm rot="10800000">
            <a:off x="1006622" y="1852354"/>
            <a:ext cx="8870153" cy="4245269"/>
          </a:xfrm>
          <a:custGeom>
            <a:avLst/>
            <a:gdLst/>
            <a:ahLst/>
            <a:cxnLst/>
            <a:rect l="l" t="t" r="r" b="b"/>
            <a:pathLst>
              <a:path w="3205114" h="1279659" extrusionOk="0">
                <a:moveTo>
                  <a:pt x="0" y="1279660"/>
                </a:moveTo>
                <a:cubicBezTo>
                  <a:pt x="0" y="1279660"/>
                  <a:pt x="877994" y="0"/>
                  <a:pt x="3205115" y="0"/>
                </a:cubicBezTo>
              </a:path>
            </a:pathLst>
          </a:custGeom>
          <a:noFill/>
          <a:ln w="127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3" name="Google Shape;2423;g2dcf90d79ab_0_4128"/>
          <p:cNvSpPr txBox="1"/>
          <p:nvPr/>
        </p:nvSpPr>
        <p:spPr>
          <a:xfrm>
            <a:off x="7614178" y="1874964"/>
            <a:ext cx="177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Advancement in AI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4" name="Google Shape;2424;g2dcf90d79ab_0_4128"/>
          <p:cNvCxnSpPr/>
          <p:nvPr/>
        </p:nvCxnSpPr>
        <p:spPr>
          <a:xfrm>
            <a:off x="9649707" y="2343051"/>
            <a:ext cx="0" cy="32640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425" name="Google Shape;2425;g2dcf90d79ab_0_4128"/>
          <p:cNvSpPr txBox="1"/>
          <p:nvPr/>
        </p:nvSpPr>
        <p:spPr>
          <a:xfrm>
            <a:off x="8291296" y="3780075"/>
            <a:ext cx="2716800" cy="7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OPPORTUNITY: CLOSING THE GAP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g2dcf90d79ab_0_4128"/>
          <p:cNvSpPr txBox="1"/>
          <p:nvPr/>
        </p:nvSpPr>
        <p:spPr>
          <a:xfrm>
            <a:off x="9521725" y="6350675"/>
            <a:ext cx="2024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Rate of Change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7" name="Google Shape;2427;g2dcf90d79ab_0_4128"/>
          <p:cNvSpPr txBox="1"/>
          <p:nvPr/>
        </p:nvSpPr>
        <p:spPr>
          <a:xfrm>
            <a:off x="-1255450" y="1978250"/>
            <a:ext cx="2024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2dcf90d79ab_0_38119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433" name="Google Shape;2433;g2dcf90d79ab_0_38119"/>
          <p:cNvSpPr txBox="1">
            <a:spLocks noGrp="1"/>
          </p:cNvSpPr>
          <p:nvPr>
            <p:ph type="title"/>
          </p:nvPr>
        </p:nvSpPr>
        <p:spPr>
          <a:xfrm>
            <a:off x="498163" y="313190"/>
            <a:ext cx="11154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 dirty="0"/>
              <a:t>Agentic AI Poised to Impact Organizations &amp; Work</a:t>
            </a:r>
            <a:endParaRPr dirty="0"/>
          </a:p>
        </p:txBody>
      </p:sp>
      <p:sp>
        <p:nvSpPr>
          <p:cNvPr id="2434" name="Google Shape;2434;g2dcf90d79ab_0_38119"/>
          <p:cNvSpPr/>
          <p:nvPr/>
        </p:nvSpPr>
        <p:spPr>
          <a:xfrm>
            <a:off x="469337" y="3374780"/>
            <a:ext cx="48795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Concept 1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Reimagining workflows end-to-end for and with 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Value Creation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Faster time to value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Improved quality of outcomes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5" name="Google Shape;2435;g2dcf90d79ab_0_38119"/>
          <p:cNvGrpSpPr/>
          <p:nvPr/>
        </p:nvGrpSpPr>
        <p:grpSpPr>
          <a:xfrm>
            <a:off x="7441670" y="1092865"/>
            <a:ext cx="2442150" cy="2156736"/>
            <a:chOff x="7433578" y="1092865"/>
            <a:chExt cx="2442150" cy="2156736"/>
          </a:xfrm>
        </p:grpSpPr>
        <p:grpSp>
          <p:nvGrpSpPr>
            <p:cNvPr id="2436" name="Google Shape;2436;g2dcf90d79ab_0_38119"/>
            <p:cNvGrpSpPr/>
            <p:nvPr/>
          </p:nvGrpSpPr>
          <p:grpSpPr>
            <a:xfrm>
              <a:off x="7772909" y="1823139"/>
              <a:ext cx="1743818" cy="687483"/>
              <a:chOff x="2985624" y="3497080"/>
              <a:chExt cx="1995900" cy="883200"/>
            </a:xfrm>
          </p:grpSpPr>
          <p:cxnSp>
            <p:nvCxnSpPr>
              <p:cNvPr id="2437" name="Google Shape;2437;g2dcf90d79ab_0_38119"/>
              <p:cNvCxnSpPr/>
              <p:nvPr/>
            </p:nvCxnSpPr>
            <p:spPr>
              <a:xfrm flipH="1">
                <a:off x="3985767" y="3497080"/>
                <a:ext cx="2400" cy="883200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2438" name="Google Shape;2438;g2dcf90d79ab_0_38119"/>
              <p:cNvSpPr/>
              <p:nvPr/>
            </p:nvSpPr>
            <p:spPr>
              <a:xfrm rot="5400000">
                <a:off x="3672624" y="3071375"/>
                <a:ext cx="621900" cy="1995900"/>
              </a:xfrm>
              <a:prstGeom prst="leftBracket">
                <a:avLst>
                  <a:gd name="adj" fmla="val 0"/>
                </a:avLst>
              </a:prstGeom>
              <a:noFill/>
              <a:ln w="12700" cap="rnd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439" name="Google Shape;2439;g2dcf90d79ab_0_38119"/>
            <p:cNvGrpSpPr/>
            <p:nvPr/>
          </p:nvGrpSpPr>
          <p:grpSpPr>
            <a:xfrm>
              <a:off x="8309372" y="1092865"/>
              <a:ext cx="687482" cy="687482"/>
              <a:chOff x="1106806" y="3415147"/>
              <a:chExt cx="813300" cy="813300"/>
            </a:xfrm>
          </p:grpSpPr>
          <p:sp>
            <p:nvSpPr>
              <p:cNvPr id="2440" name="Google Shape;2440;g2dcf90d79ab_0_38119"/>
              <p:cNvSpPr/>
              <p:nvPr/>
            </p:nvSpPr>
            <p:spPr>
              <a:xfrm>
                <a:off x="1106806" y="3415147"/>
                <a:ext cx="813300" cy="813300"/>
              </a:xfrm>
              <a:prstGeom prst="ellipse">
                <a:avLst/>
              </a:prstGeom>
              <a:solidFill>
                <a:srgbClr val="805B1D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91F2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41" name="Google Shape;2441;g2dcf90d79ab_0_38119"/>
              <p:cNvGrpSpPr/>
              <p:nvPr/>
            </p:nvGrpSpPr>
            <p:grpSpPr>
              <a:xfrm>
                <a:off x="1364992" y="3573388"/>
                <a:ext cx="292597" cy="471851"/>
                <a:chOff x="1364992" y="3573388"/>
                <a:chExt cx="292597" cy="471851"/>
              </a:xfrm>
            </p:grpSpPr>
            <p:sp>
              <p:nvSpPr>
                <p:cNvPr id="2442" name="Google Shape;2442;g2dcf90d79ab_0_38119"/>
                <p:cNvSpPr/>
                <p:nvPr/>
              </p:nvSpPr>
              <p:spPr>
                <a:xfrm>
                  <a:off x="1364992" y="3817839"/>
                  <a:ext cx="292597" cy="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7" h="227400" extrusionOk="0">
                      <a:moveTo>
                        <a:pt x="0" y="227400"/>
                      </a:moveTo>
                      <a:lnTo>
                        <a:pt x="0" y="147606"/>
                      </a:lnTo>
                      <a:cubicBezTo>
                        <a:pt x="0" y="66075"/>
                        <a:pt x="65490" y="0"/>
                        <a:pt x="146299" y="0"/>
                      </a:cubicBezTo>
                      <a:lnTo>
                        <a:pt x="146299" y="0"/>
                      </a:lnTo>
                      <a:cubicBezTo>
                        <a:pt x="227107" y="0"/>
                        <a:pt x="292597" y="66075"/>
                        <a:pt x="292597" y="147606"/>
                      </a:cubicBezTo>
                      <a:lnTo>
                        <a:pt x="292597" y="227400"/>
                      </a:lnTo>
                      <a:lnTo>
                        <a:pt x="0" y="227400"/>
                      </a:ln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g2dcf90d79ab_0_38119"/>
                <p:cNvSpPr/>
                <p:nvPr/>
              </p:nvSpPr>
              <p:spPr>
                <a:xfrm>
                  <a:off x="1429076" y="3573388"/>
                  <a:ext cx="164427" cy="1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27" h="165897" extrusionOk="0">
                      <a:moveTo>
                        <a:pt x="164428" y="82949"/>
                      </a:moveTo>
                      <a:cubicBezTo>
                        <a:pt x="164428" y="128760"/>
                        <a:pt x="127619" y="165898"/>
                        <a:pt x="82214" y="165898"/>
                      </a:cubicBezTo>
                      <a:cubicBezTo>
                        <a:pt x="36808" y="165898"/>
                        <a:pt x="0" y="128760"/>
                        <a:pt x="0" y="82949"/>
                      </a:cubicBezTo>
                      <a:cubicBezTo>
                        <a:pt x="0" y="37137"/>
                        <a:pt x="36808" y="0"/>
                        <a:pt x="82214" y="0"/>
                      </a:cubicBezTo>
                      <a:cubicBezTo>
                        <a:pt x="127619" y="0"/>
                        <a:pt x="164428" y="37137"/>
                        <a:pt x="164428" y="82949"/>
                      </a:cubicBez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44" name="Google Shape;2444;g2dcf90d79ab_0_38119"/>
            <p:cNvGrpSpPr/>
            <p:nvPr/>
          </p:nvGrpSpPr>
          <p:grpSpPr>
            <a:xfrm>
              <a:off x="7433578" y="2554053"/>
              <a:ext cx="695549" cy="695549"/>
              <a:chOff x="7689002" y="1960738"/>
              <a:chExt cx="1273200" cy="1273200"/>
            </a:xfrm>
          </p:grpSpPr>
          <p:sp>
            <p:nvSpPr>
              <p:cNvPr id="2445" name="Google Shape;2445;g2dcf90d79ab_0_38119"/>
              <p:cNvSpPr/>
              <p:nvPr/>
            </p:nvSpPr>
            <p:spPr>
              <a:xfrm>
                <a:off x="7689002" y="1960738"/>
                <a:ext cx="1273200" cy="1273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46" name="Google Shape;2446;g2dcf90d79ab_0_38119"/>
              <p:cNvGrpSpPr/>
              <p:nvPr/>
            </p:nvGrpSpPr>
            <p:grpSpPr>
              <a:xfrm>
                <a:off x="7960419" y="2233320"/>
                <a:ext cx="730311" cy="719962"/>
                <a:chOff x="839761" y="2949489"/>
                <a:chExt cx="730311" cy="719962"/>
              </a:xfrm>
            </p:grpSpPr>
            <p:sp>
              <p:nvSpPr>
                <p:cNvPr id="2447" name="Google Shape;2447;g2dcf90d79ab_0_38119"/>
                <p:cNvSpPr/>
                <p:nvPr/>
              </p:nvSpPr>
              <p:spPr>
                <a:xfrm>
                  <a:off x="993382" y="3401037"/>
                  <a:ext cx="128835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5" h="231812" extrusionOk="0">
                      <a:moveTo>
                        <a:pt x="116565" y="0"/>
                      </a:moveTo>
                      <a:cubicBezTo>
                        <a:pt x="109817" y="0"/>
                        <a:pt x="104295" y="5490"/>
                        <a:pt x="104295" y="12201"/>
                      </a:cubicBezTo>
                      <a:lnTo>
                        <a:pt x="104295" y="100534"/>
                      </a:lnTo>
                      <a:lnTo>
                        <a:pt x="74479" y="133353"/>
                      </a:lnTo>
                      <a:cubicBezTo>
                        <a:pt x="67730" y="130059"/>
                        <a:pt x="60123" y="128107"/>
                        <a:pt x="52148" y="128107"/>
                      </a:cubicBezTo>
                      <a:cubicBezTo>
                        <a:pt x="23436" y="128107"/>
                        <a:pt x="0" y="151410"/>
                        <a:pt x="0" y="179960"/>
                      </a:cubicBezTo>
                      <a:cubicBezTo>
                        <a:pt x="0" y="208510"/>
                        <a:pt x="23436" y="231813"/>
                        <a:pt x="52148" y="231813"/>
                      </a:cubicBezTo>
                      <a:cubicBezTo>
                        <a:pt x="80859" y="231813"/>
                        <a:pt x="104295" y="208510"/>
                        <a:pt x="104295" y="179960"/>
                      </a:cubicBezTo>
                      <a:cubicBezTo>
                        <a:pt x="104295" y="168247"/>
                        <a:pt x="100246" y="157511"/>
                        <a:pt x="93497" y="148726"/>
                      </a:cubicBezTo>
                      <a:lnTo>
                        <a:pt x="125645" y="113344"/>
                      </a:lnTo>
                      <a:cubicBezTo>
                        <a:pt x="127731" y="111148"/>
                        <a:pt x="128835" y="108220"/>
                        <a:pt x="128835" y="105170"/>
                      </a:cubicBezTo>
                      <a:lnTo>
                        <a:pt x="128835" y="12201"/>
                      </a:lnTo>
                      <a:cubicBezTo>
                        <a:pt x="128835" y="5490"/>
                        <a:pt x="123313" y="0"/>
                        <a:pt x="116565" y="0"/>
                      </a:cubicBezTo>
                      <a:close/>
                      <a:moveTo>
                        <a:pt x="52148" y="207412"/>
                      </a:moveTo>
                      <a:cubicBezTo>
                        <a:pt x="36933" y="207412"/>
                        <a:pt x="24540" y="195089"/>
                        <a:pt x="24540" y="179960"/>
                      </a:cubicBezTo>
                      <a:cubicBezTo>
                        <a:pt x="24540" y="164831"/>
                        <a:pt x="36933" y="152508"/>
                        <a:pt x="52148" y="152508"/>
                      </a:cubicBezTo>
                      <a:cubicBezTo>
                        <a:pt x="55460" y="152508"/>
                        <a:pt x="58651" y="153241"/>
                        <a:pt x="61595" y="154339"/>
                      </a:cubicBezTo>
                      <a:cubicBezTo>
                        <a:pt x="61963" y="157023"/>
                        <a:pt x="63190" y="159585"/>
                        <a:pt x="65399" y="161659"/>
                      </a:cubicBezTo>
                      <a:cubicBezTo>
                        <a:pt x="67730" y="163733"/>
                        <a:pt x="70675" y="164831"/>
                        <a:pt x="73620" y="164831"/>
                      </a:cubicBezTo>
                      <a:cubicBezTo>
                        <a:pt x="74111" y="164831"/>
                        <a:pt x="74479" y="164587"/>
                        <a:pt x="74847" y="164587"/>
                      </a:cubicBezTo>
                      <a:cubicBezTo>
                        <a:pt x="77915" y="168979"/>
                        <a:pt x="79755" y="174348"/>
                        <a:pt x="79755" y="180082"/>
                      </a:cubicBezTo>
                      <a:cubicBezTo>
                        <a:pt x="79755" y="195211"/>
                        <a:pt x="67362" y="207534"/>
                        <a:pt x="52148" y="2075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g2dcf90d79ab_0_38119"/>
                <p:cNvSpPr/>
                <p:nvPr/>
              </p:nvSpPr>
              <p:spPr>
                <a:xfrm>
                  <a:off x="1281727" y="3400915"/>
                  <a:ext cx="128712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12" h="231812" extrusionOk="0">
                      <a:moveTo>
                        <a:pt x="76688" y="128229"/>
                      </a:moveTo>
                      <a:cubicBezTo>
                        <a:pt x="69326" y="128229"/>
                        <a:pt x="62332" y="129815"/>
                        <a:pt x="55951" y="132499"/>
                      </a:cubicBezTo>
                      <a:lnTo>
                        <a:pt x="24540" y="88089"/>
                      </a:lnTo>
                      <a:lnTo>
                        <a:pt x="24540" y="12201"/>
                      </a:lnTo>
                      <a:cubicBezTo>
                        <a:pt x="24540" y="5490"/>
                        <a:pt x="19018" y="0"/>
                        <a:pt x="12270" y="0"/>
                      </a:cubicBez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91871"/>
                      </a:lnTo>
                      <a:cubicBezTo>
                        <a:pt x="0" y="94433"/>
                        <a:pt x="736" y="96873"/>
                        <a:pt x="2209" y="98947"/>
                      </a:cubicBezTo>
                      <a:lnTo>
                        <a:pt x="36442" y="147262"/>
                      </a:lnTo>
                      <a:cubicBezTo>
                        <a:pt x="29080" y="156169"/>
                        <a:pt x="24417" y="167515"/>
                        <a:pt x="24417" y="179960"/>
                      </a:cubicBezTo>
                      <a:cubicBezTo>
                        <a:pt x="24417" y="208510"/>
                        <a:pt x="47853" y="231813"/>
                        <a:pt x="76565" y="231813"/>
                      </a:cubicBezTo>
                      <a:cubicBezTo>
                        <a:pt x="105277" y="231813"/>
                        <a:pt x="128712" y="208510"/>
                        <a:pt x="128712" y="179960"/>
                      </a:cubicBezTo>
                      <a:cubicBezTo>
                        <a:pt x="128712" y="151410"/>
                        <a:pt x="105277" y="128107"/>
                        <a:pt x="76565" y="128107"/>
                      </a:cubicBezTo>
                      <a:close/>
                      <a:moveTo>
                        <a:pt x="76688" y="207534"/>
                      </a:moveTo>
                      <a:cubicBezTo>
                        <a:pt x="61473" y="207534"/>
                        <a:pt x="49080" y="195211"/>
                        <a:pt x="49080" y="180082"/>
                      </a:cubicBezTo>
                      <a:cubicBezTo>
                        <a:pt x="49080" y="174348"/>
                        <a:pt x="50921" y="168979"/>
                        <a:pt x="53988" y="164587"/>
                      </a:cubicBezTo>
                      <a:cubicBezTo>
                        <a:pt x="54479" y="164587"/>
                        <a:pt x="54847" y="164831"/>
                        <a:pt x="55215" y="164831"/>
                      </a:cubicBezTo>
                      <a:cubicBezTo>
                        <a:pt x="57669" y="164831"/>
                        <a:pt x="60123" y="164099"/>
                        <a:pt x="62332" y="162635"/>
                      </a:cubicBezTo>
                      <a:cubicBezTo>
                        <a:pt x="65154" y="160683"/>
                        <a:pt x="66872" y="157633"/>
                        <a:pt x="67362" y="154461"/>
                      </a:cubicBezTo>
                      <a:cubicBezTo>
                        <a:pt x="70307" y="153363"/>
                        <a:pt x="73497" y="152752"/>
                        <a:pt x="76810" y="152752"/>
                      </a:cubicBezTo>
                      <a:cubicBezTo>
                        <a:pt x="92025" y="152752"/>
                        <a:pt x="104418" y="165075"/>
                        <a:pt x="104418" y="180204"/>
                      </a:cubicBezTo>
                      <a:cubicBezTo>
                        <a:pt x="104418" y="195333"/>
                        <a:pt x="92025" y="207656"/>
                        <a:pt x="76810" y="2076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g2dcf90d79ab_0_38119"/>
                <p:cNvSpPr/>
                <p:nvPr/>
              </p:nvSpPr>
              <p:spPr>
                <a:xfrm>
                  <a:off x="1152892" y="3401037"/>
                  <a:ext cx="104295" cy="26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5" h="268414" extrusionOk="0">
                      <a:moveTo>
                        <a:pt x="61350" y="171664"/>
                      </a:moveTo>
                      <a:lnTo>
                        <a:pt x="61350" y="12201"/>
                      </a:lnTo>
                      <a:cubicBezTo>
                        <a:pt x="61350" y="5490"/>
                        <a:pt x="55828" y="0"/>
                        <a:pt x="49080" y="0"/>
                      </a:cubicBezTo>
                      <a:cubicBezTo>
                        <a:pt x="42332" y="0"/>
                        <a:pt x="36810" y="5490"/>
                        <a:pt x="36810" y="12201"/>
                      </a:cubicBezTo>
                      <a:lnTo>
                        <a:pt x="36810" y="173250"/>
                      </a:lnTo>
                      <a:cubicBezTo>
                        <a:pt x="15583" y="179472"/>
                        <a:pt x="0" y="197773"/>
                        <a:pt x="0" y="219612"/>
                      </a:cubicBezTo>
                      <a:cubicBezTo>
                        <a:pt x="0" y="246576"/>
                        <a:pt x="23436" y="268415"/>
                        <a:pt x="52148" y="268415"/>
                      </a:cubicBezTo>
                      <a:cubicBezTo>
                        <a:pt x="80859" y="268415"/>
                        <a:pt x="104295" y="246576"/>
                        <a:pt x="104295" y="219612"/>
                      </a:cubicBezTo>
                      <a:cubicBezTo>
                        <a:pt x="104295" y="195699"/>
                        <a:pt x="85767" y="175812"/>
                        <a:pt x="61350" y="171664"/>
                      </a:cubicBezTo>
                      <a:close/>
                      <a:moveTo>
                        <a:pt x="52148" y="244014"/>
                      </a:moveTo>
                      <a:cubicBezTo>
                        <a:pt x="36933" y="244014"/>
                        <a:pt x="24540" y="233033"/>
                        <a:pt x="24540" y="219612"/>
                      </a:cubicBezTo>
                      <a:cubicBezTo>
                        <a:pt x="24540" y="206191"/>
                        <a:pt x="36933" y="195211"/>
                        <a:pt x="52148" y="195211"/>
                      </a:cubicBezTo>
                      <a:cubicBezTo>
                        <a:pt x="67362" y="195211"/>
                        <a:pt x="79755" y="206191"/>
                        <a:pt x="79755" y="219612"/>
                      </a:cubicBezTo>
                      <a:cubicBezTo>
                        <a:pt x="79755" y="233033"/>
                        <a:pt x="67362" y="244014"/>
                        <a:pt x="52148" y="2440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g2dcf90d79ab_0_38119"/>
                <p:cNvSpPr/>
                <p:nvPr/>
              </p:nvSpPr>
              <p:spPr>
                <a:xfrm>
                  <a:off x="1386022" y="3352234"/>
                  <a:ext cx="184050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50" h="213511" extrusionOk="0">
                      <a:moveTo>
                        <a:pt x="171780" y="0"/>
                      </a:move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125545"/>
                      </a:lnTo>
                      <a:cubicBezTo>
                        <a:pt x="0" y="130913"/>
                        <a:pt x="3436" y="135550"/>
                        <a:pt x="8589" y="137136"/>
                      </a:cubicBezTo>
                      <a:lnTo>
                        <a:pt x="68344" y="155681"/>
                      </a:lnTo>
                      <a:cubicBezTo>
                        <a:pt x="67730" y="158609"/>
                        <a:pt x="67485" y="161659"/>
                        <a:pt x="67485" y="164709"/>
                      </a:cubicBezTo>
                      <a:cubicBezTo>
                        <a:pt x="67485" y="191673"/>
                        <a:pt x="89448" y="213512"/>
                        <a:pt x="116565" y="213512"/>
                      </a:cubicBezTo>
                      <a:cubicBezTo>
                        <a:pt x="143682" y="213512"/>
                        <a:pt x="165645" y="191673"/>
                        <a:pt x="165645" y="164709"/>
                      </a:cubicBezTo>
                      <a:cubicBezTo>
                        <a:pt x="165645" y="137746"/>
                        <a:pt x="143682" y="115906"/>
                        <a:pt x="116565" y="115906"/>
                      </a:cubicBezTo>
                      <a:cubicBezTo>
                        <a:pt x="101473" y="115906"/>
                        <a:pt x="88221" y="122861"/>
                        <a:pt x="79142" y="133475"/>
                      </a:cubicBezTo>
                      <a:lnTo>
                        <a:pt x="24540" y="116516"/>
                      </a:lnTo>
                      <a:lnTo>
                        <a:pt x="24540" y="24401"/>
                      </a:lnTo>
                      <a:lnTo>
                        <a:pt x="171780" y="24401"/>
                      </a:lnTo>
                      <a:cubicBezTo>
                        <a:pt x="178528" y="24401"/>
                        <a:pt x="184050" y="18911"/>
                        <a:pt x="184050" y="12201"/>
                      </a:cubicBezTo>
                      <a:cubicBezTo>
                        <a:pt x="184050" y="5490"/>
                        <a:pt x="178528" y="0"/>
                        <a:pt x="171780" y="0"/>
                      </a:cubicBezTo>
                      <a:close/>
                      <a:moveTo>
                        <a:pt x="116565" y="140308"/>
                      </a:moveTo>
                      <a:cubicBezTo>
                        <a:pt x="130062" y="140308"/>
                        <a:pt x="141105" y="151288"/>
                        <a:pt x="141105" y="164709"/>
                      </a:cubicBezTo>
                      <a:cubicBezTo>
                        <a:pt x="141105" y="178130"/>
                        <a:pt x="130062" y="189111"/>
                        <a:pt x="116565" y="189111"/>
                      </a:cubicBezTo>
                      <a:cubicBezTo>
                        <a:pt x="103068" y="189111"/>
                        <a:pt x="92025" y="178130"/>
                        <a:pt x="92025" y="164709"/>
                      </a:cubicBezTo>
                      <a:cubicBezTo>
                        <a:pt x="92025" y="151288"/>
                        <a:pt x="103068" y="140308"/>
                        <a:pt x="116565" y="14030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g2dcf90d79ab_0_38119"/>
                <p:cNvSpPr/>
                <p:nvPr/>
              </p:nvSpPr>
              <p:spPr>
                <a:xfrm>
                  <a:off x="1048597" y="3352234"/>
                  <a:ext cx="312885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85" h="24401" extrusionOk="0">
                      <a:moveTo>
                        <a:pt x="0" y="12201"/>
                      </a:move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300615" y="24401"/>
                      </a:lnTo>
                      <a:cubicBezTo>
                        <a:pt x="307364" y="24401"/>
                        <a:pt x="312885" y="18911"/>
                        <a:pt x="312885" y="12201"/>
                      </a:cubicBezTo>
                      <a:cubicBezTo>
                        <a:pt x="312885" y="5490"/>
                        <a:pt x="307364" y="0"/>
                        <a:pt x="30061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g2dcf90d79ab_0_38119"/>
                <p:cNvSpPr/>
                <p:nvPr/>
              </p:nvSpPr>
              <p:spPr>
                <a:xfrm>
                  <a:off x="981112" y="3089919"/>
                  <a:ext cx="441720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20" h="231812" extrusionOk="0">
                      <a:moveTo>
                        <a:pt x="429450" y="231813"/>
                      </a:moveTo>
                      <a:cubicBezTo>
                        <a:pt x="436199" y="231813"/>
                        <a:pt x="441720" y="226323"/>
                        <a:pt x="441720" y="219612"/>
                      </a:cubicBezTo>
                      <a:cubicBezTo>
                        <a:pt x="441720" y="98459"/>
                        <a:pt x="342701" y="0"/>
                        <a:pt x="220860" y="0"/>
                      </a:cubicBezTo>
                      <a:cubicBezTo>
                        <a:pt x="99019" y="0"/>
                        <a:pt x="0" y="98459"/>
                        <a:pt x="0" y="219612"/>
                      </a:cubicBezTo>
                      <a:cubicBezTo>
                        <a:pt x="0" y="226323"/>
                        <a:pt x="5521" y="231813"/>
                        <a:pt x="12270" y="231813"/>
                      </a:cubicBezTo>
                      <a:cubicBezTo>
                        <a:pt x="19019" y="231813"/>
                        <a:pt x="24540" y="226323"/>
                        <a:pt x="24540" y="219612"/>
                      </a:cubicBezTo>
                      <a:cubicBezTo>
                        <a:pt x="24540" y="112002"/>
                        <a:pt x="112639" y="24401"/>
                        <a:pt x="220860" y="24401"/>
                      </a:cubicBezTo>
                      <a:cubicBezTo>
                        <a:pt x="329081" y="24401"/>
                        <a:pt x="417180" y="112002"/>
                        <a:pt x="417180" y="219612"/>
                      </a:cubicBezTo>
                      <a:cubicBezTo>
                        <a:pt x="417180" y="226323"/>
                        <a:pt x="422702" y="231813"/>
                        <a:pt x="429450" y="2318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g2dcf90d79ab_0_38119"/>
                <p:cNvSpPr/>
                <p:nvPr/>
              </p:nvSpPr>
              <p:spPr>
                <a:xfrm>
                  <a:off x="839761" y="2949489"/>
                  <a:ext cx="730187" cy="37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187" h="372242" extrusionOk="0">
                      <a:moveTo>
                        <a:pt x="691905" y="283422"/>
                      </a:moveTo>
                      <a:lnTo>
                        <a:pt x="668224" y="283422"/>
                      </a:lnTo>
                      <a:cubicBezTo>
                        <a:pt x="660862" y="255116"/>
                        <a:pt x="649574" y="228153"/>
                        <a:pt x="634359" y="202897"/>
                      </a:cubicBezTo>
                      <a:lnTo>
                        <a:pt x="651046" y="186426"/>
                      </a:lnTo>
                      <a:cubicBezTo>
                        <a:pt x="658286" y="179228"/>
                        <a:pt x="662335" y="169711"/>
                        <a:pt x="662335" y="159585"/>
                      </a:cubicBezTo>
                      <a:cubicBezTo>
                        <a:pt x="662335" y="149458"/>
                        <a:pt x="658286" y="139942"/>
                        <a:pt x="651046" y="132743"/>
                      </a:cubicBezTo>
                      <a:lnTo>
                        <a:pt x="595586" y="78084"/>
                      </a:lnTo>
                      <a:cubicBezTo>
                        <a:pt x="580616" y="63322"/>
                        <a:pt x="556322" y="63322"/>
                        <a:pt x="541352" y="78084"/>
                      </a:cubicBezTo>
                      <a:lnTo>
                        <a:pt x="524543" y="94555"/>
                      </a:lnTo>
                      <a:cubicBezTo>
                        <a:pt x="498898" y="79548"/>
                        <a:pt x="471536" y="68324"/>
                        <a:pt x="442702" y="61125"/>
                      </a:cubicBezTo>
                      <a:lnTo>
                        <a:pt x="442702" y="37944"/>
                      </a:lnTo>
                      <a:cubicBezTo>
                        <a:pt x="442702" y="16959"/>
                        <a:pt x="425524" y="0"/>
                        <a:pt x="404297" y="0"/>
                      </a:cubicBezTo>
                      <a:lnTo>
                        <a:pt x="325891" y="0"/>
                      </a:lnTo>
                      <a:cubicBezTo>
                        <a:pt x="304664" y="0"/>
                        <a:pt x="287486" y="17081"/>
                        <a:pt x="287486" y="37944"/>
                      </a:cubicBezTo>
                      <a:lnTo>
                        <a:pt x="287486" y="61125"/>
                      </a:lnTo>
                      <a:cubicBezTo>
                        <a:pt x="258774" y="68324"/>
                        <a:pt x="231290" y="79548"/>
                        <a:pt x="205768" y="94555"/>
                      </a:cubicBezTo>
                      <a:lnTo>
                        <a:pt x="188958" y="78084"/>
                      </a:lnTo>
                      <a:cubicBezTo>
                        <a:pt x="173989" y="63322"/>
                        <a:pt x="149694" y="63322"/>
                        <a:pt x="134725" y="78084"/>
                      </a:cubicBezTo>
                      <a:lnTo>
                        <a:pt x="79264" y="132743"/>
                      </a:lnTo>
                      <a:cubicBezTo>
                        <a:pt x="72025" y="139942"/>
                        <a:pt x="67976" y="149458"/>
                        <a:pt x="67976" y="159585"/>
                      </a:cubicBezTo>
                      <a:cubicBezTo>
                        <a:pt x="67976" y="169711"/>
                        <a:pt x="72025" y="179350"/>
                        <a:pt x="79264" y="186426"/>
                      </a:cubicBezTo>
                      <a:lnTo>
                        <a:pt x="95951" y="202775"/>
                      </a:lnTo>
                      <a:cubicBezTo>
                        <a:pt x="80737" y="228031"/>
                        <a:pt x="69448" y="254994"/>
                        <a:pt x="62086" y="283300"/>
                      </a:cubicBezTo>
                      <a:lnTo>
                        <a:pt x="38405" y="283300"/>
                      </a:lnTo>
                      <a:cubicBezTo>
                        <a:pt x="17178" y="283300"/>
                        <a:pt x="0" y="300381"/>
                        <a:pt x="0" y="321244"/>
                      </a:cubicBezTo>
                      <a:lnTo>
                        <a:pt x="0" y="359920"/>
                      </a:lnTo>
                      <a:cubicBezTo>
                        <a:pt x="0" y="366630"/>
                        <a:pt x="5522" y="372121"/>
                        <a:pt x="12270" y="372121"/>
                      </a:cubicBezTo>
                      <a:cubicBezTo>
                        <a:pt x="19019" y="372121"/>
                        <a:pt x="24540" y="366630"/>
                        <a:pt x="24540" y="359920"/>
                      </a:cubicBezTo>
                      <a:lnTo>
                        <a:pt x="24540" y="321244"/>
                      </a:lnTo>
                      <a:cubicBezTo>
                        <a:pt x="24540" y="313801"/>
                        <a:pt x="30798" y="307701"/>
                        <a:pt x="38405" y="307701"/>
                      </a:cubicBezTo>
                      <a:lnTo>
                        <a:pt x="71780" y="307701"/>
                      </a:lnTo>
                      <a:cubicBezTo>
                        <a:pt x="77546" y="307701"/>
                        <a:pt x="82454" y="303675"/>
                        <a:pt x="83804" y="298185"/>
                      </a:cubicBezTo>
                      <a:cubicBezTo>
                        <a:pt x="91043" y="266097"/>
                        <a:pt x="103804" y="235595"/>
                        <a:pt x="121841" y="207656"/>
                      </a:cubicBezTo>
                      <a:cubicBezTo>
                        <a:pt x="125031" y="202775"/>
                        <a:pt x="124295" y="196431"/>
                        <a:pt x="120123" y="192405"/>
                      </a:cubicBezTo>
                      <a:lnTo>
                        <a:pt x="96565" y="169101"/>
                      </a:lnTo>
                      <a:cubicBezTo>
                        <a:pt x="93988" y="166539"/>
                        <a:pt x="92516" y="163123"/>
                        <a:pt x="92516" y="159585"/>
                      </a:cubicBezTo>
                      <a:cubicBezTo>
                        <a:pt x="92516" y="156047"/>
                        <a:pt x="93988" y="152630"/>
                        <a:pt x="96565" y="150068"/>
                      </a:cubicBezTo>
                      <a:lnTo>
                        <a:pt x="152025" y="95409"/>
                      </a:lnTo>
                      <a:cubicBezTo>
                        <a:pt x="157424" y="90041"/>
                        <a:pt x="166259" y="90041"/>
                        <a:pt x="171657" y="95409"/>
                      </a:cubicBezTo>
                      <a:lnTo>
                        <a:pt x="195216" y="118713"/>
                      </a:lnTo>
                      <a:cubicBezTo>
                        <a:pt x="199265" y="122739"/>
                        <a:pt x="205523" y="123471"/>
                        <a:pt x="210430" y="120421"/>
                      </a:cubicBezTo>
                      <a:cubicBezTo>
                        <a:pt x="238774" y="102608"/>
                        <a:pt x="269695" y="90041"/>
                        <a:pt x="302333" y="82843"/>
                      </a:cubicBezTo>
                      <a:cubicBezTo>
                        <a:pt x="307977" y="81623"/>
                        <a:pt x="312026" y="76620"/>
                        <a:pt x="312026" y="70886"/>
                      </a:cubicBezTo>
                      <a:lnTo>
                        <a:pt x="312026" y="38066"/>
                      </a:lnTo>
                      <a:cubicBezTo>
                        <a:pt x="312026" y="30624"/>
                        <a:pt x="318284" y="24523"/>
                        <a:pt x="325891" y="24523"/>
                      </a:cubicBezTo>
                      <a:lnTo>
                        <a:pt x="404297" y="24523"/>
                      </a:lnTo>
                      <a:cubicBezTo>
                        <a:pt x="411904" y="24523"/>
                        <a:pt x="418162" y="30624"/>
                        <a:pt x="418162" y="38066"/>
                      </a:cubicBezTo>
                      <a:lnTo>
                        <a:pt x="418162" y="70886"/>
                      </a:lnTo>
                      <a:cubicBezTo>
                        <a:pt x="418162" y="76620"/>
                        <a:pt x="422211" y="81623"/>
                        <a:pt x="427855" y="82843"/>
                      </a:cubicBezTo>
                      <a:cubicBezTo>
                        <a:pt x="460493" y="89919"/>
                        <a:pt x="491414" y="102608"/>
                        <a:pt x="519757" y="120421"/>
                      </a:cubicBezTo>
                      <a:cubicBezTo>
                        <a:pt x="524543" y="123471"/>
                        <a:pt x="530923" y="122739"/>
                        <a:pt x="534972" y="118713"/>
                      </a:cubicBezTo>
                      <a:lnTo>
                        <a:pt x="558530" y="95531"/>
                      </a:lnTo>
                      <a:cubicBezTo>
                        <a:pt x="563929" y="90163"/>
                        <a:pt x="572764" y="90163"/>
                        <a:pt x="578162" y="95531"/>
                      </a:cubicBezTo>
                      <a:lnTo>
                        <a:pt x="633623" y="150190"/>
                      </a:lnTo>
                      <a:cubicBezTo>
                        <a:pt x="636200" y="152752"/>
                        <a:pt x="637672" y="156169"/>
                        <a:pt x="637672" y="159707"/>
                      </a:cubicBezTo>
                      <a:cubicBezTo>
                        <a:pt x="637672" y="163245"/>
                        <a:pt x="636200" y="166661"/>
                        <a:pt x="633623" y="169223"/>
                      </a:cubicBezTo>
                      <a:lnTo>
                        <a:pt x="610064" y="192527"/>
                      </a:lnTo>
                      <a:cubicBezTo>
                        <a:pt x="606015" y="196553"/>
                        <a:pt x="605279" y="202897"/>
                        <a:pt x="608347" y="207778"/>
                      </a:cubicBezTo>
                      <a:cubicBezTo>
                        <a:pt x="626384" y="235717"/>
                        <a:pt x="639144" y="266219"/>
                        <a:pt x="646384" y="298307"/>
                      </a:cubicBezTo>
                      <a:cubicBezTo>
                        <a:pt x="647611" y="303919"/>
                        <a:pt x="652641" y="307823"/>
                        <a:pt x="658408" y="307823"/>
                      </a:cubicBezTo>
                      <a:lnTo>
                        <a:pt x="691783" y="307823"/>
                      </a:lnTo>
                      <a:cubicBezTo>
                        <a:pt x="699390" y="307823"/>
                        <a:pt x="705648" y="313923"/>
                        <a:pt x="705648" y="321366"/>
                      </a:cubicBezTo>
                      <a:lnTo>
                        <a:pt x="705648" y="360042"/>
                      </a:lnTo>
                      <a:cubicBezTo>
                        <a:pt x="705648" y="366752"/>
                        <a:pt x="711169" y="372243"/>
                        <a:pt x="717918" y="372243"/>
                      </a:cubicBezTo>
                      <a:cubicBezTo>
                        <a:pt x="724666" y="372243"/>
                        <a:pt x="730188" y="366752"/>
                        <a:pt x="730188" y="360042"/>
                      </a:cubicBezTo>
                      <a:lnTo>
                        <a:pt x="730188" y="321366"/>
                      </a:lnTo>
                      <a:cubicBezTo>
                        <a:pt x="730188" y="300381"/>
                        <a:pt x="713010" y="283422"/>
                        <a:pt x="691783" y="2834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g2dcf90d79ab_0_38119"/>
                <p:cNvSpPr/>
                <p:nvPr/>
              </p:nvSpPr>
              <p:spPr>
                <a:xfrm>
                  <a:off x="1116082" y="3218026"/>
                  <a:ext cx="177915" cy="1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103705" extrusionOk="0">
                      <a:moveTo>
                        <a:pt x="24540" y="91505"/>
                      </a:moveTo>
                      <a:cubicBezTo>
                        <a:pt x="24540" y="54537"/>
                        <a:pt x="53375" y="24401"/>
                        <a:pt x="88958" y="24401"/>
                      </a:cubicBezTo>
                      <a:cubicBezTo>
                        <a:pt x="124541" y="24401"/>
                        <a:pt x="153375" y="54537"/>
                        <a:pt x="153375" y="91505"/>
                      </a:cubicBezTo>
                      <a:cubicBezTo>
                        <a:pt x="153375" y="98215"/>
                        <a:pt x="158897" y="103706"/>
                        <a:pt x="165645" y="103706"/>
                      </a:cubicBezTo>
                      <a:cubicBezTo>
                        <a:pt x="172393" y="103706"/>
                        <a:pt x="177915" y="98215"/>
                        <a:pt x="177915" y="91505"/>
                      </a:cubicBezTo>
                      <a:cubicBezTo>
                        <a:pt x="177915" y="40994"/>
                        <a:pt x="138038" y="0"/>
                        <a:pt x="88958" y="0"/>
                      </a:cubicBezTo>
                      <a:cubicBezTo>
                        <a:pt x="39878" y="0"/>
                        <a:pt x="0" y="40994"/>
                        <a:pt x="0" y="91505"/>
                      </a:cubicBezTo>
                      <a:cubicBezTo>
                        <a:pt x="0" y="98215"/>
                        <a:pt x="5522" y="103706"/>
                        <a:pt x="12270" y="103706"/>
                      </a:cubicBezTo>
                      <a:cubicBezTo>
                        <a:pt x="19018" y="103706"/>
                        <a:pt x="24540" y="98215"/>
                        <a:pt x="24540" y="915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55" name="Google Shape;2455;g2dcf90d79ab_0_38119"/>
            <p:cNvGrpSpPr/>
            <p:nvPr/>
          </p:nvGrpSpPr>
          <p:grpSpPr>
            <a:xfrm>
              <a:off x="8304275" y="2554053"/>
              <a:ext cx="695549" cy="695549"/>
              <a:chOff x="7689002" y="1960738"/>
              <a:chExt cx="1273200" cy="1273200"/>
            </a:xfrm>
          </p:grpSpPr>
          <p:sp>
            <p:nvSpPr>
              <p:cNvPr id="2456" name="Google Shape;2456;g2dcf90d79ab_0_38119"/>
              <p:cNvSpPr/>
              <p:nvPr/>
            </p:nvSpPr>
            <p:spPr>
              <a:xfrm>
                <a:off x="7689002" y="1960738"/>
                <a:ext cx="1273200" cy="1273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57" name="Google Shape;2457;g2dcf90d79ab_0_38119"/>
              <p:cNvGrpSpPr/>
              <p:nvPr/>
            </p:nvGrpSpPr>
            <p:grpSpPr>
              <a:xfrm>
                <a:off x="7960419" y="2233320"/>
                <a:ext cx="730311" cy="719962"/>
                <a:chOff x="839761" y="2949489"/>
                <a:chExt cx="730311" cy="719962"/>
              </a:xfrm>
            </p:grpSpPr>
            <p:sp>
              <p:nvSpPr>
                <p:cNvPr id="2458" name="Google Shape;2458;g2dcf90d79ab_0_38119"/>
                <p:cNvSpPr/>
                <p:nvPr/>
              </p:nvSpPr>
              <p:spPr>
                <a:xfrm>
                  <a:off x="840007" y="3352356"/>
                  <a:ext cx="177915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213511" extrusionOk="0">
                      <a:moveTo>
                        <a:pt x="171167" y="123715"/>
                      </a:moveTo>
                      <a:cubicBezTo>
                        <a:pt x="175338" y="121641"/>
                        <a:pt x="177915" y="117371"/>
                        <a:pt x="177915" y="112856"/>
                      </a:cubicBezTo>
                      <a:lnTo>
                        <a:pt x="177915" y="12201"/>
                      </a:lnTo>
                      <a:cubicBezTo>
                        <a:pt x="177915" y="5490"/>
                        <a:pt x="172394" y="0"/>
                        <a:pt x="16564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153375" y="24401"/>
                      </a:lnTo>
                      <a:lnTo>
                        <a:pt x="153375" y="105414"/>
                      </a:lnTo>
                      <a:lnTo>
                        <a:pt x="101841" y="130913"/>
                      </a:lnTo>
                      <a:cubicBezTo>
                        <a:pt x="92393" y="121641"/>
                        <a:pt x="79142" y="115906"/>
                        <a:pt x="64418" y="115906"/>
                      </a:cubicBezTo>
                      <a:cubicBezTo>
                        <a:pt x="35706" y="115906"/>
                        <a:pt x="12270" y="137746"/>
                        <a:pt x="12270" y="164709"/>
                      </a:cubicBezTo>
                      <a:cubicBezTo>
                        <a:pt x="12270" y="191673"/>
                        <a:pt x="35706" y="213512"/>
                        <a:pt x="64418" y="213512"/>
                      </a:cubicBezTo>
                      <a:cubicBezTo>
                        <a:pt x="93129" y="213512"/>
                        <a:pt x="116565" y="191673"/>
                        <a:pt x="116565" y="164709"/>
                      </a:cubicBezTo>
                      <a:cubicBezTo>
                        <a:pt x="116565" y="160317"/>
                        <a:pt x="115706" y="156047"/>
                        <a:pt x="114479" y="151898"/>
                      </a:cubicBezTo>
                      <a:lnTo>
                        <a:pt x="171044" y="123837"/>
                      </a:lnTo>
                      <a:close/>
                      <a:moveTo>
                        <a:pt x="64418" y="188989"/>
                      </a:moveTo>
                      <a:cubicBezTo>
                        <a:pt x="49203" y="188989"/>
                        <a:pt x="36810" y="178008"/>
                        <a:pt x="36810" y="164587"/>
                      </a:cubicBezTo>
                      <a:cubicBezTo>
                        <a:pt x="36810" y="151166"/>
                        <a:pt x="49203" y="140186"/>
                        <a:pt x="64418" y="140186"/>
                      </a:cubicBezTo>
                      <a:cubicBezTo>
                        <a:pt x="73620" y="140186"/>
                        <a:pt x="81841" y="144212"/>
                        <a:pt x="86872" y="150434"/>
                      </a:cubicBezTo>
                      <a:cubicBezTo>
                        <a:pt x="86994" y="150800"/>
                        <a:pt x="86994" y="151288"/>
                        <a:pt x="87240" y="151776"/>
                      </a:cubicBezTo>
                      <a:cubicBezTo>
                        <a:pt x="87976" y="153119"/>
                        <a:pt x="88835" y="154217"/>
                        <a:pt x="89939" y="155193"/>
                      </a:cubicBezTo>
                      <a:cubicBezTo>
                        <a:pt x="91289" y="158121"/>
                        <a:pt x="92148" y="161293"/>
                        <a:pt x="92148" y="164587"/>
                      </a:cubicBezTo>
                      <a:cubicBezTo>
                        <a:pt x="92148" y="178008"/>
                        <a:pt x="79755" y="188989"/>
                        <a:pt x="64540" y="1889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g2dcf90d79ab_0_38119"/>
                <p:cNvSpPr/>
                <p:nvPr/>
              </p:nvSpPr>
              <p:spPr>
                <a:xfrm>
                  <a:off x="993382" y="3401037"/>
                  <a:ext cx="128835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5" h="231812" extrusionOk="0">
                      <a:moveTo>
                        <a:pt x="116565" y="0"/>
                      </a:moveTo>
                      <a:cubicBezTo>
                        <a:pt x="109817" y="0"/>
                        <a:pt x="104295" y="5490"/>
                        <a:pt x="104295" y="12201"/>
                      </a:cubicBezTo>
                      <a:lnTo>
                        <a:pt x="104295" y="100534"/>
                      </a:lnTo>
                      <a:lnTo>
                        <a:pt x="74479" y="133353"/>
                      </a:lnTo>
                      <a:cubicBezTo>
                        <a:pt x="67730" y="130059"/>
                        <a:pt x="60123" y="128107"/>
                        <a:pt x="52148" y="128107"/>
                      </a:cubicBezTo>
                      <a:cubicBezTo>
                        <a:pt x="23436" y="128107"/>
                        <a:pt x="0" y="151410"/>
                        <a:pt x="0" y="179960"/>
                      </a:cubicBezTo>
                      <a:cubicBezTo>
                        <a:pt x="0" y="208510"/>
                        <a:pt x="23436" y="231813"/>
                        <a:pt x="52148" y="231813"/>
                      </a:cubicBezTo>
                      <a:cubicBezTo>
                        <a:pt x="80859" y="231813"/>
                        <a:pt x="104295" y="208510"/>
                        <a:pt x="104295" y="179960"/>
                      </a:cubicBezTo>
                      <a:cubicBezTo>
                        <a:pt x="104295" y="168247"/>
                        <a:pt x="100246" y="157511"/>
                        <a:pt x="93497" y="148726"/>
                      </a:cubicBezTo>
                      <a:lnTo>
                        <a:pt x="125645" y="113344"/>
                      </a:lnTo>
                      <a:cubicBezTo>
                        <a:pt x="127731" y="111148"/>
                        <a:pt x="128835" y="108220"/>
                        <a:pt x="128835" y="105170"/>
                      </a:cubicBezTo>
                      <a:lnTo>
                        <a:pt x="128835" y="12201"/>
                      </a:lnTo>
                      <a:cubicBezTo>
                        <a:pt x="128835" y="5490"/>
                        <a:pt x="123313" y="0"/>
                        <a:pt x="116565" y="0"/>
                      </a:cubicBezTo>
                      <a:close/>
                      <a:moveTo>
                        <a:pt x="52148" y="207412"/>
                      </a:moveTo>
                      <a:cubicBezTo>
                        <a:pt x="36933" y="207412"/>
                        <a:pt x="24540" y="195089"/>
                        <a:pt x="24540" y="179960"/>
                      </a:cubicBezTo>
                      <a:cubicBezTo>
                        <a:pt x="24540" y="164831"/>
                        <a:pt x="36933" y="152508"/>
                        <a:pt x="52148" y="152508"/>
                      </a:cubicBezTo>
                      <a:cubicBezTo>
                        <a:pt x="55460" y="152508"/>
                        <a:pt x="58651" y="153241"/>
                        <a:pt x="61595" y="154339"/>
                      </a:cubicBezTo>
                      <a:cubicBezTo>
                        <a:pt x="61963" y="157023"/>
                        <a:pt x="63190" y="159585"/>
                        <a:pt x="65399" y="161659"/>
                      </a:cubicBezTo>
                      <a:cubicBezTo>
                        <a:pt x="67730" y="163733"/>
                        <a:pt x="70675" y="164831"/>
                        <a:pt x="73620" y="164831"/>
                      </a:cubicBezTo>
                      <a:cubicBezTo>
                        <a:pt x="74111" y="164831"/>
                        <a:pt x="74479" y="164587"/>
                        <a:pt x="74847" y="164587"/>
                      </a:cubicBezTo>
                      <a:cubicBezTo>
                        <a:pt x="77915" y="168979"/>
                        <a:pt x="79755" y="174348"/>
                        <a:pt x="79755" y="180082"/>
                      </a:cubicBezTo>
                      <a:cubicBezTo>
                        <a:pt x="79755" y="195211"/>
                        <a:pt x="67362" y="207534"/>
                        <a:pt x="52148" y="2075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0" name="Google Shape;2460;g2dcf90d79ab_0_38119"/>
                <p:cNvSpPr/>
                <p:nvPr/>
              </p:nvSpPr>
              <p:spPr>
                <a:xfrm>
                  <a:off x="1281727" y="3400915"/>
                  <a:ext cx="128712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12" h="231812" extrusionOk="0">
                      <a:moveTo>
                        <a:pt x="76688" y="128229"/>
                      </a:moveTo>
                      <a:cubicBezTo>
                        <a:pt x="69326" y="128229"/>
                        <a:pt x="62332" y="129815"/>
                        <a:pt x="55951" y="132499"/>
                      </a:cubicBezTo>
                      <a:lnTo>
                        <a:pt x="24540" y="88089"/>
                      </a:lnTo>
                      <a:lnTo>
                        <a:pt x="24540" y="12201"/>
                      </a:lnTo>
                      <a:cubicBezTo>
                        <a:pt x="24540" y="5490"/>
                        <a:pt x="19018" y="0"/>
                        <a:pt x="12270" y="0"/>
                      </a:cubicBez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91871"/>
                      </a:lnTo>
                      <a:cubicBezTo>
                        <a:pt x="0" y="94433"/>
                        <a:pt x="736" y="96873"/>
                        <a:pt x="2209" y="98947"/>
                      </a:cubicBezTo>
                      <a:lnTo>
                        <a:pt x="36442" y="147262"/>
                      </a:lnTo>
                      <a:cubicBezTo>
                        <a:pt x="29080" y="156169"/>
                        <a:pt x="24417" y="167515"/>
                        <a:pt x="24417" y="179960"/>
                      </a:cubicBezTo>
                      <a:cubicBezTo>
                        <a:pt x="24417" y="208510"/>
                        <a:pt x="47853" y="231813"/>
                        <a:pt x="76565" y="231813"/>
                      </a:cubicBezTo>
                      <a:cubicBezTo>
                        <a:pt x="105277" y="231813"/>
                        <a:pt x="128712" y="208510"/>
                        <a:pt x="128712" y="179960"/>
                      </a:cubicBezTo>
                      <a:cubicBezTo>
                        <a:pt x="128712" y="151410"/>
                        <a:pt x="105277" y="128107"/>
                        <a:pt x="76565" y="128107"/>
                      </a:cubicBezTo>
                      <a:close/>
                      <a:moveTo>
                        <a:pt x="76688" y="207534"/>
                      </a:moveTo>
                      <a:cubicBezTo>
                        <a:pt x="61473" y="207534"/>
                        <a:pt x="49080" y="195211"/>
                        <a:pt x="49080" y="180082"/>
                      </a:cubicBezTo>
                      <a:cubicBezTo>
                        <a:pt x="49080" y="174348"/>
                        <a:pt x="50921" y="168979"/>
                        <a:pt x="53988" y="164587"/>
                      </a:cubicBezTo>
                      <a:cubicBezTo>
                        <a:pt x="54479" y="164587"/>
                        <a:pt x="54847" y="164831"/>
                        <a:pt x="55215" y="164831"/>
                      </a:cubicBezTo>
                      <a:cubicBezTo>
                        <a:pt x="57669" y="164831"/>
                        <a:pt x="60123" y="164099"/>
                        <a:pt x="62332" y="162635"/>
                      </a:cubicBezTo>
                      <a:cubicBezTo>
                        <a:pt x="65154" y="160683"/>
                        <a:pt x="66872" y="157633"/>
                        <a:pt x="67362" y="154461"/>
                      </a:cubicBezTo>
                      <a:cubicBezTo>
                        <a:pt x="70307" y="153363"/>
                        <a:pt x="73497" y="152752"/>
                        <a:pt x="76810" y="152752"/>
                      </a:cubicBezTo>
                      <a:cubicBezTo>
                        <a:pt x="92025" y="152752"/>
                        <a:pt x="104418" y="165075"/>
                        <a:pt x="104418" y="180204"/>
                      </a:cubicBezTo>
                      <a:cubicBezTo>
                        <a:pt x="104418" y="195333"/>
                        <a:pt x="92025" y="207656"/>
                        <a:pt x="76810" y="2076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1" name="Google Shape;2461;g2dcf90d79ab_0_38119"/>
                <p:cNvSpPr/>
                <p:nvPr/>
              </p:nvSpPr>
              <p:spPr>
                <a:xfrm>
                  <a:off x="1152892" y="3401037"/>
                  <a:ext cx="104295" cy="26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5" h="268414" extrusionOk="0">
                      <a:moveTo>
                        <a:pt x="61350" y="171664"/>
                      </a:moveTo>
                      <a:lnTo>
                        <a:pt x="61350" y="12201"/>
                      </a:lnTo>
                      <a:cubicBezTo>
                        <a:pt x="61350" y="5490"/>
                        <a:pt x="55828" y="0"/>
                        <a:pt x="49080" y="0"/>
                      </a:cubicBezTo>
                      <a:cubicBezTo>
                        <a:pt x="42332" y="0"/>
                        <a:pt x="36810" y="5490"/>
                        <a:pt x="36810" y="12201"/>
                      </a:cubicBezTo>
                      <a:lnTo>
                        <a:pt x="36810" y="173250"/>
                      </a:lnTo>
                      <a:cubicBezTo>
                        <a:pt x="15583" y="179472"/>
                        <a:pt x="0" y="197773"/>
                        <a:pt x="0" y="219612"/>
                      </a:cubicBezTo>
                      <a:cubicBezTo>
                        <a:pt x="0" y="246576"/>
                        <a:pt x="23436" y="268415"/>
                        <a:pt x="52148" y="268415"/>
                      </a:cubicBezTo>
                      <a:cubicBezTo>
                        <a:pt x="80859" y="268415"/>
                        <a:pt x="104295" y="246576"/>
                        <a:pt x="104295" y="219612"/>
                      </a:cubicBezTo>
                      <a:cubicBezTo>
                        <a:pt x="104295" y="195699"/>
                        <a:pt x="85767" y="175812"/>
                        <a:pt x="61350" y="171664"/>
                      </a:cubicBezTo>
                      <a:close/>
                      <a:moveTo>
                        <a:pt x="52148" y="244014"/>
                      </a:moveTo>
                      <a:cubicBezTo>
                        <a:pt x="36933" y="244014"/>
                        <a:pt x="24540" y="233033"/>
                        <a:pt x="24540" y="219612"/>
                      </a:cubicBezTo>
                      <a:cubicBezTo>
                        <a:pt x="24540" y="206191"/>
                        <a:pt x="36933" y="195211"/>
                        <a:pt x="52148" y="195211"/>
                      </a:cubicBezTo>
                      <a:cubicBezTo>
                        <a:pt x="67362" y="195211"/>
                        <a:pt x="79755" y="206191"/>
                        <a:pt x="79755" y="219612"/>
                      </a:cubicBezTo>
                      <a:cubicBezTo>
                        <a:pt x="79755" y="233033"/>
                        <a:pt x="67362" y="244014"/>
                        <a:pt x="52148" y="2440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2" name="Google Shape;2462;g2dcf90d79ab_0_38119"/>
                <p:cNvSpPr/>
                <p:nvPr/>
              </p:nvSpPr>
              <p:spPr>
                <a:xfrm>
                  <a:off x="1386022" y="3352234"/>
                  <a:ext cx="184050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50" h="213511" extrusionOk="0">
                      <a:moveTo>
                        <a:pt x="171780" y="0"/>
                      </a:move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125545"/>
                      </a:lnTo>
                      <a:cubicBezTo>
                        <a:pt x="0" y="130913"/>
                        <a:pt x="3436" y="135550"/>
                        <a:pt x="8589" y="137136"/>
                      </a:cubicBezTo>
                      <a:lnTo>
                        <a:pt x="68344" y="155681"/>
                      </a:lnTo>
                      <a:cubicBezTo>
                        <a:pt x="67730" y="158609"/>
                        <a:pt x="67485" y="161659"/>
                        <a:pt x="67485" y="164709"/>
                      </a:cubicBezTo>
                      <a:cubicBezTo>
                        <a:pt x="67485" y="191673"/>
                        <a:pt x="89448" y="213512"/>
                        <a:pt x="116565" y="213512"/>
                      </a:cubicBezTo>
                      <a:cubicBezTo>
                        <a:pt x="143682" y="213512"/>
                        <a:pt x="165645" y="191673"/>
                        <a:pt x="165645" y="164709"/>
                      </a:cubicBezTo>
                      <a:cubicBezTo>
                        <a:pt x="165645" y="137746"/>
                        <a:pt x="143682" y="115906"/>
                        <a:pt x="116565" y="115906"/>
                      </a:cubicBezTo>
                      <a:cubicBezTo>
                        <a:pt x="101473" y="115906"/>
                        <a:pt x="88221" y="122861"/>
                        <a:pt x="79142" y="133475"/>
                      </a:cubicBezTo>
                      <a:lnTo>
                        <a:pt x="24540" y="116516"/>
                      </a:lnTo>
                      <a:lnTo>
                        <a:pt x="24540" y="24401"/>
                      </a:lnTo>
                      <a:lnTo>
                        <a:pt x="171780" y="24401"/>
                      </a:lnTo>
                      <a:cubicBezTo>
                        <a:pt x="178528" y="24401"/>
                        <a:pt x="184050" y="18911"/>
                        <a:pt x="184050" y="12201"/>
                      </a:cubicBezTo>
                      <a:cubicBezTo>
                        <a:pt x="184050" y="5490"/>
                        <a:pt x="178528" y="0"/>
                        <a:pt x="171780" y="0"/>
                      </a:cubicBezTo>
                      <a:close/>
                      <a:moveTo>
                        <a:pt x="116565" y="140308"/>
                      </a:moveTo>
                      <a:cubicBezTo>
                        <a:pt x="130062" y="140308"/>
                        <a:pt x="141105" y="151288"/>
                        <a:pt x="141105" y="164709"/>
                      </a:cubicBezTo>
                      <a:cubicBezTo>
                        <a:pt x="141105" y="178130"/>
                        <a:pt x="130062" y="189111"/>
                        <a:pt x="116565" y="189111"/>
                      </a:cubicBezTo>
                      <a:cubicBezTo>
                        <a:pt x="103068" y="189111"/>
                        <a:pt x="92025" y="178130"/>
                        <a:pt x="92025" y="164709"/>
                      </a:cubicBezTo>
                      <a:cubicBezTo>
                        <a:pt x="92025" y="151288"/>
                        <a:pt x="103068" y="140308"/>
                        <a:pt x="116565" y="14030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3" name="Google Shape;2463;g2dcf90d79ab_0_38119"/>
                <p:cNvSpPr/>
                <p:nvPr/>
              </p:nvSpPr>
              <p:spPr>
                <a:xfrm>
                  <a:off x="1048597" y="3352234"/>
                  <a:ext cx="312885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85" h="24401" extrusionOk="0">
                      <a:moveTo>
                        <a:pt x="0" y="12201"/>
                      </a:move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300615" y="24401"/>
                      </a:lnTo>
                      <a:cubicBezTo>
                        <a:pt x="307364" y="24401"/>
                        <a:pt x="312885" y="18911"/>
                        <a:pt x="312885" y="12201"/>
                      </a:cubicBezTo>
                      <a:cubicBezTo>
                        <a:pt x="312885" y="5490"/>
                        <a:pt x="307364" y="0"/>
                        <a:pt x="30061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4" name="Google Shape;2464;g2dcf90d79ab_0_38119"/>
                <p:cNvSpPr/>
                <p:nvPr/>
              </p:nvSpPr>
              <p:spPr>
                <a:xfrm>
                  <a:off x="981112" y="3089919"/>
                  <a:ext cx="441720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20" h="231812" extrusionOk="0">
                      <a:moveTo>
                        <a:pt x="429450" y="231813"/>
                      </a:moveTo>
                      <a:cubicBezTo>
                        <a:pt x="436199" y="231813"/>
                        <a:pt x="441720" y="226323"/>
                        <a:pt x="441720" y="219612"/>
                      </a:cubicBezTo>
                      <a:cubicBezTo>
                        <a:pt x="441720" y="98459"/>
                        <a:pt x="342701" y="0"/>
                        <a:pt x="220860" y="0"/>
                      </a:cubicBezTo>
                      <a:cubicBezTo>
                        <a:pt x="99019" y="0"/>
                        <a:pt x="0" y="98459"/>
                        <a:pt x="0" y="219612"/>
                      </a:cubicBezTo>
                      <a:cubicBezTo>
                        <a:pt x="0" y="226323"/>
                        <a:pt x="5521" y="231813"/>
                        <a:pt x="12270" y="231813"/>
                      </a:cubicBezTo>
                      <a:cubicBezTo>
                        <a:pt x="19019" y="231813"/>
                        <a:pt x="24540" y="226323"/>
                        <a:pt x="24540" y="219612"/>
                      </a:cubicBezTo>
                      <a:cubicBezTo>
                        <a:pt x="24540" y="112002"/>
                        <a:pt x="112639" y="24401"/>
                        <a:pt x="220860" y="24401"/>
                      </a:cubicBezTo>
                      <a:cubicBezTo>
                        <a:pt x="329081" y="24401"/>
                        <a:pt x="417180" y="112002"/>
                        <a:pt x="417180" y="219612"/>
                      </a:cubicBezTo>
                      <a:cubicBezTo>
                        <a:pt x="417180" y="226323"/>
                        <a:pt x="422702" y="231813"/>
                        <a:pt x="429450" y="2318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5" name="Google Shape;2465;g2dcf90d79ab_0_38119"/>
                <p:cNvSpPr/>
                <p:nvPr/>
              </p:nvSpPr>
              <p:spPr>
                <a:xfrm>
                  <a:off x="839761" y="2949489"/>
                  <a:ext cx="730187" cy="37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187" h="372242" extrusionOk="0">
                      <a:moveTo>
                        <a:pt x="691905" y="283422"/>
                      </a:moveTo>
                      <a:lnTo>
                        <a:pt x="668224" y="283422"/>
                      </a:lnTo>
                      <a:cubicBezTo>
                        <a:pt x="660862" y="255116"/>
                        <a:pt x="649574" y="228153"/>
                        <a:pt x="634359" y="202897"/>
                      </a:cubicBezTo>
                      <a:lnTo>
                        <a:pt x="651046" y="186426"/>
                      </a:lnTo>
                      <a:cubicBezTo>
                        <a:pt x="658286" y="179228"/>
                        <a:pt x="662335" y="169711"/>
                        <a:pt x="662335" y="159585"/>
                      </a:cubicBezTo>
                      <a:cubicBezTo>
                        <a:pt x="662335" y="149458"/>
                        <a:pt x="658286" y="139942"/>
                        <a:pt x="651046" y="132743"/>
                      </a:cubicBezTo>
                      <a:lnTo>
                        <a:pt x="595586" y="78084"/>
                      </a:lnTo>
                      <a:cubicBezTo>
                        <a:pt x="580616" y="63322"/>
                        <a:pt x="556322" y="63322"/>
                        <a:pt x="541352" y="78084"/>
                      </a:cubicBezTo>
                      <a:lnTo>
                        <a:pt x="524543" y="94555"/>
                      </a:lnTo>
                      <a:cubicBezTo>
                        <a:pt x="498898" y="79548"/>
                        <a:pt x="471536" y="68324"/>
                        <a:pt x="442702" y="61125"/>
                      </a:cubicBezTo>
                      <a:lnTo>
                        <a:pt x="442702" y="37944"/>
                      </a:lnTo>
                      <a:cubicBezTo>
                        <a:pt x="442702" y="16959"/>
                        <a:pt x="425524" y="0"/>
                        <a:pt x="404297" y="0"/>
                      </a:cubicBezTo>
                      <a:lnTo>
                        <a:pt x="325891" y="0"/>
                      </a:lnTo>
                      <a:cubicBezTo>
                        <a:pt x="304664" y="0"/>
                        <a:pt x="287486" y="17081"/>
                        <a:pt x="287486" y="37944"/>
                      </a:cubicBezTo>
                      <a:lnTo>
                        <a:pt x="287486" y="61125"/>
                      </a:lnTo>
                      <a:cubicBezTo>
                        <a:pt x="258774" y="68324"/>
                        <a:pt x="231290" y="79548"/>
                        <a:pt x="205768" y="94555"/>
                      </a:cubicBezTo>
                      <a:lnTo>
                        <a:pt x="188958" y="78084"/>
                      </a:lnTo>
                      <a:cubicBezTo>
                        <a:pt x="173989" y="63322"/>
                        <a:pt x="149694" y="63322"/>
                        <a:pt x="134725" y="78084"/>
                      </a:cubicBezTo>
                      <a:lnTo>
                        <a:pt x="79264" y="132743"/>
                      </a:lnTo>
                      <a:cubicBezTo>
                        <a:pt x="72025" y="139942"/>
                        <a:pt x="67976" y="149458"/>
                        <a:pt x="67976" y="159585"/>
                      </a:cubicBezTo>
                      <a:cubicBezTo>
                        <a:pt x="67976" y="169711"/>
                        <a:pt x="72025" y="179350"/>
                        <a:pt x="79264" y="186426"/>
                      </a:cubicBezTo>
                      <a:lnTo>
                        <a:pt x="95951" y="202775"/>
                      </a:lnTo>
                      <a:cubicBezTo>
                        <a:pt x="80737" y="228031"/>
                        <a:pt x="69448" y="254994"/>
                        <a:pt x="62086" y="283300"/>
                      </a:cubicBezTo>
                      <a:lnTo>
                        <a:pt x="38405" y="283300"/>
                      </a:lnTo>
                      <a:cubicBezTo>
                        <a:pt x="17178" y="283300"/>
                        <a:pt x="0" y="300381"/>
                        <a:pt x="0" y="321244"/>
                      </a:cubicBezTo>
                      <a:lnTo>
                        <a:pt x="0" y="359920"/>
                      </a:lnTo>
                      <a:cubicBezTo>
                        <a:pt x="0" y="366630"/>
                        <a:pt x="5522" y="372121"/>
                        <a:pt x="12270" y="372121"/>
                      </a:cubicBezTo>
                      <a:cubicBezTo>
                        <a:pt x="19019" y="372121"/>
                        <a:pt x="24540" y="366630"/>
                        <a:pt x="24540" y="359920"/>
                      </a:cubicBezTo>
                      <a:lnTo>
                        <a:pt x="24540" y="321244"/>
                      </a:lnTo>
                      <a:cubicBezTo>
                        <a:pt x="24540" y="313801"/>
                        <a:pt x="30798" y="307701"/>
                        <a:pt x="38405" y="307701"/>
                      </a:cubicBezTo>
                      <a:lnTo>
                        <a:pt x="71780" y="307701"/>
                      </a:lnTo>
                      <a:cubicBezTo>
                        <a:pt x="77546" y="307701"/>
                        <a:pt x="82454" y="303675"/>
                        <a:pt x="83804" y="298185"/>
                      </a:cubicBezTo>
                      <a:cubicBezTo>
                        <a:pt x="91043" y="266097"/>
                        <a:pt x="103804" y="235595"/>
                        <a:pt x="121841" y="207656"/>
                      </a:cubicBezTo>
                      <a:cubicBezTo>
                        <a:pt x="125031" y="202775"/>
                        <a:pt x="124295" y="196431"/>
                        <a:pt x="120123" y="192405"/>
                      </a:cubicBezTo>
                      <a:lnTo>
                        <a:pt x="96565" y="169101"/>
                      </a:lnTo>
                      <a:cubicBezTo>
                        <a:pt x="93988" y="166539"/>
                        <a:pt x="92516" y="163123"/>
                        <a:pt x="92516" y="159585"/>
                      </a:cubicBezTo>
                      <a:cubicBezTo>
                        <a:pt x="92516" y="156047"/>
                        <a:pt x="93988" y="152630"/>
                        <a:pt x="96565" y="150068"/>
                      </a:cubicBezTo>
                      <a:lnTo>
                        <a:pt x="152025" y="95409"/>
                      </a:lnTo>
                      <a:cubicBezTo>
                        <a:pt x="157424" y="90041"/>
                        <a:pt x="166259" y="90041"/>
                        <a:pt x="171657" y="95409"/>
                      </a:cubicBezTo>
                      <a:lnTo>
                        <a:pt x="195216" y="118713"/>
                      </a:lnTo>
                      <a:cubicBezTo>
                        <a:pt x="199265" y="122739"/>
                        <a:pt x="205523" y="123471"/>
                        <a:pt x="210430" y="120421"/>
                      </a:cubicBezTo>
                      <a:cubicBezTo>
                        <a:pt x="238774" y="102608"/>
                        <a:pt x="269695" y="90041"/>
                        <a:pt x="302333" y="82843"/>
                      </a:cubicBezTo>
                      <a:cubicBezTo>
                        <a:pt x="307977" y="81623"/>
                        <a:pt x="312026" y="76620"/>
                        <a:pt x="312026" y="70886"/>
                      </a:cubicBezTo>
                      <a:lnTo>
                        <a:pt x="312026" y="38066"/>
                      </a:lnTo>
                      <a:cubicBezTo>
                        <a:pt x="312026" y="30624"/>
                        <a:pt x="318284" y="24523"/>
                        <a:pt x="325891" y="24523"/>
                      </a:cubicBezTo>
                      <a:lnTo>
                        <a:pt x="404297" y="24523"/>
                      </a:lnTo>
                      <a:cubicBezTo>
                        <a:pt x="411904" y="24523"/>
                        <a:pt x="418162" y="30624"/>
                        <a:pt x="418162" y="38066"/>
                      </a:cubicBezTo>
                      <a:lnTo>
                        <a:pt x="418162" y="70886"/>
                      </a:lnTo>
                      <a:cubicBezTo>
                        <a:pt x="418162" y="76620"/>
                        <a:pt x="422211" y="81623"/>
                        <a:pt x="427855" y="82843"/>
                      </a:cubicBezTo>
                      <a:cubicBezTo>
                        <a:pt x="460493" y="89919"/>
                        <a:pt x="491414" y="102608"/>
                        <a:pt x="519757" y="120421"/>
                      </a:cubicBezTo>
                      <a:cubicBezTo>
                        <a:pt x="524543" y="123471"/>
                        <a:pt x="530923" y="122739"/>
                        <a:pt x="534972" y="118713"/>
                      </a:cubicBezTo>
                      <a:lnTo>
                        <a:pt x="558530" y="95531"/>
                      </a:lnTo>
                      <a:cubicBezTo>
                        <a:pt x="563929" y="90163"/>
                        <a:pt x="572764" y="90163"/>
                        <a:pt x="578162" y="95531"/>
                      </a:cubicBezTo>
                      <a:lnTo>
                        <a:pt x="633623" y="150190"/>
                      </a:lnTo>
                      <a:cubicBezTo>
                        <a:pt x="636200" y="152752"/>
                        <a:pt x="637672" y="156169"/>
                        <a:pt x="637672" y="159707"/>
                      </a:cubicBezTo>
                      <a:cubicBezTo>
                        <a:pt x="637672" y="163245"/>
                        <a:pt x="636200" y="166661"/>
                        <a:pt x="633623" y="169223"/>
                      </a:cubicBezTo>
                      <a:lnTo>
                        <a:pt x="610064" y="192527"/>
                      </a:lnTo>
                      <a:cubicBezTo>
                        <a:pt x="606015" y="196553"/>
                        <a:pt x="605279" y="202897"/>
                        <a:pt x="608347" y="207778"/>
                      </a:cubicBezTo>
                      <a:cubicBezTo>
                        <a:pt x="626384" y="235717"/>
                        <a:pt x="639144" y="266219"/>
                        <a:pt x="646384" y="298307"/>
                      </a:cubicBezTo>
                      <a:cubicBezTo>
                        <a:pt x="647611" y="303919"/>
                        <a:pt x="652641" y="307823"/>
                        <a:pt x="658408" y="307823"/>
                      </a:cubicBezTo>
                      <a:lnTo>
                        <a:pt x="691783" y="307823"/>
                      </a:lnTo>
                      <a:cubicBezTo>
                        <a:pt x="699390" y="307823"/>
                        <a:pt x="705648" y="313923"/>
                        <a:pt x="705648" y="321366"/>
                      </a:cubicBezTo>
                      <a:lnTo>
                        <a:pt x="705648" y="360042"/>
                      </a:lnTo>
                      <a:cubicBezTo>
                        <a:pt x="705648" y="366752"/>
                        <a:pt x="711169" y="372243"/>
                        <a:pt x="717918" y="372243"/>
                      </a:cubicBezTo>
                      <a:cubicBezTo>
                        <a:pt x="724666" y="372243"/>
                        <a:pt x="730188" y="366752"/>
                        <a:pt x="730188" y="360042"/>
                      </a:cubicBezTo>
                      <a:lnTo>
                        <a:pt x="730188" y="321366"/>
                      </a:lnTo>
                      <a:cubicBezTo>
                        <a:pt x="730188" y="300381"/>
                        <a:pt x="713010" y="283422"/>
                        <a:pt x="691783" y="2834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6" name="Google Shape;2466;g2dcf90d79ab_0_38119"/>
                <p:cNvSpPr/>
                <p:nvPr/>
              </p:nvSpPr>
              <p:spPr>
                <a:xfrm>
                  <a:off x="1116082" y="3218026"/>
                  <a:ext cx="177915" cy="1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103705" extrusionOk="0">
                      <a:moveTo>
                        <a:pt x="24540" y="91505"/>
                      </a:moveTo>
                      <a:cubicBezTo>
                        <a:pt x="24540" y="54537"/>
                        <a:pt x="53375" y="24401"/>
                        <a:pt x="88958" y="24401"/>
                      </a:cubicBezTo>
                      <a:cubicBezTo>
                        <a:pt x="124541" y="24401"/>
                        <a:pt x="153375" y="54537"/>
                        <a:pt x="153375" y="91505"/>
                      </a:cubicBezTo>
                      <a:cubicBezTo>
                        <a:pt x="153375" y="98215"/>
                        <a:pt x="158897" y="103706"/>
                        <a:pt x="165645" y="103706"/>
                      </a:cubicBezTo>
                      <a:cubicBezTo>
                        <a:pt x="172393" y="103706"/>
                        <a:pt x="177915" y="98215"/>
                        <a:pt x="177915" y="91505"/>
                      </a:cubicBezTo>
                      <a:cubicBezTo>
                        <a:pt x="177915" y="40994"/>
                        <a:pt x="138038" y="0"/>
                        <a:pt x="88958" y="0"/>
                      </a:cubicBezTo>
                      <a:cubicBezTo>
                        <a:pt x="39878" y="0"/>
                        <a:pt x="0" y="40994"/>
                        <a:pt x="0" y="91505"/>
                      </a:cubicBezTo>
                      <a:cubicBezTo>
                        <a:pt x="0" y="98215"/>
                        <a:pt x="5522" y="103706"/>
                        <a:pt x="12270" y="103706"/>
                      </a:cubicBezTo>
                      <a:cubicBezTo>
                        <a:pt x="19018" y="103706"/>
                        <a:pt x="24540" y="98215"/>
                        <a:pt x="24540" y="915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67" name="Google Shape;2467;g2dcf90d79ab_0_38119"/>
            <p:cNvGrpSpPr/>
            <p:nvPr/>
          </p:nvGrpSpPr>
          <p:grpSpPr>
            <a:xfrm>
              <a:off x="9180179" y="2554053"/>
              <a:ext cx="695549" cy="695549"/>
              <a:chOff x="7689002" y="1960738"/>
              <a:chExt cx="1273200" cy="1273200"/>
            </a:xfrm>
          </p:grpSpPr>
          <p:sp>
            <p:nvSpPr>
              <p:cNvPr id="2468" name="Google Shape;2468;g2dcf90d79ab_0_38119"/>
              <p:cNvSpPr/>
              <p:nvPr/>
            </p:nvSpPr>
            <p:spPr>
              <a:xfrm>
                <a:off x="7689002" y="1960738"/>
                <a:ext cx="1273200" cy="1273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69" name="Google Shape;2469;g2dcf90d79ab_0_38119"/>
              <p:cNvGrpSpPr/>
              <p:nvPr/>
            </p:nvGrpSpPr>
            <p:grpSpPr>
              <a:xfrm>
                <a:off x="7960419" y="2233320"/>
                <a:ext cx="730311" cy="719962"/>
                <a:chOff x="839761" y="2949489"/>
                <a:chExt cx="730311" cy="719962"/>
              </a:xfrm>
            </p:grpSpPr>
            <p:sp>
              <p:nvSpPr>
                <p:cNvPr id="2470" name="Google Shape;2470;g2dcf90d79ab_0_38119"/>
                <p:cNvSpPr/>
                <p:nvPr/>
              </p:nvSpPr>
              <p:spPr>
                <a:xfrm>
                  <a:off x="840007" y="3352356"/>
                  <a:ext cx="177915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213511" extrusionOk="0">
                      <a:moveTo>
                        <a:pt x="171167" y="123715"/>
                      </a:moveTo>
                      <a:cubicBezTo>
                        <a:pt x="175338" y="121641"/>
                        <a:pt x="177915" y="117371"/>
                        <a:pt x="177915" y="112856"/>
                      </a:cubicBezTo>
                      <a:lnTo>
                        <a:pt x="177915" y="12201"/>
                      </a:lnTo>
                      <a:cubicBezTo>
                        <a:pt x="177915" y="5490"/>
                        <a:pt x="172394" y="0"/>
                        <a:pt x="16564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153375" y="24401"/>
                      </a:lnTo>
                      <a:lnTo>
                        <a:pt x="153375" y="105414"/>
                      </a:lnTo>
                      <a:lnTo>
                        <a:pt x="101841" y="130913"/>
                      </a:lnTo>
                      <a:cubicBezTo>
                        <a:pt x="92393" y="121641"/>
                        <a:pt x="79142" y="115906"/>
                        <a:pt x="64418" y="115906"/>
                      </a:cubicBezTo>
                      <a:cubicBezTo>
                        <a:pt x="35706" y="115906"/>
                        <a:pt x="12270" y="137746"/>
                        <a:pt x="12270" y="164709"/>
                      </a:cubicBezTo>
                      <a:cubicBezTo>
                        <a:pt x="12270" y="191673"/>
                        <a:pt x="35706" y="213512"/>
                        <a:pt x="64418" y="213512"/>
                      </a:cubicBezTo>
                      <a:cubicBezTo>
                        <a:pt x="93129" y="213512"/>
                        <a:pt x="116565" y="191673"/>
                        <a:pt x="116565" y="164709"/>
                      </a:cubicBezTo>
                      <a:cubicBezTo>
                        <a:pt x="116565" y="160317"/>
                        <a:pt x="115706" y="156047"/>
                        <a:pt x="114479" y="151898"/>
                      </a:cubicBezTo>
                      <a:lnTo>
                        <a:pt x="171044" y="123837"/>
                      </a:lnTo>
                      <a:close/>
                      <a:moveTo>
                        <a:pt x="64418" y="188989"/>
                      </a:moveTo>
                      <a:cubicBezTo>
                        <a:pt x="49203" y="188989"/>
                        <a:pt x="36810" y="178008"/>
                        <a:pt x="36810" y="164587"/>
                      </a:cubicBezTo>
                      <a:cubicBezTo>
                        <a:pt x="36810" y="151166"/>
                        <a:pt x="49203" y="140186"/>
                        <a:pt x="64418" y="140186"/>
                      </a:cubicBezTo>
                      <a:cubicBezTo>
                        <a:pt x="73620" y="140186"/>
                        <a:pt x="81841" y="144212"/>
                        <a:pt x="86872" y="150434"/>
                      </a:cubicBezTo>
                      <a:cubicBezTo>
                        <a:pt x="86994" y="150800"/>
                        <a:pt x="86994" y="151288"/>
                        <a:pt x="87240" y="151776"/>
                      </a:cubicBezTo>
                      <a:cubicBezTo>
                        <a:pt x="87976" y="153119"/>
                        <a:pt x="88835" y="154217"/>
                        <a:pt x="89939" y="155193"/>
                      </a:cubicBezTo>
                      <a:cubicBezTo>
                        <a:pt x="91289" y="158121"/>
                        <a:pt x="92148" y="161293"/>
                        <a:pt x="92148" y="164587"/>
                      </a:cubicBezTo>
                      <a:cubicBezTo>
                        <a:pt x="92148" y="178008"/>
                        <a:pt x="79755" y="188989"/>
                        <a:pt x="64540" y="1889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g2dcf90d79ab_0_38119"/>
                <p:cNvSpPr/>
                <p:nvPr/>
              </p:nvSpPr>
              <p:spPr>
                <a:xfrm>
                  <a:off x="993382" y="3401037"/>
                  <a:ext cx="128835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5" h="231812" extrusionOk="0">
                      <a:moveTo>
                        <a:pt x="116565" y="0"/>
                      </a:moveTo>
                      <a:cubicBezTo>
                        <a:pt x="109817" y="0"/>
                        <a:pt x="104295" y="5490"/>
                        <a:pt x="104295" y="12201"/>
                      </a:cubicBezTo>
                      <a:lnTo>
                        <a:pt x="104295" y="100534"/>
                      </a:lnTo>
                      <a:lnTo>
                        <a:pt x="74479" y="133353"/>
                      </a:lnTo>
                      <a:cubicBezTo>
                        <a:pt x="67730" y="130059"/>
                        <a:pt x="60123" y="128107"/>
                        <a:pt x="52148" y="128107"/>
                      </a:cubicBezTo>
                      <a:cubicBezTo>
                        <a:pt x="23436" y="128107"/>
                        <a:pt x="0" y="151410"/>
                        <a:pt x="0" y="179960"/>
                      </a:cubicBezTo>
                      <a:cubicBezTo>
                        <a:pt x="0" y="208510"/>
                        <a:pt x="23436" y="231813"/>
                        <a:pt x="52148" y="231813"/>
                      </a:cubicBezTo>
                      <a:cubicBezTo>
                        <a:pt x="80859" y="231813"/>
                        <a:pt x="104295" y="208510"/>
                        <a:pt x="104295" y="179960"/>
                      </a:cubicBezTo>
                      <a:cubicBezTo>
                        <a:pt x="104295" y="168247"/>
                        <a:pt x="100246" y="157511"/>
                        <a:pt x="93497" y="148726"/>
                      </a:cubicBezTo>
                      <a:lnTo>
                        <a:pt x="125645" y="113344"/>
                      </a:lnTo>
                      <a:cubicBezTo>
                        <a:pt x="127731" y="111148"/>
                        <a:pt x="128835" y="108220"/>
                        <a:pt x="128835" y="105170"/>
                      </a:cubicBezTo>
                      <a:lnTo>
                        <a:pt x="128835" y="12201"/>
                      </a:lnTo>
                      <a:cubicBezTo>
                        <a:pt x="128835" y="5490"/>
                        <a:pt x="123313" y="0"/>
                        <a:pt x="116565" y="0"/>
                      </a:cubicBezTo>
                      <a:close/>
                      <a:moveTo>
                        <a:pt x="52148" y="207412"/>
                      </a:moveTo>
                      <a:cubicBezTo>
                        <a:pt x="36933" y="207412"/>
                        <a:pt x="24540" y="195089"/>
                        <a:pt x="24540" y="179960"/>
                      </a:cubicBezTo>
                      <a:cubicBezTo>
                        <a:pt x="24540" y="164831"/>
                        <a:pt x="36933" y="152508"/>
                        <a:pt x="52148" y="152508"/>
                      </a:cubicBezTo>
                      <a:cubicBezTo>
                        <a:pt x="55460" y="152508"/>
                        <a:pt x="58651" y="153241"/>
                        <a:pt x="61595" y="154339"/>
                      </a:cubicBezTo>
                      <a:cubicBezTo>
                        <a:pt x="61963" y="157023"/>
                        <a:pt x="63190" y="159585"/>
                        <a:pt x="65399" y="161659"/>
                      </a:cubicBezTo>
                      <a:cubicBezTo>
                        <a:pt x="67730" y="163733"/>
                        <a:pt x="70675" y="164831"/>
                        <a:pt x="73620" y="164831"/>
                      </a:cubicBezTo>
                      <a:cubicBezTo>
                        <a:pt x="74111" y="164831"/>
                        <a:pt x="74479" y="164587"/>
                        <a:pt x="74847" y="164587"/>
                      </a:cubicBezTo>
                      <a:cubicBezTo>
                        <a:pt x="77915" y="168979"/>
                        <a:pt x="79755" y="174348"/>
                        <a:pt x="79755" y="180082"/>
                      </a:cubicBezTo>
                      <a:cubicBezTo>
                        <a:pt x="79755" y="195211"/>
                        <a:pt x="67362" y="207534"/>
                        <a:pt x="52148" y="2075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g2dcf90d79ab_0_38119"/>
                <p:cNvSpPr/>
                <p:nvPr/>
              </p:nvSpPr>
              <p:spPr>
                <a:xfrm>
                  <a:off x="1281727" y="3400915"/>
                  <a:ext cx="128712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12" h="231812" extrusionOk="0">
                      <a:moveTo>
                        <a:pt x="76688" y="128229"/>
                      </a:moveTo>
                      <a:cubicBezTo>
                        <a:pt x="69326" y="128229"/>
                        <a:pt x="62332" y="129815"/>
                        <a:pt x="55951" y="132499"/>
                      </a:cubicBezTo>
                      <a:lnTo>
                        <a:pt x="24540" y="88089"/>
                      </a:lnTo>
                      <a:lnTo>
                        <a:pt x="24540" y="12201"/>
                      </a:lnTo>
                      <a:cubicBezTo>
                        <a:pt x="24540" y="5490"/>
                        <a:pt x="19018" y="0"/>
                        <a:pt x="12270" y="0"/>
                      </a:cubicBez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91871"/>
                      </a:lnTo>
                      <a:cubicBezTo>
                        <a:pt x="0" y="94433"/>
                        <a:pt x="736" y="96873"/>
                        <a:pt x="2209" y="98947"/>
                      </a:cubicBezTo>
                      <a:lnTo>
                        <a:pt x="36442" y="147262"/>
                      </a:lnTo>
                      <a:cubicBezTo>
                        <a:pt x="29080" y="156169"/>
                        <a:pt x="24417" y="167515"/>
                        <a:pt x="24417" y="179960"/>
                      </a:cubicBezTo>
                      <a:cubicBezTo>
                        <a:pt x="24417" y="208510"/>
                        <a:pt x="47853" y="231813"/>
                        <a:pt x="76565" y="231813"/>
                      </a:cubicBezTo>
                      <a:cubicBezTo>
                        <a:pt x="105277" y="231813"/>
                        <a:pt x="128712" y="208510"/>
                        <a:pt x="128712" y="179960"/>
                      </a:cubicBezTo>
                      <a:cubicBezTo>
                        <a:pt x="128712" y="151410"/>
                        <a:pt x="105277" y="128107"/>
                        <a:pt x="76565" y="128107"/>
                      </a:cubicBezTo>
                      <a:close/>
                      <a:moveTo>
                        <a:pt x="76688" y="207534"/>
                      </a:moveTo>
                      <a:cubicBezTo>
                        <a:pt x="61473" y="207534"/>
                        <a:pt x="49080" y="195211"/>
                        <a:pt x="49080" y="180082"/>
                      </a:cubicBezTo>
                      <a:cubicBezTo>
                        <a:pt x="49080" y="174348"/>
                        <a:pt x="50921" y="168979"/>
                        <a:pt x="53988" y="164587"/>
                      </a:cubicBezTo>
                      <a:cubicBezTo>
                        <a:pt x="54479" y="164587"/>
                        <a:pt x="54847" y="164831"/>
                        <a:pt x="55215" y="164831"/>
                      </a:cubicBezTo>
                      <a:cubicBezTo>
                        <a:pt x="57669" y="164831"/>
                        <a:pt x="60123" y="164099"/>
                        <a:pt x="62332" y="162635"/>
                      </a:cubicBezTo>
                      <a:cubicBezTo>
                        <a:pt x="65154" y="160683"/>
                        <a:pt x="66872" y="157633"/>
                        <a:pt x="67362" y="154461"/>
                      </a:cubicBezTo>
                      <a:cubicBezTo>
                        <a:pt x="70307" y="153363"/>
                        <a:pt x="73497" y="152752"/>
                        <a:pt x="76810" y="152752"/>
                      </a:cubicBezTo>
                      <a:cubicBezTo>
                        <a:pt x="92025" y="152752"/>
                        <a:pt x="104418" y="165075"/>
                        <a:pt x="104418" y="180204"/>
                      </a:cubicBezTo>
                      <a:cubicBezTo>
                        <a:pt x="104418" y="195333"/>
                        <a:pt x="92025" y="207656"/>
                        <a:pt x="76810" y="2076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g2dcf90d79ab_0_38119"/>
                <p:cNvSpPr/>
                <p:nvPr/>
              </p:nvSpPr>
              <p:spPr>
                <a:xfrm>
                  <a:off x="1152892" y="3401037"/>
                  <a:ext cx="104295" cy="26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5" h="268414" extrusionOk="0">
                      <a:moveTo>
                        <a:pt x="61350" y="171664"/>
                      </a:moveTo>
                      <a:lnTo>
                        <a:pt x="61350" y="12201"/>
                      </a:lnTo>
                      <a:cubicBezTo>
                        <a:pt x="61350" y="5490"/>
                        <a:pt x="55828" y="0"/>
                        <a:pt x="49080" y="0"/>
                      </a:cubicBezTo>
                      <a:cubicBezTo>
                        <a:pt x="42332" y="0"/>
                        <a:pt x="36810" y="5490"/>
                        <a:pt x="36810" y="12201"/>
                      </a:cubicBezTo>
                      <a:lnTo>
                        <a:pt x="36810" y="173250"/>
                      </a:lnTo>
                      <a:cubicBezTo>
                        <a:pt x="15583" y="179472"/>
                        <a:pt x="0" y="197773"/>
                        <a:pt x="0" y="219612"/>
                      </a:cubicBezTo>
                      <a:cubicBezTo>
                        <a:pt x="0" y="246576"/>
                        <a:pt x="23436" y="268415"/>
                        <a:pt x="52148" y="268415"/>
                      </a:cubicBezTo>
                      <a:cubicBezTo>
                        <a:pt x="80859" y="268415"/>
                        <a:pt x="104295" y="246576"/>
                        <a:pt x="104295" y="219612"/>
                      </a:cubicBezTo>
                      <a:cubicBezTo>
                        <a:pt x="104295" y="195699"/>
                        <a:pt x="85767" y="175812"/>
                        <a:pt x="61350" y="171664"/>
                      </a:cubicBezTo>
                      <a:close/>
                      <a:moveTo>
                        <a:pt x="52148" y="244014"/>
                      </a:moveTo>
                      <a:cubicBezTo>
                        <a:pt x="36933" y="244014"/>
                        <a:pt x="24540" y="233033"/>
                        <a:pt x="24540" y="219612"/>
                      </a:cubicBezTo>
                      <a:cubicBezTo>
                        <a:pt x="24540" y="206191"/>
                        <a:pt x="36933" y="195211"/>
                        <a:pt x="52148" y="195211"/>
                      </a:cubicBezTo>
                      <a:cubicBezTo>
                        <a:pt x="67362" y="195211"/>
                        <a:pt x="79755" y="206191"/>
                        <a:pt x="79755" y="219612"/>
                      </a:cubicBezTo>
                      <a:cubicBezTo>
                        <a:pt x="79755" y="233033"/>
                        <a:pt x="67362" y="244014"/>
                        <a:pt x="52148" y="2440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g2dcf90d79ab_0_38119"/>
                <p:cNvSpPr/>
                <p:nvPr/>
              </p:nvSpPr>
              <p:spPr>
                <a:xfrm>
                  <a:off x="1386022" y="3352234"/>
                  <a:ext cx="184050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50" h="213511" extrusionOk="0">
                      <a:moveTo>
                        <a:pt x="171780" y="0"/>
                      </a:move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125545"/>
                      </a:lnTo>
                      <a:cubicBezTo>
                        <a:pt x="0" y="130913"/>
                        <a:pt x="3436" y="135550"/>
                        <a:pt x="8589" y="137136"/>
                      </a:cubicBezTo>
                      <a:lnTo>
                        <a:pt x="68344" y="155681"/>
                      </a:lnTo>
                      <a:cubicBezTo>
                        <a:pt x="67730" y="158609"/>
                        <a:pt x="67485" y="161659"/>
                        <a:pt x="67485" y="164709"/>
                      </a:cubicBezTo>
                      <a:cubicBezTo>
                        <a:pt x="67485" y="191673"/>
                        <a:pt x="89448" y="213512"/>
                        <a:pt x="116565" y="213512"/>
                      </a:cubicBezTo>
                      <a:cubicBezTo>
                        <a:pt x="143682" y="213512"/>
                        <a:pt x="165645" y="191673"/>
                        <a:pt x="165645" y="164709"/>
                      </a:cubicBezTo>
                      <a:cubicBezTo>
                        <a:pt x="165645" y="137746"/>
                        <a:pt x="143682" y="115906"/>
                        <a:pt x="116565" y="115906"/>
                      </a:cubicBezTo>
                      <a:cubicBezTo>
                        <a:pt x="101473" y="115906"/>
                        <a:pt x="88221" y="122861"/>
                        <a:pt x="79142" y="133475"/>
                      </a:cubicBezTo>
                      <a:lnTo>
                        <a:pt x="24540" y="116516"/>
                      </a:lnTo>
                      <a:lnTo>
                        <a:pt x="24540" y="24401"/>
                      </a:lnTo>
                      <a:lnTo>
                        <a:pt x="171780" y="24401"/>
                      </a:lnTo>
                      <a:cubicBezTo>
                        <a:pt x="178528" y="24401"/>
                        <a:pt x="184050" y="18911"/>
                        <a:pt x="184050" y="12201"/>
                      </a:cubicBezTo>
                      <a:cubicBezTo>
                        <a:pt x="184050" y="5490"/>
                        <a:pt x="178528" y="0"/>
                        <a:pt x="171780" y="0"/>
                      </a:cubicBezTo>
                      <a:close/>
                      <a:moveTo>
                        <a:pt x="116565" y="140308"/>
                      </a:moveTo>
                      <a:cubicBezTo>
                        <a:pt x="130062" y="140308"/>
                        <a:pt x="141105" y="151288"/>
                        <a:pt x="141105" y="164709"/>
                      </a:cubicBezTo>
                      <a:cubicBezTo>
                        <a:pt x="141105" y="178130"/>
                        <a:pt x="130062" y="189111"/>
                        <a:pt x="116565" y="189111"/>
                      </a:cubicBezTo>
                      <a:cubicBezTo>
                        <a:pt x="103068" y="189111"/>
                        <a:pt x="92025" y="178130"/>
                        <a:pt x="92025" y="164709"/>
                      </a:cubicBezTo>
                      <a:cubicBezTo>
                        <a:pt x="92025" y="151288"/>
                        <a:pt x="103068" y="140308"/>
                        <a:pt x="116565" y="14030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g2dcf90d79ab_0_38119"/>
                <p:cNvSpPr/>
                <p:nvPr/>
              </p:nvSpPr>
              <p:spPr>
                <a:xfrm>
                  <a:off x="1048597" y="3352234"/>
                  <a:ext cx="312885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85" h="24401" extrusionOk="0">
                      <a:moveTo>
                        <a:pt x="0" y="12201"/>
                      </a:move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300615" y="24401"/>
                      </a:lnTo>
                      <a:cubicBezTo>
                        <a:pt x="307364" y="24401"/>
                        <a:pt x="312885" y="18911"/>
                        <a:pt x="312885" y="12201"/>
                      </a:cubicBezTo>
                      <a:cubicBezTo>
                        <a:pt x="312885" y="5490"/>
                        <a:pt x="307364" y="0"/>
                        <a:pt x="30061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g2dcf90d79ab_0_38119"/>
                <p:cNvSpPr/>
                <p:nvPr/>
              </p:nvSpPr>
              <p:spPr>
                <a:xfrm>
                  <a:off x="981112" y="3089919"/>
                  <a:ext cx="441720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20" h="231812" extrusionOk="0">
                      <a:moveTo>
                        <a:pt x="429450" y="231813"/>
                      </a:moveTo>
                      <a:cubicBezTo>
                        <a:pt x="436199" y="231813"/>
                        <a:pt x="441720" y="226323"/>
                        <a:pt x="441720" y="219612"/>
                      </a:cubicBezTo>
                      <a:cubicBezTo>
                        <a:pt x="441720" y="98459"/>
                        <a:pt x="342701" y="0"/>
                        <a:pt x="220860" y="0"/>
                      </a:cubicBezTo>
                      <a:cubicBezTo>
                        <a:pt x="99019" y="0"/>
                        <a:pt x="0" y="98459"/>
                        <a:pt x="0" y="219612"/>
                      </a:cubicBezTo>
                      <a:cubicBezTo>
                        <a:pt x="0" y="226323"/>
                        <a:pt x="5521" y="231813"/>
                        <a:pt x="12270" y="231813"/>
                      </a:cubicBezTo>
                      <a:cubicBezTo>
                        <a:pt x="19019" y="231813"/>
                        <a:pt x="24540" y="226323"/>
                        <a:pt x="24540" y="219612"/>
                      </a:cubicBezTo>
                      <a:cubicBezTo>
                        <a:pt x="24540" y="112002"/>
                        <a:pt x="112639" y="24401"/>
                        <a:pt x="220860" y="24401"/>
                      </a:cubicBezTo>
                      <a:cubicBezTo>
                        <a:pt x="329081" y="24401"/>
                        <a:pt x="417180" y="112002"/>
                        <a:pt x="417180" y="219612"/>
                      </a:cubicBezTo>
                      <a:cubicBezTo>
                        <a:pt x="417180" y="226323"/>
                        <a:pt x="422702" y="231813"/>
                        <a:pt x="429450" y="2318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g2dcf90d79ab_0_38119"/>
                <p:cNvSpPr/>
                <p:nvPr/>
              </p:nvSpPr>
              <p:spPr>
                <a:xfrm>
                  <a:off x="839761" y="2949489"/>
                  <a:ext cx="730187" cy="37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187" h="372242" extrusionOk="0">
                      <a:moveTo>
                        <a:pt x="691905" y="283422"/>
                      </a:moveTo>
                      <a:lnTo>
                        <a:pt x="668224" y="283422"/>
                      </a:lnTo>
                      <a:cubicBezTo>
                        <a:pt x="660862" y="255116"/>
                        <a:pt x="649574" y="228153"/>
                        <a:pt x="634359" y="202897"/>
                      </a:cubicBezTo>
                      <a:lnTo>
                        <a:pt x="651046" y="186426"/>
                      </a:lnTo>
                      <a:cubicBezTo>
                        <a:pt x="658286" y="179228"/>
                        <a:pt x="662335" y="169711"/>
                        <a:pt x="662335" y="159585"/>
                      </a:cubicBezTo>
                      <a:cubicBezTo>
                        <a:pt x="662335" y="149458"/>
                        <a:pt x="658286" y="139942"/>
                        <a:pt x="651046" y="132743"/>
                      </a:cubicBezTo>
                      <a:lnTo>
                        <a:pt x="595586" y="78084"/>
                      </a:lnTo>
                      <a:cubicBezTo>
                        <a:pt x="580616" y="63322"/>
                        <a:pt x="556322" y="63322"/>
                        <a:pt x="541352" y="78084"/>
                      </a:cubicBezTo>
                      <a:lnTo>
                        <a:pt x="524543" y="94555"/>
                      </a:lnTo>
                      <a:cubicBezTo>
                        <a:pt x="498898" y="79548"/>
                        <a:pt x="471536" y="68324"/>
                        <a:pt x="442702" y="61125"/>
                      </a:cubicBezTo>
                      <a:lnTo>
                        <a:pt x="442702" y="37944"/>
                      </a:lnTo>
                      <a:cubicBezTo>
                        <a:pt x="442702" y="16959"/>
                        <a:pt x="425524" y="0"/>
                        <a:pt x="404297" y="0"/>
                      </a:cubicBezTo>
                      <a:lnTo>
                        <a:pt x="325891" y="0"/>
                      </a:lnTo>
                      <a:cubicBezTo>
                        <a:pt x="304664" y="0"/>
                        <a:pt x="287486" y="17081"/>
                        <a:pt x="287486" y="37944"/>
                      </a:cubicBezTo>
                      <a:lnTo>
                        <a:pt x="287486" y="61125"/>
                      </a:lnTo>
                      <a:cubicBezTo>
                        <a:pt x="258774" y="68324"/>
                        <a:pt x="231290" y="79548"/>
                        <a:pt x="205768" y="94555"/>
                      </a:cubicBezTo>
                      <a:lnTo>
                        <a:pt x="188958" y="78084"/>
                      </a:lnTo>
                      <a:cubicBezTo>
                        <a:pt x="173989" y="63322"/>
                        <a:pt x="149694" y="63322"/>
                        <a:pt x="134725" y="78084"/>
                      </a:cubicBezTo>
                      <a:lnTo>
                        <a:pt x="79264" y="132743"/>
                      </a:lnTo>
                      <a:cubicBezTo>
                        <a:pt x="72025" y="139942"/>
                        <a:pt x="67976" y="149458"/>
                        <a:pt x="67976" y="159585"/>
                      </a:cubicBezTo>
                      <a:cubicBezTo>
                        <a:pt x="67976" y="169711"/>
                        <a:pt x="72025" y="179350"/>
                        <a:pt x="79264" y="186426"/>
                      </a:cubicBezTo>
                      <a:lnTo>
                        <a:pt x="95951" y="202775"/>
                      </a:lnTo>
                      <a:cubicBezTo>
                        <a:pt x="80737" y="228031"/>
                        <a:pt x="69448" y="254994"/>
                        <a:pt x="62086" y="283300"/>
                      </a:cubicBezTo>
                      <a:lnTo>
                        <a:pt x="38405" y="283300"/>
                      </a:lnTo>
                      <a:cubicBezTo>
                        <a:pt x="17178" y="283300"/>
                        <a:pt x="0" y="300381"/>
                        <a:pt x="0" y="321244"/>
                      </a:cubicBezTo>
                      <a:lnTo>
                        <a:pt x="0" y="359920"/>
                      </a:lnTo>
                      <a:cubicBezTo>
                        <a:pt x="0" y="366630"/>
                        <a:pt x="5522" y="372121"/>
                        <a:pt x="12270" y="372121"/>
                      </a:cubicBezTo>
                      <a:cubicBezTo>
                        <a:pt x="19019" y="372121"/>
                        <a:pt x="24540" y="366630"/>
                        <a:pt x="24540" y="359920"/>
                      </a:cubicBezTo>
                      <a:lnTo>
                        <a:pt x="24540" y="321244"/>
                      </a:lnTo>
                      <a:cubicBezTo>
                        <a:pt x="24540" y="313801"/>
                        <a:pt x="30798" y="307701"/>
                        <a:pt x="38405" y="307701"/>
                      </a:cubicBezTo>
                      <a:lnTo>
                        <a:pt x="71780" y="307701"/>
                      </a:lnTo>
                      <a:cubicBezTo>
                        <a:pt x="77546" y="307701"/>
                        <a:pt x="82454" y="303675"/>
                        <a:pt x="83804" y="298185"/>
                      </a:cubicBezTo>
                      <a:cubicBezTo>
                        <a:pt x="91043" y="266097"/>
                        <a:pt x="103804" y="235595"/>
                        <a:pt x="121841" y="207656"/>
                      </a:cubicBezTo>
                      <a:cubicBezTo>
                        <a:pt x="125031" y="202775"/>
                        <a:pt x="124295" y="196431"/>
                        <a:pt x="120123" y="192405"/>
                      </a:cubicBezTo>
                      <a:lnTo>
                        <a:pt x="96565" y="169101"/>
                      </a:lnTo>
                      <a:cubicBezTo>
                        <a:pt x="93988" y="166539"/>
                        <a:pt x="92516" y="163123"/>
                        <a:pt x="92516" y="159585"/>
                      </a:cubicBezTo>
                      <a:cubicBezTo>
                        <a:pt x="92516" y="156047"/>
                        <a:pt x="93988" y="152630"/>
                        <a:pt x="96565" y="150068"/>
                      </a:cubicBezTo>
                      <a:lnTo>
                        <a:pt x="152025" y="95409"/>
                      </a:lnTo>
                      <a:cubicBezTo>
                        <a:pt x="157424" y="90041"/>
                        <a:pt x="166259" y="90041"/>
                        <a:pt x="171657" y="95409"/>
                      </a:cubicBezTo>
                      <a:lnTo>
                        <a:pt x="195216" y="118713"/>
                      </a:lnTo>
                      <a:cubicBezTo>
                        <a:pt x="199265" y="122739"/>
                        <a:pt x="205523" y="123471"/>
                        <a:pt x="210430" y="120421"/>
                      </a:cubicBezTo>
                      <a:cubicBezTo>
                        <a:pt x="238774" y="102608"/>
                        <a:pt x="269695" y="90041"/>
                        <a:pt x="302333" y="82843"/>
                      </a:cubicBezTo>
                      <a:cubicBezTo>
                        <a:pt x="307977" y="81623"/>
                        <a:pt x="312026" y="76620"/>
                        <a:pt x="312026" y="70886"/>
                      </a:cubicBezTo>
                      <a:lnTo>
                        <a:pt x="312026" y="38066"/>
                      </a:lnTo>
                      <a:cubicBezTo>
                        <a:pt x="312026" y="30624"/>
                        <a:pt x="318284" y="24523"/>
                        <a:pt x="325891" y="24523"/>
                      </a:cubicBezTo>
                      <a:lnTo>
                        <a:pt x="404297" y="24523"/>
                      </a:lnTo>
                      <a:cubicBezTo>
                        <a:pt x="411904" y="24523"/>
                        <a:pt x="418162" y="30624"/>
                        <a:pt x="418162" y="38066"/>
                      </a:cubicBezTo>
                      <a:lnTo>
                        <a:pt x="418162" y="70886"/>
                      </a:lnTo>
                      <a:cubicBezTo>
                        <a:pt x="418162" y="76620"/>
                        <a:pt x="422211" y="81623"/>
                        <a:pt x="427855" y="82843"/>
                      </a:cubicBezTo>
                      <a:cubicBezTo>
                        <a:pt x="460493" y="89919"/>
                        <a:pt x="491414" y="102608"/>
                        <a:pt x="519757" y="120421"/>
                      </a:cubicBezTo>
                      <a:cubicBezTo>
                        <a:pt x="524543" y="123471"/>
                        <a:pt x="530923" y="122739"/>
                        <a:pt x="534972" y="118713"/>
                      </a:cubicBezTo>
                      <a:lnTo>
                        <a:pt x="558530" y="95531"/>
                      </a:lnTo>
                      <a:cubicBezTo>
                        <a:pt x="563929" y="90163"/>
                        <a:pt x="572764" y="90163"/>
                        <a:pt x="578162" y="95531"/>
                      </a:cubicBezTo>
                      <a:lnTo>
                        <a:pt x="633623" y="150190"/>
                      </a:lnTo>
                      <a:cubicBezTo>
                        <a:pt x="636200" y="152752"/>
                        <a:pt x="637672" y="156169"/>
                        <a:pt x="637672" y="159707"/>
                      </a:cubicBezTo>
                      <a:cubicBezTo>
                        <a:pt x="637672" y="163245"/>
                        <a:pt x="636200" y="166661"/>
                        <a:pt x="633623" y="169223"/>
                      </a:cubicBezTo>
                      <a:lnTo>
                        <a:pt x="610064" y="192527"/>
                      </a:lnTo>
                      <a:cubicBezTo>
                        <a:pt x="606015" y="196553"/>
                        <a:pt x="605279" y="202897"/>
                        <a:pt x="608347" y="207778"/>
                      </a:cubicBezTo>
                      <a:cubicBezTo>
                        <a:pt x="626384" y="235717"/>
                        <a:pt x="639144" y="266219"/>
                        <a:pt x="646384" y="298307"/>
                      </a:cubicBezTo>
                      <a:cubicBezTo>
                        <a:pt x="647611" y="303919"/>
                        <a:pt x="652641" y="307823"/>
                        <a:pt x="658408" y="307823"/>
                      </a:cubicBezTo>
                      <a:lnTo>
                        <a:pt x="691783" y="307823"/>
                      </a:lnTo>
                      <a:cubicBezTo>
                        <a:pt x="699390" y="307823"/>
                        <a:pt x="705648" y="313923"/>
                        <a:pt x="705648" y="321366"/>
                      </a:cubicBezTo>
                      <a:lnTo>
                        <a:pt x="705648" y="360042"/>
                      </a:lnTo>
                      <a:cubicBezTo>
                        <a:pt x="705648" y="366752"/>
                        <a:pt x="711169" y="372243"/>
                        <a:pt x="717918" y="372243"/>
                      </a:cubicBezTo>
                      <a:cubicBezTo>
                        <a:pt x="724666" y="372243"/>
                        <a:pt x="730188" y="366752"/>
                        <a:pt x="730188" y="360042"/>
                      </a:cubicBezTo>
                      <a:lnTo>
                        <a:pt x="730188" y="321366"/>
                      </a:lnTo>
                      <a:cubicBezTo>
                        <a:pt x="730188" y="300381"/>
                        <a:pt x="713010" y="283422"/>
                        <a:pt x="691783" y="2834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g2dcf90d79ab_0_38119"/>
                <p:cNvSpPr/>
                <p:nvPr/>
              </p:nvSpPr>
              <p:spPr>
                <a:xfrm>
                  <a:off x="1116082" y="3218026"/>
                  <a:ext cx="177915" cy="1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103705" extrusionOk="0">
                      <a:moveTo>
                        <a:pt x="24540" y="91505"/>
                      </a:moveTo>
                      <a:cubicBezTo>
                        <a:pt x="24540" y="54537"/>
                        <a:pt x="53375" y="24401"/>
                        <a:pt x="88958" y="24401"/>
                      </a:cubicBezTo>
                      <a:cubicBezTo>
                        <a:pt x="124541" y="24401"/>
                        <a:pt x="153375" y="54537"/>
                        <a:pt x="153375" y="91505"/>
                      </a:cubicBezTo>
                      <a:cubicBezTo>
                        <a:pt x="153375" y="98215"/>
                        <a:pt x="158897" y="103706"/>
                        <a:pt x="165645" y="103706"/>
                      </a:cubicBezTo>
                      <a:cubicBezTo>
                        <a:pt x="172393" y="103706"/>
                        <a:pt x="177915" y="98215"/>
                        <a:pt x="177915" y="91505"/>
                      </a:cubicBezTo>
                      <a:cubicBezTo>
                        <a:pt x="177915" y="40994"/>
                        <a:pt x="138038" y="0"/>
                        <a:pt x="88958" y="0"/>
                      </a:cubicBezTo>
                      <a:cubicBezTo>
                        <a:pt x="39878" y="0"/>
                        <a:pt x="0" y="40994"/>
                        <a:pt x="0" y="91505"/>
                      </a:cubicBezTo>
                      <a:cubicBezTo>
                        <a:pt x="0" y="98215"/>
                        <a:pt x="5522" y="103706"/>
                        <a:pt x="12270" y="103706"/>
                      </a:cubicBezTo>
                      <a:cubicBezTo>
                        <a:pt x="19018" y="103706"/>
                        <a:pt x="24540" y="98215"/>
                        <a:pt x="24540" y="915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479" name="Google Shape;2479;g2dcf90d79ab_0_38119"/>
          <p:cNvSpPr/>
          <p:nvPr/>
        </p:nvSpPr>
        <p:spPr>
          <a:xfrm>
            <a:off x="6222774" y="3374780"/>
            <a:ext cx="48795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C0882B"/>
                </a:solidFill>
                <a:latin typeface="Open Sans"/>
                <a:ea typeface="Open Sans"/>
                <a:cs typeface="Open Sans"/>
                <a:sym typeface="Open Sans"/>
              </a:rPr>
              <a:t>Concept 2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Autonomous agents empower every individual and team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C0882B"/>
                </a:solidFill>
                <a:latin typeface="Open Sans"/>
                <a:ea typeface="Open Sans"/>
                <a:cs typeface="Open Sans"/>
                <a:sym typeface="Open Sans"/>
              </a:rPr>
              <a:t>Value Creation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Increased scalability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Significant cost reductions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0" name="Google Shape;2480;g2dcf90d79ab_0_38119"/>
          <p:cNvCxnSpPr/>
          <p:nvPr/>
        </p:nvCxnSpPr>
        <p:spPr>
          <a:xfrm>
            <a:off x="5785804" y="1052779"/>
            <a:ext cx="0" cy="540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81" name="Google Shape;2481;g2dcf90d79ab_0_38119"/>
          <p:cNvGrpSpPr/>
          <p:nvPr/>
        </p:nvGrpSpPr>
        <p:grpSpPr>
          <a:xfrm>
            <a:off x="772678" y="1372068"/>
            <a:ext cx="4272838" cy="1750032"/>
            <a:chOff x="640013" y="1143468"/>
            <a:chExt cx="4272838" cy="1750032"/>
          </a:xfrm>
        </p:grpSpPr>
        <p:grpSp>
          <p:nvGrpSpPr>
            <p:cNvPr id="2482" name="Google Shape;2482;g2dcf90d79ab_0_38119"/>
            <p:cNvGrpSpPr/>
            <p:nvPr/>
          </p:nvGrpSpPr>
          <p:grpSpPr>
            <a:xfrm>
              <a:off x="640013" y="1143468"/>
              <a:ext cx="751815" cy="751815"/>
              <a:chOff x="1106806" y="3415147"/>
              <a:chExt cx="813300" cy="813300"/>
            </a:xfrm>
          </p:grpSpPr>
          <p:sp>
            <p:nvSpPr>
              <p:cNvPr id="2483" name="Google Shape;2483;g2dcf90d79ab_0_38119"/>
              <p:cNvSpPr/>
              <p:nvPr/>
            </p:nvSpPr>
            <p:spPr>
              <a:xfrm>
                <a:off x="1106806" y="3415147"/>
                <a:ext cx="813300" cy="813300"/>
              </a:xfrm>
              <a:prstGeom prst="ellipse">
                <a:avLst/>
              </a:prstGeom>
              <a:solidFill>
                <a:srgbClr val="805B1D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91F2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84" name="Google Shape;2484;g2dcf90d79ab_0_38119"/>
              <p:cNvGrpSpPr/>
              <p:nvPr/>
            </p:nvGrpSpPr>
            <p:grpSpPr>
              <a:xfrm>
                <a:off x="1364992" y="3573388"/>
                <a:ext cx="292597" cy="471851"/>
                <a:chOff x="1364992" y="3573388"/>
                <a:chExt cx="292597" cy="471851"/>
              </a:xfrm>
            </p:grpSpPr>
            <p:sp>
              <p:nvSpPr>
                <p:cNvPr id="2485" name="Google Shape;2485;g2dcf90d79ab_0_38119"/>
                <p:cNvSpPr/>
                <p:nvPr/>
              </p:nvSpPr>
              <p:spPr>
                <a:xfrm>
                  <a:off x="1364992" y="3817839"/>
                  <a:ext cx="292597" cy="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7" h="227400" extrusionOk="0">
                      <a:moveTo>
                        <a:pt x="0" y="227400"/>
                      </a:moveTo>
                      <a:lnTo>
                        <a:pt x="0" y="147606"/>
                      </a:lnTo>
                      <a:cubicBezTo>
                        <a:pt x="0" y="66075"/>
                        <a:pt x="65490" y="0"/>
                        <a:pt x="146299" y="0"/>
                      </a:cubicBezTo>
                      <a:lnTo>
                        <a:pt x="146299" y="0"/>
                      </a:lnTo>
                      <a:cubicBezTo>
                        <a:pt x="227107" y="0"/>
                        <a:pt x="292597" y="66075"/>
                        <a:pt x="292597" y="147606"/>
                      </a:cubicBezTo>
                      <a:lnTo>
                        <a:pt x="292597" y="227400"/>
                      </a:lnTo>
                      <a:lnTo>
                        <a:pt x="0" y="227400"/>
                      </a:ln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g2dcf90d79ab_0_38119"/>
                <p:cNvSpPr/>
                <p:nvPr/>
              </p:nvSpPr>
              <p:spPr>
                <a:xfrm>
                  <a:off x="1429076" y="3573388"/>
                  <a:ext cx="164427" cy="1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27" h="165897" extrusionOk="0">
                      <a:moveTo>
                        <a:pt x="164428" y="82949"/>
                      </a:moveTo>
                      <a:cubicBezTo>
                        <a:pt x="164428" y="128760"/>
                        <a:pt x="127619" y="165898"/>
                        <a:pt x="82214" y="165898"/>
                      </a:cubicBezTo>
                      <a:cubicBezTo>
                        <a:pt x="36808" y="165898"/>
                        <a:pt x="0" y="128760"/>
                        <a:pt x="0" y="82949"/>
                      </a:cubicBezTo>
                      <a:cubicBezTo>
                        <a:pt x="0" y="37137"/>
                        <a:pt x="36808" y="0"/>
                        <a:pt x="82214" y="0"/>
                      </a:cubicBezTo>
                      <a:cubicBezTo>
                        <a:pt x="127619" y="0"/>
                        <a:pt x="164428" y="37137"/>
                        <a:pt x="164428" y="82949"/>
                      </a:cubicBez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87" name="Google Shape;2487;g2dcf90d79ab_0_38119"/>
            <p:cNvGrpSpPr/>
            <p:nvPr/>
          </p:nvGrpSpPr>
          <p:grpSpPr>
            <a:xfrm>
              <a:off x="1813687" y="1143468"/>
              <a:ext cx="751815" cy="751815"/>
              <a:chOff x="1106806" y="3415147"/>
              <a:chExt cx="813300" cy="813300"/>
            </a:xfrm>
          </p:grpSpPr>
          <p:sp>
            <p:nvSpPr>
              <p:cNvPr id="2488" name="Google Shape;2488;g2dcf90d79ab_0_38119"/>
              <p:cNvSpPr/>
              <p:nvPr/>
            </p:nvSpPr>
            <p:spPr>
              <a:xfrm>
                <a:off x="1106806" y="3415147"/>
                <a:ext cx="813300" cy="813300"/>
              </a:xfrm>
              <a:prstGeom prst="ellipse">
                <a:avLst/>
              </a:prstGeom>
              <a:solidFill>
                <a:srgbClr val="805B1D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91F2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89" name="Google Shape;2489;g2dcf90d79ab_0_38119"/>
              <p:cNvGrpSpPr/>
              <p:nvPr/>
            </p:nvGrpSpPr>
            <p:grpSpPr>
              <a:xfrm>
                <a:off x="1364992" y="3573388"/>
                <a:ext cx="292597" cy="471851"/>
                <a:chOff x="1364992" y="3573388"/>
                <a:chExt cx="292597" cy="471851"/>
              </a:xfrm>
            </p:grpSpPr>
            <p:sp>
              <p:nvSpPr>
                <p:cNvPr id="2490" name="Google Shape;2490;g2dcf90d79ab_0_38119"/>
                <p:cNvSpPr/>
                <p:nvPr/>
              </p:nvSpPr>
              <p:spPr>
                <a:xfrm>
                  <a:off x="1364992" y="3817839"/>
                  <a:ext cx="292597" cy="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7" h="227400" extrusionOk="0">
                      <a:moveTo>
                        <a:pt x="0" y="227400"/>
                      </a:moveTo>
                      <a:lnTo>
                        <a:pt x="0" y="147606"/>
                      </a:lnTo>
                      <a:cubicBezTo>
                        <a:pt x="0" y="66075"/>
                        <a:pt x="65490" y="0"/>
                        <a:pt x="146299" y="0"/>
                      </a:cubicBezTo>
                      <a:lnTo>
                        <a:pt x="146299" y="0"/>
                      </a:lnTo>
                      <a:cubicBezTo>
                        <a:pt x="227107" y="0"/>
                        <a:pt x="292597" y="66075"/>
                        <a:pt x="292597" y="147606"/>
                      </a:cubicBezTo>
                      <a:lnTo>
                        <a:pt x="292597" y="227400"/>
                      </a:lnTo>
                      <a:lnTo>
                        <a:pt x="0" y="227400"/>
                      </a:ln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1" name="Google Shape;2491;g2dcf90d79ab_0_38119"/>
                <p:cNvSpPr/>
                <p:nvPr/>
              </p:nvSpPr>
              <p:spPr>
                <a:xfrm>
                  <a:off x="1429076" y="3573388"/>
                  <a:ext cx="164427" cy="1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27" h="165897" extrusionOk="0">
                      <a:moveTo>
                        <a:pt x="164428" y="82949"/>
                      </a:moveTo>
                      <a:cubicBezTo>
                        <a:pt x="164428" y="128760"/>
                        <a:pt x="127619" y="165898"/>
                        <a:pt x="82214" y="165898"/>
                      </a:cubicBezTo>
                      <a:cubicBezTo>
                        <a:pt x="36808" y="165898"/>
                        <a:pt x="0" y="128760"/>
                        <a:pt x="0" y="82949"/>
                      </a:cubicBezTo>
                      <a:cubicBezTo>
                        <a:pt x="0" y="37137"/>
                        <a:pt x="36808" y="0"/>
                        <a:pt x="82214" y="0"/>
                      </a:cubicBezTo>
                      <a:cubicBezTo>
                        <a:pt x="127619" y="0"/>
                        <a:pt x="164428" y="37137"/>
                        <a:pt x="164428" y="82949"/>
                      </a:cubicBez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92" name="Google Shape;2492;g2dcf90d79ab_0_38119"/>
            <p:cNvGrpSpPr/>
            <p:nvPr/>
          </p:nvGrpSpPr>
          <p:grpSpPr>
            <a:xfrm>
              <a:off x="2987361" y="1143468"/>
              <a:ext cx="751815" cy="751815"/>
              <a:chOff x="1106806" y="3415147"/>
              <a:chExt cx="813300" cy="813300"/>
            </a:xfrm>
          </p:grpSpPr>
          <p:sp>
            <p:nvSpPr>
              <p:cNvPr id="2493" name="Google Shape;2493;g2dcf90d79ab_0_38119"/>
              <p:cNvSpPr/>
              <p:nvPr/>
            </p:nvSpPr>
            <p:spPr>
              <a:xfrm>
                <a:off x="1106806" y="3415147"/>
                <a:ext cx="813300" cy="813300"/>
              </a:xfrm>
              <a:prstGeom prst="ellipse">
                <a:avLst/>
              </a:prstGeom>
              <a:solidFill>
                <a:srgbClr val="805B1D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91F2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94" name="Google Shape;2494;g2dcf90d79ab_0_38119"/>
              <p:cNvGrpSpPr/>
              <p:nvPr/>
            </p:nvGrpSpPr>
            <p:grpSpPr>
              <a:xfrm>
                <a:off x="1364992" y="3573388"/>
                <a:ext cx="292597" cy="471851"/>
                <a:chOff x="1364992" y="3573388"/>
                <a:chExt cx="292597" cy="471851"/>
              </a:xfrm>
            </p:grpSpPr>
            <p:sp>
              <p:nvSpPr>
                <p:cNvPr id="2495" name="Google Shape;2495;g2dcf90d79ab_0_38119"/>
                <p:cNvSpPr/>
                <p:nvPr/>
              </p:nvSpPr>
              <p:spPr>
                <a:xfrm>
                  <a:off x="1364992" y="3817839"/>
                  <a:ext cx="292597" cy="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7" h="227400" extrusionOk="0">
                      <a:moveTo>
                        <a:pt x="0" y="227400"/>
                      </a:moveTo>
                      <a:lnTo>
                        <a:pt x="0" y="147606"/>
                      </a:lnTo>
                      <a:cubicBezTo>
                        <a:pt x="0" y="66075"/>
                        <a:pt x="65490" y="0"/>
                        <a:pt x="146299" y="0"/>
                      </a:cubicBezTo>
                      <a:lnTo>
                        <a:pt x="146299" y="0"/>
                      </a:lnTo>
                      <a:cubicBezTo>
                        <a:pt x="227107" y="0"/>
                        <a:pt x="292597" y="66075"/>
                        <a:pt x="292597" y="147606"/>
                      </a:cubicBezTo>
                      <a:lnTo>
                        <a:pt x="292597" y="227400"/>
                      </a:lnTo>
                      <a:lnTo>
                        <a:pt x="0" y="227400"/>
                      </a:ln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g2dcf90d79ab_0_38119"/>
                <p:cNvSpPr/>
                <p:nvPr/>
              </p:nvSpPr>
              <p:spPr>
                <a:xfrm>
                  <a:off x="1429076" y="3573388"/>
                  <a:ext cx="164427" cy="1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27" h="165897" extrusionOk="0">
                      <a:moveTo>
                        <a:pt x="164428" y="82949"/>
                      </a:moveTo>
                      <a:cubicBezTo>
                        <a:pt x="164428" y="128760"/>
                        <a:pt x="127619" y="165898"/>
                        <a:pt x="82214" y="165898"/>
                      </a:cubicBezTo>
                      <a:cubicBezTo>
                        <a:pt x="36808" y="165898"/>
                        <a:pt x="0" y="128760"/>
                        <a:pt x="0" y="82949"/>
                      </a:cubicBezTo>
                      <a:cubicBezTo>
                        <a:pt x="0" y="37137"/>
                        <a:pt x="36808" y="0"/>
                        <a:pt x="82214" y="0"/>
                      </a:cubicBezTo>
                      <a:cubicBezTo>
                        <a:pt x="127619" y="0"/>
                        <a:pt x="164428" y="37137"/>
                        <a:pt x="164428" y="82949"/>
                      </a:cubicBez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97" name="Google Shape;2497;g2dcf90d79ab_0_38119"/>
            <p:cNvGrpSpPr/>
            <p:nvPr/>
          </p:nvGrpSpPr>
          <p:grpSpPr>
            <a:xfrm>
              <a:off x="4161036" y="1143468"/>
              <a:ext cx="751815" cy="751815"/>
              <a:chOff x="1106806" y="3415147"/>
              <a:chExt cx="813300" cy="813300"/>
            </a:xfrm>
          </p:grpSpPr>
          <p:sp>
            <p:nvSpPr>
              <p:cNvPr id="2498" name="Google Shape;2498;g2dcf90d79ab_0_38119"/>
              <p:cNvSpPr/>
              <p:nvPr/>
            </p:nvSpPr>
            <p:spPr>
              <a:xfrm>
                <a:off x="1106806" y="3415147"/>
                <a:ext cx="813300" cy="813300"/>
              </a:xfrm>
              <a:prstGeom prst="ellipse">
                <a:avLst/>
              </a:prstGeom>
              <a:solidFill>
                <a:srgbClr val="805B1D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91F2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99" name="Google Shape;2499;g2dcf90d79ab_0_38119"/>
              <p:cNvGrpSpPr/>
              <p:nvPr/>
            </p:nvGrpSpPr>
            <p:grpSpPr>
              <a:xfrm>
                <a:off x="1364992" y="3573388"/>
                <a:ext cx="292597" cy="471851"/>
                <a:chOff x="1364992" y="3573388"/>
                <a:chExt cx="292597" cy="471851"/>
              </a:xfrm>
            </p:grpSpPr>
            <p:sp>
              <p:nvSpPr>
                <p:cNvPr id="2500" name="Google Shape;2500;g2dcf90d79ab_0_38119"/>
                <p:cNvSpPr/>
                <p:nvPr/>
              </p:nvSpPr>
              <p:spPr>
                <a:xfrm>
                  <a:off x="1364992" y="3817839"/>
                  <a:ext cx="292597" cy="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7" h="227400" extrusionOk="0">
                      <a:moveTo>
                        <a:pt x="0" y="227400"/>
                      </a:moveTo>
                      <a:lnTo>
                        <a:pt x="0" y="147606"/>
                      </a:lnTo>
                      <a:cubicBezTo>
                        <a:pt x="0" y="66075"/>
                        <a:pt x="65490" y="0"/>
                        <a:pt x="146299" y="0"/>
                      </a:cubicBezTo>
                      <a:lnTo>
                        <a:pt x="146299" y="0"/>
                      </a:lnTo>
                      <a:cubicBezTo>
                        <a:pt x="227107" y="0"/>
                        <a:pt x="292597" y="66075"/>
                        <a:pt x="292597" y="147606"/>
                      </a:cubicBezTo>
                      <a:lnTo>
                        <a:pt x="292597" y="227400"/>
                      </a:lnTo>
                      <a:lnTo>
                        <a:pt x="0" y="227400"/>
                      </a:ln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1" name="Google Shape;2501;g2dcf90d79ab_0_38119"/>
                <p:cNvSpPr/>
                <p:nvPr/>
              </p:nvSpPr>
              <p:spPr>
                <a:xfrm>
                  <a:off x="1429076" y="3573388"/>
                  <a:ext cx="164427" cy="1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27" h="165897" extrusionOk="0">
                      <a:moveTo>
                        <a:pt x="164428" y="82949"/>
                      </a:moveTo>
                      <a:cubicBezTo>
                        <a:pt x="164428" y="128760"/>
                        <a:pt x="127619" y="165898"/>
                        <a:pt x="82214" y="165898"/>
                      </a:cubicBezTo>
                      <a:cubicBezTo>
                        <a:pt x="36808" y="165898"/>
                        <a:pt x="0" y="128760"/>
                        <a:pt x="0" y="82949"/>
                      </a:cubicBezTo>
                      <a:cubicBezTo>
                        <a:pt x="0" y="37137"/>
                        <a:pt x="36808" y="0"/>
                        <a:pt x="82214" y="0"/>
                      </a:cubicBezTo>
                      <a:cubicBezTo>
                        <a:pt x="127619" y="0"/>
                        <a:pt x="164428" y="37137"/>
                        <a:pt x="164428" y="82949"/>
                      </a:cubicBezTo>
                      <a:close/>
                    </a:path>
                  </a:pathLst>
                </a:custGeom>
                <a:noFill/>
                <a:ln w="205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02" name="Google Shape;2502;g2dcf90d79ab_0_38119"/>
            <p:cNvGrpSpPr/>
            <p:nvPr/>
          </p:nvGrpSpPr>
          <p:grpSpPr>
            <a:xfrm>
              <a:off x="1255195" y="2197951"/>
              <a:ext cx="695549" cy="695549"/>
              <a:chOff x="7689002" y="1960738"/>
              <a:chExt cx="1273200" cy="1273200"/>
            </a:xfrm>
          </p:grpSpPr>
          <p:sp>
            <p:nvSpPr>
              <p:cNvPr id="2503" name="Google Shape;2503;g2dcf90d79ab_0_38119"/>
              <p:cNvSpPr/>
              <p:nvPr/>
            </p:nvSpPr>
            <p:spPr>
              <a:xfrm>
                <a:off x="7689002" y="1960738"/>
                <a:ext cx="1273200" cy="1273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04" name="Google Shape;2504;g2dcf90d79ab_0_38119"/>
              <p:cNvGrpSpPr/>
              <p:nvPr/>
            </p:nvGrpSpPr>
            <p:grpSpPr>
              <a:xfrm>
                <a:off x="7960419" y="2233320"/>
                <a:ext cx="730311" cy="719962"/>
                <a:chOff x="839761" y="2949489"/>
                <a:chExt cx="730311" cy="719962"/>
              </a:xfrm>
            </p:grpSpPr>
            <p:sp>
              <p:nvSpPr>
                <p:cNvPr id="2505" name="Google Shape;2505;g2dcf90d79ab_0_38119"/>
                <p:cNvSpPr/>
                <p:nvPr/>
              </p:nvSpPr>
              <p:spPr>
                <a:xfrm>
                  <a:off x="840007" y="3352356"/>
                  <a:ext cx="177915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213511" extrusionOk="0">
                      <a:moveTo>
                        <a:pt x="171167" y="123715"/>
                      </a:moveTo>
                      <a:cubicBezTo>
                        <a:pt x="175338" y="121641"/>
                        <a:pt x="177915" y="117371"/>
                        <a:pt x="177915" y="112856"/>
                      </a:cubicBezTo>
                      <a:lnTo>
                        <a:pt x="177915" y="12201"/>
                      </a:lnTo>
                      <a:cubicBezTo>
                        <a:pt x="177915" y="5490"/>
                        <a:pt x="172394" y="0"/>
                        <a:pt x="16564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153375" y="24401"/>
                      </a:lnTo>
                      <a:lnTo>
                        <a:pt x="153375" y="105414"/>
                      </a:lnTo>
                      <a:lnTo>
                        <a:pt x="101841" y="130913"/>
                      </a:lnTo>
                      <a:cubicBezTo>
                        <a:pt x="92393" y="121641"/>
                        <a:pt x="79142" y="115906"/>
                        <a:pt x="64418" y="115906"/>
                      </a:cubicBezTo>
                      <a:cubicBezTo>
                        <a:pt x="35706" y="115906"/>
                        <a:pt x="12270" y="137746"/>
                        <a:pt x="12270" y="164709"/>
                      </a:cubicBezTo>
                      <a:cubicBezTo>
                        <a:pt x="12270" y="191673"/>
                        <a:pt x="35706" y="213512"/>
                        <a:pt x="64418" y="213512"/>
                      </a:cubicBezTo>
                      <a:cubicBezTo>
                        <a:pt x="93129" y="213512"/>
                        <a:pt x="116565" y="191673"/>
                        <a:pt x="116565" y="164709"/>
                      </a:cubicBezTo>
                      <a:cubicBezTo>
                        <a:pt x="116565" y="160317"/>
                        <a:pt x="115706" y="156047"/>
                        <a:pt x="114479" y="151898"/>
                      </a:cubicBezTo>
                      <a:lnTo>
                        <a:pt x="171044" y="123837"/>
                      </a:lnTo>
                      <a:close/>
                      <a:moveTo>
                        <a:pt x="64418" y="188989"/>
                      </a:moveTo>
                      <a:cubicBezTo>
                        <a:pt x="49203" y="188989"/>
                        <a:pt x="36810" y="178008"/>
                        <a:pt x="36810" y="164587"/>
                      </a:cubicBezTo>
                      <a:cubicBezTo>
                        <a:pt x="36810" y="151166"/>
                        <a:pt x="49203" y="140186"/>
                        <a:pt x="64418" y="140186"/>
                      </a:cubicBezTo>
                      <a:cubicBezTo>
                        <a:pt x="73620" y="140186"/>
                        <a:pt x="81841" y="144212"/>
                        <a:pt x="86872" y="150434"/>
                      </a:cubicBezTo>
                      <a:cubicBezTo>
                        <a:pt x="86994" y="150800"/>
                        <a:pt x="86994" y="151288"/>
                        <a:pt x="87240" y="151776"/>
                      </a:cubicBezTo>
                      <a:cubicBezTo>
                        <a:pt x="87976" y="153119"/>
                        <a:pt x="88835" y="154217"/>
                        <a:pt x="89939" y="155193"/>
                      </a:cubicBezTo>
                      <a:cubicBezTo>
                        <a:pt x="91289" y="158121"/>
                        <a:pt x="92148" y="161293"/>
                        <a:pt x="92148" y="164587"/>
                      </a:cubicBezTo>
                      <a:cubicBezTo>
                        <a:pt x="92148" y="178008"/>
                        <a:pt x="79755" y="188989"/>
                        <a:pt x="64540" y="1889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6" name="Google Shape;2506;g2dcf90d79ab_0_38119"/>
                <p:cNvSpPr/>
                <p:nvPr/>
              </p:nvSpPr>
              <p:spPr>
                <a:xfrm>
                  <a:off x="993382" y="3401037"/>
                  <a:ext cx="128835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5" h="231812" extrusionOk="0">
                      <a:moveTo>
                        <a:pt x="116565" y="0"/>
                      </a:moveTo>
                      <a:cubicBezTo>
                        <a:pt x="109817" y="0"/>
                        <a:pt x="104295" y="5490"/>
                        <a:pt x="104295" y="12201"/>
                      </a:cubicBezTo>
                      <a:lnTo>
                        <a:pt x="104295" y="100534"/>
                      </a:lnTo>
                      <a:lnTo>
                        <a:pt x="74479" y="133353"/>
                      </a:lnTo>
                      <a:cubicBezTo>
                        <a:pt x="67730" y="130059"/>
                        <a:pt x="60123" y="128107"/>
                        <a:pt x="52148" y="128107"/>
                      </a:cubicBezTo>
                      <a:cubicBezTo>
                        <a:pt x="23436" y="128107"/>
                        <a:pt x="0" y="151410"/>
                        <a:pt x="0" y="179960"/>
                      </a:cubicBezTo>
                      <a:cubicBezTo>
                        <a:pt x="0" y="208510"/>
                        <a:pt x="23436" y="231813"/>
                        <a:pt x="52148" y="231813"/>
                      </a:cubicBezTo>
                      <a:cubicBezTo>
                        <a:pt x="80859" y="231813"/>
                        <a:pt x="104295" y="208510"/>
                        <a:pt x="104295" y="179960"/>
                      </a:cubicBezTo>
                      <a:cubicBezTo>
                        <a:pt x="104295" y="168247"/>
                        <a:pt x="100246" y="157511"/>
                        <a:pt x="93497" y="148726"/>
                      </a:cubicBezTo>
                      <a:lnTo>
                        <a:pt x="125645" y="113344"/>
                      </a:lnTo>
                      <a:cubicBezTo>
                        <a:pt x="127731" y="111148"/>
                        <a:pt x="128835" y="108220"/>
                        <a:pt x="128835" y="105170"/>
                      </a:cubicBezTo>
                      <a:lnTo>
                        <a:pt x="128835" y="12201"/>
                      </a:lnTo>
                      <a:cubicBezTo>
                        <a:pt x="128835" y="5490"/>
                        <a:pt x="123313" y="0"/>
                        <a:pt x="116565" y="0"/>
                      </a:cubicBezTo>
                      <a:close/>
                      <a:moveTo>
                        <a:pt x="52148" y="207412"/>
                      </a:moveTo>
                      <a:cubicBezTo>
                        <a:pt x="36933" y="207412"/>
                        <a:pt x="24540" y="195089"/>
                        <a:pt x="24540" y="179960"/>
                      </a:cubicBezTo>
                      <a:cubicBezTo>
                        <a:pt x="24540" y="164831"/>
                        <a:pt x="36933" y="152508"/>
                        <a:pt x="52148" y="152508"/>
                      </a:cubicBezTo>
                      <a:cubicBezTo>
                        <a:pt x="55460" y="152508"/>
                        <a:pt x="58651" y="153241"/>
                        <a:pt x="61595" y="154339"/>
                      </a:cubicBezTo>
                      <a:cubicBezTo>
                        <a:pt x="61963" y="157023"/>
                        <a:pt x="63190" y="159585"/>
                        <a:pt x="65399" y="161659"/>
                      </a:cubicBezTo>
                      <a:cubicBezTo>
                        <a:pt x="67730" y="163733"/>
                        <a:pt x="70675" y="164831"/>
                        <a:pt x="73620" y="164831"/>
                      </a:cubicBezTo>
                      <a:cubicBezTo>
                        <a:pt x="74111" y="164831"/>
                        <a:pt x="74479" y="164587"/>
                        <a:pt x="74847" y="164587"/>
                      </a:cubicBezTo>
                      <a:cubicBezTo>
                        <a:pt x="77915" y="168979"/>
                        <a:pt x="79755" y="174348"/>
                        <a:pt x="79755" y="180082"/>
                      </a:cubicBezTo>
                      <a:cubicBezTo>
                        <a:pt x="79755" y="195211"/>
                        <a:pt x="67362" y="207534"/>
                        <a:pt x="52148" y="2075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7" name="Google Shape;2507;g2dcf90d79ab_0_38119"/>
                <p:cNvSpPr/>
                <p:nvPr/>
              </p:nvSpPr>
              <p:spPr>
                <a:xfrm>
                  <a:off x="1281727" y="3400915"/>
                  <a:ext cx="128712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12" h="231812" extrusionOk="0">
                      <a:moveTo>
                        <a:pt x="76688" y="128229"/>
                      </a:moveTo>
                      <a:cubicBezTo>
                        <a:pt x="69326" y="128229"/>
                        <a:pt x="62332" y="129815"/>
                        <a:pt x="55951" y="132499"/>
                      </a:cubicBezTo>
                      <a:lnTo>
                        <a:pt x="24540" y="88089"/>
                      </a:lnTo>
                      <a:lnTo>
                        <a:pt x="24540" y="12201"/>
                      </a:lnTo>
                      <a:cubicBezTo>
                        <a:pt x="24540" y="5490"/>
                        <a:pt x="19018" y="0"/>
                        <a:pt x="12270" y="0"/>
                      </a:cubicBez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91871"/>
                      </a:lnTo>
                      <a:cubicBezTo>
                        <a:pt x="0" y="94433"/>
                        <a:pt x="736" y="96873"/>
                        <a:pt x="2209" y="98947"/>
                      </a:cubicBezTo>
                      <a:lnTo>
                        <a:pt x="36442" y="147262"/>
                      </a:lnTo>
                      <a:cubicBezTo>
                        <a:pt x="29080" y="156169"/>
                        <a:pt x="24417" y="167515"/>
                        <a:pt x="24417" y="179960"/>
                      </a:cubicBezTo>
                      <a:cubicBezTo>
                        <a:pt x="24417" y="208510"/>
                        <a:pt x="47853" y="231813"/>
                        <a:pt x="76565" y="231813"/>
                      </a:cubicBezTo>
                      <a:cubicBezTo>
                        <a:pt x="105277" y="231813"/>
                        <a:pt x="128712" y="208510"/>
                        <a:pt x="128712" y="179960"/>
                      </a:cubicBezTo>
                      <a:cubicBezTo>
                        <a:pt x="128712" y="151410"/>
                        <a:pt x="105277" y="128107"/>
                        <a:pt x="76565" y="128107"/>
                      </a:cubicBezTo>
                      <a:close/>
                      <a:moveTo>
                        <a:pt x="76688" y="207534"/>
                      </a:moveTo>
                      <a:cubicBezTo>
                        <a:pt x="61473" y="207534"/>
                        <a:pt x="49080" y="195211"/>
                        <a:pt x="49080" y="180082"/>
                      </a:cubicBezTo>
                      <a:cubicBezTo>
                        <a:pt x="49080" y="174348"/>
                        <a:pt x="50921" y="168979"/>
                        <a:pt x="53988" y="164587"/>
                      </a:cubicBezTo>
                      <a:cubicBezTo>
                        <a:pt x="54479" y="164587"/>
                        <a:pt x="54847" y="164831"/>
                        <a:pt x="55215" y="164831"/>
                      </a:cubicBezTo>
                      <a:cubicBezTo>
                        <a:pt x="57669" y="164831"/>
                        <a:pt x="60123" y="164099"/>
                        <a:pt x="62332" y="162635"/>
                      </a:cubicBezTo>
                      <a:cubicBezTo>
                        <a:pt x="65154" y="160683"/>
                        <a:pt x="66872" y="157633"/>
                        <a:pt x="67362" y="154461"/>
                      </a:cubicBezTo>
                      <a:cubicBezTo>
                        <a:pt x="70307" y="153363"/>
                        <a:pt x="73497" y="152752"/>
                        <a:pt x="76810" y="152752"/>
                      </a:cubicBezTo>
                      <a:cubicBezTo>
                        <a:pt x="92025" y="152752"/>
                        <a:pt x="104418" y="165075"/>
                        <a:pt x="104418" y="180204"/>
                      </a:cubicBezTo>
                      <a:cubicBezTo>
                        <a:pt x="104418" y="195333"/>
                        <a:pt x="92025" y="207656"/>
                        <a:pt x="76810" y="2076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8" name="Google Shape;2508;g2dcf90d79ab_0_38119"/>
                <p:cNvSpPr/>
                <p:nvPr/>
              </p:nvSpPr>
              <p:spPr>
                <a:xfrm>
                  <a:off x="1152892" y="3401037"/>
                  <a:ext cx="104295" cy="26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5" h="268414" extrusionOk="0">
                      <a:moveTo>
                        <a:pt x="61350" y="171664"/>
                      </a:moveTo>
                      <a:lnTo>
                        <a:pt x="61350" y="12201"/>
                      </a:lnTo>
                      <a:cubicBezTo>
                        <a:pt x="61350" y="5490"/>
                        <a:pt x="55828" y="0"/>
                        <a:pt x="49080" y="0"/>
                      </a:cubicBezTo>
                      <a:cubicBezTo>
                        <a:pt x="42332" y="0"/>
                        <a:pt x="36810" y="5490"/>
                        <a:pt x="36810" y="12201"/>
                      </a:cubicBezTo>
                      <a:lnTo>
                        <a:pt x="36810" y="173250"/>
                      </a:lnTo>
                      <a:cubicBezTo>
                        <a:pt x="15583" y="179472"/>
                        <a:pt x="0" y="197773"/>
                        <a:pt x="0" y="219612"/>
                      </a:cubicBezTo>
                      <a:cubicBezTo>
                        <a:pt x="0" y="246576"/>
                        <a:pt x="23436" y="268415"/>
                        <a:pt x="52148" y="268415"/>
                      </a:cubicBezTo>
                      <a:cubicBezTo>
                        <a:pt x="80859" y="268415"/>
                        <a:pt x="104295" y="246576"/>
                        <a:pt x="104295" y="219612"/>
                      </a:cubicBezTo>
                      <a:cubicBezTo>
                        <a:pt x="104295" y="195699"/>
                        <a:pt x="85767" y="175812"/>
                        <a:pt x="61350" y="171664"/>
                      </a:cubicBezTo>
                      <a:close/>
                      <a:moveTo>
                        <a:pt x="52148" y="244014"/>
                      </a:moveTo>
                      <a:cubicBezTo>
                        <a:pt x="36933" y="244014"/>
                        <a:pt x="24540" y="233033"/>
                        <a:pt x="24540" y="219612"/>
                      </a:cubicBezTo>
                      <a:cubicBezTo>
                        <a:pt x="24540" y="206191"/>
                        <a:pt x="36933" y="195211"/>
                        <a:pt x="52148" y="195211"/>
                      </a:cubicBezTo>
                      <a:cubicBezTo>
                        <a:pt x="67362" y="195211"/>
                        <a:pt x="79755" y="206191"/>
                        <a:pt x="79755" y="219612"/>
                      </a:cubicBezTo>
                      <a:cubicBezTo>
                        <a:pt x="79755" y="233033"/>
                        <a:pt x="67362" y="244014"/>
                        <a:pt x="52148" y="2440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9" name="Google Shape;2509;g2dcf90d79ab_0_38119"/>
                <p:cNvSpPr/>
                <p:nvPr/>
              </p:nvSpPr>
              <p:spPr>
                <a:xfrm>
                  <a:off x="1386022" y="3352234"/>
                  <a:ext cx="184050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50" h="213511" extrusionOk="0">
                      <a:moveTo>
                        <a:pt x="171780" y="0"/>
                      </a:move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125545"/>
                      </a:lnTo>
                      <a:cubicBezTo>
                        <a:pt x="0" y="130913"/>
                        <a:pt x="3436" y="135550"/>
                        <a:pt x="8589" y="137136"/>
                      </a:cubicBezTo>
                      <a:lnTo>
                        <a:pt x="68344" y="155681"/>
                      </a:lnTo>
                      <a:cubicBezTo>
                        <a:pt x="67730" y="158609"/>
                        <a:pt x="67485" y="161659"/>
                        <a:pt x="67485" y="164709"/>
                      </a:cubicBezTo>
                      <a:cubicBezTo>
                        <a:pt x="67485" y="191673"/>
                        <a:pt x="89448" y="213512"/>
                        <a:pt x="116565" y="213512"/>
                      </a:cubicBezTo>
                      <a:cubicBezTo>
                        <a:pt x="143682" y="213512"/>
                        <a:pt x="165645" y="191673"/>
                        <a:pt x="165645" y="164709"/>
                      </a:cubicBezTo>
                      <a:cubicBezTo>
                        <a:pt x="165645" y="137746"/>
                        <a:pt x="143682" y="115906"/>
                        <a:pt x="116565" y="115906"/>
                      </a:cubicBezTo>
                      <a:cubicBezTo>
                        <a:pt x="101473" y="115906"/>
                        <a:pt x="88221" y="122861"/>
                        <a:pt x="79142" y="133475"/>
                      </a:cubicBezTo>
                      <a:lnTo>
                        <a:pt x="24540" y="116516"/>
                      </a:lnTo>
                      <a:lnTo>
                        <a:pt x="24540" y="24401"/>
                      </a:lnTo>
                      <a:lnTo>
                        <a:pt x="171780" y="24401"/>
                      </a:lnTo>
                      <a:cubicBezTo>
                        <a:pt x="178528" y="24401"/>
                        <a:pt x="184050" y="18911"/>
                        <a:pt x="184050" y="12201"/>
                      </a:cubicBezTo>
                      <a:cubicBezTo>
                        <a:pt x="184050" y="5490"/>
                        <a:pt x="178528" y="0"/>
                        <a:pt x="171780" y="0"/>
                      </a:cubicBezTo>
                      <a:close/>
                      <a:moveTo>
                        <a:pt x="116565" y="140308"/>
                      </a:moveTo>
                      <a:cubicBezTo>
                        <a:pt x="130062" y="140308"/>
                        <a:pt x="141105" y="151288"/>
                        <a:pt x="141105" y="164709"/>
                      </a:cubicBezTo>
                      <a:cubicBezTo>
                        <a:pt x="141105" y="178130"/>
                        <a:pt x="130062" y="189111"/>
                        <a:pt x="116565" y="189111"/>
                      </a:cubicBezTo>
                      <a:cubicBezTo>
                        <a:pt x="103068" y="189111"/>
                        <a:pt x="92025" y="178130"/>
                        <a:pt x="92025" y="164709"/>
                      </a:cubicBezTo>
                      <a:cubicBezTo>
                        <a:pt x="92025" y="151288"/>
                        <a:pt x="103068" y="140308"/>
                        <a:pt x="116565" y="14030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0" name="Google Shape;2510;g2dcf90d79ab_0_38119"/>
                <p:cNvSpPr/>
                <p:nvPr/>
              </p:nvSpPr>
              <p:spPr>
                <a:xfrm>
                  <a:off x="1048597" y="3352234"/>
                  <a:ext cx="312885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85" h="24401" extrusionOk="0">
                      <a:moveTo>
                        <a:pt x="0" y="12201"/>
                      </a:move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300615" y="24401"/>
                      </a:lnTo>
                      <a:cubicBezTo>
                        <a:pt x="307364" y="24401"/>
                        <a:pt x="312885" y="18911"/>
                        <a:pt x="312885" y="12201"/>
                      </a:cubicBezTo>
                      <a:cubicBezTo>
                        <a:pt x="312885" y="5490"/>
                        <a:pt x="307364" y="0"/>
                        <a:pt x="30061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1" name="Google Shape;2511;g2dcf90d79ab_0_38119"/>
                <p:cNvSpPr/>
                <p:nvPr/>
              </p:nvSpPr>
              <p:spPr>
                <a:xfrm>
                  <a:off x="981112" y="3089919"/>
                  <a:ext cx="441720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20" h="231812" extrusionOk="0">
                      <a:moveTo>
                        <a:pt x="429450" y="231813"/>
                      </a:moveTo>
                      <a:cubicBezTo>
                        <a:pt x="436199" y="231813"/>
                        <a:pt x="441720" y="226323"/>
                        <a:pt x="441720" y="219612"/>
                      </a:cubicBezTo>
                      <a:cubicBezTo>
                        <a:pt x="441720" y="98459"/>
                        <a:pt x="342701" y="0"/>
                        <a:pt x="220860" y="0"/>
                      </a:cubicBezTo>
                      <a:cubicBezTo>
                        <a:pt x="99019" y="0"/>
                        <a:pt x="0" y="98459"/>
                        <a:pt x="0" y="219612"/>
                      </a:cubicBezTo>
                      <a:cubicBezTo>
                        <a:pt x="0" y="226323"/>
                        <a:pt x="5521" y="231813"/>
                        <a:pt x="12270" y="231813"/>
                      </a:cubicBezTo>
                      <a:cubicBezTo>
                        <a:pt x="19019" y="231813"/>
                        <a:pt x="24540" y="226323"/>
                        <a:pt x="24540" y="219612"/>
                      </a:cubicBezTo>
                      <a:cubicBezTo>
                        <a:pt x="24540" y="112002"/>
                        <a:pt x="112639" y="24401"/>
                        <a:pt x="220860" y="24401"/>
                      </a:cubicBezTo>
                      <a:cubicBezTo>
                        <a:pt x="329081" y="24401"/>
                        <a:pt x="417180" y="112002"/>
                        <a:pt x="417180" y="219612"/>
                      </a:cubicBezTo>
                      <a:cubicBezTo>
                        <a:pt x="417180" y="226323"/>
                        <a:pt x="422702" y="231813"/>
                        <a:pt x="429450" y="2318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2" name="Google Shape;2512;g2dcf90d79ab_0_38119"/>
                <p:cNvSpPr/>
                <p:nvPr/>
              </p:nvSpPr>
              <p:spPr>
                <a:xfrm>
                  <a:off x="839761" y="2949489"/>
                  <a:ext cx="730187" cy="37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187" h="372242" extrusionOk="0">
                      <a:moveTo>
                        <a:pt x="691905" y="283422"/>
                      </a:moveTo>
                      <a:lnTo>
                        <a:pt x="668224" y="283422"/>
                      </a:lnTo>
                      <a:cubicBezTo>
                        <a:pt x="660862" y="255116"/>
                        <a:pt x="649574" y="228153"/>
                        <a:pt x="634359" y="202897"/>
                      </a:cubicBezTo>
                      <a:lnTo>
                        <a:pt x="651046" y="186426"/>
                      </a:lnTo>
                      <a:cubicBezTo>
                        <a:pt x="658286" y="179228"/>
                        <a:pt x="662335" y="169711"/>
                        <a:pt x="662335" y="159585"/>
                      </a:cubicBezTo>
                      <a:cubicBezTo>
                        <a:pt x="662335" y="149458"/>
                        <a:pt x="658286" y="139942"/>
                        <a:pt x="651046" y="132743"/>
                      </a:cubicBezTo>
                      <a:lnTo>
                        <a:pt x="595586" y="78084"/>
                      </a:lnTo>
                      <a:cubicBezTo>
                        <a:pt x="580616" y="63322"/>
                        <a:pt x="556322" y="63322"/>
                        <a:pt x="541352" y="78084"/>
                      </a:cubicBezTo>
                      <a:lnTo>
                        <a:pt x="524543" y="94555"/>
                      </a:lnTo>
                      <a:cubicBezTo>
                        <a:pt x="498898" y="79548"/>
                        <a:pt x="471536" y="68324"/>
                        <a:pt x="442702" y="61125"/>
                      </a:cubicBezTo>
                      <a:lnTo>
                        <a:pt x="442702" y="37944"/>
                      </a:lnTo>
                      <a:cubicBezTo>
                        <a:pt x="442702" y="16959"/>
                        <a:pt x="425524" y="0"/>
                        <a:pt x="404297" y="0"/>
                      </a:cubicBezTo>
                      <a:lnTo>
                        <a:pt x="325891" y="0"/>
                      </a:lnTo>
                      <a:cubicBezTo>
                        <a:pt x="304664" y="0"/>
                        <a:pt x="287486" y="17081"/>
                        <a:pt x="287486" y="37944"/>
                      </a:cubicBezTo>
                      <a:lnTo>
                        <a:pt x="287486" y="61125"/>
                      </a:lnTo>
                      <a:cubicBezTo>
                        <a:pt x="258774" y="68324"/>
                        <a:pt x="231290" y="79548"/>
                        <a:pt x="205768" y="94555"/>
                      </a:cubicBezTo>
                      <a:lnTo>
                        <a:pt x="188958" y="78084"/>
                      </a:lnTo>
                      <a:cubicBezTo>
                        <a:pt x="173989" y="63322"/>
                        <a:pt x="149694" y="63322"/>
                        <a:pt x="134725" y="78084"/>
                      </a:cubicBezTo>
                      <a:lnTo>
                        <a:pt x="79264" y="132743"/>
                      </a:lnTo>
                      <a:cubicBezTo>
                        <a:pt x="72025" y="139942"/>
                        <a:pt x="67976" y="149458"/>
                        <a:pt x="67976" y="159585"/>
                      </a:cubicBezTo>
                      <a:cubicBezTo>
                        <a:pt x="67976" y="169711"/>
                        <a:pt x="72025" y="179350"/>
                        <a:pt x="79264" y="186426"/>
                      </a:cubicBezTo>
                      <a:lnTo>
                        <a:pt x="95951" y="202775"/>
                      </a:lnTo>
                      <a:cubicBezTo>
                        <a:pt x="80737" y="228031"/>
                        <a:pt x="69448" y="254994"/>
                        <a:pt x="62086" y="283300"/>
                      </a:cubicBezTo>
                      <a:lnTo>
                        <a:pt x="38405" y="283300"/>
                      </a:lnTo>
                      <a:cubicBezTo>
                        <a:pt x="17178" y="283300"/>
                        <a:pt x="0" y="300381"/>
                        <a:pt x="0" y="321244"/>
                      </a:cubicBezTo>
                      <a:lnTo>
                        <a:pt x="0" y="359920"/>
                      </a:lnTo>
                      <a:cubicBezTo>
                        <a:pt x="0" y="366630"/>
                        <a:pt x="5522" y="372121"/>
                        <a:pt x="12270" y="372121"/>
                      </a:cubicBezTo>
                      <a:cubicBezTo>
                        <a:pt x="19019" y="372121"/>
                        <a:pt x="24540" y="366630"/>
                        <a:pt x="24540" y="359920"/>
                      </a:cubicBezTo>
                      <a:lnTo>
                        <a:pt x="24540" y="321244"/>
                      </a:lnTo>
                      <a:cubicBezTo>
                        <a:pt x="24540" y="313801"/>
                        <a:pt x="30798" y="307701"/>
                        <a:pt x="38405" y="307701"/>
                      </a:cubicBezTo>
                      <a:lnTo>
                        <a:pt x="71780" y="307701"/>
                      </a:lnTo>
                      <a:cubicBezTo>
                        <a:pt x="77546" y="307701"/>
                        <a:pt x="82454" y="303675"/>
                        <a:pt x="83804" y="298185"/>
                      </a:cubicBezTo>
                      <a:cubicBezTo>
                        <a:pt x="91043" y="266097"/>
                        <a:pt x="103804" y="235595"/>
                        <a:pt x="121841" y="207656"/>
                      </a:cubicBezTo>
                      <a:cubicBezTo>
                        <a:pt x="125031" y="202775"/>
                        <a:pt x="124295" y="196431"/>
                        <a:pt x="120123" y="192405"/>
                      </a:cubicBezTo>
                      <a:lnTo>
                        <a:pt x="96565" y="169101"/>
                      </a:lnTo>
                      <a:cubicBezTo>
                        <a:pt x="93988" y="166539"/>
                        <a:pt x="92516" y="163123"/>
                        <a:pt x="92516" y="159585"/>
                      </a:cubicBezTo>
                      <a:cubicBezTo>
                        <a:pt x="92516" y="156047"/>
                        <a:pt x="93988" y="152630"/>
                        <a:pt x="96565" y="150068"/>
                      </a:cubicBezTo>
                      <a:lnTo>
                        <a:pt x="152025" y="95409"/>
                      </a:lnTo>
                      <a:cubicBezTo>
                        <a:pt x="157424" y="90041"/>
                        <a:pt x="166259" y="90041"/>
                        <a:pt x="171657" y="95409"/>
                      </a:cubicBezTo>
                      <a:lnTo>
                        <a:pt x="195216" y="118713"/>
                      </a:lnTo>
                      <a:cubicBezTo>
                        <a:pt x="199265" y="122739"/>
                        <a:pt x="205523" y="123471"/>
                        <a:pt x="210430" y="120421"/>
                      </a:cubicBezTo>
                      <a:cubicBezTo>
                        <a:pt x="238774" y="102608"/>
                        <a:pt x="269695" y="90041"/>
                        <a:pt x="302333" y="82843"/>
                      </a:cubicBezTo>
                      <a:cubicBezTo>
                        <a:pt x="307977" y="81623"/>
                        <a:pt x="312026" y="76620"/>
                        <a:pt x="312026" y="70886"/>
                      </a:cubicBezTo>
                      <a:lnTo>
                        <a:pt x="312026" y="38066"/>
                      </a:lnTo>
                      <a:cubicBezTo>
                        <a:pt x="312026" y="30624"/>
                        <a:pt x="318284" y="24523"/>
                        <a:pt x="325891" y="24523"/>
                      </a:cubicBezTo>
                      <a:lnTo>
                        <a:pt x="404297" y="24523"/>
                      </a:lnTo>
                      <a:cubicBezTo>
                        <a:pt x="411904" y="24523"/>
                        <a:pt x="418162" y="30624"/>
                        <a:pt x="418162" y="38066"/>
                      </a:cubicBezTo>
                      <a:lnTo>
                        <a:pt x="418162" y="70886"/>
                      </a:lnTo>
                      <a:cubicBezTo>
                        <a:pt x="418162" y="76620"/>
                        <a:pt x="422211" y="81623"/>
                        <a:pt x="427855" y="82843"/>
                      </a:cubicBezTo>
                      <a:cubicBezTo>
                        <a:pt x="460493" y="89919"/>
                        <a:pt x="491414" y="102608"/>
                        <a:pt x="519757" y="120421"/>
                      </a:cubicBezTo>
                      <a:cubicBezTo>
                        <a:pt x="524543" y="123471"/>
                        <a:pt x="530923" y="122739"/>
                        <a:pt x="534972" y="118713"/>
                      </a:cubicBezTo>
                      <a:lnTo>
                        <a:pt x="558530" y="95531"/>
                      </a:lnTo>
                      <a:cubicBezTo>
                        <a:pt x="563929" y="90163"/>
                        <a:pt x="572764" y="90163"/>
                        <a:pt x="578162" y="95531"/>
                      </a:cubicBezTo>
                      <a:lnTo>
                        <a:pt x="633623" y="150190"/>
                      </a:lnTo>
                      <a:cubicBezTo>
                        <a:pt x="636200" y="152752"/>
                        <a:pt x="637672" y="156169"/>
                        <a:pt x="637672" y="159707"/>
                      </a:cubicBezTo>
                      <a:cubicBezTo>
                        <a:pt x="637672" y="163245"/>
                        <a:pt x="636200" y="166661"/>
                        <a:pt x="633623" y="169223"/>
                      </a:cubicBezTo>
                      <a:lnTo>
                        <a:pt x="610064" y="192527"/>
                      </a:lnTo>
                      <a:cubicBezTo>
                        <a:pt x="606015" y="196553"/>
                        <a:pt x="605279" y="202897"/>
                        <a:pt x="608347" y="207778"/>
                      </a:cubicBezTo>
                      <a:cubicBezTo>
                        <a:pt x="626384" y="235717"/>
                        <a:pt x="639144" y="266219"/>
                        <a:pt x="646384" y="298307"/>
                      </a:cubicBezTo>
                      <a:cubicBezTo>
                        <a:pt x="647611" y="303919"/>
                        <a:pt x="652641" y="307823"/>
                        <a:pt x="658408" y="307823"/>
                      </a:cubicBezTo>
                      <a:lnTo>
                        <a:pt x="691783" y="307823"/>
                      </a:lnTo>
                      <a:cubicBezTo>
                        <a:pt x="699390" y="307823"/>
                        <a:pt x="705648" y="313923"/>
                        <a:pt x="705648" y="321366"/>
                      </a:cubicBezTo>
                      <a:lnTo>
                        <a:pt x="705648" y="360042"/>
                      </a:lnTo>
                      <a:cubicBezTo>
                        <a:pt x="705648" y="366752"/>
                        <a:pt x="711169" y="372243"/>
                        <a:pt x="717918" y="372243"/>
                      </a:cubicBezTo>
                      <a:cubicBezTo>
                        <a:pt x="724666" y="372243"/>
                        <a:pt x="730188" y="366752"/>
                        <a:pt x="730188" y="360042"/>
                      </a:cubicBezTo>
                      <a:lnTo>
                        <a:pt x="730188" y="321366"/>
                      </a:lnTo>
                      <a:cubicBezTo>
                        <a:pt x="730188" y="300381"/>
                        <a:pt x="713010" y="283422"/>
                        <a:pt x="691783" y="2834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3" name="Google Shape;2513;g2dcf90d79ab_0_38119"/>
                <p:cNvSpPr/>
                <p:nvPr/>
              </p:nvSpPr>
              <p:spPr>
                <a:xfrm>
                  <a:off x="1116082" y="3218026"/>
                  <a:ext cx="177915" cy="1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103705" extrusionOk="0">
                      <a:moveTo>
                        <a:pt x="24540" y="91505"/>
                      </a:moveTo>
                      <a:cubicBezTo>
                        <a:pt x="24540" y="54537"/>
                        <a:pt x="53375" y="24401"/>
                        <a:pt x="88958" y="24401"/>
                      </a:cubicBezTo>
                      <a:cubicBezTo>
                        <a:pt x="124541" y="24401"/>
                        <a:pt x="153375" y="54537"/>
                        <a:pt x="153375" y="91505"/>
                      </a:cubicBezTo>
                      <a:cubicBezTo>
                        <a:pt x="153375" y="98215"/>
                        <a:pt x="158897" y="103706"/>
                        <a:pt x="165645" y="103706"/>
                      </a:cubicBezTo>
                      <a:cubicBezTo>
                        <a:pt x="172393" y="103706"/>
                        <a:pt x="177915" y="98215"/>
                        <a:pt x="177915" y="91505"/>
                      </a:cubicBezTo>
                      <a:cubicBezTo>
                        <a:pt x="177915" y="40994"/>
                        <a:pt x="138038" y="0"/>
                        <a:pt x="88958" y="0"/>
                      </a:cubicBezTo>
                      <a:cubicBezTo>
                        <a:pt x="39878" y="0"/>
                        <a:pt x="0" y="40994"/>
                        <a:pt x="0" y="91505"/>
                      </a:cubicBezTo>
                      <a:cubicBezTo>
                        <a:pt x="0" y="98215"/>
                        <a:pt x="5522" y="103706"/>
                        <a:pt x="12270" y="103706"/>
                      </a:cubicBezTo>
                      <a:cubicBezTo>
                        <a:pt x="19018" y="103706"/>
                        <a:pt x="24540" y="98215"/>
                        <a:pt x="24540" y="915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14" name="Google Shape;2514;g2dcf90d79ab_0_38119"/>
            <p:cNvGrpSpPr/>
            <p:nvPr/>
          </p:nvGrpSpPr>
          <p:grpSpPr>
            <a:xfrm>
              <a:off x="3602544" y="2197951"/>
              <a:ext cx="695549" cy="695549"/>
              <a:chOff x="7689002" y="1960738"/>
              <a:chExt cx="1273200" cy="1273200"/>
            </a:xfrm>
          </p:grpSpPr>
          <p:sp>
            <p:nvSpPr>
              <p:cNvPr id="2515" name="Google Shape;2515;g2dcf90d79ab_0_38119"/>
              <p:cNvSpPr/>
              <p:nvPr/>
            </p:nvSpPr>
            <p:spPr>
              <a:xfrm>
                <a:off x="7689002" y="1960738"/>
                <a:ext cx="1273200" cy="1273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16" name="Google Shape;2516;g2dcf90d79ab_0_38119"/>
              <p:cNvGrpSpPr/>
              <p:nvPr/>
            </p:nvGrpSpPr>
            <p:grpSpPr>
              <a:xfrm>
                <a:off x="7960419" y="2233320"/>
                <a:ext cx="730311" cy="719962"/>
                <a:chOff x="839761" y="2949489"/>
                <a:chExt cx="730311" cy="719962"/>
              </a:xfrm>
            </p:grpSpPr>
            <p:sp>
              <p:nvSpPr>
                <p:cNvPr id="2517" name="Google Shape;2517;g2dcf90d79ab_0_38119"/>
                <p:cNvSpPr/>
                <p:nvPr/>
              </p:nvSpPr>
              <p:spPr>
                <a:xfrm>
                  <a:off x="840007" y="3352356"/>
                  <a:ext cx="177915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213511" extrusionOk="0">
                      <a:moveTo>
                        <a:pt x="171167" y="123715"/>
                      </a:moveTo>
                      <a:cubicBezTo>
                        <a:pt x="175338" y="121641"/>
                        <a:pt x="177915" y="117371"/>
                        <a:pt x="177915" y="112856"/>
                      </a:cubicBezTo>
                      <a:lnTo>
                        <a:pt x="177915" y="12201"/>
                      </a:lnTo>
                      <a:cubicBezTo>
                        <a:pt x="177915" y="5490"/>
                        <a:pt x="172394" y="0"/>
                        <a:pt x="16564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153375" y="24401"/>
                      </a:lnTo>
                      <a:lnTo>
                        <a:pt x="153375" y="105414"/>
                      </a:lnTo>
                      <a:lnTo>
                        <a:pt x="101841" y="130913"/>
                      </a:lnTo>
                      <a:cubicBezTo>
                        <a:pt x="92393" y="121641"/>
                        <a:pt x="79142" y="115906"/>
                        <a:pt x="64418" y="115906"/>
                      </a:cubicBezTo>
                      <a:cubicBezTo>
                        <a:pt x="35706" y="115906"/>
                        <a:pt x="12270" y="137746"/>
                        <a:pt x="12270" y="164709"/>
                      </a:cubicBezTo>
                      <a:cubicBezTo>
                        <a:pt x="12270" y="191673"/>
                        <a:pt x="35706" y="213512"/>
                        <a:pt x="64418" y="213512"/>
                      </a:cubicBezTo>
                      <a:cubicBezTo>
                        <a:pt x="93129" y="213512"/>
                        <a:pt x="116565" y="191673"/>
                        <a:pt x="116565" y="164709"/>
                      </a:cubicBezTo>
                      <a:cubicBezTo>
                        <a:pt x="116565" y="160317"/>
                        <a:pt x="115706" y="156047"/>
                        <a:pt x="114479" y="151898"/>
                      </a:cubicBezTo>
                      <a:lnTo>
                        <a:pt x="171044" y="123837"/>
                      </a:lnTo>
                      <a:close/>
                      <a:moveTo>
                        <a:pt x="64418" y="188989"/>
                      </a:moveTo>
                      <a:cubicBezTo>
                        <a:pt x="49203" y="188989"/>
                        <a:pt x="36810" y="178008"/>
                        <a:pt x="36810" y="164587"/>
                      </a:cubicBezTo>
                      <a:cubicBezTo>
                        <a:pt x="36810" y="151166"/>
                        <a:pt x="49203" y="140186"/>
                        <a:pt x="64418" y="140186"/>
                      </a:cubicBezTo>
                      <a:cubicBezTo>
                        <a:pt x="73620" y="140186"/>
                        <a:pt x="81841" y="144212"/>
                        <a:pt x="86872" y="150434"/>
                      </a:cubicBezTo>
                      <a:cubicBezTo>
                        <a:pt x="86994" y="150800"/>
                        <a:pt x="86994" y="151288"/>
                        <a:pt x="87240" y="151776"/>
                      </a:cubicBezTo>
                      <a:cubicBezTo>
                        <a:pt x="87976" y="153119"/>
                        <a:pt x="88835" y="154217"/>
                        <a:pt x="89939" y="155193"/>
                      </a:cubicBezTo>
                      <a:cubicBezTo>
                        <a:pt x="91289" y="158121"/>
                        <a:pt x="92148" y="161293"/>
                        <a:pt x="92148" y="164587"/>
                      </a:cubicBezTo>
                      <a:cubicBezTo>
                        <a:pt x="92148" y="178008"/>
                        <a:pt x="79755" y="188989"/>
                        <a:pt x="64540" y="1889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8" name="Google Shape;2518;g2dcf90d79ab_0_38119"/>
                <p:cNvSpPr/>
                <p:nvPr/>
              </p:nvSpPr>
              <p:spPr>
                <a:xfrm>
                  <a:off x="993382" y="3401037"/>
                  <a:ext cx="128835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5" h="231812" extrusionOk="0">
                      <a:moveTo>
                        <a:pt x="116565" y="0"/>
                      </a:moveTo>
                      <a:cubicBezTo>
                        <a:pt x="109817" y="0"/>
                        <a:pt x="104295" y="5490"/>
                        <a:pt x="104295" y="12201"/>
                      </a:cubicBezTo>
                      <a:lnTo>
                        <a:pt x="104295" y="100534"/>
                      </a:lnTo>
                      <a:lnTo>
                        <a:pt x="74479" y="133353"/>
                      </a:lnTo>
                      <a:cubicBezTo>
                        <a:pt x="67730" y="130059"/>
                        <a:pt x="60123" y="128107"/>
                        <a:pt x="52148" y="128107"/>
                      </a:cubicBezTo>
                      <a:cubicBezTo>
                        <a:pt x="23436" y="128107"/>
                        <a:pt x="0" y="151410"/>
                        <a:pt x="0" y="179960"/>
                      </a:cubicBezTo>
                      <a:cubicBezTo>
                        <a:pt x="0" y="208510"/>
                        <a:pt x="23436" y="231813"/>
                        <a:pt x="52148" y="231813"/>
                      </a:cubicBezTo>
                      <a:cubicBezTo>
                        <a:pt x="80859" y="231813"/>
                        <a:pt x="104295" y="208510"/>
                        <a:pt x="104295" y="179960"/>
                      </a:cubicBezTo>
                      <a:cubicBezTo>
                        <a:pt x="104295" y="168247"/>
                        <a:pt x="100246" y="157511"/>
                        <a:pt x="93497" y="148726"/>
                      </a:cubicBezTo>
                      <a:lnTo>
                        <a:pt x="125645" y="113344"/>
                      </a:lnTo>
                      <a:cubicBezTo>
                        <a:pt x="127731" y="111148"/>
                        <a:pt x="128835" y="108220"/>
                        <a:pt x="128835" y="105170"/>
                      </a:cubicBezTo>
                      <a:lnTo>
                        <a:pt x="128835" y="12201"/>
                      </a:lnTo>
                      <a:cubicBezTo>
                        <a:pt x="128835" y="5490"/>
                        <a:pt x="123313" y="0"/>
                        <a:pt x="116565" y="0"/>
                      </a:cubicBezTo>
                      <a:close/>
                      <a:moveTo>
                        <a:pt x="52148" y="207412"/>
                      </a:moveTo>
                      <a:cubicBezTo>
                        <a:pt x="36933" y="207412"/>
                        <a:pt x="24540" y="195089"/>
                        <a:pt x="24540" y="179960"/>
                      </a:cubicBezTo>
                      <a:cubicBezTo>
                        <a:pt x="24540" y="164831"/>
                        <a:pt x="36933" y="152508"/>
                        <a:pt x="52148" y="152508"/>
                      </a:cubicBezTo>
                      <a:cubicBezTo>
                        <a:pt x="55460" y="152508"/>
                        <a:pt x="58651" y="153241"/>
                        <a:pt x="61595" y="154339"/>
                      </a:cubicBezTo>
                      <a:cubicBezTo>
                        <a:pt x="61963" y="157023"/>
                        <a:pt x="63190" y="159585"/>
                        <a:pt x="65399" y="161659"/>
                      </a:cubicBezTo>
                      <a:cubicBezTo>
                        <a:pt x="67730" y="163733"/>
                        <a:pt x="70675" y="164831"/>
                        <a:pt x="73620" y="164831"/>
                      </a:cubicBezTo>
                      <a:cubicBezTo>
                        <a:pt x="74111" y="164831"/>
                        <a:pt x="74479" y="164587"/>
                        <a:pt x="74847" y="164587"/>
                      </a:cubicBezTo>
                      <a:cubicBezTo>
                        <a:pt x="77915" y="168979"/>
                        <a:pt x="79755" y="174348"/>
                        <a:pt x="79755" y="180082"/>
                      </a:cubicBezTo>
                      <a:cubicBezTo>
                        <a:pt x="79755" y="195211"/>
                        <a:pt x="67362" y="207534"/>
                        <a:pt x="52148" y="2075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9" name="Google Shape;2519;g2dcf90d79ab_0_38119"/>
                <p:cNvSpPr/>
                <p:nvPr/>
              </p:nvSpPr>
              <p:spPr>
                <a:xfrm>
                  <a:off x="1281727" y="3400915"/>
                  <a:ext cx="128712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12" h="231812" extrusionOk="0">
                      <a:moveTo>
                        <a:pt x="76688" y="128229"/>
                      </a:moveTo>
                      <a:cubicBezTo>
                        <a:pt x="69326" y="128229"/>
                        <a:pt x="62332" y="129815"/>
                        <a:pt x="55951" y="132499"/>
                      </a:cubicBezTo>
                      <a:lnTo>
                        <a:pt x="24540" y="88089"/>
                      </a:lnTo>
                      <a:lnTo>
                        <a:pt x="24540" y="12201"/>
                      </a:lnTo>
                      <a:cubicBezTo>
                        <a:pt x="24540" y="5490"/>
                        <a:pt x="19018" y="0"/>
                        <a:pt x="12270" y="0"/>
                      </a:cubicBez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91871"/>
                      </a:lnTo>
                      <a:cubicBezTo>
                        <a:pt x="0" y="94433"/>
                        <a:pt x="736" y="96873"/>
                        <a:pt x="2209" y="98947"/>
                      </a:cubicBezTo>
                      <a:lnTo>
                        <a:pt x="36442" y="147262"/>
                      </a:lnTo>
                      <a:cubicBezTo>
                        <a:pt x="29080" y="156169"/>
                        <a:pt x="24417" y="167515"/>
                        <a:pt x="24417" y="179960"/>
                      </a:cubicBezTo>
                      <a:cubicBezTo>
                        <a:pt x="24417" y="208510"/>
                        <a:pt x="47853" y="231813"/>
                        <a:pt x="76565" y="231813"/>
                      </a:cubicBezTo>
                      <a:cubicBezTo>
                        <a:pt x="105277" y="231813"/>
                        <a:pt x="128712" y="208510"/>
                        <a:pt x="128712" y="179960"/>
                      </a:cubicBezTo>
                      <a:cubicBezTo>
                        <a:pt x="128712" y="151410"/>
                        <a:pt x="105277" y="128107"/>
                        <a:pt x="76565" y="128107"/>
                      </a:cubicBezTo>
                      <a:close/>
                      <a:moveTo>
                        <a:pt x="76688" y="207534"/>
                      </a:moveTo>
                      <a:cubicBezTo>
                        <a:pt x="61473" y="207534"/>
                        <a:pt x="49080" y="195211"/>
                        <a:pt x="49080" y="180082"/>
                      </a:cubicBezTo>
                      <a:cubicBezTo>
                        <a:pt x="49080" y="174348"/>
                        <a:pt x="50921" y="168979"/>
                        <a:pt x="53988" y="164587"/>
                      </a:cubicBezTo>
                      <a:cubicBezTo>
                        <a:pt x="54479" y="164587"/>
                        <a:pt x="54847" y="164831"/>
                        <a:pt x="55215" y="164831"/>
                      </a:cubicBezTo>
                      <a:cubicBezTo>
                        <a:pt x="57669" y="164831"/>
                        <a:pt x="60123" y="164099"/>
                        <a:pt x="62332" y="162635"/>
                      </a:cubicBezTo>
                      <a:cubicBezTo>
                        <a:pt x="65154" y="160683"/>
                        <a:pt x="66872" y="157633"/>
                        <a:pt x="67362" y="154461"/>
                      </a:cubicBezTo>
                      <a:cubicBezTo>
                        <a:pt x="70307" y="153363"/>
                        <a:pt x="73497" y="152752"/>
                        <a:pt x="76810" y="152752"/>
                      </a:cubicBezTo>
                      <a:cubicBezTo>
                        <a:pt x="92025" y="152752"/>
                        <a:pt x="104418" y="165075"/>
                        <a:pt x="104418" y="180204"/>
                      </a:cubicBezTo>
                      <a:cubicBezTo>
                        <a:pt x="104418" y="195333"/>
                        <a:pt x="92025" y="207656"/>
                        <a:pt x="76810" y="2076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0" name="Google Shape;2520;g2dcf90d79ab_0_38119"/>
                <p:cNvSpPr/>
                <p:nvPr/>
              </p:nvSpPr>
              <p:spPr>
                <a:xfrm>
                  <a:off x="1152892" y="3401037"/>
                  <a:ext cx="104295" cy="26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5" h="268414" extrusionOk="0">
                      <a:moveTo>
                        <a:pt x="61350" y="171664"/>
                      </a:moveTo>
                      <a:lnTo>
                        <a:pt x="61350" y="12201"/>
                      </a:lnTo>
                      <a:cubicBezTo>
                        <a:pt x="61350" y="5490"/>
                        <a:pt x="55828" y="0"/>
                        <a:pt x="49080" y="0"/>
                      </a:cubicBezTo>
                      <a:cubicBezTo>
                        <a:pt x="42332" y="0"/>
                        <a:pt x="36810" y="5490"/>
                        <a:pt x="36810" y="12201"/>
                      </a:cubicBezTo>
                      <a:lnTo>
                        <a:pt x="36810" y="173250"/>
                      </a:lnTo>
                      <a:cubicBezTo>
                        <a:pt x="15583" y="179472"/>
                        <a:pt x="0" y="197773"/>
                        <a:pt x="0" y="219612"/>
                      </a:cubicBezTo>
                      <a:cubicBezTo>
                        <a:pt x="0" y="246576"/>
                        <a:pt x="23436" y="268415"/>
                        <a:pt x="52148" y="268415"/>
                      </a:cubicBezTo>
                      <a:cubicBezTo>
                        <a:pt x="80859" y="268415"/>
                        <a:pt x="104295" y="246576"/>
                        <a:pt x="104295" y="219612"/>
                      </a:cubicBezTo>
                      <a:cubicBezTo>
                        <a:pt x="104295" y="195699"/>
                        <a:pt x="85767" y="175812"/>
                        <a:pt x="61350" y="171664"/>
                      </a:cubicBezTo>
                      <a:close/>
                      <a:moveTo>
                        <a:pt x="52148" y="244014"/>
                      </a:moveTo>
                      <a:cubicBezTo>
                        <a:pt x="36933" y="244014"/>
                        <a:pt x="24540" y="233033"/>
                        <a:pt x="24540" y="219612"/>
                      </a:cubicBezTo>
                      <a:cubicBezTo>
                        <a:pt x="24540" y="206191"/>
                        <a:pt x="36933" y="195211"/>
                        <a:pt x="52148" y="195211"/>
                      </a:cubicBezTo>
                      <a:cubicBezTo>
                        <a:pt x="67362" y="195211"/>
                        <a:pt x="79755" y="206191"/>
                        <a:pt x="79755" y="219612"/>
                      </a:cubicBezTo>
                      <a:cubicBezTo>
                        <a:pt x="79755" y="233033"/>
                        <a:pt x="67362" y="244014"/>
                        <a:pt x="52148" y="2440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1" name="Google Shape;2521;g2dcf90d79ab_0_38119"/>
                <p:cNvSpPr/>
                <p:nvPr/>
              </p:nvSpPr>
              <p:spPr>
                <a:xfrm>
                  <a:off x="1386022" y="3352234"/>
                  <a:ext cx="184050" cy="213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50" h="213511" extrusionOk="0">
                      <a:moveTo>
                        <a:pt x="171780" y="0"/>
                      </a:move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lnTo>
                        <a:pt x="0" y="125545"/>
                      </a:lnTo>
                      <a:cubicBezTo>
                        <a:pt x="0" y="130913"/>
                        <a:pt x="3436" y="135550"/>
                        <a:pt x="8589" y="137136"/>
                      </a:cubicBezTo>
                      <a:lnTo>
                        <a:pt x="68344" y="155681"/>
                      </a:lnTo>
                      <a:cubicBezTo>
                        <a:pt x="67730" y="158609"/>
                        <a:pt x="67485" y="161659"/>
                        <a:pt x="67485" y="164709"/>
                      </a:cubicBezTo>
                      <a:cubicBezTo>
                        <a:pt x="67485" y="191673"/>
                        <a:pt x="89448" y="213512"/>
                        <a:pt x="116565" y="213512"/>
                      </a:cubicBezTo>
                      <a:cubicBezTo>
                        <a:pt x="143682" y="213512"/>
                        <a:pt x="165645" y="191673"/>
                        <a:pt x="165645" y="164709"/>
                      </a:cubicBezTo>
                      <a:cubicBezTo>
                        <a:pt x="165645" y="137746"/>
                        <a:pt x="143682" y="115906"/>
                        <a:pt x="116565" y="115906"/>
                      </a:cubicBezTo>
                      <a:cubicBezTo>
                        <a:pt x="101473" y="115906"/>
                        <a:pt x="88221" y="122861"/>
                        <a:pt x="79142" y="133475"/>
                      </a:cubicBezTo>
                      <a:lnTo>
                        <a:pt x="24540" y="116516"/>
                      </a:lnTo>
                      <a:lnTo>
                        <a:pt x="24540" y="24401"/>
                      </a:lnTo>
                      <a:lnTo>
                        <a:pt x="171780" y="24401"/>
                      </a:lnTo>
                      <a:cubicBezTo>
                        <a:pt x="178528" y="24401"/>
                        <a:pt x="184050" y="18911"/>
                        <a:pt x="184050" y="12201"/>
                      </a:cubicBezTo>
                      <a:cubicBezTo>
                        <a:pt x="184050" y="5490"/>
                        <a:pt x="178528" y="0"/>
                        <a:pt x="171780" y="0"/>
                      </a:cubicBezTo>
                      <a:close/>
                      <a:moveTo>
                        <a:pt x="116565" y="140308"/>
                      </a:moveTo>
                      <a:cubicBezTo>
                        <a:pt x="130062" y="140308"/>
                        <a:pt x="141105" y="151288"/>
                        <a:pt x="141105" y="164709"/>
                      </a:cubicBezTo>
                      <a:cubicBezTo>
                        <a:pt x="141105" y="178130"/>
                        <a:pt x="130062" y="189111"/>
                        <a:pt x="116565" y="189111"/>
                      </a:cubicBezTo>
                      <a:cubicBezTo>
                        <a:pt x="103068" y="189111"/>
                        <a:pt x="92025" y="178130"/>
                        <a:pt x="92025" y="164709"/>
                      </a:cubicBezTo>
                      <a:cubicBezTo>
                        <a:pt x="92025" y="151288"/>
                        <a:pt x="103068" y="140308"/>
                        <a:pt x="116565" y="14030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2" name="Google Shape;2522;g2dcf90d79ab_0_38119"/>
                <p:cNvSpPr/>
                <p:nvPr/>
              </p:nvSpPr>
              <p:spPr>
                <a:xfrm>
                  <a:off x="1048597" y="3352234"/>
                  <a:ext cx="312885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85" h="24401" extrusionOk="0">
                      <a:moveTo>
                        <a:pt x="0" y="12201"/>
                      </a:moveTo>
                      <a:cubicBezTo>
                        <a:pt x="0" y="18911"/>
                        <a:pt x="5522" y="24401"/>
                        <a:pt x="12270" y="24401"/>
                      </a:cubicBezTo>
                      <a:lnTo>
                        <a:pt x="300615" y="24401"/>
                      </a:lnTo>
                      <a:cubicBezTo>
                        <a:pt x="307364" y="24401"/>
                        <a:pt x="312885" y="18911"/>
                        <a:pt x="312885" y="12201"/>
                      </a:cubicBezTo>
                      <a:cubicBezTo>
                        <a:pt x="312885" y="5490"/>
                        <a:pt x="307364" y="0"/>
                        <a:pt x="300615" y="0"/>
                      </a:cubicBezTo>
                      <a:lnTo>
                        <a:pt x="12270" y="0"/>
                      </a:lnTo>
                      <a:cubicBezTo>
                        <a:pt x="5522" y="0"/>
                        <a:pt x="0" y="5490"/>
                        <a:pt x="0" y="122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3" name="Google Shape;2523;g2dcf90d79ab_0_38119"/>
                <p:cNvSpPr/>
                <p:nvPr/>
              </p:nvSpPr>
              <p:spPr>
                <a:xfrm>
                  <a:off x="981112" y="3089919"/>
                  <a:ext cx="441720" cy="23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20" h="231812" extrusionOk="0">
                      <a:moveTo>
                        <a:pt x="429450" y="231813"/>
                      </a:moveTo>
                      <a:cubicBezTo>
                        <a:pt x="436199" y="231813"/>
                        <a:pt x="441720" y="226323"/>
                        <a:pt x="441720" y="219612"/>
                      </a:cubicBezTo>
                      <a:cubicBezTo>
                        <a:pt x="441720" y="98459"/>
                        <a:pt x="342701" y="0"/>
                        <a:pt x="220860" y="0"/>
                      </a:cubicBezTo>
                      <a:cubicBezTo>
                        <a:pt x="99019" y="0"/>
                        <a:pt x="0" y="98459"/>
                        <a:pt x="0" y="219612"/>
                      </a:cubicBezTo>
                      <a:cubicBezTo>
                        <a:pt x="0" y="226323"/>
                        <a:pt x="5521" y="231813"/>
                        <a:pt x="12270" y="231813"/>
                      </a:cubicBezTo>
                      <a:cubicBezTo>
                        <a:pt x="19019" y="231813"/>
                        <a:pt x="24540" y="226323"/>
                        <a:pt x="24540" y="219612"/>
                      </a:cubicBezTo>
                      <a:cubicBezTo>
                        <a:pt x="24540" y="112002"/>
                        <a:pt x="112639" y="24401"/>
                        <a:pt x="220860" y="24401"/>
                      </a:cubicBezTo>
                      <a:cubicBezTo>
                        <a:pt x="329081" y="24401"/>
                        <a:pt x="417180" y="112002"/>
                        <a:pt x="417180" y="219612"/>
                      </a:cubicBezTo>
                      <a:cubicBezTo>
                        <a:pt x="417180" y="226323"/>
                        <a:pt x="422702" y="231813"/>
                        <a:pt x="429450" y="2318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4" name="Google Shape;2524;g2dcf90d79ab_0_38119"/>
                <p:cNvSpPr/>
                <p:nvPr/>
              </p:nvSpPr>
              <p:spPr>
                <a:xfrm>
                  <a:off x="839761" y="2949489"/>
                  <a:ext cx="730187" cy="37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187" h="372242" extrusionOk="0">
                      <a:moveTo>
                        <a:pt x="691905" y="283422"/>
                      </a:moveTo>
                      <a:lnTo>
                        <a:pt x="668224" y="283422"/>
                      </a:lnTo>
                      <a:cubicBezTo>
                        <a:pt x="660862" y="255116"/>
                        <a:pt x="649574" y="228153"/>
                        <a:pt x="634359" y="202897"/>
                      </a:cubicBezTo>
                      <a:lnTo>
                        <a:pt x="651046" y="186426"/>
                      </a:lnTo>
                      <a:cubicBezTo>
                        <a:pt x="658286" y="179228"/>
                        <a:pt x="662335" y="169711"/>
                        <a:pt x="662335" y="159585"/>
                      </a:cubicBezTo>
                      <a:cubicBezTo>
                        <a:pt x="662335" y="149458"/>
                        <a:pt x="658286" y="139942"/>
                        <a:pt x="651046" y="132743"/>
                      </a:cubicBezTo>
                      <a:lnTo>
                        <a:pt x="595586" y="78084"/>
                      </a:lnTo>
                      <a:cubicBezTo>
                        <a:pt x="580616" y="63322"/>
                        <a:pt x="556322" y="63322"/>
                        <a:pt x="541352" y="78084"/>
                      </a:cubicBezTo>
                      <a:lnTo>
                        <a:pt x="524543" y="94555"/>
                      </a:lnTo>
                      <a:cubicBezTo>
                        <a:pt x="498898" y="79548"/>
                        <a:pt x="471536" y="68324"/>
                        <a:pt x="442702" y="61125"/>
                      </a:cubicBezTo>
                      <a:lnTo>
                        <a:pt x="442702" y="37944"/>
                      </a:lnTo>
                      <a:cubicBezTo>
                        <a:pt x="442702" y="16959"/>
                        <a:pt x="425524" y="0"/>
                        <a:pt x="404297" y="0"/>
                      </a:cubicBezTo>
                      <a:lnTo>
                        <a:pt x="325891" y="0"/>
                      </a:lnTo>
                      <a:cubicBezTo>
                        <a:pt x="304664" y="0"/>
                        <a:pt x="287486" y="17081"/>
                        <a:pt x="287486" y="37944"/>
                      </a:cubicBezTo>
                      <a:lnTo>
                        <a:pt x="287486" y="61125"/>
                      </a:lnTo>
                      <a:cubicBezTo>
                        <a:pt x="258774" y="68324"/>
                        <a:pt x="231290" y="79548"/>
                        <a:pt x="205768" y="94555"/>
                      </a:cubicBezTo>
                      <a:lnTo>
                        <a:pt x="188958" y="78084"/>
                      </a:lnTo>
                      <a:cubicBezTo>
                        <a:pt x="173989" y="63322"/>
                        <a:pt x="149694" y="63322"/>
                        <a:pt x="134725" y="78084"/>
                      </a:cubicBezTo>
                      <a:lnTo>
                        <a:pt x="79264" y="132743"/>
                      </a:lnTo>
                      <a:cubicBezTo>
                        <a:pt x="72025" y="139942"/>
                        <a:pt x="67976" y="149458"/>
                        <a:pt x="67976" y="159585"/>
                      </a:cubicBezTo>
                      <a:cubicBezTo>
                        <a:pt x="67976" y="169711"/>
                        <a:pt x="72025" y="179350"/>
                        <a:pt x="79264" y="186426"/>
                      </a:cubicBezTo>
                      <a:lnTo>
                        <a:pt x="95951" y="202775"/>
                      </a:lnTo>
                      <a:cubicBezTo>
                        <a:pt x="80737" y="228031"/>
                        <a:pt x="69448" y="254994"/>
                        <a:pt x="62086" y="283300"/>
                      </a:cubicBezTo>
                      <a:lnTo>
                        <a:pt x="38405" y="283300"/>
                      </a:lnTo>
                      <a:cubicBezTo>
                        <a:pt x="17178" y="283300"/>
                        <a:pt x="0" y="300381"/>
                        <a:pt x="0" y="321244"/>
                      </a:cubicBezTo>
                      <a:lnTo>
                        <a:pt x="0" y="359920"/>
                      </a:lnTo>
                      <a:cubicBezTo>
                        <a:pt x="0" y="366630"/>
                        <a:pt x="5522" y="372121"/>
                        <a:pt x="12270" y="372121"/>
                      </a:cubicBezTo>
                      <a:cubicBezTo>
                        <a:pt x="19019" y="372121"/>
                        <a:pt x="24540" y="366630"/>
                        <a:pt x="24540" y="359920"/>
                      </a:cubicBezTo>
                      <a:lnTo>
                        <a:pt x="24540" y="321244"/>
                      </a:lnTo>
                      <a:cubicBezTo>
                        <a:pt x="24540" y="313801"/>
                        <a:pt x="30798" y="307701"/>
                        <a:pt x="38405" y="307701"/>
                      </a:cubicBezTo>
                      <a:lnTo>
                        <a:pt x="71780" y="307701"/>
                      </a:lnTo>
                      <a:cubicBezTo>
                        <a:pt x="77546" y="307701"/>
                        <a:pt x="82454" y="303675"/>
                        <a:pt x="83804" y="298185"/>
                      </a:cubicBezTo>
                      <a:cubicBezTo>
                        <a:pt x="91043" y="266097"/>
                        <a:pt x="103804" y="235595"/>
                        <a:pt x="121841" y="207656"/>
                      </a:cubicBezTo>
                      <a:cubicBezTo>
                        <a:pt x="125031" y="202775"/>
                        <a:pt x="124295" y="196431"/>
                        <a:pt x="120123" y="192405"/>
                      </a:cubicBezTo>
                      <a:lnTo>
                        <a:pt x="96565" y="169101"/>
                      </a:lnTo>
                      <a:cubicBezTo>
                        <a:pt x="93988" y="166539"/>
                        <a:pt x="92516" y="163123"/>
                        <a:pt x="92516" y="159585"/>
                      </a:cubicBezTo>
                      <a:cubicBezTo>
                        <a:pt x="92516" y="156047"/>
                        <a:pt x="93988" y="152630"/>
                        <a:pt x="96565" y="150068"/>
                      </a:cubicBezTo>
                      <a:lnTo>
                        <a:pt x="152025" y="95409"/>
                      </a:lnTo>
                      <a:cubicBezTo>
                        <a:pt x="157424" y="90041"/>
                        <a:pt x="166259" y="90041"/>
                        <a:pt x="171657" y="95409"/>
                      </a:cubicBezTo>
                      <a:lnTo>
                        <a:pt x="195216" y="118713"/>
                      </a:lnTo>
                      <a:cubicBezTo>
                        <a:pt x="199265" y="122739"/>
                        <a:pt x="205523" y="123471"/>
                        <a:pt x="210430" y="120421"/>
                      </a:cubicBezTo>
                      <a:cubicBezTo>
                        <a:pt x="238774" y="102608"/>
                        <a:pt x="269695" y="90041"/>
                        <a:pt x="302333" y="82843"/>
                      </a:cubicBezTo>
                      <a:cubicBezTo>
                        <a:pt x="307977" y="81623"/>
                        <a:pt x="312026" y="76620"/>
                        <a:pt x="312026" y="70886"/>
                      </a:cubicBezTo>
                      <a:lnTo>
                        <a:pt x="312026" y="38066"/>
                      </a:lnTo>
                      <a:cubicBezTo>
                        <a:pt x="312026" y="30624"/>
                        <a:pt x="318284" y="24523"/>
                        <a:pt x="325891" y="24523"/>
                      </a:cubicBezTo>
                      <a:lnTo>
                        <a:pt x="404297" y="24523"/>
                      </a:lnTo>
                      <a:cubicBezTo>
                        <a:pt x="411904" y="24523"/>
                        <a:pt x="418162" y="30624"/>
                        <a:pt x="418162" y="38066"/>
                      </a:cubicBezTo>
                      <a:lnTo>
                        <a:pt x="418162" y="70886"/>
                      </a:lnTo>
                      <a:cubicBezTo>
                        <a:pt x="418162" y="76620"/>
                        <a:pt x="422211" y="81623"/>
                        <a:pt x="427855" y="82843"/>
                      </a:cubicBezTo>
                      <a:cubicBezTo>
                        <a:pt x="460493" y="89919"/>
                        <a:pt x="491414" y="102608"/>
                        <a:pt x="519757" y="120421"/>
                      </a:cubicBezTo>
                      <a:cubicBezTo>
                        <a:pt x="524543" y="123471"/>
                        <a:pt x="530923" y="122739"/>
                        <a:pt x="534972" y="118713"/>
                      </a:cubicBezTo>
                      <a:lnTo>
                        <a:pt x="558530" y="95531"/>
                      </a:lnTo>
                      <a:cubicBezTo>
                        <a:pt x="563929" y="90163"/>
                        <a:pt x="572764" y="90163"/>
                        <a:pt x="578162" y="95531"/>
                      </a:cubicBezTo>
                      <a:lnTo>
                        <a:pt x="633623" y="150190"/>
                      </a:lnTo>
                      <a:cubicBezTo>
                        <a:pt x="636200" y="152752"/>
                        <a:pt x="637672" y="156169"/>
                        <a:pt x="637672" y="159707"/>
                      </a:cubicBezTo>
                      <a:cubicBezTo>
                        <a:pt x="637672" y="163245"/>
                        <a:pt x="636200" y="166661"/>
                        <a:pt x="633623" y="169223"/>
                      </a:cubicBezTo>
                      <a:lnTo>
                        <a:pt x="610064" y="192527"/>
                      </a:lnTo>
                      <a:cubicBezTo>
                        <a:pt x="606015" y="196553"/>
                        <a:pt x="605279" y="202897"/>
                        <a:pt x="608347" y="207778"/>
                      </a:cubicBezTo>
                      <a:cubicBezTo>
                        <a:pt x="626384" y="235717"/>
                        <a:pt x="639144" y="266219"/>
                        <a:pt x="646384" y="298307"/>
                      </a:cubicBezTo>
                      <a:cubicBezTo>
                        <a:pt x="647611" y="303919"/>
                        <a:pt x="652641" y="307823"/>
                        <a:pt x="658408" y="307823"/>
                      </a:cubicBezTo>
                      <a:lnTo>
                        <a:pt x="691783" y="307823"/>
                      </a:lnTo>
                      <a:cubicBezTo>
                        <a:pt x="699390" y="307823"/>
                        <a:pt x="705648" y="313923"/>
                        <a:pt x="705648" y="321366"/>
                      </a:cubicBezTo>
                      <a:lnTo>
                        <a:pt x="705648" y="360042"/>
                      </a:lnTo>
                      <a:cubicBezTo>
                        <a:pt x="705648" y="366752"/>
                        <a:pt x="711169" y="372243"/>
                        <a:pt x="717918" y="372243"/>
                      </a:cubicBezTo>
                      <a:cubicBezTo>
                        <a:pt x="724666" y="372243"/>
                        <a:pt x="730188" y="366752"/>
                        <a:pt x="730188" y="360042"/>
                      </a:cubicBezTo>
                      <a:lnTo>
                        <a:pt x="730188" y="321366"/>
                      </a:lnTo>
                      <a:cubicBezTo>
                        <a:pt x="730188" y="300381"/>
                        <a:pt x="713010" y="283422"/>
                        <a:pt x="691783" y="2834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5" name="Google Shape;2525;g2dcf90d79ab_0_38119"/>
                <p:cNvSpPr/>
                <p:nvPr/>
              </p:nvSpPr>
              <p:spPr>
                <a:xfrm>
                  <a:off x="1116082" y="3218026"/>
                  <a:ext cx="177915" cy="1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15" h="103705" extrusionOk="0">
                      <a:moveTo>
                        <a:pt x="24540" y="91505"/>
                      </a:moveTo>
                      <a:cubicBezTo>
                        <a:pt x="24540" y="54537"/>
                        <a:pt x="53375" y="24401"/>
                        <a:pt x="88958" y="24401"/>
                      </a:cubicBezTo>
                      <a:cubicBezTo>
                        <a:pt x="124541" y="24401"/>
                        <a:pt x="153375" y="54537"/>
                        <a:pt x="153375" y="91505"/>
                      </a:cubicBezTo>
                      <a:cubicBezTo>
                        <a:pt x="153375" y="98215"/>
                        <a:pt x="158897" y="103706"/>
                        <a:pt x="165645" y="103706"/>
                      </a:cubicBezTo>
                      <a:cubicBezTo>
                        <a:pt x="172393" y="103706"/>
                        <a:pt x="177915" y="98215"/>
                        <a:pt x="177915" y="91505"/>
                      </a:cubicBezTo>
                      <a:cubicBezTo>
                        <a:pt x="177915" y="40994"/>
                        <a:pt x="138038" y="0"/>
                        <a:pt x="88958" y="0"/>
                      </a:cubicBezTo>
                      <a:cubicBezTo>
                        <a:pt x="39878" y="0"/>
                        <a:pt x="0" y="40994"/>
                        <a:pt x="0" y="91505"/>
                      </a:cubicBezTo>
                      <a:cubicBezTo>
                        <a:pt x="0" y="98215"/>
                        <a:pt x="5522" y="103706"/>
                        <a:pt x="12270" y="103706"/>
                      </a:cubicBezTo>
                      <a:cubicBezTo>
                        <a:pt x="19018" y="103706"/>
                        <a:pt x="24540" y="98215"/>
                        <a:pt x="24540" y="915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99000">
                      <a:srgbClr val="FFFFFF">
                        <a:alpha val="12549"/>
                      </a:srgbClr>
                    </a:gs>
                    <a:gs pos="100000">
                      <a:srgbClr val="FFFFFF">
                        <a:alpha val="12549"/>
                      </a:srgbClr>
                    </a:gs>
                  </a:gsLst>
                  <a:lin ang="210011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26" name="Google Shape;2526;g2dcf90d79ab_0_38119"/>
            <p:cNvSpPr/>
            <p:nvPr/>
          </p:nvSpPr>
          <p:spPr>
            <a:xfrm rot="5400000">
              <a:off x="1435327" y="1366372"/>
              <a:ext cx="350100" cy="2544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g2dcf90d79ab_0_38119"/>
            <p:cNvSpPr/>
            <p:nvPr/>
          </p:nvSpPr>
          <p:spPr>
            <a:xfrm rot="5400000">
              <a:off x="2600580" y="1366373"/>
              <a:ext cx="350100" cy="2544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2dcf90d79ab_0_38119"/>
            <p:cNvSpPr/>
            <p:nvPr/>
          </p:nvSpPr>
          <p:spPr>
            <a:xfrm rot="5400000">
              <a:off x="3765833" y="1366374"/>
              <a:ext cx="350100" cy="2544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9" name="Google Shape;2529;g2dcf90d79ab_0_38119"/>
            <p:cNvCxnSpPr>
              <a:stCxn id="2503" idx="0"/>
            </p:cNvCxnSpPr>
            <p:nvPr/>
          </p:nvCxnSpPr>
          <p:spPr>
            <a:xfrm rot="10800000">
              <a:off x="1601470" y="1691251"/>
              <a:ext cx="1500" cy="506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30" name="Google Shape;2530;g2dcf90d79ab_0_38119"/>
            <p:cNvCxnSpPr/>
            <p:nvPr/>
          </p:nvCxnSpPr>
          <p:spPr>
            <a:xfrm rot="10800000">
              <a:off x="3939845" y="1691198"/>
              <a:ext cx="1500" cy="506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g2dcf90d79ab_0_38221"/>
          <p:cNvSpPr txBox="1">
            <a:spLocks noGrp="1"/>
          </p:cNvSpPr>
          <p:nvPr>
            <p:ph type="sldNum" idx="12"/>
          </p:nvPr>
        </p:nvSpPr>
        <p:spPr>
          <a:xfrm>
            <a:off x="9390427" y="6454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36" name="Google Shape;2536;g2dcf90d79ab_0_38221"/>
          <p:cNvSpPr/>
          <p:nvPr/>
        </p:nvSpPr>
        <p:spPr>
          <a:xfrm>
            <a:off x="618701" y="2065875"/>
            <a:ext cx="42804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Concept </a:t>
            </a:r>
            <a:r>
              <a:rPr lang="en-US" sz="28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Mix of Human and Agent Led Teams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Value Creation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Optimized value creation, capture &amp;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devilver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8" name="Google Shape;2538;g2dcf90d79ab_0_38221"/>
          <p:cNvCxnSpPr>
            <a:cxnSpLocks/>
          </p:cNvCxnSpPr>
          <p:nvPr/>
        </p:nvCxnSpPr>
        <p:spPr>
          <a:xfrm flipH="1">
            <a:off x="6711348" y="4300396"/>
            <a:ext cx="2100" cy="6876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39" name="Google Shape;2539;g2dcf90d79ab_0_38221"/>
          <p:cNvSpPr/>
          <p:nvPr/>
        </p:nvSpPr>
        <p:spPr>
          <a:xfrm rot="5400000">
            <a:off x="6467294" y="3873938"/>
            <a:ext cx="484200" cy="1743900"/>
          </a:xfrm>
          <a:prstGeom prst="leftBracket">
            <a:avLst>
              <a:gd name="adj" fmla="val 0"/>
            </a:avLst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40" name="Google Shape;2540;g2dcf90d79ab_0_38221"/>
          <p:cNvGrpSpPr/>
          <p:nvPr/>
        </p:nvGrpSpPr>
        <p:grpSpPr>
          <a:xfrm>
            <a:off x="5483526" y="5035335"/>
            <a:ext cx="687482" cy="687482"/>
            <a:chOff x="6373989" y="3046140"/>
            <a:chExt cx="687482" cy="687482"/>
          </a:xfrm>
        </p:grpSpPr>
        <p:sp>
          <p:nvSpPr>
            <p:cNvPr id="2541" name="Google Shape;2541;g2dcf90d79ab_0_38221"/>
            <p:cNvSpPr/>
            <p:nvPr/>
          </p:nvSpPr>
          <p:spPr>
            <a:xfrm>
              <a:off x="6373989" y="3046140"/>
              <a:ext cx="687482" cy="687482"/>
            </a:xfrm>
            <a:prstGeom prst="ellipse">
              <a:avLst/>
            </a:prstGeom>
            <a:solidFill>
              <a:srgbClr val="805B1D"/>
            </a:solidFill>
            <a:ln>
              <a:noFill/>
            </a:ln>
          </p:spPr>
          <p:txBody>
            <a:bodyPr spcFirstLastPara="1" wrap="square" lIns="182875" tIns="146300" rIns="182875" bIns="146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91F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542" name="Google Shape;2542;g2dcf90d79ab_0_38221"/>
            <p:cNvGrpSpPr/>
            <p:nvPr/>
          </p:nvGrpSpPr>
          <p:grpSpPr>
            <a:xfrm>
              <a:off x="6592234" y="3179902"/>
              <a:ext cx="247332" cy="398856"/>
              <a:chOff x="1364992" y="3573388"/>
              <a:chExt cx="292597" cy="471851"/>
            </a:xfrm>
          </p:grpSpPr>
          <p:sp>
            <p:nvSpPr>
              <p:cNvPr id="2543" name="Google Shape;2543;g2dcf90d79ab_0_38221"/>
              <p:cNvSpPr/>
              <p:nvPr/>
            </p:nvSpPr>
            <p:spPr>
              <a:xfrm>
                <a:off x="1364992" y="3817839"/>
                <a:ext cx="292597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292597" h="227400" extrusionOk="0">
                    <a:moveTo>
                      <a:pt x="0" y="227400"/>
                    </a:moveTo>
                    <a:lnTo>
                      <a:pt x="0" y="147606"/>
                    </a:lnTo>
                    <a:cubicBezTo>
                      <a:pt x="0" y="66075"/>
                      <a:pt x="65490" y="0"/>
                      <a:pt x="146299" y="0"/>
                    </a:cubicBezTo>
                    <a:lnTo>
                      <a:pt x="146299" y="0"/>
                    </a:lnTo>
                    <a:cubicBezTo>
                      <a:pt x="227107" y="0"/>
                      <a:pt x="292597" y="66075"/>
                      <a:pt x="292597" y="147606"/>
                    </a:cubicBezTo>
                    <a:lnTo>
                      <a:pt x="292597" y="227400"/>
                    </a:lnTo>
                    <a:lnTo>
                      <a:pt x="0" y="227400"/>
                    </a:ln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g2dcf90d79ab_0_38221"/>
              <p:cNvSpPr/>
              <p:nvPr/>
            </p:nvSpPr>
            <p:spPr>
              <a:xfrm>
                <a:off x="1429076" y="3573388"/>
                <a:ext cx="164427" cy="165897"/>
              </a:xfrm>
              <a:custGeom>
                <a:avLst/>
                <a:gdLst/>
                <a:ahLst/>
                <a:cxnLst/>
                <a:rect l="l" t="t" r="r" b="b"/>
                <a:pathLst>
                  <a:path w="164427" h="165897" extrusionOk="0">
                    <a:moveTo>
                      <a:pt x="164428" y="82949"/>
                    </a:moveTo>
                    <a:cubicBezTo>
                      <a:pt x="164428" y="128760"/>
                      <a:pt x="127619" y="165898"/>
                      <a:pt x="82214" y="165898"/>
                    </a:cubicBezTo>
                    <a:cubicBezTo>
                      <a:pt x="36808" y="165898"/>
                      <a:pt x="0" y="128760"/>
                      <a:pt x="0" y="82949"/>
                    </a:cubicBezTo>
                    <a:cubicBezTo>
                      <a:pt x="0" y="37137"/>
                      <a:pt x="36808" y="0"/>
                      <a:pt x="82214" y="0"/>
                    </a:cubicBezTo>
                    <a:cubicBezTo>
                      <a:pt x="127619" y="0"/>
                      <a:pt x="164428" y="37137"/>
                      <a:pt x="164428" y="82949"/>
                    </a:cubicBez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45" name="Google Shape;2545;g2dcf90d79ab_0_38221"/>
          <p:cNvGrpSpPr/>
          <p:nvPr/>
        </p:nvGrpSpPr>
        <p:grpSpPr>
          <a:xfrm>
            <a:off x="6371492" y="5031310"/>
            <a:ext cx="695549" cy="695549"/>
            <a:chOff x="6368892" y="4507328"/>
            <a:chExt cx="695549" cy="695549"/>
          </a:xfrm>
        </p:grpSpPr>
        <p:sp>
          <p:nvSpPr>
            <p:cNvPr id="2546" name="Google Shape;2546;g2dcf90d79ab_0_38221"/>
            <p:cNvSpPr/>
            <p:nvPr/>
          </p:nvSpPr>
          <p:spPr>
            <a:xfrm>
              <a:off x="6368892" y="4507328"/>
              <a:ext cx="695549" cy="695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7" name="Google Shape;2547;g2dcf90d79ab_0_38221"/>
            <p:cNvGrpSpPr/>
            <p:nvPr/>
          </p:nvGrpSpPr>
          <p:grpSpPr>
            <a:xfrm>
              <a:off x="6517167" y="4656239"/>
              <a:ext cx="398969" cy="393315"/>
              <a:chOff x="839761" y="2949489"/>
              <a:chExt cx="730311" cy="719962"/>
            </a:xfrm>
          </p:grpSpPr>
          <p:sp>
            <p:nvSpPr>
              <p:cNvPr id="2548" name="Google Shape;2548;g2dcf90d79ab_0_38221"/>
              <p:cNvSpPr/>
              <p:nvPr/>
            </p:nvSpPr>
            <p:spPr>
              <a:xfrm>
                <a:off x="840007" y="3352356"/>
                <a:ext cx="177915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213511" extrusionOk="0">
                    <a:moveTo>
                      <a:pt x="171167" y="123715"/>
                    </a:moveTo>
                    <a:cubicBezTo>
                      <a:pt x="175338" y="121641"/>
                      <a:pt x="177915" y="117371"/>
                      <a:pt x="177915" y="112856"/>
                    </a:cubicBezTo>
                    <a:lnTo>
                      <a:pt x="177915" y="12201"/>
                    </a:lnTo>
                    <a:cubicBezTo>
                      <a:pt x="177915" y="5490"/>
                      <a:pt x="172394" y="0"/>
                      <a:pt x="16564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153375" y="24401"/>
                    </a:lnTo>
                    <a:lnTo>
                      <a:pt x="153375" y="105414"/>
                    </a:lnTo>
                    <a:lnTo>
                      <a:pt x="101841" y="130913"/>
                    </a:lnTo>
                    <a:cubicBezTo>
                      <a:pt x="92393" y="121641"/>
                      <a:pt x="79142" y="115906"/>
                      <a:pt x="64418" y="115906"/>
                    </a:cubicBezTo>
                    <a:cubicBezTo>
                      <a:pt x="35706" y="115906"/>
                      <a:pt x="12270" y="137746"/>
                      <a:pt x="12270" y="164709"/>
                    </a:cubicBezTo>
                    <a:cubicBezTo>
                      <a:pt x="12270" y="191673"/>
                      <a:pt x="35706" y="213512"/>
                      <a:pt x="64418" y="213512"/>
                    </a:cubicBezTo>
                    <a:cubicBezTo>
                      <a:pt x="93129" y="213512"/>
                      <a:pt x="116565" y="191673"/>
                      <a:pt x="116565" y="164709"/>
                    </a:cubicBezTo>
                    <a:cubicBezTo>
                      <a:pt x="116565" y="160317"/>
                      <a:pt x="115706" y="156047"/>
                      <a:pt x="114479" y="151898"/>
                    </a:cubicBezTo>
                    <a:lnTo>
                      <a:pt x="171044" y="123837"/>
                    </a:lnTo>
                    <a:close/>
                    <a:moveTo>
                      <a:pt x="64418" y="188989"/>
                    </a:moveTo>
                    <a:cubicBezTo>
                      <a:pt x="49203" y="188989"/>
                      <a:pt x="36810" y="178008"/>
                      <a:pt x="36810" y="164587"/>
                    </a:cubicBezTo>
                    <a:cubicBezTo>
                      <a:pt x="36810" y="151166"/>
                      <a:pt x="49203" y="140186"/>
                      <a:pt x="64418" y="140186"/>
                    </a:cubicBezTo>
                    <a:cubicBezTo>
                      <a:pt x="73620" y="140186"/>
                      <a:pt x="81841" y="144212"/>
                      <a:pt x="86872" y="150434"/>
                    </a:cubicBezTo>
                    <a:cubicBezTo>
                      <a:pt x="86994" y="150800"/>
                      <a:pt x="86994" y="151288"/>
                      <a:pt x="87240" y="151776"/>
                    </a:cubicBezTo>
                    <a:cubicBezTo>
                      <a:pt x="87976" y="153119"/>
                      <a:pt x="88835" y="154217"/>
                      <a:pt x="89939" y="155193"/>
                    </a:cubicBezTo>
                    <a:cubicBezTo>
                      <a:pt x="91289" y="158121"/>
                      <a:pt x="92148" y="161293"/>
                      <a:pt x="92148" y="164587"/>
                    </a:cubicBezTo>
                    <a:cubicBezTo>
                      <a:pt x="92148" y="178008"/>
                      <a:pt x="79755" y="188989"/>
                      <a:pt x="64540" y="1889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g2dcf90d79ab_0_38221"/>
              <p:cNvSpPr/>
              <p:nvPr/>
            </p:nvSpPr>
            <p:spPr>
              <a:xfrm>
                <a:off x="993382" y="3401037"/>
                <a:ext cx="128835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835" h="231812" extrusionOk="0">
                    <a:moveTo>
                      <a:pt x="116565" y="0"/>
                    </a:moveTo>
                    <a:cubicBezTo>
                      <a:pt x="109817" y="0"/>
                      <a:pt x="104295" y="5490"/>
                      <a:pt x="104295" y="12201"/>
                    </a:cubicBezTo>
                    <a:lnTo>
                      <a:pt x="104295" y="100534"/>
                    </a:lnTo>
                    <a:lnTo>
                      <a:pt x="74479" y="133353"/>
                    </a:lnTo>
                    <a:cubicBezTo>
                      <a:pt x="67730" y="130059"/>
                      <a:pt x="60123" y="128107"/>
                      <a:pt x="52148" y="128107"/>
                    </a:cubicBezTo>
                    <a:cubicBezTo>
                      <a:pt x="23436" y="128107"/>
                      <a:pt x="0" y="151410"/>
                      <a:pt x="0" y="179960"/>
                    </a:cubicBezTo>
                    <a:cubicBezTo>
                      <a:pt x="0" y="208510"/>
                      <a:pt x="23436" y="231813"/>
                      <a:pt x="52148" y="231813"/>
                    </a:cubicBezTo>
                    <a:cubicBezTo>
                      <a:pt x="80859" y="231813"/>
                      <a:pt x="104295" y="208510"/>
                      <a:pt x="104295" y="179960"/>
                    </a:cubicBezTo>
                    <a:cubicBezTo>
                      <a:pt x="104295" y="168247"/>
                      <a:pt x="100246" y="157511"/>
                      <a:pt x="93497" y="148726"/>
                    </a:cubicBezTo>
                    <a:lnTo>
                      <a:pt x="125645" y="113344"/>
                    </a:lnTo>
                    <a:cubicBezTo>
                      <a:pt x="127731" y="111148"/>
                      <a:pt x="128835" y="108220"/>
                      <a:pt x="128835" y="105170"/>
                    </a:cubicBezTo>
                    <a:lnTo>
                      <a:pt x="128835" y="12201"/>
                    </a:lnTo>
                    <a:cubicBezTo>
                      <a:pt x="128835" y="5490"/>
                      <a:pt x="123313" y="0"/>
                      <a:pt x="116565" y="0"/>
                    </a:cubicBezTo>
                    <a:close/>
                    <a:moveTo>
                      <a:pt x="52148" y="207412"/>
                    </a:moveTo>
                    <a:cubicBezTo>
                      <a:pt x="36933" y="207412"/>
                      <a:pt x="24540" y="195089"/>
                      <a:pt x="24540" y="179960"/>
                    </a:cubicBezTo>
                    <a:cubicBezTo>
                      <a:pt x="24540" y="164831"/>
                      <a:pt x="36933" y="152508"/>
                      <a:pt x="52148" y="152508"/>
                    </a:cubicBezTo>
                    <a:cubicBezTo>
                      <a:pt x="55460" y="152508"/>
                      <a:pt x="58651" y="153241"/>
                      <a:pt x="61595" y="154339"/>
                    </a:cubicBezTo>
                    <a:cubicBezTo>
                      <a:pt x="61963" y="157023"/>
                      <a:pt x="63190" y="159585"/>
                      <a:pt x="65399" y="161659"/>
                    </a:cubicBezTo>
                    <a:cubicBezTo>
                      <a:pt x="67730" y="163733"/>
                      <a:pt x="70675" y="164831"/>
                      <a:pt x="73620" y="164831"/>
                    </a:cubicBezTo>
                    <a:cubicBezTo>
                      <a:pt x="74111" y="164831"/>
                      <a:pt x="74479" y="164587"/>
                      <a:pt x="74847" y="164587"/>
                    </a:cubicBezTo>
                    <a:cubicBezTo>
                      <a:pt x="77915" y="168979"/>
                      <a:pt x="79755" y="174348"/>
                      <a:pt x="79755" y="180082"/>
                    </a:cubicBezTo>
                    <a:cubicBezTo>
                      <a:pt x="79755" y="195211"/>
                      <a:pt x="67362" y="207534"/>
                      <a:pt x="52148" y="2075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g2dcf90d79ab_0_38221"/>
              <p:cNvSpPr/>
              <p:nvPr/>
            </p:nvSpPr>
            <p:spPr>
              <a:xfrm>
                <a:off x="1281727" y="3400915"/>
                <a:ext cx="128712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712" h="231812" extrusionOk="0">
                    <a:moveTo>
                      <a:pt x="76688" y="128229"/>
                    </a:moveTo>
                    <a:cubicBezTo>
                      <a:pt x="69326" y="128229"/>
                      <a:pt x="62332" y="129815"/>
                      <a:pt x="55951" y="132499"/>
                    </a:cubicBezTo>
                    <a:lnTo>
                      <a:pt x="24540" y="88089"/>
                    </a:lnTo>
                    <a:lnTo>
                      <a:pt x="24540" y="12201"/>
                    </a:lnTo>
                    <a:cubicBezTo>
                      <a:pt x="24540" y="5490"/>
                      <a:pt x="19018" y="0"/>
                      <a:pt x="12270" y="0"/>
                    </a:cubicBezTo>
                    <a:cubicBezTo>
                      <a:pt x="5522" y="0"/>
                      <a:pt x="0" y="5490"/>
                      <a:pt x="0" y="12201"/>
                    </a:cubicBezTo>
                    <a:lnTo>
                      <a:pt x="0" y="91871"/>
                    </a:lnTo>
                    <a:cubicBezTo>
                      <a:pt x="0" y="94433"/>
                      <a:pt x="736" y="96873"/>
                      <a:pt x="2209" y="98947"/>
                    </a:cubicBezTo>
                    <a:lnTo>
                      <a:pt x="36442" y="147262"/>
                    </a:lnTo>
                    <a:cubicBezTo>
                      <a:pt x="29080" y="156169"/>
                      <a:pt x="24417" y="167515"/>
                      <a:pt x="24417" y="179960"/>
                    </a:cubicBezTo>
                    <a:cubicBezTo>
                      <a:pt x="24417" y="208510"/>
                      <a:pt x="47853" y="231813"/>
                      <a:pt x="76565" y="231813"/>
                    </a:cubicBezTo>
                    <a:cubicBezTo>
                      <a:pt x="105277" y="231813"/>
                      <a:pt x="128712" y="208510"/>
                      <a:pt x="128712" y="179960"/>
                    </a:cubicBezTo>
                    <a:cubicBezTo>
                      <a:pt x="128712" y="151410"/>
                      <a:pt x="105277" y="128107"/>
                      <a:pt x="76565" y="128107"/>
                    </a:cubicBezTo>
                    <a:close/>
                    <a:moveTo>
                      <a:pt x="76688" y="207534"/>
                    </a:moveTo>
                    <a:cubicBezTo>
                      <a:pt x="61473" y="207534"/>
                      <a:pt x="49080" y="195211"/>
                      <a:pt x="49080" y="180082"/>
                    </a:cubicBezTo>
                    <a:cubicBezTo>
                      <a:pt x="49080" y="174348"/>
                      <a:pt x="50921" y="168979"/>
                      <a:pt x="53988" y="164587"/>
                    </a:cubicBezTo>
                    <a:cubicBezTo>
                      <a:pt x="54479" y="164587"/>
                      <a:pt x="54847" y="164831"/>
                      <a:pt x="55215" y="164831"/>
                    </a:cubicBezTo>
                    <a:cubicBezTo>
                      <a:pt x="57669" y="164831"/>
                      <a:pt x="60123" y="164099"/>
                      <a:pt x="62332" y="162635"/>
                    </a:cubicBezTo>
                    <a:cubicBezTo>
                      <a:pt x="65154" y="160683"/>
                      <a:pt x="66872" y="157633"/>
                      <a:pt x="67362" y="154461"/>
                    </a:cubicBezTo>
                    <a:cubicBezTo>
                      <a:pt x="70307" y="153363"/>
                      <a:pt x="73497" y="152752"/>
                      <a:pt x="76810" y="152752"/>
                    </a:cubicBezTo>
                    <a:cubicBezTo>
                      <a:pt x="92025" y="152752"/>
                      <a:pt x="104418" y="165075"/>
                      <a:pt x="104418" y="180204"/>
                    </a:cubicBezTo>
                    <a:cubicBezTo>
                      <a:pt x="104418" y="195333"/>
                      <a:pt x="92025" y="207656"/>
                      <a:pt x="76810" y="207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g2dcf90d79ab_0_38221"/>
              <p:cNvSpPr/>
              <p:nvPr/>
            </p:nvSpPr>
            <p:spPr>
              <a:xfrm>
                <a:off x="1152892" y="3401037"/>
                <a:ext cx="104295" cy="268414"/>
              </a:xfrm>
              <a:custGeom>
                <a:avLst/>
                <a:gdLst/>
                <a:ahLst/>
                <a:cxnLst/>
                <a:rect l="l" t="t" r="r" b="b"/>
                <a:pathLst>
                  <a:path w="104295" h="268414" extrusionOk="0">
                    <a:moveTo>
                      <a:pt x="61350" y="171664"/>
                    </a:moveTo>
                    <a:lnTo>
                      <a:pt x="61350" y="12201"/>
                    </a:lnTo>
                    <a:cubicBezTo>
                      <a:pt x="61350" y="5490"/>
                      <a:pt x="55828" y="0"/>
                      <a:pt x="49080" y="0"/>
                    </a:cubicBezTo>
                    <a:cubicBezTo>
                      <a:pt x="42332" y="0"/>
                      <a:pt x="36810" y="5490"/>
                      <a:pt x="36810" y="12201"/>
                    </a:cubicBezTo>
                    <a:lnTo>
                      <a:pt x="36810" y="173250"/>
                    </a:lnTo>
                    <a:cubicBezTo>
                      <a:pt x="15583" y="179472"/>
                      <a:pt x="0" y="197773"/>
                      <a:pt x="0" y="219612"/>
                    </a:cubicBezTo>
                    <a:cubicBezTo>
                      <a:pt x="0" y="246576"/>
                      <a:pt x="23436" y="268415"/>
                      <a:pt x="52148" y="268415"/>
                    </a:cubicBezTo>
                    <a:cubicBezTo>
                      <a:pt x="80859" y="268415"/>
                      <a:pt x="104295" y="246576"/>
                      <a:pt x="104295" y="219612"/>
                    </a:cubicBezTo>
                    <a:cubicBezTo>
                      <a:pt x="104295" y="195699"/>
                      <a:pt x="85767" y="175812"/>
                      <a:pt x="61350" y="171664"/>
                    </a:cubicBezTo>
                    <a:close/>
                    <a:moveTo>
                      <a:pt x="52148" y="244014"/>
                    </a:moveTo>
                    <a:cubicBezTo>
                      <a:pt x="36933" y="244014"/>
                      <a:pt x="24540" y="233033"/>
                      <a:pt x="24540" y="219612"/>
                    </a:cubicBezTo>
                    <a:cubicBezTo>
                      <a:pt x="24540" y="206191"/>
                      <a:pt x="36933" y="195211"/>
                      <a:pt x="52148" y="195211"/>
                    </a:cubicBezTo>
                    <a:cubicBezTo>
                      <a:pt x="67362" y="195211"/>
                      <a:pt x="79755" y="206191"/>
                      <a:pt x="79755" y="219612"/>
                    </a:cubicBezTo>
                    <a:cubicBezTo>
                      <a:pt x="79755" y="233033"/>
                      <a:pt x="67362" y="244014"/>
                      <a:pt x="52148" y="2440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g2dcf90d79ab_0_38221"/>
              <p:cNvSpPr/>
              <p:nvPr/>
            </p:nvSpPr>
            <p:spPr>
              <a:xfrm>
                <a:off x="1386022" y="3352234"/>
                <a:ext cx="184050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84050" h="213511" extrusionOk="0">
                    <a:moveTo>
                      <a:pt x="171780" y="0"/>
                    </a:move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lnTo>
                      <a:pt x="0" y="125545"/>
                    </a:lnTo>
                    <a:cubicBezTo>
                      <a:pt x="0" y="130913"/>
                      <a:pt x="3436" y="135550"/>
                      <a:pt x="8589" y="137136"/>
                    </a:cubicBezTo>
                    <a:lnTo>
                      <a:pt x="68344" y="155681"/>
                    </a:lnTo>
                    <a:cubicBezTo>
                      <a:pt x="67730" y="158609"/>
                      <a:pt x="67485" y="161659"/>
                      <a:pt x="67485" y="164709"/>
                    </a:cubicBezTo>
                    <a:cubicBezTo>
                      <a:pt x="67485" y="191673"/>
                      <a:pt x="89448" y="213512"/>
                      <a:pt x="116565" y="213512"/>
                    </a:cubicBezTo>
                    <a:cubicBezTo>
                      <a:pt x="143682" y="213512"/>
                      <a:pt x="165645" y="191673"/>
                      <a:pt x="165645" y="164709"/>
                    </a:cubicBezTo>
                    <a:cubicBezTo>
                      <a:pt x="165645" y="137746"/>
                      <a:pt x="143682" y="115906"/>
                      <a:pt x="116565" y="115906"/>
                    </a:cubicBezTo>
                    <a:cubicBezTo>
                      <a:pt x="101473" y="115906"/>
                      <a:pt x="88221" y="122861"/>
                      <a:pt x="79142" y="133475"/>
                    </a:cubicBezTo>
                    <a:lnTo>
                      <a:pt x="24540" y="116516"/>
                    </a:lnTo>
                    <a:lnTo>
                      <a:pt x="24540" y="24401"/>
                    </a:lnTo>
                    <a:lnTo>
                      <a:pt x="171780" y="24401"/>
                    </a:lnTo>
                    <a:cubicBezTo>
                      <a:pt x="178528" y="24401"/>
                      <a:pt x="184050" y="18911"/>
                      <a:pt x="184050" y="12201"/>
                    </a:cubicBezTo>
                    <a:cubicBezTo>
                      <a:pt x="184050" y="5490"/>
                      <a:pt x="178528" y="0"/>
                      <a:pt x="171780" y="0"/>
                    </a:cubicBezTo>
                    <a:close/>
                    <a:moveTo>
                      <a:pt x="116565" y="140308"/>
                    </a:moveTo>
                    <a:cubicBezTo>
                      <a:pt x="130062" y="140308"/>
                      <a:pt x="141105" y="151288"/>
                      <a:pt x="141105" y="164709"/>
                    </a:cubicBezTo>
                    <a:cubicBezTo>
                      <a:pt x="141105" y="178130"/>
                      <a:pt x="130062" y="189111"/>
                      <a:pt x="116565" y="189111"/>
                    </a:cubicBezTo>
                    <a:cubicBezTo>
                      <a:pt x="103068" y="189111"/>
                      <a:pt x="92025" y="178130"/>
                      <a:pt x="92025" y="164709"/>
                    </a:cubicBezTo>
                    <a:cubicBezTo>
                      <a:pt x="92025" y="151288"/>
                      <a:pt x="103068" y="140308"/>
                      <a:pt x="116565" y="14030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g2dcf90d79ab_0_38221"/>
              <p:cNvSpPr/>
              <p:nvPr/>
            </p:nvSpPr>
            <p:spPr>
              <a:xfrm>
                <a:off x="1048597" y="3352234"/>
                <a:ext cx="312885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312885" h="24401" extrusionOk="0">
                    <a:moveTo>
                      <a:pt x="0" y="12201"/>
                    </a:move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300615" y="24401"/>
                    </a:lnTo>
                    <a:cubicBezTo>
                      <a:pt x="307364" y="24401"/>
                      <a:pt x="312885" y="18911"/>
                      <a:pt x="312885" y="12201"/>
                    </a:cubicBezTo>
                    <a:cubicBezTo>
                      <a:pt x="312885" y="5490"/>
                      <a:pt x="307364" y="0"/>
                      <a:pt x="30061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g2dcf90d79ab_0_38221"/>
              <p:cNvSpPr/>
              <p:nvPr/>
            </p:nvSpPr>
            <p:spPr>
              <a:xfrm>
                <a:off x="981112" y="3089919"/>
                <a:ext cx="441720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441720" h="231812" extrusionOk="0">
                    <a:moveTo>
                      <a:pt x="429450" y="231813"/>
                    </a:moveTo>
                    <a:cubicBezTo>
                      <a:pt x="436199" y="231813"/>
                      <a:pt x="441720" y="226323"/>
                      <a:pt x="441720" y="219612"/>
                    </a:cubicBezTo>
                    <a:cubicBezTo>
                      <a:pt x="441720" y="98459"/>
                      <a:pt x="342701" y="0"/>
                      <a:pt x="220860" y="0"/>
                    </a:cubicBezTo>
                    <a:cubicBezTo>
                      <a:pt x="99019" y="0"/>
                      <a:pt x="0" y="98459"/>
                      <a:pt x="0" y="219612"/>
                    </a:cubicBezTo>
                    <a:cubicBezTo>
                      <a:pt x="0" y="226323"/>
                      <a:pt x="5521" y="231813"/>
                      <a:pt x="12270" y="231813"/>
                    </a:cubicBezTo>
                    <a:cubicBezTo>
                      <a:pt x="19019" y="231813"/>
                      <a:pt x="24540" y="226323"/>
                      <a:pt x="24540" y="219612"/>
                    </a:cubicBezTo>
                    <a:cubicBezTo>
                      <a:pt x="24540" y="112002"/>
                      <a:pt x="112639" y="24401"/>
                      <a:pt x="220860" y="24401"/>
                    </a:cubicBezTo>
                    <a:cubicBezTo>
                      <a:pt x="329081" y="24401"/>
                      <a:pt x="417180" y="112002"/>
                      <a:pt x="417180" y="219612"/>
                    </a:cubicBezTo>
                    <a:cubicBezTo>
                      <a:pt x="417180" y="226323"/>
                      <a:pt x="422702" y="231813"/>
                      <a:pt x="429450" y="2318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g2dcf90d79ab_0_38221"/>
              <p:cNvSpPr/>
              <p:nvPr/>
            </p:nvSpPr>
            <p:spPr>
              <a:xfrm>
                <a:off x="839761" y="2949489"/>
                <a:ext cx="730187" cy="372242"/>
              </a:xfrm>
              <a:custGeom>
                <a:avLst/>
                <a:gdLst/>
                <a:ahLst/>
                <a:cxnLst/>
                <a:rect l="l" t="t" r="r" b="b"/>
                <a:pathLst>
                  <a:path w="730187" h="372242" extrusionOk="0">
                    <a:moveTo>
                      <a:pt x="691905" y="283422"/>
                    </a:moveTo>
                    <a:lnTo>
                      <a:pt x="668224" y="283422"/>
                    </a:lnTo>
                    <a:cubicBezTo>
                      <a:pt x="660862" y="255116"/>
                      <a:pt x="649574" y="228153"/>
                      <a:pt x="634359" y="202897"/>
                    </a:cubicBezTo>
                    <a:lnTo>
                      <a:pt x="651046" y="186426"/>
                    </a:lnTo>
                    <a:cubicBezTo>
                      <a:pt x="658286" y="179228"/>
                      <a:pt x="662335" y="169711"/>
                      <a:pt x="662335" y="159585"/>
                    </a:cubicBezTo>
                    <a:cubicBezTo>
                      <a:pt x="662335" y="149458"/>
                      <a:pt x="658286" y="139942"/>
                      <a:pt x="651046" y="132743"/>
                    </a:cubicBezTo>
                    <a:lnTo>
                      <a:pt x="595586" y="78084"/>
                    </a:lnTo>
                    <a:cubicBezTo>
                      <a:pt x="580616" y="63322"/>
                      <a:pt x="556322" y="63322"/>
                      <a:pt x="541352" y="78084"/>
                    </a:cubicBezTo>
                    <a:lnTo>
                      <a:pt x="524543" y="94555"/>
                    </a:lnTo>
                    <a:cubicBezTo>
                      <a:pt x="498898" y="79548"/>
                      <a:pt x="471536" y="68324"/>
                      <a:pt x="442702" y="61125"/>
                    </a:cubicBezTo>
                    <a:lnTo>
                      <a:pt x="442702" y="37944"/>
                    </a:lnTo>
                    <a:cubicBezTo>
                      <a:pt x="442702" y="16959"/>
                      <a:pt x="425524" y="0"/>
                      <a:pt x="404297" y="0"/>
                    </a:cubicBezTo>
                    <a:lnTo>
                      <a:pt x="325891" y="0"/>
                    </a:lnTo>
                    <a:cubicBezTo>
                      <a:pt x="304664" y="0"/>
                      <a:pt x="287486" y="17081"/>
                      <a:pt x="287486" y="37944"/>
                    </a:cubicBezTo>
                    <a:lnTo>
                      <a:pt x="287486" y="61125"/>
                    </a:lnTo>
                    <a:cubicBezTo>
                      <a:pt x="258774" y="68324"/>
                      <a:pt x="231290" y="79548"/>
                      <a:pt x="205768" y="94555"/>
                    </a:cubicBezTo>
                    <a:lnTo>
                      <a:pt x="188958" y="78084"/>
                    </a:lnTo>
                    <a:cubicBezTo>
                      <a:pt x="173989" y="63322"/>
                      <a:pt x="149694" y="63322"/>
                      <a:pt x="134725" y="78084"/>
                    </a:cubicBezTo>
                    <a:lnTo>
                      <a:pt x="79264" y="132743"/>
                    </a:lnTo>
                    <a:cubicBezTo>
                      <a:pt x="72025" y="139942"/>
                      <a:pt x="67976" y="149458"/>
                      <a:pt x="67976" y="159585"/>
                    </a:cubicBezTo>
                    <a:cubicBezTo>
                      <a:pt x="67976" y="169711"/>
                      <a:pt x="72025" y="179350"/>
                      <a:pt x="79264" y="186426"/>
                    </a:cubicBezTo>
                    <a:lnTo>
                      <a:pt x="95951" y="202775"/>
                    </a:lnTo>
                    <a:cubicBezTo>
                      <a:pt x="80737" y="228031"/>
                      <a:pt x="69448" y="254994"/>
                      <a:pt x="62086" y="283300"/>
                    </a:cubicBezTo>
                    <a:lnTo>
                      <a:pt x="38405" y="283300"/>
                    </a:lnTo>
                    <a:cubicBezTo>
                      <a:pt x="17178" y="283300"/>
                      <a:pt x="0" y="300381"/>
                      <a:pt x="0" y="321244"/>
                    </a:cubicBezTo>
                    <a:lnTo>
                      <a:pt x="0" y="359920"/>
                    </a:lnTo>
                    <a:cubicBezTo>
                      <a:pt x="0" y="366630"/>
                      <a:pt x="5522" y="372121"/>
                      <a:pt x="12270" y="372121"/>
                    </a:cubicBezTo>
                    <a:cubicBezTo>
                      <a:pt x="19019" y="372121"/>
                      <a:pt x="24540" y="366630"/>
                      <a:pt x="24540" y="359920"/>
                    </a:cubicBezTo>
                    <a:lnTo>
                      <a:pt x="24540" y="321244"/>
                    </a:lnTo>
                    <a:cubicBezTo>
                      <a:pt x="24540" y="313801"/>
                      <a:pt x="30798" y="307701"/>
                      <a:pt x="38405" y="307701"/>
                    </a:cubicBezTo>
                    <a:lnTo>
                      <a:pt x="71780" y="307701"/>
                    </a:lnTo>
                    <a:cubicBezTo>
                      <a:pt x="77546" y="307701"/>
                      <a:pt x="82454" y="303675"/>
                      <a:pt x="83804" y="298185"/>
                    </a:cubicBezTo>
                    <a:cubicBezTo>
                      <a:pt x="91043" y="266097"/>
                      <a:pt x="103804" y="235595"/>
                      <a:pt x="121841" y="207656"/>
                    </a:cubicBezTo>
                    <a:cubicBezTo>
                      <a:pt x="125031" y="202775"/>
                      <a:pt x="124295" y="196431"/>
                      <a:pt x="120123" y="192405"/>
                    </a:cubicBezTo>
                    <a:lnTo>
                      <a:pt x="96565" y="169101"/>
                    </a:lnTo>
                    <a:cubicBezTo>
                      <a:pt x="93988" y="166539"/>
                      <a:pt x="92516" y="163123"/>
                      <a:pt x="92516" y="159585"/>
                    </a:cubicBezTo>
                    <a:cubicBezTo>
                      <a:pt x="92516" y="156047"/>
                      <a:pt x="93988" y="152630"/>
                      <a:pt x="96565" y="150068"/>
                    </a:cubicBezTo>
                    <a:lnTo>
                      <a:pt x="152025" y="95409"/>
                    </a:lnTo>
                    <a:cubicBezTo>
                      <a:pt x="157424" y="90041"/>
                      <a:pt x="166259" y="90041"/>
                      <a:pt x="171657" y="95409"/>
                    </a:cubicBezTo>
                    <a:lnTo>
                      <a:pt x="195216" y="118713"/>
                    </a:lnTo>
                    <a:cubicBezTo>
                      <a:pt x="199265" y="122739"/>
                      <a:pt x="205523" y="123471"/>
                      <a:pt x="210430" y="120421"/>
                    </a:cubicBezTo>
                    <a:cubicBezTo>
                      <a:pt x="238774" y="102608"/>
                      <a:pt x="269695" y="90041"/>
                      <a:pt x="302333" y="82843"/>
                    </a:cubicBezTo>
                    <a:cubicBezTo>
                      <a:pt x="307977" y="81623"/>
                      <a:pt x="312026" y="76620"/>
                      <a:pt x="312026" y="70886"/>
                    </a:cubicBezTo>
                    <a:lnTo>
                      <a:pt x="312026" y="38066"/>
                    </a:lnTo>
                    <a:cubicBezTo>
                      <a:pt x="312026" y="30624"/>
                      <a:pt x="318284" y="24523"/>
                      <a:pt x="325891" y="24523"/>
                    </a:cubicBezTo>
                    <a:lnTo>
                      <a:pt x="404297" y="24523"/>
                    </a:lnTo>
                    <a:cubicBezTo>
                      <a:pt x="411904" y="24523"/>
                      <a:pt x="418162" y="30624"/>
                      <a:pt x="418162" y="38066"/>
                    </a:cubicBezTo>
                    <a:lnTo>
                      <a:pt x="418162" y="70886"/>
                    </a:lnTo>
                    <a:cubicBezTo>
                      <a:pt x="418162" y="76620"/>
                      <a:pt x="422211" y="81623"/>
                      <a:pt x="427855" y="82843"/>
                    </a:cubicBezTo>
                    <a:cubicBezTo>
                      <a:pt x="460493" y="89919"/>
                      <a:pt x="491414" y="102608"/>
                      <a:pt x="519757" y="120421"/>
                    </a:cubicBezTo>
                    <a:cubicBezTo>
                      <a:pt x="524543" y="123471"/>
                      <a:pt x="530923" y="122739"/>
                      <a:pt x="534972" y="118713"/>
                    </a:cubicBezTo>
                    <a:lnTo>
                      <a:pt x="558530" y="95531"/>
                    </a:lnTo>
                    <a:cubicBezTo>
                      <a:pt x="563929" y="90163"/>
                      <a:pt x="572764" y="90163"/>
                      <a:pt x="578162" y="95531"/>
                    </a:cubicBezTo>
                    <a:lnTo>
                      <a:pt x="633623" y="150190"/>
                    </a:lnTo>
                    <a:cubicBezTo>
                      <a:pt x="636200" y="152752"/>
                      <a:pt x="637672" y="156169"/>
                      <a:pt x="637672" y="159707"/>
                    </a:cubicBezTo>
                    <a:cubicBezTo>
                      <a:pt x="637672" y="163245"/>
                      <a:pt x="636200" y="166661"/>
                      <a:pt x="633623" y="169223"/>
                    </a:cubicBezTo>
                    <a:lnTo>
                      <a:pt x="610064" y="192527"/>
                    </a:lnTo>
                    <a:cubicBezTo>
                      <a:pt x="606015" y="196553"/>
                      <a:pt x="605279" y="202897"/>
                      <a:pt x="608347" y="207778"/>
                    </a:cubicBezTo>
                    <a:cubicBezTo>
                      <a:pt x="626384" y="235717"/>
                      <a:pt x="639144" y="266219"/>
                      <a:pt x="646384" y="298307"/>
                    </a:cubicBezTo>
                    <a:cubicBezTo>
                      <a:pt x="647611" y="303919"/>
                      <a:pt x="652641" y="307823"/>
                      <a:pt x="658408" y="307823"/>
                    </a:cubicBezTo>
                    <a:lnTo>
                      <a:pt x="691783" y="307823"/>
                    </a:lnTo>
                    <a:cubicBezTo>
                      <a:pt x="699390" y="307823"/>
                      <a:pt x="705648" y="313923"/>
                      <a:pt x="705648" y="321366"/>
                    </a:cubicBezTo>
                    <a:lnTo>
                      <a:pt x="705648" y="360042"/>
                    </a:lnTo>
                    <a:cubicBezTo>
                      <a:pt x="705648" y="366752"/>
                      <a:pt x="711169" y="372243"/>
                      <a:pt x="717918" y="372243"/>
                    </a:cubicBezTo>
                    <a:cubicBezTo>
                      <a:pt x="724666" y="372243"/>
                      <a:pt x="730188" y="366752"/>
                      <a:pt x="730188" y="360042"/>
                    </a:cubicBezTo>
                    <a:lnTo>
                      <a:pt x="730188" y="321366"/>
                    </a:lnTo>
                    <a:cubicBezTo>
                      <a:pt x="730188" y="300381"/>
                      <a:pt x="713010" y="283422"/>
                      <a:pt x="691783" y="28342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g2dcf90d79ab_0_38221"/>
              <p:cNvSpPr/>
              <p:nvPr/>
            </p:nvSpPr>
            <p:spPr>
              <a:xfrm>
                <a:off x="1116082" y="3218026"/>
                <a:ext cx="177915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103705" extrusionOk="0">
                    <a:moveTo>
                      <a:pt x="24540" y="91505"/>
                    </a:moveTo>
                    <a:cubicBezTo>
                      <a:pt x="24540" y="54537"/>
                      <a:pt x="53375" y="24401"/>
                      <a:pt x="88958" y="24401"/>
                    </a:cubicBezTo>
                    <a:cubicBezTo>
                      <a:pt x="124541" y="24401"/>
                      <a:pt x="153375" y="54537"/>
                      <a:pt x="153375" y="91505"/>
                    </a:cubicBezTo>
                    <a:cubicBezTo>
                      <a:pt x="153375" y="98215"/>
                      <a:pt x="158897" y="103706"/>
                      <a:pt x="165645" y="103706"/>
                    </a:cubicBezTo>
                    <a:cubicBezTo>
                      <a:pt x="172393" y="103706"/>
                      <a:pt x="177915" y="98215"/>
                      <a:pt x="177915" y="91505"/>
                    </a:cubicBezTo>
                    <a:cubicBezTo>
                      <a:pt x="177915" y="40994"/>
                      <a:pt x="138038" y="0"/>
                      <a:pt x="88958" y="0"/>
                    </a:cubicBezTo>
                    <a:cubicBezTo>
                      <a:pt x="39878" y="0"/>
                      <a:pt x="0" y="40994"/>
                      <a:pt x="0" y="91505"/>
                    </a:cubicBezTo>
                    <a:cubicBezTo>
                      <a:pt x="0" y="98215"/>
                      <a:pt x="5522" y="103706"/>
                      <a:pt x="12270" y="103706"/>
                    </a:cubicBezTo>
                    <a:cubicBezTo>
                      <a:pt x="19018" y="103706"/>
                      <a:pt x="24540" y="98215"/>
                      <a:pt x="24540" y="915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57" name="Google Shape;2557;g2dcf90d79ab_0_38221"/>
          <p:cNvGrpSpPr/>
          <p:nvPr/>
        </p:nvGrpSpPr>
        <p:grpSpPr>
          <a:xfrm>
            <a:off x="6361730" y="3570135"/>
            <a:ext cx="695400" cy="695400"/>
            <a:chOff x="6368892" y="4507328"/>
            <a:chExt cx="695400" cy="695400"/>
          </a:xfrm>
        </p:grpSpPr>
        <p:sp>
          <p:nvSpPr>
            <p:cNvPr id="2558" name="Google Shape;2558;g2dcf90d79ab_0_38221"/>
            <p:cNvSpPr/>
            <p:nvPr/>
          </p:nvSpPr>
          <p:spPr>
            <a:xfrm>
              <a:off x="6368892" y="4507328"/>
              <a:ext cx="695400" cy="69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9" name="Google Shape;2559;g2dcf90d79ab_0_38221"/>
            <p:cNvGrpSpPr/>
            <p:nvPr/>
          </p:nvGrpSpPr>
          <p:grpSpPr>
            <a:xfrm>
              <a:off x="6517167" y="4656239"/>
              <a:ext cx="398969" cy="393315"/>
              <a:chOff x="839761" y="2949489"/>
              <a:chExt cx="730311" cy="719962"/>
            </a:xfrm>
          </p:grpSpPr>
          <p:sp>
            <p:nvSpPr>
              <p:cNvPr id="2560" name="Google Shape;2560;g2dcf90d79ab_0_38221"/>
              <p:cNvSpPr/>
              <p:nvPr/>
            </p:nvSpPr>
            <p:spPr>
              <a:xfrm>
                <a:off x="840007" y="3352356"/>
                <a:ext cx="177915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213511" extrusionOk="0">
                    <a:moveTo>
                      <a:pt x="171167" y="123715"/>
                    </a:moveTo>
                    <a:cubicBezTo>
                      <a:pt x="175338" y="121641"/>
                      <a:pt x="177915" y="117371"/>
                      <a:pt x="177915" y="112856"/>
                    </a:cubicBezTo>
                    <a:lnTo>
                      <a:pt x="177915" y="12201"/>
                    </a:lnTo>
                    <a:cubicBezTo>
                      <a:pt x="177915" y="5490"/>
                      <a:pt x="172394" y="0"/>
                      <a:pt x="16564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153375" y="24401"/>
                    </a:lnTo>
                    <a:lnTo>
                      <a:pt x="153375" y="105414"/>
                    </a:lnTo>
                    <a:lnTo>
                      <a:pt x="101841" y="130913"/>
                    </a:lnTo>
                    <a:cubicBezTo>
                      <a:pt x="92393" y="121641"/>
                      <a:pt x="79142" y="115906"/>
                      <a:pt x="64418" y="115906"/>
                    </a:cubicBezTo>
                    <a:cubicBezTo>
                      <a:pt x="35706" y="115906"/>
                      <a:pt x="12270" y="137746"/>
                      <a:pt x="12270" y="164709"/>
                    </a:cubicBezTo>
                    <a:cubicBezTo>
                      <a:pt x="12270" y="191673"/>
                      <a:pt x="35706" y="213512"/>
                      <a:pt x="64418" y="213512"/>
                    </a:cubicBezTo>
                    <a:cubicBezTo>
                      <a:pt x="93129" y="213512"/>
                      <a:pt x="116565" y="191673"/>
                      <a:pt x="116565" y="164709"/>
                    </a:cubicBezTo>
                    <a:cubicBezTo>
                      <a:pt x="116565" y="160317"/>
                      <a:pt x="115706" y="156047"/>
                      <a:pt x="114479" y="151898"/>
                    </a:cubicBezTo>
                    <a:lnTo>
                      <a:pt x="171044" y="123837"/>
                    </a:lnTo>
                    <a:close/>
                    <a:moveTo>
                      <a:pt x="64418" y="188989"/>
                    </a:moveTo>
                    <a:cubicBezTo>
                      <a:pt x="49203" y="188989"/>
                      <a:pt x="36810" y="178008"/>
                      <a:pt x="36810" y="164587"/>
                    </a:cubicBezTo>
                    <a:cubicBezTo>
                      <a:pt x="36810" y="151166"/>
                      <a:pt x="49203" y="140186"/>
                      <a:pt x="64418" y="140186"/>
                    </a:cubicBezTo>
                    <a:cubicBezTo>
                      <a:pt x="73620" y="140186"/>
                      <a:pt x="81841" y="144212"/>
                      <a:pt x="86872" y="150434"/>
                    </a:cubicBezTo>
                    <a:cubicBezTo>
                      <a:pt x="86994" y="150800"/>
                      <a:pt x="86994" y="151288"/>
                      <a:pt x="87240" y="151776"/>
                    </a:cubicBezTo>
                    <a:cubicBezTo>
                      <a:pt x="87976" y="153119"/>
                      <a:pt x="88835" y="154217"/>
                      <a:pt x="89939" y="155193"/>
                    </a:cubicBezTo>
                    <a:cubicBezTo>
                      <a:pt x="91289" y="158121"/>
                      <a:pt x="92148" y="161293"/>
                      <a:pt x="92148" y="164587"/>
                    </a:cubicBezTo>
                    <a:cubicBezTo>
                      <a:pt x="92148" y="178008"/>
                      <a:pt x="79755" y="188989"/>
                      <a:pt x="64540" y="1889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g2dcf90d79ab_0_38221"/>
              <p:cNvSpPr/>
              <p:nvPr/>
            </p:nvSpPr>
            <p:spPr>
              <a:xfrm>
                <a:off x="993382" y="3401037"/>
                <a:ext cx="128835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835" h="231812" extrusionOk="0">
                    <a:moveTo>
                      <a:pt x="116565" y="0"/>
                    </a:moveTo>
                    <a:cubicBezTo>
                      <a:pt x="109817" y="0"/>
                      <a:pt x="104295" y="5490"/>
                      <a:pt x="104295" y="12201"/>
                    </a:cubicBezTo>
                    <a:lnTo>
                      <a:pt x="104295" y="100534"/>
                    </a:lnTo>
                    <a:lnTo>
                      <a:pt x="74479" y="133353"/>
                    </a:lnTo>
                    <a:cubicBezTo>
                      <a:pt x="67730" y="130059"/>
                      <a:pt x="60123" y="128107"/>
                      <a:pt x="52148" y="128107"/>
                    </a:cubicBezTo>
                    <a:cubicBezTo>
                      <a:pt x="23436" y="128107"/>
                      <a:pt x="0" y="151410"/>
                      <a:pt x="0" y="179960"/>
                    </a:cubicBezTo>
                    <a:cubicBezTo>
                      <a:pt x="0" y="208510"/>
                      <a:pt x="23436" y="231813"/>
                      <a:pt x="52148" y="231813"/>
                    </a:cubicBezTo>
                    <a:cubicBezTo>
                      <a:pt x="80859" y="231813"/>
                      <a:pt x="104295" y="208510"/>
                      <a:pt x="104295" y="179960"/>
                    </a:cubicBezTo>
                    <a:cubicBezTo>
                      <a:pt x="104295" y="168247"/>
                      <a:pt x="100246" y="157511"/>
                      <a:pt x="93497" y="148726"/>
                    </a:cubicBezTo>
                    <a:lnTo>
                      <a:pt x="125645" y="113344"/>
                    </a:lnTo>
                    <a:cubicBezTo>
                      <a:pt x="127731" y="111148"/>
                      <a:pt x="128835" y="108220"/>
                      <a:pt x="128835" y="105170"/>
                    </a:cubicBezTo>
                    <a:lnTo>
                      <a:pt x="128835" y="12201"/>
                    </a:lnTo>
                    <a:cubicBezTo>
                      <a:pt x="128835" y="5490"/>
                      <a:pt x="123313" y="0"/>
                      <a:pt x="116565" y="0"/>
                    </a:cubicBezTo>
                    <a:close/>
                    <a:moveTo>
                      <a:pt x="52148" y="207412"/>
                    </a:moveTo>
                    <a:cubicBezTo>
                      <a:pt x="36933" y="207412"/>
                      <a:pt x="24540" y="195089"/>
                      <a:pt x="24540" y="179960"/>
                    </a:cubicBezTo>
                    <a:cubicBezTo>
                      <a:pt x="24540" y="164831"/>
                      <a:pt x="36933" y="152508"/>
                      <a:pt x="52148" y="152508"/>
                    </a:cubicBezTo>
                    <a:cubicBezTo>
                      <a:pt x="55460" y="152508"/>
                      <a:pt x="58651" y="153241"/>
                      <a:pt x="61595" y="154339"/>
                    </a:cubicBezTo>
                    <a:cubicBezTo>
                      <a:pt x="61963" y="157023"/>
                      <a:pt x="63190" y="159585"/>
                      <a:pt x="65399" y="161659"/>
                    </a:cubicBezTo>
                    <a:cubicBezTo>
                      <a:pt x="67730" y="163733"/>
                      <a:pt x="70675" y="164831"/>
                      <a:pt x="73620" y="164831"/>
                    </a:cubicBezTo>
                    <a:cubicBezTo>
                      <a:pt x="74111" y="164831"/>
                      <a:pt x="74479" y="164587"/>
                      <a:pt x="74847" y="164587"/>
                    </a:cubicBezTo>
                    <a:cubicBezTo>
                      <a:pt x="77915" y="168979"/>
                      <a:pt x="79755" y="174348"/>
                      <a:pt x="79755" y="180082"/>
                    </a:cubicBezTo>
                    <a:cubicBezTo>
                      <a:pt x="79755" y="195211"/>
                      <a:pt x="67362" y="207534"/>
                      <a:pt x="52148" y="2075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g2dcf90d79ab_0_38221"/>
              <p:cNvSpPr/>
              <p:nvPr/>
            </p:nvSpPr>
            <p:spPr>
              <a:xfrm>
                <a:off x="1281727" y="3400915"/>
                <a:ext cx="128712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712" h="231812" extrusionOk="0">
                    <a:moveTo>
                      <a:pt x="76688" y="128229"/>
                    </a:moveTo>
                    <a:cubicBezTo>
                      <a:pt x="69326" y="128229"/>
                      <a:pt x="62332" y="129815"/>
                      <a:pt x="55951" y="132499"/>
                    </a:cubicBezTo>
                    <a:lnTo>
                      <a:pt x="24540" y="88089"/>
                    </a:lnTo>
                    <a:lnTo>
                      <a:pt x="24540" y="12201"/>
                    </a:lnTo>
                    <a:cubicBezTo>
                      <a:pt x="24540" y="5490"/>
                      <a:pt x="19018" y="0"/>
                      <a:pt x="12270" y="0"/>
                    </a:cubicBezTo>
                    <a:cubicBezTo>
                      <a:pt x="5522" y="0"/>
                      <a:pt x="0" y="5490"/>
                      <a:pt x="0" y="12201"/>
                    </a:cubicBezTo>
                    <a:lnTo>
                      <a:pt x="0" y="91871"/>
                    </a:lnTo>
                    <a:cubicBezTo>
                      <a:pt x="0" y="94433"/>
                      <a:pt x="736" y="96873"/>
                      <a:pt x="2209" y="98947"/>
                    </a:cubicBezTo>
                    <a:lnTo>
                      <a:pt x="36442" y="147262"/>
                    </a:lnTo>
                    <a:cubicBezTo>
                      <a:pt x="29080" y="156169"/>
                      <a:pt x="24417" y="167515"/>
                      <a:pt x="24417" y="179960"/>
                    </a:cubicBezTo>
                    <a:cubicBezTo>
                      <a:pt x="24417" y="208510"/>
                      <a:pt x="47853" y="231813"/>
                      <a:pt x="76565" y="231813"/>
                    </a:cubicBezTo>
                    <a:cubicBezTo>
                      <a:pt x="105277" y="231813"/>
                      <a:pt x="128712" y="208510"/>
                      <a:pt x="128712" y="179960"/>
                    </a:cubicBezTo>
                    <a:cubicBezTo>
                      <a:pt x="128712" y="151410"/>
                      <a:pt x="105277" y="128107"/>
                      <a:pt x="76565" y="128107"/>
                    </a:cubicBezTo>
                    <a:close/>
                    <a:moveTo>
                      <a:pt x="76688" y="207534"/>
                    </a:moveTo>
                    <a:cubicBezTo>
                      <a:pt x="61473" y="207534"/>
                      <a:pt x="49080" y="195211"/>
                      <a:pt x="49080" y="180082"/>
                    </a:cubicBezTo>
                    <a:cubicBezTo>
                      <a:pt x="49080" y="174348"/>
                      <a:pt x="50921" y="168979"/>
                      <a:pt x="53988" y="164587"/>
                    </a:cubicBezTo>
                    <a:cubicBezTo>
                      <a:pt x="54479" y="164587"/>
                      <a:pt x="54847" y="164831"/>
                      <a:pt x="55215" y="164831"/>
                    </a:cubicBezTo>
                    <a:cubicBezTo>
                      <a:pt x="57669" y="164831"/>
                      <a:pt x="60123" y="164099"/>
                      <a:pt x="62332" y="162635"/>
                    </a:cubicBezTo>
                    <a:cubicBezTo>
                      <a:pt x="65154" y="160683"/>
                      <a:pt x="66872" y="157633"/>
                      <a:pt x="67362" y="154461"/>
                    </a:cubicBezTo>
                    <a:cubicBezTo>
                      <a:pt x="70307" y="153363"/>
                      <a:pt x="73497" y="152752"/>
                      <a:pt x="76810" y="152752"/>
                    </a:cubicBezTo>
                    <a:cubicBezTo>
                      <a:pt x="92025" y="152752"/>
                      <a:pt x="104418" y="165075"/>
                      <a:pt x="104418" y="180204"/>
                    </a:cubicBezTo>
                    <a:cubicBezTo>
                      <a:pt x="104418" y="195333"/>
                      <a:pt x="92025" y="207656"/>
                      <a:pt x="76810" y="207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g2dcf90d79ab_0_38221"/>
              <p:cNvSpPr/>
              <p:nvPr/>
            </p:nvSpPr>
            <p:spPr>
              <a:xfrm>
                <a:off x="1152892" y="3401037"/>
                <a:ext cx="104295" cy="268414"/>
              </a:xfrm>
              <a:custGeom>
                <a:avLst/>
                <a:gdLst/>
                <a:ahLst/>
                <a:cxnLst/>
                <a:rect l="l" t="t" r="r" b="b"/>
                <a:pathLst>
                  <a:path w="104295" h="268414" extrusionOk="0">
                    <a:moveTo>
                      <a:pt x="61350" y="171664"/>
                    </a:moveTo>
                    <a:lnTo>
                      <a:pt x="61350" y="12201"/>
                    </a:lnTo>
                    <a:cubicBezTo>
                      <a:pt x="61350" y="5490"/>
                      <a:pt x="55828" y="0"/>
                      <a:pt x="49080" y="0"/>
                    </a:cubicBezTo>
                    <a:cubicBezTo>
                      <a:pt x="42332" y="0"/>
                      <a:pt x="36810" y="5490"/>
                      <a:pt x="36810" y="12201"/>
                    </a:cubicBezTo>
                    <a:lnTo>
                      <a:pt x="36810" y="173250"/>
                    </a:lnTo>
                    <a:cubicBezTo>
                      <a:pt x="15583" y="179472"/>
                      <a:pt x="0" y="197773"/>
                      <a:pt x="0" y="219612"/>
                    </a:cubicBezTo>
                    <a:cubicBezTo>
                      <a:pt x="0" y="246576"/>
                      <a:pt x="23436" y="268415"/>
                      <a:pt x="52148" y="268415"/>
                    </a:cubicBezTo>
                    <a:cubicBezTo>
                      <a:pt x="80859" y="268415"/>
                      <a:pt x="104295" y="246576"/>
                      <a:pt x="104295" y="219612"/>
                    </a:cubicBezTo>
                    <a:cubicBezTo>
                      <a:pt x="104295" y="195699"/>
                      <a:pt x="85767" y="175812"/>
                      <a:pt x="61350" y="171664"/>
                    </a:cubicBezTo>
                    <a:close/>
                    <a:moveTo>
                      <a:pt x="52148" y="244014"/>
                    </a:moveTo>
                    <a:cubicBezTo>
                      <a:pt x="36933" y="244014"/>
                      <a:pt x="24540" y="233033"/>
                      <a:pt x="24540" y="219612"/>
                    </a:cubicBezTo>
                    <a:cubicBezTo>
                      <a:pt x="24540" y="206191"/>
                      <a:pt x="36933" y="195211"/>
                      <a:pt x="52148" y="195211"/>
                    </a:cubicBezTo>
                    <a:cubicBezTo>
                      <a:pt x="67362" y="195211"/>
                      <a:pt x="79755" y="206191"/>
                      <a:pt x="79755" y="219612"/>
                    </a:cubicBezTo>
                    <a:cubicBezTo>
                      <a:pt x="79755" y="233033"/>
                      <a:pt x="67362" y="244014"/>
                      <a:pt x="52148" y="2440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g2dcf90d79ab_0_38221"/>
              <p:cNvSpPr/>
              <p:nvPr/>
            </p:nvSpPr>
            <p:spPr>
              <a:xfrm>
                <a:off x="1386022" y="3352234"/>
                <a:ext cx="184050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84050" h="213511" extrusionOk="0">
                    <a:moveTo>
                      <a:pt x="171780" y="0"/>
                    </a:move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lnTo>
                      <a:pt x="0" y="125545"/>
                    </a:lnTo>
                    <a:cubicBezTo>
                      <a:pt x="0" y="130913"/>
                      <a:pt x="3436" y="135550"/>
                      <a:pt x="8589" y="137136"/>
                    </a:cubicBezTo>
                    <a:lnTo>
                      <a:pt x="68344" y="155681"/>
                    </a:lnTo>
                    <a:cubicBezTo>
                      <a:pt x="67730" y="158609"/>
                      <a:pt x="67485" y="161659"/>
                      <a:pt x="67485" y="164709"/>
                    </a:cubicBezTo>
                    <a:cubicBezTo>
                      <a:pt x="67485" y="191673"/>
                      <a:pt x="89448" y="213512"/>
                      <a:pt x="116565" y="213512"/>
                    </a:cubicBezTo>
                    <a:cubicBezTo>
                      <a:pt x="143682" y="213512"/>
                      <a:pt x="165645" y="191673"/>
                      <a:pt x="165645" y="164709"/>
                    </a:cubicBezTo>
                    <a:cubicBezTo>
                      <a:pt x="165645" y="137746"/>
                      <a:pt x="143682" y="115906"/>
                      <a:pt x="116565" y="115906"/>
                    </a:cubicBezTo>
                    <a:cubicBezTo>
                      <a:pt x="101473" y="115906"/>
                      <a:pt x="88221" y="122861"/>
                      <a:pt x="79142" y="133475"/>
                    </a:cubicBezTo>
                    <a:lnTo>
                      <a:pt x="24540" y="116516"/>
                    </a:lnTo>
                    <a:lnTo>
                      <a:pt x="24540" y="24401"/>
                    </a:lnTo>
                    <a:lnTo>
                      <a:pt x="171780" y="24401"/>
                    </a:lnTo>
                    <a:cubicBezTo>
                      <a:pt x="178528" y="24401"/>
                      <a:pt x="184050" y="18911"/>
                      <a:pt x="184050" y="12201"/>
                    </a:cubicBezTo>
                    <a:cubicBezTo>
                      <a:pt x="184050" y="5490"/>
                      <a:pt x="178528" y="0"/>
                      <a:pt x="171780" y="0"/>
                    </a:cubicBezTo>
                    <a:close/>
                    <a:moveTo>
                      <a:pt x="116565" y="140308"/>
                    </a:moveTo>
                    <a:cubicBezTo>
                      <a:pt x="130062" y="140308"/>
                      <a:pt x="141105" y="151288"/>
                      <a:pt x="141105" y="164709"/>
                    </a:cubicBezTo>
                    <a:cubicBezTo>
                      <a:pt x="141105" y="178130"/>
                      <a:pt x="130062" y="189111"/>
                      <a:pt x="116565" y="189111"/>
                    </a:cubicBezTo>
                    <a:cubicBezTo>
                      <a:pt x="103068" y="189111"/>
                      <a:pt x="92025" y="178130"/>
                      <a:pt x="92025" y="164709"/>
                    </a:cubicBezTo>
                    <a:cubicBezTo>
                      <a:pt x="92025" y="151288"/>
                      <a:pt x="103068" y="140308"/>
                      <a:pt x="116565" y="14030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g2dcf90d79ab_0_38221"/>
              <p:cNvSpPr/>
              <p:nvPr/>
            </p:nvSpPr>
            <p:spPr>
              <a:xfrm>
                <a:off x="1048597" y="3352234"/>
                <a:ext cx="312885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312885" h="24401" extrusionOk="0">
                    <a:moveTo>
                      <a:pt x="0" y="12201"/>
                    </a:move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300615" y="24401"/>
                    </a:lnTo>
                    <a:cubicBezTo>
                      <a:pt x="307364" y="24401"/>
                      <a:pt x="312885" y="18911"/>
                      <a:pt x="312885" y="12201"/>
                    </a:cubicBezTo>
                    <a:cubicBezTo>
                      <a:pt x="312885" y="5490"/>
                      <a:pt x="307364" y="0"/>
                      <a:pt x="30061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g2dcf90d79ab_0_38221"/>
              <p:cNvSpPr/>
              <p:nvPr/>
            </p:nvSpPr>
            <p:spPr>
              <a:xfrm>
                <a:off x="981112" y="3089919"/>
                <a:ext cx="441720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441720" h="231812" extrusionOk="0">
                    <a:moveTo>
                      <a:pt x="429450" y="231813"/>
                    </a:moveTo>
                    <a:cubicBezTo>
                      <a:pt x="436199" y="231813"/>
                      <a:pt x="441720" y="226323"/>
                      <a:pt x="441720" y="219612"/>
                    </a:cubicBezTo>
                    <a:cubicBezTo>
                      <a:pt x="441720" y="98459"/>
                      <a:pt x="342701" y="0"/>
                      <a:pt x="220860" y="0"/>
                    </a:cubicBezTo>
                    <a:cubicBezTo>
                      <a:pt x="99019" y="0"/>
                      <a:pt x="0" y="98459"/>
                      <a:pt x="0" y="219612"/>
                    </a:cubicBezTo>
                    <a:cubicBezTo>
                      <a:pt x="0" y="226323"/>
                      <a:pt x="5521" y="231813"/>
                      <a:pt x="12270" y="231813"/>
                    </a:cubicBezTo>
                    <a:cubicBezTo>
                      <a:pt x="19019" y="231813"/>
                      <a:pt x="24540" y="226323"/>
                      <a:pt x="24540" y="219612"/>
                    </a:cubicBezTo>
                    <a:cubicBezTo>
                      <a:pt x="24540" y="112002"/>
                      <a:pt x="112639" y="24401"/>
                      <a:pt x="220860" y="24401"/>
                    </a:cubicBezTo>
                    <a:cubicBezTo>
                      <a:pt x="329081" y="24401"/>
                      <a:pt x="417180" y="112002"/>
                      <a:pt x="417180" y="219612"/>
                    </a:cubicBezTo>
                    <a:cubicBezTo>
                      <a:pt x="417180" y="226323"/>
                      <a:pt x="422702" y="231813"/>
                      <a:pt x="429450" y="2318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g2dcf90d79ab_0_38221"/>
              <p:cNvSpPr/>
              <p:nvPr/>
            </p:nvSpPr>
            <p:spPr>
              <a:xfrm>
                <a:off x="839761" y="2949489"/>
                <a:ext cx="730187" cy="372242"/>
              </a:xfrm>
              <a:custGeom>
                <a:avLst/>
                <a:gdLst/>
                <a:ahLst/>
                <a:cxnLst/>
                <a:rect l="l" t="t" r="r" b="b"/>
                <a:pathLst>
                  <a:path w="730187" h="372242" extrusionOk="0">
                    <a:moveTo>
                      <a:pt x="691905" y="283422"/>
                    </a:moveTo>
                    <a:lnTo>
                      <a:pt x="668224" y="283422"/>
                    </a:lnTo>
                    <a:cubicBezTo>
                      <a:pt x="660862" y="255116"/>
                      <a:pt x="649574" y="228153"/>
                      <a:pt x="634359" y="202897"/>
                    </a:cubicBezTo>
                    <a:lnTo>
                      <a:pt x="651046" y="186426"/>
                    </a:lnTo>
                    <a:cubicBezTo>
                      <a:pt x="658286" y="179228"/>
                      <a:pt x="662335" y="169711"/>
                      <a:pt x="662335" y="159585"/>
                    </a:cubicBezTo>
                    <a:cubicBezTo>
                      <a:pt x="662335" y="149458"/>
                      <a:pt x="658286" y="139942"/>
                      <a:pt x="651046" y="132743"/>
                    </a:cubicBezTo>
                    <a:lnTo>
                      <a:pt x="595586" y="78084"/>
                    </a:lnTo>
                    <a:cubicBezTo>
                      <a:pt x="580616" y="63322"/>
                      <a:pt x="556322" y="63322"/>
                      <a:pt x="541352" y="78084"/>
                    </a:cubicBezTo>
                    <a:lnTo>
                      <a:pt x="524543" y="94555"/>
                    </a:lnTo>
                    <a:cubicBezTo>
                      <a:pt x="498898" y="79548"/>
                      <a:pt x="471536" y="68324"/>
                      <a:pt x="442702" y="61125"/>
                    </a:cubicBezTo>
                    <a:lnTo>
                      <a:pt x="442702" y="37944"/>
                    </a:lnTo>
                    <a:cubicBezTo>
                      <a:pt x="442702" y="16959"/>
                      <a:pt x="425524" y="0"/>
                      <a:pt x="404297" y="0"/>
                    </a:cubicBezTo>
                    <a:lnTo>
                      <a:pt x="325891" y="0"/>
                    </a:lnTo>
                    <a:cubicBezTo>
                      <a:pt x="304664" y="0"/>
                      <a:pt x="287486" y="17081"/>
                      <a:pt x="287486" y="37944"/>
                    </a:cubicBezTo>
                    <a:lnTo>
                      <a:pt x="287486" y="61125"/>
                    </a:lnTo>
                    <a:cubicBezTo>
                      <a:pt x="258774" y="68324"/>
                      <a:pt x="231290" y="79548"/>
                      <a:pt x="205768" y="94555"/>
                    </a:cubicBezTo>
                    <a:lnTo>
                      <a:pt x="188958" y="78084"/>
                    </a:lnTo>
                    <a:cubicBezTo>
                      <a:pt x="173989" y="63322"/>
                      <a:pt x="149694" y="63322"/>
                      <a:pt x="134725" y="78084"/>
                    </a:cubicBezTo>
                    <a:lnTo>
                      <a:pt x="79264" y="132743"/>
                    </a:lnTo>
                    <a:cubicBezTo>
                      <a:pt x="72025" y="139942"/>
                      <a:pt x="67976" y="149458"/>
                      <a:pt x="67976" y="159585"/>
                    </a:cubicBezTo>
                    <a:cubicBezTo>
                      <a:pt x="67976" y="169711"/>
                      <a:pt x="72025" y="179350"/>
                      <a:pt x="79264" y="186426"/>
                    </a:cubicBezTo>
                    <a:lnTo>
                      <a:pt x="95951" y="202775"/>
                    </a:lnTo>
                    <a:cubicBezTo>
                      <a:pt x="80737" y="228031"/>
                      <a:pt x="69448" y="254994"/>
                      <a:pt x="62086" y="283300"/>
                    </a:cubicBezTo>
                    <a:lnTo>
                      <a:pt x="38405" y="283300"/>
                    </a:lnTo>
                    <a:cubicBezTo>
                      <a:pt x="17178" y="283300"/>
                      <a:pt x="0" y="300381"/>
                      <a:pt x="0" y="321244"/>
                    </a:cubicBezTo>
                    <a:lnTo>
                      <a:pt x="0" y="359920"/>
                    </a:lnTo>
                    <a:cubicBezTo>
                      <a:pt x="0" y="366630"/>
                      <a:pt x="5522" y="372121"/>
                      <a:pt x="12270" y="372121"/>
                    </a:cubicBezTo>
                    <a:cubicBezTo>
                      <a:pt x="19019" y="372121"/>
                      <a:pt x="24540" y="366630"/>
                      <a:pt x="24540" y="359920"/>
                    </a:cubicBezTo>
                    <a:lnTo>
                      <a:pt x="24540" y="321244"/>
                    </a:lnTo>
                    <a:cubicBezTo>
                      <a:pt x="24540" y="313801"/>
                      <a:pt x="30798" y="307701"/>
                      <a:pt x="38405" y="307701"/>
                    </a:cubicBezTo>
                    <a:lnTo>
                      <a:pt x="71780" y="307701"/>
                    </a:lnTo>
                    <a:cubicBezTo>
                      <a:pt x="77546" y="307701"/>
                      <a:pt x="82454" y="303675"/>
                      <a:pt x="83804" y="298185"/>
                    </a:cubicBezTo>
                    <a:cubicBezTo>
                      <a:pt x="91043" y="266097"/>
                      <a:pt x="103804" y="235595"/>
                      <a:pt x="121841" y="207656"/>
                    </a:cubicBezTo>
                    <a:cubicBezTo>
                      <a:pt x="125031" y="202775"/>
                      <a:pt x="124295" y="196431"/>
                      <a:pt x="120123" y="192405"/>
                    </a:cubicBezTo>
                    <a:lnTo>
                      <a:pt x="96565" y="169101"/>
                    </a:lnTo>
                    <a:cubicBezTo>
                      <a:pt x="93988" y="166539"/>
                      <a:pt x="92516" y="163123"/>
                      <a:pt x="92516" y="159585"/>
                    </a:cubicBezTo>
                    <a:cubicBezTo>
                      <a:pt x="92516" y="156047"/>
                      <a:pt x="93988" y="152630"/>
                      <a:pt x="96565" y="150068"/>
                    </a:cubicBezTo>
                    <a:lnTo>
                      <a:pt x="152025" y="95409"/>
                    </a:lnTo>
                    <a:cubicBezTo>
                      <a:pt x="157424" y="90041"/>
                      <a:pt x="166259" y="90041"/>
                      <a:pt x="171657" y="95409"/>
                    </a:cubicBezTo>
                    <a:lnTo>
                      <a:pt x="195216" y="118713"/>
                    </a:lnTo>
                    <a:cubicBezTo>
                      <a:pt x="199265" y="122739"/>
                      <a:pt x="205523" y="123471"/>
                      <a:pt x="210430" y="120421"/>
                    </a:cubicBezTo>
                    <a:cubicBezTo>
                      <a:pt x="238774" y="102608"/>
                      <a:pt x="269695" y="90041"/>
                      <a:pt x="302333" y="82843"/>
                    </a:cubicBezTo>
                    <a:cubicBezTo>
                      <a:pt x="307977" y="81623"/>
                      <a:pt x="312026" y="76620"/>
                      <a:pt x="312026" y="70886"/>
                    </a:cubicBezTo>
                    <a:lnTo>
                      <a:pt x="312026" y="38066"/>
                    </a:lnTo>
                    <a:cubicBezTo>
                      <a:pt x="312026" y="30624"/>
                      <a:pt x="318284" y="24523"/>
                      <a:pt x="325891" y="24523"/>
                    </a:cubicBezTo>
                    <a:lnTo>
                      <a:pt x="404297" y="24523"/>
                    </a:lnTo>
                    <a:cubicBezTo>
                      <a:pt x="411904" y="24523"/>
                      <a:pt x="418162" y="30624"/>
                      <a:pt x="418162" y="38066"/>
                    </a:cubicBezTo>
                    <a:lnTo>
                      <a:pt x="418162" y="70886"/>
                    </a:lnTo>
                    <a:cubicBezTo>
                      <a:pt x="418162" y="76620"/>
                      <a:pt x="422211" y="81623"/>
                      <a:pt x="427855" y="82843"/>
                    </a:cubicBezTo>
                    <a:cubicBezTo>
                      <a:pt x="460493" y="89919"/>
                      <a:pt x="491414" y="102608"/>
                      <a:pt x="519757" y="120421"/>
                    </a:cubicBezTo>
                    <a:cubicBezTo>
                      <a:pt x="524543" y="123471"/>
                      <a:pt x="530923" y="122739"/>
                      <a:pt x="534972" y="118713"/>
                    </a:cubicBezTo>
                    <a:lnTo>
                      <a:pt x="558530" y="95531"/>
                    </a:lnTo>
                    <a:cubicBezTo>
                      <a:pt x="563929" y="90163"/>
                      <a:pt x="572764" y="90163"/>
                      <a:pt x="578162" y="95531"/>
                    </a:cubicBezTo>
                    <a:lnTo>
                      <a:pt x="633623" y="150190"/>
                    </a:lnTo>
                    <a:cubicBezTo>
                      <a:pt x="636200" y="152752"/>
                      <a:pt x="637672" y="156169"/>
                      <a:pt x="637672" y="159707"/>
                    </a:cubicBezTo>
                    <a:cubicBezTo>
                      <a:pt x="637672" y="163245"/>
                      <a:pt x="636200" y="166661"/>
                      <a:pt x="633623" y="169223"/>
                    </a:cubicBezTo>
                    <a:lnTo>
                      <a:pt x="610064" y="192527"/>
                    </a:lnTo>
                    <a:cubicBezTo>
                      <a:pt x="606015" y="196553"/>
                      <a:pt x="605279" y="202897"/>
                      <a:pt x="608347" y="207778"/>
                    </a:cubicBezTo>
                    <a:cubicBezTo>
                      <a:pt x="626384" y="235717"/>
                      <a:pt x="639144" y="266219"/>
                      <a:pt x="646384" y="298307"/>
                    </a:cubicBezTo>
                    <a:cubicBezTo>
                      <a:pt x="647611" y="303919"/>
                      <a:pt x="652641" y="307823"/>
                      <a:pt x="658408" y="307823"/>
                    </a:cubicBezTo>
                    <a:lnTo>
                      <a:pt x="691783" y="307823"/>
                    </a:lnTo>
                    <a:cubicBezTo>
                      <a:pt x="699390" y="307823"/>
                      <a:pt x="705648" y="313923"/>
                      <a:pt x="705648" y="321366"/>
                    </a:cubicBezTo>
                    <a:lnTo>
                      <a:pt x="705648" y="360042"/>
                    </a:lnTo>
                    <a:cubicBezTo>
                      <a:pt x="705648" y="366752"/>
                      <a:pt x="711169" y="372243"/>
                      <a:pt x="717918" y="372243"/>
                    </a:cubicBezTo>
                    <a:cubicBezTo>
                      <a:pt x="724666" y="372243"/>
                      <a:pt x="730188" y="366752"/>
                      <a:pt x="730188" y="360042"/>
                    </a:cubicBezTo>
                    <a:lnTo>
                      <a:pt x="730188" y="321366"/>
                    </a:lnTo>
                    <a:cubicBezTo>
                      <a:pt x="730188" y="300381"/>
                      <a:pt x="713010" y="283422"/>
                      <a:pt x="691783" y="28342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g2dcf90d79ab_0_38221"/>
              <p:cNvSpPr/>
              <p:nvPr/>
            </p:nvSpPr>
            <p:spPr>
              <a:xfrm>
                <a:off x="1116082" y="3218026"/>
                <a:ext cx="177915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103705" extrusionOk="0">
                    <a:moveTo>
                      <a:pt x="24540" y="91505"/>
                    </a:moveTo>
                    <a:cubicBezTo>
                      <a:pt x="24540" y="54537"/>
                      <a:pt x="53375" y="24401"/>
                      <a:pt x="88958" y="24401"/>
                    </a:cubicBezTo>
                    <a:cubicBezTo>
                      <a:pt x="124541" y="24401"/>
                      <a:pt x="153375" y="54537"/>
                      <a:pt x="153375" y="91505"/>
                    </a:cubicBezTo>
                    <a:cubicBezTo>
                      <a:pt x="153375" y="98215"/>
                      <a:pt x="158897" y="103706"/>
                      <a:pt x="165645" y="103706"/>
                    </a:cubicBezTo>
                    <a:cubicBezTo>
                      <a:pt x="172393" y="103706"/>
                      <a:pt x="177915" y="98215"/>
                      <a:pt x="177915" y="91505"/>
                    </a:cubicBezTo>
                    <a:cubicBezTo>
                      <a:pt x="177915" y="40994"/>
                      <a:pt x="138038" y="0"/>
                      <a:pt x="88958" y="0"/>
                    </a:cubicBezTo>
                    <a:cubicBezTo>
                      <a:pt x="39878" y="0"/>
                      <a:pt x="0" y="40994"/>
                      <a:pt x="0" y="91505"/>
                    </a:cubicBezTo>
                    <a:cubicBezTo>
                      <a:pt x="0" y="98215"/>
                      <a:pt x="5522" y="103706"/>
                      <a:pt x="12270" y="103706"/>
                    </a:cubicBezTo>
                    <a:cubicBezTo>
                      <a:pt x="19018" y="103706"/>
                      <a:pt x="24540" y="98215"/>
                      <a:pt x="24540" y="915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69" name="Google Shape;2569;g2dcf90d79ab_0_38221"/>
          <p:cNvGrpSpPr/>
          <p:nvPr/>
        </p:nvGrpSpPr>
        <p:grpSpPr>
          <a:xfrm>
            <a:off x="7229439" y="5035285"/>
            <a:ext cx="687600" cy="687600"/>
            <a:chOff x="6373989" y="3046140"/>
            <a:chExt cx="687600" cy="687600"/>
          </a:xfrm>
        </p:grpSpPr>
        <p:sp>
          <p:nvSpPr>
            <p:cNvPr id="2570" name="Google Shape;2570;g2dcf90d79ab_0_38221"/>
            <p:cNvSpPr/>
            <p:nvPr/>
          </p:nvSpPr>
          <p:spPr>
            <a:xfrm>
              <a:off x="6373989" y="3046140"/>
              <a:ext cx="687600" cy="687600"/>
            </a:xfrm>
            <a:prstGeom prst="ellipse">
              <a:avLst/>
            </a:prstGeom>
            <a:solidFill>
              <a:srgbClr val="805B1D"/>
            </a:solidFill>
            <a:ln>
              <a:noFill/>
            </a:ln>
          </p:spPr>
          <p:txBody>
            <a:bodyPr spcFirstLastPara="1" wrap="square" lIns="182875" tIns="146300" rIns="182875" bIns="146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91F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571" name="Google Shape;2571;g2dcf90d79ab_0_38221"/>
            <p:cNvGrpSpPr/>
            <p:nvPr/>
          </p:nvGrpSpPr>
          <p:grpSpPr>
            <a:xfrm>
              <a:off x="6592234" y="3179902"/>
              <a:ext cx="247332" cy="398856"/>
              <a:chOff x="1364992" y="3573388"/>
              <a:chExt cx="292597" cy="471851"/>
            </a:xfrm>
          </p:grpSpPr>
          <p:sp>
            <p:nvSpPr>
              <p:cNvPr id="2572" name="Google Shape;2572;g2dcf90d79ab_0_38221"/>
              <p:cNvSpPr/>
              <p:nvPr/>
            </p:nvSpPr>
            <p:spPr>
              <a:xfrm>
                <a:off x="1364992" y="3817839"/>
                <a:ext cx="292597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292597" h="227400" extrusionOk="0">
                    <a:moveTo>
                      <a:pt x="0" y="227400"/>
                    </a:moveTo>
                    <a:lnTo>
                      <a:pt x="0" y="147606"/>
                    </a:lnTo>
                    <a:cubicBezTo>
                      <a:pt x="0" y="66075"/>
                      <a:pt x="65490" y="0"/>
                      <a:pt x="146299" y="0"/>
                    </a:cubicBezTo>
                    <a:lnTo>
                      <a:pt x="146299" y="0"/>
                    </a:lnTo>
                    <a:cubicBezTo>
                      <a:pt x="227107" y="0"/>
                      <a:pt x="292597" y="66075"/>
                      <a:pt x="292597" y="147606"/>
                    </a:cubicBezTo>
                    <a:lnTo>
                      <a:pt x="292597" y="227400"/>
                    </a:lnTo>
                    <a:lnTo>
                      <a:pt x="0" y="227400"/>
                    </a:ln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g2dcf90d79ab_0_38221"/>
              <p:cNvSpPr/>
              <p:nvPr/>
            </p:nvSpPr>
            <p:spPr>
              <a:xfrm>
                <a:off x="1429076" y="3573388"/>
                <a:ext cx="164427" cy="165897"/>
              </a:xfrm>
              <a:custGeom>
                <a:avLst/>
                <a:gdLst/>
                <a:ahLst/>
                <a:cxnLst/>
                <a:rect l="l" t="t" r="r" b="b"/>
                <a:pathLst>
                  <a:path w="164427" h="165897" extrusionOk="0">
                    <a:moveTo>
                      <a:pt x="164428" y="82949"/>
                    </a:moveTo>
                    <a:cubicBezTo>
                      <a:pt x="164428" y="128760"/>
                      <a:pt x="127619" y="165898"/>
                      <a:pt x="82214" y="165898"/>
                    </a:cubicBezTo>
                    <a:cubicBezTo>
                      <a:pt x="36808" y="165898"/>
                      <a:pt x="0" y="128760"/>
                      <a:pt x="0" y="82949"/>
                    </a:cubicBezTo>
                    <a:cubicBezTo>
                      <a:pt x="0" y="37137"/>
                      <a:pt x="36808" y="0"/>
                      <a:pt x="82214" y="0"/>
                    </a:cubicBezTo>
                    <a:cubicBezTo>
                      <a:pt x="127619" y="0"/>
                      <a:pt x="164428" y="37137"/>
                      <a:pt x="164428" y="82949"/>
                    </a:cubicBez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574" name="Google Shape;2574;g2dcf90d79ab_0_38221"/>
          <p:cNvCxnSpPr>
            <a:cxnSpLocks/>
          </p:cNvCxnSpPr>
          <p:nvPr/>
        </p:nvCxnSpPr>
        <p:spPr>
          <a:xfrm flipH="1">
            <a:off x="10107873" y="4300396"/>
            <a:ext cx="2100" cy="6876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75" name="Google Shape;2575;g2dcf90d79ab_0_38221"/>
          <p:cNvSpPr/>
          <p:nvPr/>
        </p:nvSpPr>
        <p:spPr>
          <a:xfrm rot="5400000">
            <a:off x="9863819" y="3873938"/>
            <a:ext cx="484200" cy="1743900"/>
          </a:xfrm>
          <a:prstGeom prst="leftBracket">
            <a:avLst>
              <a:gd name="adj" fmla="val 0"/>
            </a:avLst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76" name="Google Shape;2576;g2dcf90d79ab_0_38221"/>
          <p:cNvGrpSpPr/>
          <p:nvPr/>
        </p:nvGrpSpPr>
        <p:grpSpPr>
          <a:xfrm>
            <a:off x="9770514" y="3570122"/>
            <a:ext cx="687482" cy="687482"/>
            <a:chOff x="1106806" y="3415147"/>
            <a:chExt cx="813300" cy="813300"/>
          </a:xfrm>
        </p:grpSpPr>
        <p:sp>
          <p:nvSpPr>
            <p:cNvPr id="2577" name="Google Shape;2577;g2dcf90d79ab_0_38221"/>
            <p:cNvSpPr/>
            <p:nvPr/>
          </p:nvSpPr>
          <p:spPr>
            <a:xfrm>
              <a:off x="1106806" y="3415147"/>
              <a:ext cx="813300" cy="813300"/>
            </a:xfrm>
            <a:prstGeom prst="ellipse">
              <a:avLst/>
            </a:prstGeom>
            <a:solidFill>
              <a:srgbClr val="805B1D"/>
            </a:solidFill>
            <a:ln>
              <a:noFill/>
            </a:ln>
          </p:spPr>
          <p:txBody>
            <a:bodyPr spcFirstLastPara="1" wrap="square" lIns="182875" tIns="146300" rIns="182875" bIns="146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91F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578" name="Google Shape;2578;g2dcf90d79ab_0_38221"/>
            <p:cNvGrpSpPr/>
            <p:nvPr/>
          </p:nvGrpSpPr>
          <p:grpSpPr>
            <a:xfrm>
              <a:off x="1364992" y="3573388"/>
              <a:ext cx="292597" cy="471851"/>
              <a:chOff x="1364992" y="3573388"/>
              <a:chExt cx="292597" cy="471851"/>
            </a:xfrm>
          </p:grpSpPr>
          <p:sp>
            <p:nvSpPr>
              <p:cNvPr id="2579" name="Google Shape;2579;g2dcf90d79ab_0_38221"/>
              <p:cNvSpPr/>
              <p:nvPr/>
            </p:nvSpPr>
            <p:spPr>
              <a:xfrm>
                <a:off x="1364992" y="3817839"/>
                <a:ext cx="292597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292597" h="227400" extrusionOk="0">
                    <a:moveTo>
                      <a:pt x="0" y="227400"/>
                    </a:moveTo>
                    <a:lnTo>
                      <a:pt x="0" y="147606"/>
                    </a:lnTo>
                    <a:cubicBezTo>
                      <a:pt x="0" y="66075"/>
                      <a:pt x="65490" y="0"/>
                      <a:pt x="146299" y="0"/>
                    </a:cubicBezTo>
                    <a:lnTo>
                      <a:pt x="146299" y="0"/>
                    </a:lnTo>
                    <a:cubicBezTo>
                      <a:pt x="227107" y="0"/>
                      <a:pt x="292597" y="66075"/>
                      <a:pt x="292597" y="147606"/>
                    </a:cubicBezTo>
                    <a:lnTo>
                      <a:pt x="292597" y="227400"/>
                    </a:lnTo>
                    <a:lnTo>
                      <a:pt x="0" y="227400"/>
                    </a:ln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g2dcf90d79ab_0_38221"/>
              <p:cNvSpPr/>
              <p:nvPr/>
            </p:nvSpPr>
            <p:spPr>
              <a:xfrm>
                <a:off x="1429076" y="3573388"/>
                <a:ext cx="164427" cy="165897"/>
              </a:xfrm>
              <a:custGeom>
                <a:avLst/>
                <a:gdLst/>
                <a:ahLst/>
                <a:cxnLst/>
                <a:rect l="l" t="t" r="r" b="b"/>
                <a:pathLst>
                  <a:path w="164427" h="165897" extrusionOk="0">
                    <a:moveTo>
                      <a:pt x="164428" y="82949"/>
                    </a:moveTo>
                    <a:cubicBezTo>
                      <a:pt x="164428" y="128760"/>
                      <a:pt x="127619" y="165898"/>
                      <a:pt x="82214" y="165898"/>
                    </a:cubicBezTo>
                    <a:cubicBezTo>
                      <a:pt x="36808" y="165898"/>
                      <a:pt x="0" y="128760"/>
                      <a:pt x="0" y="82949"/>
                    </a:cubicBezTo>
                    <a:cubicBezTo>
                      <a:pt x="0" y="37137"/>
                      <a:pt x="36808" y="0"/>
                      <a:pt x="82214" y="0"/>
                    </a:cubicBezTo>
                    <a:cubicBezTo>
                      <a:pt x="127619" y="0"/>
                      <a:pt x="164428" y="37137"/>
                      <a:pt x="164428" y="82949"/>
                    </a:cubicBez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81" name="Google Shape;2581;g2dcf90d79ab_0_38221"/>
          <p:cNvSpPr/>
          <p:nvPr/>
        </p:nvSpPr>
        <p:spPr>
          <a:xfrm>
            <a:off x="10641321" y="5031310"/>
            <a:ext cx="695400" cy="69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2" name="Google Shape;2582;g2dcf90d79ab_0_38221"/>
          <p:cNvGrpSpPr/>
          <p:nvPr/>
        </p:nvGrpSpPr>
        <p:grpSpPr>
          <a:xfrm>
            <a:off x="10789596" y="5180221"/>
            <a:ext cx="398969" cy="393315"/>
            <a:chOff x="839761" y="2949489"/>
            <a:chExt cx="730311" cy="719962"/>
          </a:xfrm>
        </p:grpSpPr>
        <p:sp>
          <p:nvSpPr>
            <p:cNvPr id="2583" name="Google Shape;2583;g2dcf90d79ab_0_38221"/>
            <p:cNvSpPr/>
            <p:nvPr/>
          </p:nvSpPr>
          <p:spPr>
            <a:xfrm>
              <a:off x="840007" y="3352356"/>
              <a:ext cx="177915" cy="213511"/>
            </a:xfrm>
            <a:custGeom>
              <a:avLst/>
              <a:gdLst/>
              <a:ahLst/>
              <a:cxnLst/>
              <a:rect l="l" t="t" r="r" b="b"/>
              <a:pathLst>
                <a:path w="177915" h="213511" extrusionOk="0">
                  <a:moveTo>
                    <a:pt x="171167" y="123715"/>
                  </a:moveTo>
                  <a:cubicBezTo>
                    <a:pt x="175338" y="121641"/>
                    <a:pt x="177915" y="117371"/>
                    <a:pt x="177915" y="112856"/>
                  </a:cubicBezTo>
                  <a:lnTo>
                    <a:pt x="177915" y="12201"/>
                  </a:lnTo>
                  <a:cubicBezTo>
                    <a:pt x="177915" y="5490"/>
                    <a:pt x="172394" y="0"/>
                    <a:pt x="165645" y="0"/>
                  </a:cubicBezTo>
                  <a:lnTo>
                    <a:pt x="12270" y="0"/>
                  </a:lnTo>
                  <a:cubicBezTo>
                    <a:pt x="5522" y="0"/>
                    <a:pt x="0" y="5490"/>
                    <a:pt x="0" y="12201"/>
                  </a:cubicBezTo>
                  <a:cubicBezTo>
                    <a:pt x="0" y="18911"/>
                    <a:pt x="5522" y="24401"/>
                    <a:pt x="12270" y="24401"/>
                  </a:cubicBezTo>
                  <a:lnTo>
                    <a:pt x="153375" y="24401"/>
                  </a:lnTo>
                  <a:lnTo>
                    <a:pt x="153375" y="105414"/>
                  </a:lnTo>
                  <a:lnTo>
                    <a:pt x="101841" y="130913"/>
                  </a:lnTo>
                  <a:cubicBezTo>
                    <a:pt x="92393" y="121641"/>
                    <a:pt x="79142" y="115906"/>
                    <a:pt x="64418" y="115906"/>
                  </a:cubicBezTo>
                  <a:cubicBezTo>
                    <a:pt x="35706" y="115906"/>
                    <a:pt x="12270" y="137746"/>
                    <a:pt x="12270" y="164709"/>
                  </a:cubicBezTo>
                  <a:cubicBezTo>
                    <a:pt x="12270" y="191673"/>
                    <a:pt x="35706" y="213512"/>
                    <a:pt x="64418" y="213512"/>
                  </a:cubicBezTo>
                  <a:cubicBezTo>
                    <a:pt x="93129" y="213512"/>
                    <a:pt x="116565" y="191673"/>
                    <a:pt x="116565" y="164709"/>
                  </a:cubicBezTo>
                  <a:cubicBezTo>
                    <a:pt x="116565" y="160317"/>
                    <a:pt x="115706" y="156047"/>
                    <a:pt x="114479" y="151898"/>
                  </a:cubicBezTo>
                  <a:lnTo>
                    <a:pt x="171044" y="123837"/>
                  </a:lnTo>
                  <a:close/>
                  <a:moveTo>
                    <a:pt x="64418" y="188989"/>
                  </a:moveTo>
                  <a:cubicBezTo>
                    <a:pt x="49203" y="188989"/>
                    <a:pt x="36810" y="178008"/>
                    <a:pt x="36810" y="164587"/>
                  </a:cubicBezTo>
                  <a:cubicBezTo>
                    <a:pt x="36810" y="151166"/>
                    <a:pt x="49203" y="140186"/>
                    <a:pt x="64418" y="140186"/>
                  </a:cubicBezTo>
                  <a:cubicBezTo>
                    <a:pt x="73620" y="140186"/>
                    <a:pt x="81841" y="144212"/>
                    <a:pt x="86872" y="150434"/>
                  </a:cubicBezTo>
                  <a:cubicBezTo>
                    <a:pt x="86994" y="150800"/>
                    <a:pt x="86994" y="151288"/>
                    <a:pt x="87240" y="151776"/>
                  </a:cubicBezTo>
                  <a:cubicBezTo>
                    <a:pt x="87976" y="153119"/>
                    <a:pt x="88835" y="154217"/>
                    <a:pt x="89939" y="155193"/>
                  </a:cubicBezTo>
                  <a:cubicBezTo>
                    <a:pt x="91289" y="158121"/>
                    <a:pt x="92148" y="161293"/>
                    <a:pt x="92148" y="164587"/>
                  </a:cubicBezTo>
                  <a:cubicBezTo>
                    <a:pt x="92148" y="178008"/>
                    <a:pt x="79755" y="188989"/>
                    <a:pt x="64540" y="18898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g2dcf90d79ab_0_38221"/>
            <p:cNvSpPr/>
            <p:nvPr/>
          </p:nvSpPr>
          <p:spPr>
            <a:xfrm>
              <a:off x="993382" y="3401037"/>
              <a:ext cx="128835" cy="231812"/>
            </a:xfrm>
            <a:custGeom>
              <a:avLst/>
              <a:gdLst/>
              <a:ahLst/>
              <a:cxnLst/>
              <a:rect l="l" t="t" r="r" b="b"/>
              <a:pathLst>
                <a:path w="128835" h="231812" extrusionOk="0">
                  <a:moveTo>
                    <a:pt x="116565" y="0"/>
                  </a:moveTo>
                  <a:cubicBezTo>
                    <a:pt x="109817" y="0"/>
                    <a:pt x="104295" y="5490"/>
                    <a:pt x="104295" y="12201"/>
                  </a:cubicBezTo>
                  <a:lnTo>
                    <a:pt x="104295" y="100534"/>
                  </a:lnTo>
                  <a:lnTo>
                    <a:pt x="74479" y="133353"/>
                  </a:lnTo>
                  <a:cubicBezTo>
                    <a:pt x="67730" y="130059"/>
                    <a:pt x="60123" y="128107"/>
                    <a:pt x="52148" y="128107"/>
                  </a:cubicBezTo>
                  <a:cubicBezTo>
                    <a:pt x="23436" y="128107"/>
                    <a:pt x="0" y="151410"/>
                    <a:pt x="0" y="179960"/>
                  </a:cubicBezTo>
                  <a:cubicBezTo>
                    <a:pt x="0" y="208510"/>
                    <a:pt x="23436" y="231813"/>
                    <a:pt x="52148" y="231813"/>
                  </a:cubicBezTo>
                  <a:cubicBezTo>
                    <a:pt x="80859" y="231813"/>
                    <a:pt x="104295" y="208510"/>
                    <a:pt x="104295" y="179960"/>
                  </a:cubicBezTo>
                  <a:cubicBezTo>
                    <a:pt x="104295" y="168247"/>
                    <a:pt x="100246" y="157511"/>
                    <a:pt x="93497" y="148726"/>
                  </a:cubicBezTo>
                  <a:lnTo>
                    <a:pt x="125645" y="113344"/>
                  </a:lnTo>
                  <a:cubicBezTo>
                    <a:pt x="127731" y="111148"/>
                    <a:pt x="128835" y="108220"/>
                    <a:pt x="128835" y="105170"/>
                  </a:cubicBezTo>
                  <a:lnTo>
                    <a:pt x="128835" y="12201"/>
                  </a:lnTo>
                  <a:cubicBezTo>
                    <a:pt x="128835" y="5490"/>
                    <a:pt x="123313" y="0"/>
                    <a:pt x="116565" y="0"/>
                  </a:cubicBezTo>
                  <a:close/>
                  <a:moveTo>
                    <a:pt x="52148" y="207412"/>
                  </a:moveTo>
                  <a:cubicBezTo>
                    <a:pt x="36933" y="207412"/>
                    <a:pt x="24540" y="195089"/>
                    <a:pt x="24540" y="179960"/>
                  </a:cubicBezTo>
                  <a:cubicBezTo>
                    <a:pt x="24540" y="164831"/>
                    <a:pt x="36933" y="152508"/>
                    <a:pt x="52148" y="152508"/>
                  </a:cubicBezTo>
                  <a:cubicBezTo>
                    <a:pt x="55460" y="152508"/>
                    <a:pt x="58651" y="153241"/>
                    <a:pt x="61595" y="154339"/>
                  </a:cubicBezTo>
                  <a:cubicBezTo>
                    <a:pt x="61963" y="157023"/>
                    <a:pt x="63190" y="159585"/>
                    <a:pt x="65399" y="161659"/>
                  </a:cubicBezTo>
                  <a:cubicBezTo>
                    <a:pt x="67730" y="163733"/>
                    <a:pt x="70675" y="164831"/>
                    <a:pt x="73620" y="164831"/>
                  </a:cubicBezTo>
                  <a:cubicBezTo>
                    <a:pt x="74111" y="164831"/>
                    <a:pt x="74479" y="164587"/>
                    <a:pt x="74847" y="164587"/>
                  </a:cubicBezTo>
                  <a:cubicBezTo>
                    <a:pt x="77915" y="168979"/>
                    <a:pt x="79755" y="174348"/>
                    <a:pt x="79755" y="180082"/>
                  </a:cubicBezTo>
                  <a:cubicBezTo>
                    <a:pt x="79755" y="195211"/>
                    <a:pt x="67362" y="207534"/>
                    <a:pt x="52148" y="2075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g2dcf90d79ab_0_38221"/>
            <p:cNvSpPr/>
            <p:nvPr/>
          </p:nvSpPr>
          <p:spPr>
            <a:xfrm>
              <a:off x="1281727" y="3400915"/>
              <a:ext cx="128712" cy="231812"/>
            </a:xfrm>
            <a:custGeom>
              <a:avLst/>
              <a:gdLst/>
              <a:ahLst/>
              <a:cxnLst/>
              <a:rect l="l" t="t" r="r" b="b"/>
              <a:pathLst>
                <a:path w="128712" h="231812" extrusionOk="0">
                  <a:moveTo>
                    <a:pt x="76688" y="128229"/>
                  </a:moveTo>
                  <a:cubicBezTo>
                    <a:pt x="69326" y="128229"/>
                    <a:pt x="62332" y="129815"/>
                    <a:pt x="55951" y="132499"/>
                  </a:cubicBezTo>
                  <a:lnTo>
                    <a:pt x="24540" y="88089"/>
                  </a:lnTo>
                  <a:lnTo>
                    <a:pt x="24540" y="12201"/>
                  </a:lnTo>
                  <a:cubicBezTo>
                    <a:pt x="24540" y="5490"/>
                    <a:pt x="19018" y="0"/>
                    <a:pt x="12270" y="0"/>
                  </a:cubicBezTo>
                  <a:cubicBezTo>
                    <a:pt x="5522" y="0"/>
                    <a:pt x="0" y="5490"/>
                    <a:pt x="0" y="12201"/>
                  </a:cubicBezTo>
                  <a:lnTo>
                    <a:pt x="0" y="91871"/>
                  </a:lnTo>
                  <a:cubicBezTo>
                    <a:pt x="0" y="94433"/>
                    <a:pt x="736" y="96873"/>
                    <a:pt x="2209" y="98947"/>
                  </a:cubicBezTo>
                  <a:lnTo>
                    <a:pt x="36442" y="147262"/>
                  </a:lnTo>
                  <a:cubicBezTo>
                    <a:pt x="29080" y="156169"/>
                    <a:pt x="24417" y="167515"/>
                    <a:pt x="24417" y="179960"/>
                  </a:cubicBezTo>
                  <a:cubicBezTo>
                    <a:pt x="24417" y="208510"/>
                    <a:pt x="47853" y="231813"/>
                    <a:pt x="76565" y="231813"/>
                  </a:cubicBezTo>
                  <a:cubicBezTo>
                    <a:pt x="105277" y="231813"/>
                    <a:pt x="128712" y="208510"/>
                    <a:pt x="128712" y="179960"/>
                  </a:cubicBezTo>
                  <a:cubicBezTo>
                    <a:pt x="128712" y="151410"/>
                    <a:pt x="105277" y="128107"/>
                    <a:pt x="76565" y="128107"/>
                  </a:cubicBezTo>
                  <a:close/>
                  <a:moveTo>
                    <a:pt x="76688" y="207534"/>
                  </a:moveTo>
                  <a:cubicBezTo>
                    <a:pt x="61473" y="207534"/>
                    <a:pt x="49080" y="195211"/>
                    <a:pt x="49080" y="180082"/>
                  </a:cubicBezTo>
                  <a:cubicBezTo>
                    <a:pt x="49080" y="174348"/>
                    <a:pt x="50921" y="168979"/>
                    <a:pt x="53988" y="164587"/>
                  </a:cubicBezTo>
                  <a:cubicBezTo>
                    <a:pt x="54479" y="164587"/>
                    <a:pt x="54847" y="164831"/>
                    <a:pt x="55215" y="164831"/>
                  </a:cubicBezTo>
                  <a:cubicBezTo>
                    <a:pt x="57669" y="164831"/>
                    <a:pt x="60123" y="164099"/>
                    <a:pt x="62332" y="162635"/>
                  </a:cubicBezTo>
                  <a:cubicBezTo>
                    <a:pt x="65154" y="160683"/>
                    <a:pt x="66872" y="157633"/>
                    <a:pt x="67362" y="154461"/>
                  </a:cubicBezTo>
                  <a:cubicBezTo>
                    <a:pt x="70307" y="153363"/>
                    <a:pt x="73497" y="152752"/>
                    <a:pt x="76810" y="152752"/>
                  </a:cubicBezTo>
                  <a:cubicBezTo>
                    <a:pt x="92025" y="152752"/>
                    <a:pt x="104418" y="165075"/>
                    <a:pt x="104418" y="180204"/>
                  </a:cubicBezTo>
                  <a:cubicBezTo>
                    <a:pt x="104418" y="195333"/>
                    <a:pt x="92025" y="207656"/>
                    <a:pt x="76810" y="207656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g2dcf90d79ab_0_38221"/>
            <p:cNvSpPr/>
            <p:nvPr/>
          </p:nvSpPr>
          <p:spPr>
            <a:xfrm>
              <a:off x="1152892" y="3401037"/>
              <a:ext cx="104295" cy="268414"/>
            </a:xfrm>
            <a:custGeom>
              <a:avLst/>
              <a:gdLst/>
              <a:ahLst/>
              <a:cxnLst/>
              <a:rect l="l" t="t" r="r" b="b"/>
              <a:pathLst>
                <a:path w="104295" h="268414" extrusionOk="0">
                  <a:moveTo>
                    <a:pt x="61350" y="171664"/>
                  </a:moveTo>
                  <a:lnTo>
                    <a:pt x="61350" y="12201"/>
                  </a:lnTo>
                  <a:cubicBezTo>
                    <a:pt x="61350" y="5490"/>
                    <a:pt x="55828" y="0"/>
                    <a:pt x="49080" y="0"/>
                  </a:cubicBezTo>
                  <a:cubicBezTo>
                    <a:pt x="42332" y="0"/>
                    <a:pt x="36810" y="5490"/>
                    <a:pt x="36810" y="12201"/>
                  </a:cubicBezTo>
                  <a:lnTo>
                    <a:pt x="36810" y="173250"/>
                  </a:lnTo>
                  <a:cubicBezTo>
                    <a:pt x="15583" y="179472"/>
                    <a:pt x="0" y="197773"/>
                    <a:pt x="0" y="219612"/>
                  </a:cubicBezTo>
                  <a:cubicBezTo>
                    <a:pt x="0" y="246576"/>
                    <a:pt x="23436" y="268415"/>
                    <a:pt x="52148" y="268415"/>
                  </a:cubicBezTo>
                  <a:cubicBezTo>
                    <a:pt x="80859" y="268415"/>
                    <a:pt x="104295" y="246576"/>
                    <a:pt x="104295" y="219612"/>
                  </a:cubicBezTo>
                  <a:cubicBezTo>
                    <a:pt x="104295" y="195699"/>
                    <a:pt x="85767" y="175812"/>
                    <a:pt x="61350" y="171664"/>
                  </a:cubicBezTo>
                  <a:close/>
                  <a:moveTo>
                    <a:pt x="52148" y="244014"/>
                  </a:moveTo>
                  <a:cubicBezTo>
                    <a:pt x="36933" y="244014"/>
                    <a:pt x="24540" y="233033"/>
                    <a:pt x="24540" y="219612"/>
                  </a:cubicBezTo>
                  <a:cubicBezTo>
                    <a:pt x="24540" y="206191"/>
                    <a:pt x="36933" y="195211"/>
                    <a:pt x="52148" y="195211"/>
                  </a:cubicBezTo>
                  <a:cubicBezTo>
                    <a:pt x="67362" y="195211"/>
                    <a:pt x="79755" y="206191"/>
                    <a:pt x="79755" y="219612"/>
                  </a:cubicBezTo>
                  <a:cubicBezTo>
                    <a:pt x="79755" y="233033"/>
                    <a:pt x="67362" y="244014"/>
                    <a:pt x="52148" y="24401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g2dcf90d79ab_0_38221"/>
            <p:cNvSpPr/>
            <p:nvPr/>
          </p:nvSpPr>
          <p:spPr>
            <a:xfrm>
              <a:off x="1386022" y="3352234"/>
              <a:ext cx="184050" cy="213511"/>
            </a:xfrm>
            <a:custGeom>
              <a:avLst/>
              <a:gdLst/>
              <a:ahLst/>
              <a:cxnLst/>
              <a:rect l="l" t="t" r="r" b="b"/>
              <a:pathLst>
                <a:path w="184050" h="213511" extrusionOk="0">
                  <a:moveTo>
                    <a:pt x="171780" y="0"/>
                  </a:moveTo>
                  <a:lnTo>
                    <a:pt x="12270" y="0"/>
                  </a:lnTo>
                  <a:cubicBezTo>
                    <a:pt x="5522" y="0"/>
                    <a:pt x="0" y="5490"/>
                    <a:pt x="0" y="12201"/>
                  </a:cubicBezTo>
                  <a:lnTo>
                    <a:pt x="0" y="125545"/>
                  </a:lnTo>
                  <a:cubicBezTo>
                    <a:pt x="0" y="130913"/>
                    <a:pt x="3436" y="135550"/>
                    <a:pt x="8589" y="137136"/>
                  </a:cubicBezTo>
                  <a:lnTo>
                    <a:pt x="68344" y="155681"/>
                  </a:lnTo>
                  <a:cubicBezTo>
                    <a:pt x="67730" y="158609"/>
                    <a:pt x="67485" y="161659"/>
                    <a:pt x="67485" y="164709"/>
                  </a:cubicBezTo>
                  <a:cubicBezTo>
                    <a:pt x="67485" y="191673"/>
                    <a:pt x="89448" y="213512"/>
                    <a:pt x="116565" y="213512"/>
                  </a:cubicBezTo>
                  <a:cubicBezTo>
                    <a:pt x="143682" y="213512"/>
                    <a:pt x="165645" y="191673"/>
                    <a:pt x="165645" y="164709"/>
                  </a:cubicBezTo>
                  <a:cubicBezTo>
                    <a:pt x="165645" y="137746"/>
                    <a:pt x="143682" y="115906"/>
                    <a:pt x="116565" y="115906"/>
                  </a:cubicBezTo>
                  <a:cubicBezTo>
                    <a:pt x="101473" y="115906"/>
                    <a:pt x="88221" y="122861"/>
                    <a:pt x="79142" y="133475"/>
                  </a:cubicBezTo>
                  <a:lnTo>
                    <a:pt x="24540" y="116516"/>
                  </a:lnTo>
                  <a:lnTo>
                    <a:pt x="24540" y="24401"/>
                  </a:lnTo>
                  <a:lnTo>
                    <a:pt x="171780" y="24401"/>
                  </a:lnTo>
                  <a:cubicBezTo>
                    <a:pt x="178528" y="24401"/>
                    <a:pt x="184050" y="18911"/>
                    <a:pt x="184050" y="12201"/>
                  </a:cubicBezTo>
                  <a:cubicBezTo>
                    <a:pt x="184050" y="5490"/>
                    <a:pt x="178528" y="0"/>
                    <a:pt x="171780" y="0"/>
                  </a:cubicBezTo>
                  <a:close/>
                  <a:moveTo>
                    <a:pt x="116565" y="140308"/>
                  </a:moveTo>
                  <a:cubicBezTo>
                    <a:pt x="130062" y="140308"/>
                    <a:pt x="141105" y="151288"/>
                    <a:pt x="141105" y="164709"/>
                  </a:cubicBezTo>
                  <a:cubicBezTo>
                    <a:pt x="141105" y="178130"/>
                    <a:pt x="130062" y="189111"/>
                    <a:pt x="116565" y="189111"/>
                  </a:cubicBezTo>
                  <a:cubicBezTo>
                    <a:pt x="103068" y="189111"/>
                    <a:pt x="92025" y="178130"/>
                    <a:pt x="92025" y="164709"/>
                  </a:cubicBezTo>
                  <a:cubicBezTo>
                    <a:pt x="92025" y="151288"/>
                    <a:pt x="103068" y="140308"/>
                    <a:pt x="116565" y="140308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g2dcf90d79ab_0_38221"/>
            <p:cNvSpPr/>
            <p:nvPr/>
          </p:nvSpPr>
          <p:spPr>
            <a:xfrm>
              <a:off x="1048597" y="3352234"/>
              <a:ext cx="312885" cy="24401"/>
            </a:xfrm>
            <a:custGeom>
              <a:avLst/>
              <a:gdLst/>
              <a:ahLst/>
              <a:cxnLst/>
              <a:rect l="l" t="t" r="r" b="b"/>
              <a:pathLst>
                <a:path w="312885" h="24401" extrusionOk="0">
                  <a:moveTo>
                    <a:pt x="0" y="12201"/>
                  </a:moveTo>
                  <a:cubicBezTo>
                    <a:pt x="0" y="18911"/>
                    <a:pt x="5522" y="24401"/>
                    <a:pt x="12270" y="24401"/>
                  </a:cubicBezTo>
                  <a:lnTo>
                    <a:pt x="300615" y="24401"/>
                  </a:lnTo>
                  <a:cubicBezTo>
                    <a:pt x="307364" y="24401"/>
                    <a:pt x="312885" y="18911"/>
                    <a:pt x="312885" y="12201"/>
                  </a:cubicBezTo>
                  <a:cubicBezTo>
                    <a:pt x="312885" y="5490"/>
                    <a:pt x="307364" y="0"/>
                    <a:pt x="300615" y="0"/>
                  </a:cubicBezTo>
                  <a:lnTo>
                    <a:pt x="12270" y="0"/>
                  </a:lnTo>
                  <a:cubicBezTo>
                    <a:pt x="5522" y="0"/>
                    <a:pt x="0" y="5490"/>
                    <a:pt x="0" y="1220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g2dcf90d79ab_0_38221"/>
            <p:cNvSpPr/>
            <p:nvPr/>
          </p:nvSpPr>
          <p:spPr>
            <a:xfrm>
              <a:off x="981112" y="3089919"/>
              <a:ext cx="441720" cy="231812"/>
            </a:xfrm>
            <a:custGeom>
              <a:avLst/>
              <a:gdLst/>
              <a:ahLst/>
              <a:cxnLst/>
              <a:rect l="l" t="t" r="r" b="b"/>
              <a:pathLst>
                <a:path w="441720" h="231812" extrusionOk="0">
                  <a:moveTo>
                    <a:pt x="429450" y="231813"/>
                  </a:moveTo>
                  <a:cubicBezTo>
                    <a:pt x="436199" y="231813"/>
                    <a:pt x="441720" y="226323"/>
                    <a:pt x="441720" y="219612"/>
                  </a:cubicBezTo>
                  <a:cubicBezTo>
                    <a:pt x="441720" y="98459"/>
                    <a:pt x="342701" y="0"/>
                    <a:pt x="220860" y="0"/>
                  </a:cubicBezTo>
                  <a:cubicBezTo>
                    <a:pt x="99019" y="0"/>
                    <a:pt x="0" y="98459"/>
                    <a:pt x="0" y="219612"/>
                  </a:cubicBezTo>
                  <a:cubicBezTo>
                    <a:pt x="0" y="226323"/>
                    <a:pt x="5521" y="231813"/>
                    <a:pt x="12270" y="231813"/>
                  </a:cubicBezTo>
                  <a:cubicBezTo>
                    <a:pt x="19019" y="231813"/>
                    <a:pt x="24540" y="226323"/>
                    <a:pt x="24540" y="219612"/>
                  </a:cubicBezTo>
                  <a:cubicBezTo>
                    <a:pt x="24540" y="112002"/>
                    <a:pt x="112639" y="24401"/>
                    <a:pt x="220860" y="24401"/>
                  </a:cubicBezTo>
                  <a:cubicBezTo>
                    <a:pt x="329081" y="24401"/>
                    <a:pt x="417180" y="112002"/>
                    <a:pt x="417180" y="219612"/>
                  </a:cubicBezTo>
                  <a:cubicBezTo>
                    <a:pt x="417180" y="226323"/>
                    <a:pt x="422702" y="231813"/>
                    <a:pt x="429450" y="23181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g2dcf90d79ab_0_38221"/>
            <p:cNvSpPr/>
            <p:nvPr/>
          </p:nvSpPr>
          <p:spPr>
            <a:xfrm>
              <a:off x="839761" y="2949489"/>
              <a:ext cx="730187" cy="372242"/>
            </a:xfrm>
            <a:custGeom>
              <a:avLst/>
              <a:gdLst/>
              <a:ahLst/>
              <a:cxnLst/>
              <a:rect l="l" t="t" r="r" b="b"/>
              <a:pathLst>
                <a:path w="730187" h="372242" extrusionOk="0">
                  <a:moveTo>
                    <a:pt x="691905" y="283422"/>
                  </a:moveTo>
                  <a:lnTo>
                    <a:pt x="668224" y="283422"/>
                  </a:lnTo>
                  <a:cubicBezTo>
                    <a:pt x="660862" y="255116"/>
                    <a:pt x="649574" y="228153"/>
                    <a:pt x="634359" y="202897"/>
                  </a:cubicBezTo>
                  <a:lnTo>
                    <a:pt x="651046" y="186426"/>
                  </a:lnTo>
                  <a:cubicBezTo>
                    <a:pt x="658286" y="179228"/>
                    <a:pt x="662335" y="169711"/>
                    <a:pt x="662335" y="159585"/>
                  </a:cubicBezTo>
                  <a:cubicBezTo>
                    <a:pt x="662335" y="149458"/>
                    <a:pt x="658286" y="139942"/>
                    <a:pt x="651046" y="132743"/>
                  </a:cubicBezTo>
                  <a:lnTo>
                    <a:pt x="595586" y="78084"/>
                  </a:lnTo>
                  <a:cubicBezTo>
                    <a:pt x="580616" y="63322"/>
                    <a:pt x="556322" y="63322"/>
                    <a:pt x="541352" y="78084"/>
                  </a:cubicBezTo>
                  <a:lnTo>
                    <a:pt x="524543" y="94555"/>
                  </a:lnTo>
                  <a:cubicBezTo>
                    <a:pt x="498898" y="79548"/>
                    <a:pt x="471536" y="68324"/>
                    <a:pt x="442702" y="61125"/>
                  </a:cubicBezTo>
                  <a:lnTo>
                    <a:pt x="442702" y="37944"/>
                  </a:lnTo>
                  <a:cubicBezTo>
                    <a:pt x="442702" y="16959"/>
                    <a:pt x="425524" y="0"/>
                    <a:pt x="404297" y="0"/>
                  </a:cubicBezTo>
                  <a:lnTo>
                    <a:pt x="325891" y="0"/>
                  </a:lnTo>
                  <a:cubicBezTo>
                    <a:pt x="304664" y="0"/>
                    <a:pt x="287486" y="17081"/>
                    <a:pt x="287486" y="37944"/>
                  </a:cubicBezTo>
                  <a:lnTo>
                    <a:pt x="287486" y="61125"/>
                  </a:lnTo>
                  <a:cubicBezTo>
                    <a:pt x="258774" y="68324"/>
                    <a:pt x="231290" y="79548"/>
                    <a:pt x="205768" y="94555"/>
                  </a:cubicBezTo>
                  <a:lnTo>
                    <a:pt x="188958" y="78084"/>
                  </a:lnTo>
                  <a:cubicBezTo>
                    <a:pt x="173989" y="63322"/>
                    <a:pt x="149694" y="63322"/>
                    <a:pt x="134725" y="78084"/>
                  </a:cubicBezTo>
                  <a:lnTo>
                    <a:pt x="79264" y="132743"/>
                  </a:lnTo>
                  <a:cubicBezTo>
                    <a:pt x="72025" y="139942"/>
                    <a:pt x="67976" y="149458"/>
                    <a:pt x="67976" y="159585"/>
                  </a:cubicBezTo>
                  <a:cubicBezTo>
                    <a:pt x="67976" y="169711"/>
                    <a:pt x="72025" y="179350"/>
                    <a:pt x="79264" y="186426"/>
                  </a:cubicBezTo>
                  <a:lnTo>
                    <a:pt x="95951" y="202775"/>
                  </a:lnTo>
                  <a:cubicBezTo>
                    <a:pt x="80737" y="228031"/>
                    <a:pt x="69448" y="254994"/>
                    <a:pt x="62086" y="283300"/>
                  </a:cubicBezTo>
                  <a:lnTo>
                    <a:pt x="38405" y="283300"/>
                  </a:lnTo>
                  <a:cubicBezTo>
                    <a:pt x="17178" y="283300"/>
                    <a:pt x="0" y="300381"/>
                    <a:pt x="0" y="321244"/>
                  </a:cubicBezTo>
                  <a:lnTo>
                    <a:pt x="0" y="359920"/>
                  </a:lnTo>
                  <a:cubicBezTo>
                    <a:pt x="0" y="366630"/>
                    <a:pt x="5522" y="372121"/>
                    <a:pt x="12270" y="372121"/>
                  </a:cubicBezTo>
                  <a:cubicBezTo>
                    <a:pt x="19019" y="372121"/>
                    <a:pt x="24540" y="366630"/>
                    <a:pt x="24540" y="359920"/>
                  </a:cubicBezTo>
                  <a:lnTo>
                    <a:pt x="24540" y="321244"/>
                  </a:lnTo>
                  <a:cubicBezTo>
                    <a:pt x="24540" y="313801"/>
                    <a:pt x="30798" y="307701"/>
                    <a:pt x="38405" y="307701"/>
                  </a:cubicBezTo>
                  <a:lnTo>
                    <a:pt x="71780" y="307701"/>
                  </a:lnTo>
                  <a:cubicBezTo>
                    <a:pt x="77546" y="307701"/>
                    <a:pt x="82454" y="303675"/>
                    <a:pt x="83804" y="298185"/>
                  </a:cubicBezTo>
                  <a:cubicBezTo>
                    <a:pt x="91043" y="266097"/>
                    <a:pt x="103804" y="235595"/>
                    <a:pt x="121841" y="207656"/>
                  </a:cubicBezTo>
                  <a:cubicBezTo>
                    <a:pt x="125031" y="202775"/>
                    <a:pt x="124295" y="196431"/>
                    <a:pt x="120123" y="192405"/>
                  </a:cubicBezTo>
                  <a:lnTo>
                    <a:pt x="96565" y="169101"/>
                  </a:lnTo>
                  <a:cubicBezTo>
                    <a:pt x="93988" y="166539"/>
                    <a:pt x="92516" y="163123"/>
                    <a:pt x="92516" y="159585"/>
                  </a:cubicBezTo>
                  <a:cubicBezTo>
                    <a:pt x="92516" y="156047"/>
                    <a:pt x="93988" y="152630"/>
                    <a:pt x="96565" y="150068"/>
                  </a:cubicBezTo>
                  <a:lnTo>
                    <a:pt x="152025" y="95409"/>
                  </a:lnTo>
                  <a:cubicBezTo>
                    <a:pt x="157424" y="90041"/>
                    <a:pt x="166259" y="90041"/>
                    <a:pt x="171657" y="95409"/>
                  </a:cubicBezTo>
                  <a:lnTo>
                    <a:pt x="195216" y="118713"/>
                  </a:lnTo>
                  <a:cubicBezTo>
                    <a:pt x="199265" y="122739"/>
                    <a:pt x="205523" y="123471"/>
                    <a:pt x="210430" y="120421"/>
                  </a:cubicBezTo>
                  <a:cubicBezTo>
                    <a:pt x="238774" y="102608"/>
                    <a:pt x="269695" y="90041"/>
                    <a:pt x="302333" y="82843"/>
                  </a:cubicBezTo>
                  <a:cubicBezTo>
                    <a:pt x="307977" y="81623"/>
                    <a:pt x="312026" y="76620"/>
                    <a:pt x="312026" y="70886"/>
                  </a:cubicBezTo>
                  <a:lnTo>
                    <a:pt x="312026" y="38066"/>
                  </a:lnTo>
                  <a:cubicBezTo>
                    <a:pt x="312026" y="30624"/>
                    <a:pt x="318284" y="24523"/>
                    <a:pt x="325891" y="24523"/>
                  </a:cubicBezTo>
                  <a:lnTo>
                    <a:pt x="404297" y="24523"/>
                  </a:lnTo>
                  <a:cubicBezTo>
                    <a:pt x="411904" y="24523"/>
                    <a:pt x="418162" y="30624"/>
                    <a:pt x="418162" y="38066"/>
                  </a:cubicBezTo>
                  <a:lnTo>
                    <a:pt x="418162" y="70886"/>
                  </a:lnTo>
                  <a:cubicBezTo>
                    <a:pt x="418162" y="76620"/>
                    <a:pt x="422211" y="81623"/>
                    <a:pt x="427855" y="82843"/>
                  </a:cubicBezTo>
                  <a:cubicBezTo>
                    <a:pt x="460493" y="89919"/>
                    <a:pt x="491414" y="102608"/>
                    <a:pt x="519757" y="120421"/>
                  </a:cubicBezTo>
                  <a:cubicBezTo>
                    <a:pt x="524543" y="123471"/>
                    <a:pt x="530923" y="122739"/>
                    <a:pt x="534972" y="118713"/>
                  </a:cubicBezTo>
                  <a:lnTo>
                    <a:pt x="558530" y="95531"/>
                  </a:lnTo>
                  <a:cubicBezTo>
                    <a:pt x="563929" y="90163"/>
                    <a:pt x="572764" y="90163"/>
                    <a:pt x="578162" y="95531"/>
                  </a:cubicBezTo>
                  <a:lnTo>
                    <a:pt x="633623" y="150190"/>
                  </a:lnTo>
                  <a:cubicBezTo>
                    <a:pt x="636200" y="152752"/>
                    <a:pt x="637672" y="156169"/>
                    <a:pt x="637672" y="159707"/>
                  </a:cubicBezTo>
                  <a:cubicBezTo>
                    <a:pt x="637672" y="163245"/>
                    <a:pt x="636200" y="166661"/>
                    <a:pt x="633623" y="169223"/>
                  </a:cubicBezTo>
                  <a:lnTo>
                    <a:pt x="610064" y="192527"/>
                  </a:lnTo>
                  <a:cubicBezTo>
                    <a:pt x="606015" y="196553"/>
                    <a:pt x="605279" y="202897"/>
                    <a:pt x="608347" y="207778"/>
                  </a:cubicBezTo>
                  <a:cubicBezTo>
                    <a:pt x="626384" y="235717"/>
                    <a:pt x="639144" y="266219"/>
                    <a:pt x="646384" y="298307"/>
                  </a:cubicBezTo>
                  <a:cubicBezTo>
                    <a:pt x="647611" y="303919"/>
                    <a:pt x="652641" y="307823"/>
                    <a:pt x="658408" y="307823"/>
                  </a:cubicBezTo>
                  <a:lnTo>
                    <a:pt x="691783" y="307823"/>
                  </a:lnTo>
                  <a:cubicBezTo>
                    <a:pt x="699390" y="307823"/>
                    <a:pt x="705648" y="313923"/>
                    <a:pt x="705648" y="321366"/>
                  </a:cubicBezTo>
                  <a:lnTo>
                    <a:pt x="705648" y="360042"/>
                  </a:lnTo>
                  <a:cubicBezTo>
                    <a:pt x="705648" y="366752"/>
                    <a:pt x="711169" y="372243"/>
                    <a:pt x="717918" y="372243"/>
                  </a:cubicBezTo>
                  <a:cubicBezTo>
                    <a:pt x="724666" y="372243"/>
                    <a:pt x="730188" y="366752"/>
                    <a:pt x="730188" y="360042"/>
                  </a:cubicBezTo>
                  <a:lnTo>
                    <a:pt x="730188" y="321366"/>
                  </a:lnTo>
                  <a:cubicBezTo>
                    <a:pt x="730188" y="300381"/>
                    <a:pt x="713010" y="283422"/>
                    <a:pt x="691783" y="28342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g2dcf90d79ab_0_38221"/>
            <p:cNvSpPr/>
            <p:nvPr/>
          </p:nvSpPr>
          <p:spPr>
            <a:xfrm>
              <a:off x="1116082" y="3218026"/>
              <a:ext cx="177915" cy="103705"/>
            </a:xfrm>
            <a:custGeom>
              <a:avLst/>
              <a:gdLst/>
              <a:ahLst/>
              <a:cxnLst/>
              <a:rect l="l" t="t" r="r" b="b"/>
              <a:pathLst>
                <a:path w="177915" h="103705" extrusionOk="0">
                  <a:moveTo>
                    <a:pt x="24540" y="91505"/>
                  </a:moveTo>
                  <a:cubicBezTo>
                    <a:pt x="24540" y="54537"/>
                    <a:pt x="53375" y="24401"/>
                    <a:pt x="88958" y="24401"/>
                  </a:cubicBezTo>
                  <a:cubicBezTo>
                    <a:pt x="124541" y="24401"/>
                    <a:pt x="153375" y="54537"/>
                    <a:pt x="153375" y="91505"/>
                  </a:cubicBezTo>
                  <a:cubicBezTo>
                    <a:pt x="153375" y="98215"/>
                    <a:pt x="158897" y="103706"/>
                    <a:pt x="165645" y="103706"/>
                  </a:cubicBezTo>
                  <a:cubicBezTo>
                    <a:pt x="172393" y="103706"/>
                    <a:pt x="177915" y="98215"/>
                    <a:pt x="177915" y="91505"/>
                  </a:cubicBezTo>
                  <a:cubicBezTo>
                    <a:pt x="177915" y="40994"/>
                    <a:pt x="138038" y="0"/>
                    <a:pt x="88958" y="0"/>
                  </a:cubicBezTo>
                  <a:cubicBezTo>
                    <a:pt x="39878" y="0"/>
                    <a:pt x="0" y="40994"/>
                    <a:pt x="0" y="91505"/>
                  </a:cubicBezTo>
                  <a:cubicBezTo>
                    <a:pt x="0" y="98215"/>
                    <a:pt x="5522" y="103706"/>
                    <a:pt x="12270" y="103706"/>
                  </a:cubicBezTo>
                  <a:cubicBezTo>
                    <a:pt x="19018" y="103706"/>
                    <a:pt x="24540" y="98215"/>
                    <a:pt x="24540" y="9150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FFFFFF">
                    <a:alpha val="12549"/>
                  </a:srgbClr>
                </a:gs>
                <a:gs pos="100000">
                  <a:srgbClr val="FFFFFF">
                    <a:alpha val="12549"/>
                  </a:srgbClr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2" name="Google Shape;2592;g2dcf90d79ab_0_38221"/>
          <p:cNvGrpSpPr/>
          <p:nvPr/>
        </p:nvGrpSpPr>
        <p:grpSpPr>
          <a:xfrm>
            <a:off x="8898214" y="5035285"/>
            <a:ext cx="687600" cy="687600"/>
            <a:chOff x="6373989" y="3046140"/>
            <a:chExt cx="687600" cy="687600"/>
          </a:xfrm>
        </p:grpSpPr>
        <p:sp>
          <p:nvSpPr>
            <p:cNvPr id="2593" name="Google Shape;2593;g2dcf90d79ab_0_38221"/>
            <p:cNvSpPr/>
            <p:nvPr/>
          </p:nvSpPr>
          <p:spPr>
            <a:xfrm>
              <a:off x="6373989" y="3046140"/>
              <a:ext cx="687600" cy="687600"/>
            </a:xfrm>
            <a:prstGeom prst="ellipse">
              <a:avLst/>
            </a:prstGeom>
            <a:solidFill>
              <a:srgbClr val="805B1D"/>
            </a:solidFill>
            <a:ln>
              <a:noFill/>
            </a:ln>
          </p:spPr>
          <p:txBody>
            <a:bodyPr spcFirstLastPara="1" wrap="square" lIns="182875" tIns="146300" rIns="182875" bIns="146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91F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594" name="Google Shape;2594;g2dcf90d79ab_0_38221"/>
            <p:cNvGrpSpPr/>
            <p:nvPr/>
          </p:nvGrpSpPr>
          <p:grpSpPr>
            <a:xfrm>
              <a:off x="6592234" y="3179902"/>
              <a:ext cx="247332" cy="398856"/>
              <a:chOff x="1364992" y="3573388"/>
              <a:chExt cx="292597" cy="471851"/>
            </a:xfrm>
          </p:grpSpPr>
          <p:sp>
            <p:nvSpPr>
              <p:cNvPr id="2595" name="Google Shape;2595;g2dcf90d79ab_0_38221"/>
              <p:cNvSpPr/>
              <p:nvPr/>
            </p:nvSpPr>
            <p:spPr>
              <a:xfrm>
                <a:off x="1364992" y="3817839"/>
                <a:ext cx="292597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292597" h="227400" extrusionOk="0">
                    <a:moveTo>
                      <a:pt x="0" y="227400"/>
                    </a:moveTo>
                    <a:lnTo>
                      <a:pt x="0" y="147606"/>
                    </a:lnTo>
                    <a:cubicBezTo>
                      <a:pt x="0" y="66075"/>
                      <a:pt x="65490" y="0"/>
                      <a:pt x="146299" y="0"/>
                    </a:cubicBezTo>
                    <a:lnTo>
                      <a:pt x="146299" y="0"/>
                    </a:lnTo>
                    <a:cubicBezTo>
                      <a:pt x="227107" y="0"/>
                      <a:pt x="292597" y="66075"/>
                      <a:pt x="292597" y="147606"/>
                    </a:cubicBezTo>
                    <a:lnTo>
                      <a:pt x="292597" y="227400"/>
                    </a:lnTo>
                    <a:lnTo>
                      <a:pt x="0" y="227400"/>
                    </a:ln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g2dcf90d79ab_0_38221"/>
              <p:cNvSpPr/>
              <p:nvPr/>
            </p:nvSpPr>
            <p:spPr>
              <a:xfrm>
                <a:off x="1429076" y="3573388"/>
                <a:ext cx="164427" cy="165897"/>
              </a:xfrm>
              <a:custGeom>
                <a:avLst/>
                <a:gdLst/>
                <a:ahLst/>
                <a:cxnLst/>
                <a:rect l="l" t="t" r="r" b="b"/>
                <a:pathLst>
                  <a:path w="164427" h="165897" extrusionOk="0">
                    <a:moveTo>
                      <a:pt x="164428" y="82949"/>
                    </a:moveTo>
                    <a:cubicBezTo>
                      <a:pt x="164428" y="128760"/>
                      <a:pt x="127619" y="165898"/>
                      <a:pt x="82214" y="165898"/>
                    </a:cubicBezTo>
                    <a:cubicBezTo>
                      <a:pt x="36808" y="165898"/>
                      <a:pt x="0" y="128760"/>
                      <a:pt x="0" y="82949"/>
                    </a:cubicBezTo>
                    <a:cubicBezTo>
                      <a:pt x="0" y="37137"/>
                      <a:pt x="36808" y="0"/>
                      <a:pt x="82214" y="0"/>
                    </a:cubicBezTo>
                    <a:cubicBezTo>
                      <a:pt x="127619" y="0"/>
                      <a:pt x="164428" y="37137"/>
                      <a:pt x="164428" y="82949"/>
                    </a:cubicBez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7" name="Google Shape;2597;g2dcf90d79ab_0_38221"/>
          <p:cNvGrpSpPr/>
          <p:nvPr/>
        </p:nvGrpSpPr>
        <p:grpSpPr>
          <a:xfrm>
            <a:off x="9820239" y="5030685"/>
            <a:ext cx="687600" cy="687600"/>
            <a:chOff x="6373989" y="3046140"/>
            <a:chExt cx="687600" cy="687600"/>
          </a:xfrm>
        </p:grpSpPr>
        <p:sp>
          <p:nvSpPr>
            <p:cNvPr id="2598" name="Google Shape;2598;g2dcf90d79ab_0_38221"/>
            <p:cNvSpPr/>
            <p:nvPr/>
          </p:nvSpPr>
          <p:spPr>
            <a:xfrm>
              <a:off x="6373989" y="3046140"/>
              <a:ext cx="687600" cy="687600"/>
            </a:xfrm>
            <a:prstGeom prst="ellipse">
              <a:avLst/>
            </a:prstGeom>
            <a:solidFill>
              <a:srgbClr val="805B1D"/>
            </a:solidFill>
            <a:ln>
              <a:noFill/>
            </a:ln>
          </p:spPr>
          <p:txBody>
            <a:bodyPr spcFirstLastPara="1" wrap="square" lIns="182875" tIns="146300" rIns="182875" bIns="146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91F2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599" name="Google Shape;2599;g2dcf90d79ab_0_38221"/>
            <p:cNvGrpSpPr/>
            <p:nvPr/>
          </p:nvGrpSpPr>
          <p:grpSpPr>
            <a:xfrm>
              <a:off x="6592234" y="3179902"/>
              <a:ext cx="247332" cy="398856"/>
              <a:chOff x="1364992" y="3573388"/>
              <a:chExt cx="292597" cy="471851"/>
            </a:xfrm>
          </p:grpSpPr>
          <p:sp>
            <p:nvSpPr>
              <p:cNvPr id="2600" name="Google Shape;2600;g2dcf90d79ab_0_38221"/>
              <p:cNvSpPr/>
              <p:nvPr/>
            </p:nvSpPr>
            <p:spPr>
              <a:xfrm>
                <a:off x="1364992" y="3817839"/>
                <a:ext cx="292597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292597" h="227400" extrusionOk="0">
                    <a:moveTo>
                      <a:pt x="0" y="227400"/>
                    </a:moveTo>
                    <a:lnTo>
                      <a:pt x="0" y="147606"/>
                    </a:lnTo>
                    <a:cubicBezTo>
                      <a:pt x="0" y="66075"/>
                      <a:pt x="65490" y="0"/>
                      <a:pt x="146299" y="0"/>
                    </a:cubicBezTo>
                    <a:lnTo>
                      <a:pt x="146299" y="0"/>
                    </a:lnTo>
                    <a:cubicBezTo>
                      <a:pt x="227107" y="0"/>
                      <a:pt x="292597" y="66075"/>
                      <a:pt x="292597" y="147606"/>
                    </a:cubicBezTo>
                    <a:lnTo>
                      <a:pt x="292597" y="227400"/>
                    </a:lnTo>
                    <a:lnTo>
                      <a:pt x="0" y="227400"/>
                    </a:ln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g2dcf90d79ab_0_38221"/>
              <p:cNvSpPr/>
              <p:nvPr/>
            </p:nvSpPr>
            <p:spPr>
              <a:xfrm>
                <a:off x="1429076" y="3573388"/>
                <a:ext cx="164427" cy="165897"/>
              </a:xfrm>
              <a:custGeom>
                <a:avLst/>
                <a:gdLst/>
                <a:ahLst/>
                <a:cxnLst/>
                <a:rect l="l" t="t" r="r" b="b"/>
                <a:pathLst>
                  <a:path w="164427" h="165897" extrusionOk="0">
                    <a:moveTo>
                      <a:pt x="164428" y="82949"/>
                    </a:moveTo>
                    <a:cubicBezTo>
                      <a:pt x="164428" y="128760"/>
                      <a:pt x="127619" y="165898"/>
                      <a:pt x="82214" y="165898"/>
                    </a:cubicBezTo>
                    <a:cubicBezTo>
                      <a:pt x="36808" y="165898"/>
                      <a:pt x="0" y="128760"/>
                      <a:pt x="0" y="82949"/>
                    </a:cubicBezTo>
                    <a:cubicBezTo>
                      <a:pt x="0" y="37137"/>
                      <a:pt x="36808" y="0"/>
                      <a:pt x="82214" y="0"/>
                    </a:cubicBezTo>
                    <a:cubicBezTo>
                      <a:pt x="127619" y="0"/>
                      <a:pt x="164428" y="37137"/>
                      <a:pt x="164428" y="82949"/>
                    </a:cubicBezTo>
                    <a:close/>
                  </a:path>
                </a:pathLst>
              </a:custGeom>
              <a:noFill/>
              <a:ln w="20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Google Shape;2433;g2dcf90d79ab_0_38119">
            <a:extLst>
              <a:ext uri="{FF2B5EF4-FFF2-40B4-BE49-F238E27FC236}">
                <a16:creationId xmlns:a16="http://schemas.microsoft.com/office/drawing/2014/main" id="{9DF7C5BC-42E3-A607-9131-C5F8D0B4D7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 dirty="0"/>
              <a:t>Agentic AI Poised to Impact Organizations &amp; Work</a:t>
            </a:r>
            <a:endParaRPr dirty="0"/>
          </a:p>
        </p:txBody>
      </p:sp>
      <p:grpSp>
        <p:nvGrpSpPr>
          <p:cNvPr id="5" name="Google Shape;2557;g2dcf90d79ab_0_38221">
            <a:extLst>
              <a:ext uri="{FF2B5EF4-FFF2-40B4-BE49-F238E27FC236}">
                <a16:creationId xmlns:a16="http://schemas.microsoft.com/office/drawing/2014/main" id="{73AC1DA1-EA2F-0EE0-0299-E717703DD9B9}"/>
              </a:ext>
            </a:extLst>
          </p:cNvPr>
          <p:cNvGrpSpPr/>
          <p:nvPr/>
        </p:nvGrpSpPr>
        <p:grpSpPr>
          <a:xfrm>
            <a:off x="8032800" y="1511919"/>
            <a:ext cx="695400" cy="695400"/>
            <a:chOff x="6368892" y="4507328"/>
            <a:chExt cx="695400" cy="695400"/>
          </a:xfrm>
        </p:grpSpPr>
        <p:sp>
          <p:nvSpPr>
            <p:cNvPr id="6" name="Google Shape;2558;g2dcf90d79ab_0_38221">
              <a:extLst>
                <a:ext uri="{FF2B5EF4-FFF2-40B4-BE49-F238E27FC236}">
                  <a16:creationId xmlns:a16="http://schemas.microsoft.com/office/drawing/2014/main" id="{C277295B-75D4-9EC9-2522-483DA8474487}"/>
                </a:ext>
              </a:extLst>
            </p:cNvPr>
            <p:cNvSpPr/>
            <p:nvPr/>
          </p:nvSpPr>
          <p:spPr>
            <a:xfrm>
              <a:off x="6368892" y="4507328"/>
              <a:ext cx="695400" cy="69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" name="Google Shape;2559;g2dcf90d79ab_0_38221">
              <a:extLst>
                <a:ext uri="{FF2B5EF4-FFF2-40B4-BE49-F238E27FC236}">
                  <a16:creationId xmlns:a16="http://schemas.microsoft.com/office/drawing/2014/main" id="{26F66EB6-A733-830B-DC80-AD683BBE1656}"/>
                </a:ext>
              </a:extLst>
            </p:cNvPr>
            <p:cNvGrpSpPr/>
            <p:nvPr/>
          </p:nvGrpSpPr>
          <p:grpSpPr>
            <a:xfrm>
              <a:off x="6517167" y="4656239"/>
              <a:ext cx="398969" cy="393315"/>
              <a:chOff x="839761" y="2949489"/>
              <a:chExt cx="730311" cy="719962"/>
            </a:xfrm>
          </p:grpSpPr>
          <p:sp>
            <p:nvSpPr>
              <p:cNvPr id="8" name="Google Shape;2560;g2dcf90d79ab_0_38221">
                <a:extLst>
                  <a:ext uri="{FF2B5EF4-FFF2-40B4-BE49-F238E27FC236}">
                    <a16:creationId xmlns:a16="http://schemas.microsoft.com/office/drawing/2014/main" id="{472AE74C-09EF-6366-A0F2-793F34211964}"/>
                  </a:ext>
                </a:extLst>
              </p:cNvPr>
              <p:cNvSpPr/>
              <p:nvPr/>
            </p:nvSpPr>
            <p:spPr>
              <a:xfrm>
                <a:off x="840007" y="3352356"/>
                <a:ext cx="177915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213511" extrusionOk="0">
                    <a:moveTo>
                      <a:pt x="171167" y="123715"/>
                    </a:moveTo>
                    <a:cubicBezTo>
                      <a:pt x="175338" y="121641"/>
                      <a:pt x="177915" y="117371"/>
                      <a:pt x="177915" y="112856"/>
                    </a:cubicBezTo>
                    <a:lnTo>
                      <a:pt x="177915" y="12201"/>
                    </a:lnTo>
                    <a:cubicBezTo>
                      <a:pt x="177915" y="5490"/>
                      <a:pt x="172394" y="0"/>
                      <a:pt x="16564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153375" y="24401"/>
                    </a:lnTo>
                    <a:lnTo>
                      <a:pt x="153375" y="105414"/>
                    </a:lnTo>
                    <a:lnTo>
                      <a:pt x="101841" y="130913"/>
                    </a:lnTo>
                    <a:cubicBezTo>
                      <a:pt x="92393" y="121641"/>
                      <a:pt x="79142" y="115906"/>
                      <a:pt x="64418" y="115906"/>
                    </a:cubicBezTo>
                    <a:cubicBezTo>
                      <a:pt x="35706" y="115906"/>
                      <a:pt x="12270" y="137746"/>
                      <a:pt x="12270" y="164709"/>
                    </a:cubicBezTo>
                    <a:cubicBezTo>
                      <a:pt x="12270" y="191673"/>
                      <a:pt x="35706" y="213512"/>
                      <a:pt x="64418" y="213512"/>
                    </a:cubicBezTo>
                    <a:cubicBezTo>
                      <a:pt x="93129" y="213512"/>
                      <a:pt x="116565" y="191673"/>
                      <a:pt x="116565" y="164709"/>
                    </a:cubicBezTo>
                    <a:cubicBezTo>
                      <a:pt x="116565" y="160317"/>
                      <a:pt x="115706" y="156047"/>
                      <a:pt x="114479" y="151898"/>
                    </a:cubicBezTo>
                    <a:lnTo>
                      <a:pt x="171044" y="123837"/>
                    </a:lnTo>
                    <a:close/>
                    <a:moveTo>
                      <a:pt x="64418" y="188989"/>
                    </a:moveTo>
                    <a:cubicBezTo>
                      <a:pt x="49203" y="188989"/>
                      <a:pt x="36810" y="178008"/>
                      <a:pt x="36810" y="164587"/>
                    </a:cubicBezTo>
                    <a:cubicBezTo>
                      <a:pt x="36810" y="151166"/>
                      <a:pt x="49203" y="140186"/>
                      <a:pt x="64418" y="140186"/>
                    </a:cubicBezTo>
                    <a:cubicBezTo>
                      <a:pt x="73620" y="140186"/>
                      <a:pt x="81841" y="144212"/>
                      <a:pt x="86872" y="150434"/>
                    </a:cubicBezTo>
                    <a:cubicBezTo>
                      <a:pt x="86994" y="150800"/>
                      <a:pt x="86994" y="151288"/>
                      <a:pt x="87240" y="151776"/>
                    </a:cubicBezTo>
                    <a:cubicBezTo>
                      <a:pt x="87976" y="153119"/>
                      <a:pt x="88835" y="154217"/>
                      <a:pt x="89939" y="155193"/>
                    </a:cubicBezTo>
                    <a:cubicBezTo>
                      <a:pt x="91289" y="158121"/>
                      <a:pt x="92148" y="161293"/>
                      <a:pt x="92148" y="164587"/>
                    </a:cubicBezTo>
                    <a:cubicBezTo>
                      <a:pt x="92148" y="178008"/>
                      <a:pt x="79755" y="188989"/>
                      <a:pt x="64540" y="1889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561;g2dcf90d79ab_0_38221">
                <a:extLst>
                  <a:ext uri="{FF2B5EF4-FFF2-40B4-BE49-F238E27FC236}">
                    <a16:creationId xmlns:a16="http://schemas.microsoft.com/office/drawing/2014/main" id="{A9D3C949-CADF-8459-E3A2-CD265F1BC66A}"/>
                  </a:ext>
                </a:extLst>
              </p:cNvPr>
              <p:cNvSpPr/>
              <p:nvPr/>
            </p:nvSpPr>
            <p:spPr>
              <a:xfrm>
                <a:off x="993382" y="3401037"/>
                <a:ext cx="128835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835" h="231812" extrusionOk="0">
                    <a:moveTo>
                      <a:pt x="116565" y="0"/>
                    </a:moveTo>
                    <a:cubicBezTo>
                      <a:pt x="109817" y="0"/>
                      <a:pt x="104295" y="5490"/>
                      <a:pt x="104295" y="12201"/>
                    </a:cubicBezTo>
                    <a:lnTo>
                      <a:pt x="104295" y="100534"/>
                    </a:lnTo>
                    <a:lnTo>
                      <a:pt x="74479" y="133353"/>
                    </a:lnTo>
                    <a:cubicBezTo>
                      <a:pt x="67730" y="130059"/>
                      <a:pt x="60123" y="128107"/>
                      <a:pt x="52148" y="128107"/>
                    </a:cubicBezTo>
                    <a:cubicBezTo>
                      <a:pt x="23436" y="128107"/>
                      <a:pt x="0" y="151410"/>
                      <a:pt x="0" y="179960"/>
                    </a:cubicBezTo>
                    <a:cubicBezTo>
                      <a:pt x="0" y="208510"/>
                      <a:pt x="23436" y="231813"/>
                      <a:pt x="52148" y="231813"/>
                    </a:cubicBezTo>
                    <a:cubicBezTo>
                      <a:pt x="80859" y="231813"/>
                      <a:pt x="104295" y="208510"/>
                      <a:pt x="104295" y="179960"/>
                    </a:cubicBezTo>
                    <a:cubicBezTo>
                      <a:pt x="104295" y="168247"/>
                      <a:pt x="100246" y="157511"/>
                      <a:pt x="93497" y="148726"/>
                    </a:cubicBezTo>
                    <a:lnTo>
                      <a:pt x="125645" y="113344"/>
                    </a:lnTo>
                    <a:cubicBezTo>
                      <a:pt x="127731" y="111148"/>
                      <a:pt x="128835" y="108220"/>
                      <a:pt x="128835" y="105170"/>
                    </a:cubicBezTo>
                    <a:lnTo>
                      <a:pt x="128835" y="12201"/>
                    </a:lnTo>
                    <a:cubicBezTo>
                      <a:pt x="128835" y="5490"/>
                      <a:pt x="123313" y="0"/>
                      <a:pt x="116565" y="0"/>
                    </a:cubicBezTo>
                    <a:close/>
                    <a:moveTo>
                      <a:pt x="52148" y="207412"/>
                    </a:moveTo>
                    <a:cubicBezTo>
                      <a:pt x="36933" y="207412"/>
                      <a:pt x="24540" y="195089"/>
                      <a:pt x="24540" y="179960"/>
                    </a:cubicBezTo>
                    <a:cubicBezTo>
                      <a:pt x="24540" y="164831"/>
                      <a:pt x="36933" y="152508"/>
                      <a:pt x="52148" y="152508"/>
                    </a:cubicBezTo>
                    <a:cubicBezTo>
                      <a:pt x="55460" y="152508"/>
                      <a:pt x="58651" y="153241"/>
                      <a:pt x="61595" y="154339"/>
                    </a:cubicBezTo>
                    <a:cubicBezTo>
                      <a:pt x="61963" y="157023"/>
                      <a:pt x="63190" y="159585"/>
                      <a:pt x="65399" y="161659"/>
                    </a:cubicBezTo>
                    <a:cubicBezTo>
                      <a:pt x="67730" y="163733"/>
                      <a:pt x="70675" y="164831"/>
                      <a:pt x="73620" y="164831"/>
                    </a:cubicBezTo>
                    <a:cubicBezTo>
                      <a:pt x="74111" y="164831"/>
                      <a:pt x="74479" y="164587"/>
                      <a:pt x="74847" y="164587"/>
                    </a:cubicBezTo>
                    <a:cubicBezTo>
                      <a:pt x="77915" y="168979"/>
                      <a:pt x="79755" y="174348"/>
                      <a:pt x="79755" y="180082"/>
                    </a:cubicBezTo>
                    <a:cubicBezTo>
                      <a:pt x="79755" y="195211"/>
                      <a:pt x="67362" y="207534"/>
                      <a:pt x="52148" y="2075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562;g2dcf90d79ab_0_38221">
                <a:extLst>
                  <a:ext uri="{FF2B5EF4-FFF2-40B4-BE49-F238E27FC236}">
                    <a16:creationId xmlns:a16="http://schemas.microsoft.com/office/drawing/2014/main" id="{1EEF6A28-2A87-E6A1-35B3-40C9C8FE4B79}"/>
                  </a:ext>
                </a:extLst>
              </p:cNvPr>
              <p:cNvSpPr/>
              <p:nvPr/>
            </p:nvSpPr>
            <p:spPr>
              <a:xfrm>
                <a:off x="1281727" y="3400915"/>
                <a:ext cx="128712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128712" h="231812" extrusionOk="0">
                    <a:moveTo>
                      <a:pt x="76688" y="128229"/>
                    </a:moveTo>
                    <a:cubicBezTo>
                      <a:pt x="69326" y="128229"/>
                      <a:pt x="62332" y="129815"/>
                      <a:pt x="55951" y="132499"/>
                    </a:cubicBezTo>
                    <a:lnTo>
                      <a:pt x="24540" y="88089"/>
                    </a:lnTo>
                    <a:lnTo>
                      <a:pt x="24540" y="12201"/>
                    </a:lnTo>
                    <a:cubicBezTo>
                      <a:pt x="24540" y="5490"/>
                      <a:pt x="19018" y="0"/>
                      <a:pt x="12270" y="0"/>
                    </a:cubicBezTo>
                    <a:cubicBezTo>
                      <a:pt x="5522" y="0"/>
                      <a:pt x="0" y="5490"/>
                      <a:pt x="0" y="12201"/>
                    </a:cubicBezTo>
                    <a:lnTo>
                      <a:pt x="0" y="91871"/>
                    </a:lnTo>
                    <a:cubicBezTo>
                      <a:pt x="0" y="94433"/>
                      <a:pt x="736" y="96873"/>
                      <a:pt x="2209" y="98947"/>
                    </a:cubicBezTo>
                    <a:lnTo>
                      <a:pt x="36442" y="147262"/>
                    </a:lnTo>
                    <a:cubicBezTo>
                      <a:pt x="29080" y="156169"/>
                      <a:pt x="24417" y="167515"/>
                      <a:pt x="24417" y="179960"/>
                    </a:cubicBezTo>
                    <a:cubicBezTo>
                      <a:pt x="24417" y="208510"/>
                      <a:pt x="47853" y="231813"/>
                      <a:pt x="76565" y="231813"/>
                    </a:cubicBezTo>
                    <a:cubicBezTo>
                      <a:pt x="105277" y="231813"/>
                      <a:pt x="128712" y="208510"/>
                      <a:pt x="128712" y="179960"/>
                    </a:cubicBezTo>
                    <a:cubicBezTo>
                      <a:pt x="128712" y="151410"/>
                      <a:pt x="105277" y="128107"/>
                      <a:pt x="76565" y="128107"/>
                    </a:cubicBezTo>
                    <a:close/>
                    <a:moveTo>
                      <a:pt x="76688" y="207534"/>
                    </a:moveTo>
                    <a:cubicBezTo>
                      <a:pt x="61473" y="207534"/>
                      <a:pt x="49080" y="195211"/>
                      <a:pt x="49080" y="180082"/>
                    </a:cubicBezTo>
                    <a:cubicBezTo>
                      <a:pt x="49080" y="174348"/>
                      <a:pt x="50921" y="168979"/>
                      <a:pt x="53988" y="164587"/>
                    </a:cubicBezTo>
                    <a:cubicBezTo>
                      <a:pt x="54479" y="164587"/>
                      <a:pt x="54847" y="164831"/>
                      <a:pt x="55215" y="164831"/>
                    </a:cubicBezTo>
                    <a:cubicBezTo>
                      <a:pt x="57669" y="164831"/>
                      <a:pt x="60123" y="164099"/>
                      <a:pt x="62332" y="162635"/>
                    </a:cubicBezTo>
                    <a:cubicBezTo>
                      <a:pt x="65154" y="160683"/>
                      <a:pt x="66872" y="157633"/>
                      <a:pt x="67362" y="154461"/>
                    </a:cubicBezTo>
                    <a:cubicBezTo>
                      <a:pt x="70307" y="153363"/>
                      <a:pt x="73497" y="152752"/>
                      <a:pt x="76810" y="152752"/>
                    </a:cubicBezTo>
                    <a:cubicBezTo>
                      <a:pt x="92025" y="152752"/>
                      <a:pt x="104418" y="165075"/>
                      <a:pt x="104418" y="180204"/>
                    </a:cubicBezTo>
                    <a:cubicBezTo>
                      <a:pt x="104418" y="195333"/>
                      <a:pt x="92025" y="207656"/>
                      <a:pt x="76810" y="207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563;g2dcf90d79ab_0_38221">
                <a:extLst>
                  <a:ext uri="{FF2B5EF4-FFF2-40B4-BE49-F238E27FC236}">
                    <a16:creationId xmlns:a16="http://schemas.microsoft.com/office/drawing/2014/main" id="{8ED77A22-950D-F4F8-EED9-22D03B7FC6CF}"/>
                  </a:ext>
                </a:extLst>
              </p:cNvPr>
              <p:cNvSpPr/>
              <p:nvPr/>
            </p:nvSpPr>
            <p:spPr>
              <a:xfrm>
                <a:off x="1152892" y="3401037"/>
                <a:ext cx="104295" cy="268414"/>
              </a:xfrm>
              <a:custGeom>
                <a:avLst/>
                <a:gdLst/>
                <a:ahLst/>
                <a:cxnLst/>
                <a:rect l="l" t="t" r="r" b="b"/>
                <a:pathLst>
                  <a:path w="104295" h="268414" extrusionOk="0">
                    <a:moveTo>
                      <a:pt x="61350" y="171664"/>
                    </a:moveTo>
                    <a:lnTo>
                      <a:pt x="61350" y="12201"/>
                    </a:lnTo>
                    <a:cubicBezTo>
                      <a:pt x="61350" y="5490"/>
                      <a:pt x="55828" y="0"/>
                      <a:pt x="49080" y="0"/>
                    </a:cubicBezTo>
                    <a:cubicBezTo>
                      <a:pt x="42332" y="0"/>
                      <a:pt x="36810" y="5490"/>
                      <a:pt x="36810" y="12201"/>
                    </a:cubicBezTo>
                    <a:lnTo>
                      <a:pt x="36810" y="173250"/>
                    </a:lnTo>
                    <a:cubicBezTo>
                      <a:pt x="15583" y="179472"/>
                      <a:pt x="0" y="197773"/>
                      <a:pt x="0" y="219612"/>
                    </a:cubicBezTo>
                    <a:cubicBezTo>
                      <a:pt x="0" y="246576"/>
                      <a:pt x="23436" y="268415"/>
                      <a:pt x="52148" y="268415"/>
                    </a:cubicBezTo>
                    <a:cubicBezTo>
                      <a:pt x="80859" y="268415"/>
                      <a:pt x="104295" y="246576"/>
                      <a:pt x="104295" y="219612"/>
                    </a:cubicBezTo>
                    <a:cubicBezTo>
                      <a:pt x="104295" y="195699"/>
                      <a:pt x="85767" y="175812"/>
                      <a:pt x="61350" y="171664"/>
                    </a:cubicBezTo>
                    <a:close/>
                    <a:moveTo>
                      <a:pt x="52148" y="244014"/>
                    </a:moveTo>
                    <a:cubicBezTo>
                      <a:pt x="36933" y="244014"/>
                      <a:pt x="24540" y="233033"/>
                      <a:pt x="24540" y="219612"/>
                    </a:cubicBezTo>
                    <a:cubicBezTo>
                      <a:pt x="24540" y="206191"/>
                      <a:pt x="36933" y="195211"/>
                      <a:pt x="52148" y="195211"/>
                    </a:cubicBezTo>
                    <a:cubicBezTo>
                      <a:pt x="67362" y="195211"/>
                      <a:pt x="79755" y="206191"/>
                      <a:pt x="79755" y="219612"/>
                    </a:cubicBezTo>
                    <a:cubicBezTo>
                      <a:pt x="79755" y="233033"/>
                      <a:pt x="67362" y="244014"/>
                      <a:pt x="52148" y="24401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564;g2dcf90d79ab_0_38221">
                <a:extLst>
                  <a:ext uri="{FF2B5EF4-FFF2-40B4-BE49-F238E27FC236}">
                    <a16:creationId xmlns:a16="http://schemas.microsoft.com/office/drawing/2014/main" id="{8B9E1C40-08E1-BF7D-76F1-0473B566AFFB}"/>
                  </a:ext>
                </a:extLst>
              </p:cNvPr>
              <p:cNvSpPr/>
              <p:nvPr/>
            </p:nvSpPr>
            <p:spPr>
              <a:xfrm>
                <a:off x="1386022" y="3352234"/>
                <a:ext cx="184050" cy="213511"/>
              </a:xfrm>
              <a:custGeom>
                <a:avLst/>
                <a:gdLst/>
                <a:ahLst/>
                <a:cxnLst/>
                <a:rect l="l" t="t" r="r" b="b"/>
                <a:pathLst>
                  <a:path w="184050" h="213511" extrusionOk="0">
                    <a:moveTo>
                      <a:pt x="171780" y="0"/>
                    </a:move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lnTo>
                      <a:pt x="0" y="125545"/>
                    </a:lnTo>
                    <a:cubicBezTo>
                      <a:pt x="0" y="130913"/>
                      <a:pt x="3436" y="135550"/>
                      <a:pt x="8589" y="137136"/>
                    </a:cubicBezTo>
                    <a:lnTo>
                      <a:pt x="68344" y="155681"/>
                    </a:lnTo>
                    <a:cubicBezTo>
                      <a:pt x="67730" y="158609"/>
                      <a:pt x="67485" y="161659"/>
                      <a:pt x="67485" y="164709"/>
                    </a:cubicBezTo>
                    <a:cubicBezTo>
                      <a:pt x="67485" y="191673"/>
                      <a:pt x="89448" y="213512"/>
                      <a:pt x="116565" y="213512"/>
                    </a:cubicBezTo>
                    <a:cubicBezTo>
                      <a:pt x="143682" y="213512"/>
                      <a:pt x="165645" y="191673"/>
                      <a:pt x="165645" y="164709"/>
                    </a:cubicBezTo>
                    <a:cubicBezTo>
                      <a:pt x="165645" y="137746"/>
                      <a:pt x="143682" y="115906"/>
                      <a:pt x="116565" y="115906"/>
                    </a:cubicBezTo>
                    <a:cubicBezTo>
                      <a:pt x="101473" y="115906"/>
                      <a:pt x="88221" y="122861"/>
                      <a:pt x="79142" y="133475"/>
                    </a:cubicBezTo>
                    <a:lnTo>
                      <a:pt x="24540" y="116516"/>
                    </a:lnTo>
                    <a:lnTo>
                      <a:pt x="24540" y="24401"/>
                    </a:lnTo>
                    <a:lnTo>
                      <a:pt x="171780" y="24401"/>
                    </a:lnTo>
                    <a:cubicBezTo>
                      <a:pt x="178528" y="24401"/>
                      <a:pt x="184050" y="18911"/>
                      <a:pt x="184050" y="12201"/>
                    </a:cubicBezTo>
                    <a:cubicBezTo>
                      <a:pt x="184050" y="5490"/>
                      <a:pt x="178528" y="0"/>
                      <a:pt x="171780" y="0"/>
                    </a:cubicBezTo>
                    <a:close/>
                    <a:moveTo>
                      <a:pt x="116565" y="140308"/>
                    </a:moveTo>
                    <a:cubicBezTo>
                      <a:pt x="130062" y="140308"/>
                      <a:pt x="141105" y="151288"/>
                      <a:pt x="141105" y="164709"/>
                    </a:cubicBezTo>
                    <a:cubicBezTo>
                      <a:pt x="141105" y="178130"/>
                      <a:pt x="130062" y="189111"/>
                      <a:pt x="116565" y="189111"/>
                    </a:cubicBezTo>
                    <a:cubicBezTo>
                      <a:pt x="103068" y="189111"/>
                      <a:pt x="92025" y="178130"/>
                      <a:pt x="92025" y="164709"/>
                    </a:cubicBezTo>
                    <a:cubicBezTo>
                      <a:pt x="92025" y="151288"/>
                      <a:pt x="103068" y="140308"/>
                      <a:pt x="116565" y="14030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565;g2dcf90d79ab_0_38221">
                <a:extLst>
                  <a:ext uri="{FF2B5EF4-FFF2-40B4-BE49-F238E27FC236}">
                    <a16:creationId xmlns:a16="http://schemas.microsoft.com/office/drawing/2014/main" id="{8508C40A-1DB4-F289-C5D6-2892A30FF817}"/>
                  </a:ext>
                </a:extLst>
              </p:cNvPr>
              <p:cNvSpPr/>
              <p:nvPr/>
            </p:nvSpPr>
            <p:spPr>
              <a:xfrm>
                <a:off x="1048597" y="3352234"/>
                <a:ext cx="312885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312885" h="24401" extrusionOk="0">
                    <a:moveTo>
                      <a:pt x="0" y="12201"/>
                    </a:moveTo>
                    <a:cubicBezTo>
                      <a:pt x="0" y="18911"/>
                      <a:pt x="5522" y="24401"/>
                      <a:pt x="12270" y="24401"/>
                    </a:cubicBezTo>
                    <a:lnTo>
                      <a:pt x="300615" y="24401"/>
                    </a:lnTo>
                    <a:cubicBezTo>
                      <a:pt x="307364" y="24401"/>
                      <a:pt x="312885" y="18911"/>
                      <a:pt x="312885" y="12201"/>
                    </a:cubicBezTo>
                    <a:cubicBezTo>
                      <a:pt x="312885" y="5490"/>
                      <a:pt x="307364" y="0"/>
                      <a:pt x="300615" y="0"/>
                    </a:cubicBezTo>
                    <a:lnTo>
                      <a:pt x="12270" y="0"/>
                    </a:lnTo>
                    <a:cubicBezTo>
                      <a:pt x="5522" y="0"/>
                      <a:pt x="0" y="5490"/>
                      <a:pt x="0" y="122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566;g2dcf90d79ab_0_38221">
                <a:extLst>
                  <a:ext uri="{FF2B5EF4-FFF2-40B4-BE49-F238E27FC236}">
                    <a16:creationId xmlns:a16="http://schemas.microsoft.com/office/drawing/2014/main" id="{56921027-8755-85C5-0AAE-B6F7877E536E}"/>
                  </a:ext>
                </a:extLst>
              </p:cNvPr>
              <p:cNvSpPr/>
              <p:nvPr/>
            </p:nvSpPr>
            <p:spPr>
              <a:xfrm>
                <a:off x="981112" y="3089919"/>
                <a:ext cx="441720" cy="231812"/>
              </a:xfrm>
              <a:custGeom>
                <a:avLst/>
                <a:gdLst/>
                <a:ahLst/>
                <a:cxnLst/>
                <a:rect l="l" t="t" r="r" b="b"/>
                <a:pathLst>
                  <a:path w="441720" h="231812" extrusionOk="0">
                    <a:moveTo>
                      <a:pt x="429450" y="231813"/>
                    </a:moveTo>
                    <a:cubicBezTo>
                      <a:pt x="436199" y="231813"/>
                      <a:pt x="441720" y="226323"/>
                      <a:pt x="441720" y="219612"/>
                    </a:cubicBezTo>
                    <a:cubicBezTo>
                      <a:pt x="441720" y="98459"/>
                      <a:pt x="342701" y="0"/>
                      <a:pt x="220860" y="0"/>
                    </a:cubicBezTo>
                    <a:cubicBezTo>
                      <a:pt x="99019" y="0"/>
                      <a:pt x="0" y="98459"/>
                      <a:pt x="0" y="219612"/>
                    </a:cubicBezTo>
                    <a:cubicBezTo>
                      <a:pt x="0" y="226323"/>
                      <a:pt x="5521" y="231813"/>
                      <a:pt x="12270" y="231813"/>
                    </a:cubicBezTo>
                    <a:cubicBezTo>
                      <a:pt x="19019" y="231813"/>
                      <a:pt x="24540" y="226323"/>
                      <a:pt x="24540" y="219612"/>
                    </a:cubicBezTo>
                    <a:cubicBezTo>
                      <a:pt x="24540" y="112002"/>
                      <a:pt x="112639" y="24401"/>
                      <a:pt x="220860" y="24401"/>
                    </a:cubicBezTo>
                    <a:cubicBezTo>
                      <a:pt x="329081" y="24401"/>
                      <a:pt x="417180" y="112002"/>
                      <a:pt x="417180" y="219612"/>
                    </a:cubicBezTo>
                    <a:cubicBezTo>
                      <a:pt x="417180" y="226323"/>
                      <a:pt x="422702" y="231813"/>
                      <a:pt x="429450" y="2318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567;g2dcf90d79ab_0_38221">
                <a:extLst>
                  <a:ext uri="{FF2B5EF4-FFF2-40B4-BE49-F238E27FC236}">
                    <a16:creationId xmlns:a16="http://schemas.microsoft.com/office/drawing/2014/main" id="{EA62D137-EE8B-24F4-ACF1-94556F68220A}"/>
                  </a:ext>
                </a:extLst>
              </p:cNvPr>
              <p:cNvSpPr/>
              <p:nvPr/>
            </p:nvSpPr>
            <p:spPr>
              <a:xfrm>
                <a:off x="839761" y="2949489"/>
                <a:ext cx="730187" cy="372242"/>
              </a:xfrm>
              <a:custGeom>
                <a:avLst/>
                <a:gdLst/>
                <a:ahLst/>
                <a:cxnLst/>
                <a:rect l="l" t="t" r="r" b="b"/>
                <a:pathLst>
                  <a:path w="730187" h="372242" extrusionOk="0">
                    <a:moveTo>
                      <a:pt x="691905" y="283422"/>
                    </a:moveTo>
                    <a:lnTo>
                      <a:pt x="668224" y="283422"/>
                    </a:lnTo>
                    <a:cubicBezTo>
                      <a:pt x="660862" y="255116"/>
                      <a:pt x="649574" y="228153"/>
                      <a:pt x="634359" y="202897"/>
                    </a:cubicBezTo>
                    <a:lnTo>
                      <a:pt x="651046" y="186426"/>
                    </a:lnTo>
                    <a:cubicBezTo>
                      <a:pt x="658286" y="179228"/>
                      <a:pt x="662335" y="169711"/>
                      <a:pt x="662335" y="159585"/>
                    </a:cubicBezTo>
                    <a:cubicBezTo>
                      <a:pt x="662335" y="149458"/>
                      <a:pt x="658286" y="139942"/>
                      <a:pt x="651046" y="132743"/>
                    </a:cubicBezTo>
                    <a:lnTo>
                      <a:pt x="595586" y="78084"/>
                    </a:lnTo>
                    <a:cubicBezTo>
                      <a:pt x="580616" y="63322"/>
                      <a:pt x="556322" y="63322"/>
                      <a:pt x="541352" y="78084"/>
                    </a:cubicBezTo>
                    <a:lnTo>
                      <a:pt x="524543" y="94555"/>
                    </a:lnTo>
                    <a:cubicBezTo>
                      <a:pt x="498898" y="79548"/>
                      <a:pt x="471536" y="68324"/>
                      <a:pt x="442702" y="61125"/>
                    </a:cubicBezTo>
                    <a:lnTo>
                      <a:pt x="442702" y="37944"/>
                    </a:lnTo>
                    <a:cubicBezTo>
                      <a:pt x="442702" y="16959"/>
                      <a:pt x="425524" y="0"/>
                      <a:pt x="404297" y="0"/>
                    </a:cubicBezTo>
                    <a:lnTo>
                      <a:pt x="325891" y="0"/>
                    </a:lnTo>
                    <a:cubicBezTo>
                      <a:pt x="304664" y="0"/>
                      <a:pt x="287486" y="17081"/>
                      <a:pt x="287486" y="37944"/>
                    </a:cubicBezTo>
                    <a:lnTo>
                      <a:pt x="287486" y="61125"/>
                    </a:lnTo>
                    <a:cubicBezTo>
                      <a:pt x="258774" y="68324"/>
                      <a:pt x="231290" y="79548"/>
                      <a:pt x="205768" y="94555"/>
                    </a:cubicBezTo>
                    <a:lnTo>
                      <a:pt x="188958" y="78084"/>
                    </a:lnTo>
                    <a:cubicBezTo>
                      <a:pt x="173989" y="63322"/>
                      <a:pt x="149694" y="63322"/>
                      <a:pt x="134725" y="78084"/>
                    </a:cubicBezTo>
                    <a:lnTo>
                      <a:pt x="79264" y="132743"/>
                    </a:lnTo>
                    <a:cubicBezTo>
                      <a:pt x="72025" y="139942"/>
                      <a:pt x="67976" y="149458"/>
                      <a:pt x="67976" y="159585"/>
                    </a:cubicBezTo>
                    <a:cubicBezTo>
                      <a:pt x="67976" y="169711"/>
                      <a:pt x="72025" y="179350"/>
                      <a:pt x="79264" y="186426"/>
                    </a:cubicBezTo>
                    <a:lnTo>
                      <a:pt x="95951" y="202775"/>
                    </a:lnTo>
                    <a:cubicBezTo>
                      <a:pt x="80737" y="228031"/>
                      <a:pt x="69448" y="254994"/>
                      <a:pt x="62086" y="283300"/>
                    </a:cubicBezTo>
                    <a:lnTo>
                      <a:pt x="38405" y="283300"/>
                    </a:lnTo>
                    <a:cubicBezTo>
                      <a:pt x="17178" y="283300"/>
                      <a:pt x="0" y="300381"/>
                      <a:pt x="0" y="321244"/>
                    </a:cubicBezTo>
                    <a:lnTo>
                      <a:pt x="0" y="359920"/>
                    </a:lnTo>
                    <a:cubicBezTo>
                      <a:pt x="0" y="366630"/>
                      <a:pt x="5522" y="372121"/>
                      <a:pt x="12270" y="372121"/>
                    </a:cubicBezTo>
                    <a:cubicBezTo>
                      <a:pt x="19019" y="372121"/>
                      <a:pt x="24540" y="366630"/>
                      <a:pt x="24540" y="359920"/>
                    </a:cubicBezTo>
                    <a:lnTo>
                      <a:pt x="24540" y="321244"/>
                    </a:lnTo>
                    <a:cubicBezTo>
                      <a:pt x="24540" y="313801"/>
                      <a:pt x="30798" y="307701"/>
                      <a:pt x="38405" y="307701"/>
                    </a:cubicBezTo>
                    <a:lnTo>
                      <a:pt x="71780" y="307701"/>
                    </a:lnTo>
                    <a:cubicBezTo>
                      <a:pt x="77546" y="307701"/>
                      <a:pt x="82454" y="303675"/>
                      <a:pt x="83804" y="298185"/>
                    </a:cubicBezTo>
                    <a:cubicBezTo>
                      <a:pt x="91043" y="266097"/>
                      <a:pt x="103804" y="235595"/>
                      <a:pt x="121841" y="207656"/>
                    </a:cubicBezTo>
                    <a:cubicBezTo>
                      <a:pt x="125031" y="202775"/>
                      <a:pt x="124295" y="196431"/>
                      <a:pt x="120123" y="192405"/>
                    </a:cubicBezTo>
                    <a:lnTo>
                      <a:pt x="96565" y="169101"/>
                    </a:lnTo>
                    <a:cubicBezTo>
                      <a:pt x="93988" y="166539"/>
                      <a:pt x="92516" y="163123"/>
                      <a:pt x="92516" y="159585"/>
                    </a:cubicBezTo>
                    <a:cubicBezTo>
                      <a:pt x="92516" y="156047"/>
                      <a:pt x="93988" y="152630"/>
                      <a:pt x="96565" y="150068"/>
                    </a:cubicBezTo>
                    <a:lnTo>
                      <a:pt x="152025" y="95409"/>
                    </a:lnTo>
                    <a:cubicBezTo>
                      <a:pt x="157424" y="90041"/>
                      <a:pt x="166259" y="90041"/>
                      <a:pt x="171657" y="95409"/>
                    </a:cubicBezTo>
                    <a:lnTo>
                      <a:pt x="195216" y="118713"/>
                    </a:lnTo>
                    <a:cubicBezTo>
                      <a:pt x="199265" y="122739"/>
                      <a:pt x="205523" y="123471"/>
                      <a:pt x="210430" y="120421"/>
                    </a:cubicBezTo>
                    <a:cubicBezTo>
                      <a:pt x="238774" y="102608"/>
                      <a:pt x="269695" y="90041"/>
                      <a:pt x="302333" y="82843"/>
                    </a:cubicBezTo>
                    <a:cubicBezTo>
                      <a:pt x="307977" y="81623"/>
                      <a:pt x="312026" y="76620"/>
                      <a:pt x="312026" y="70886"/>
                    </a:cubicBezTo>
                    <a:lnTo>
                      <a:pt x="312026" y="38066"/>
                    </a:lnTo>
                    <a:cubicBezTo>
                      <a:pt x="312026" y="30624"/>
                      <a:pt x="318284" y="24523"/>
                      <a:pt x="325891" y="24523"/>
                    </a:cubicBezTo>
                    <a:lnTo>
                      <a:pt x="404297" y="24523"/>
                    </a:lnTo>
                    <a:cubicBezTo>
                      <a:pt x="411904" y="24523"/>
                      <a:pt x="418162" y="30624"/>
                      <a:pt x="418162" y="38066"/>
                    </a:cubicBezTo>
                    <a:lnTo>
                      <a:pt x="418162" y="70886"/>
                    </a:lnTo>
                    <a:cubicBezTo>
                      <a:pt x="418162" y="76620"/>
                      <a:pt x="422211" y="81623"/>
                      <a:pt x="427855" y="82843"/>
                    </a:cubicBezTo>
                    <a:cubicBezTo>
                      <a:pt x="460493" y="89919"/>
                      <a:pt x="491414" y="102608"/>
                      <a:pt x="519757" y="120421"/>
                    </a:cubicBezTo>
                    <a:cubicBezTo>
                      <a:pt x="524543" y="123471"/>
                      <a:pt x="530923" y="122739"/>
                      <a:pt x="534972" y="118713"/>
                    </a:cubicBezTo>
                    <a:lnTo>
                      <a:pt x="558530" y="95531"/>
                    </a:lnTo>
                    <a:cubicBezTo>
                      <a:pt x="563929" y="90163"/>
                      <a:pt x="572764" y="90163"/>
                      <a:pt x="578162" y="95531"/>
                    </a:cubicBezTo>
                    <a:lnTo>
                      <a:pt x="633623" y="150190"/>
                    </a:lnTo>
                    <a:cubicBezTo>
                      <a:pt x="636200" y="152752"/>
                      <a:pt x="637672" y="156169"/>
                      <a:pt x="637672" y="159707"/>
                    </a:cubicBezTo>
                    <a:cubicBezTo>
                      <a:pt x="637672" y="163245"/>
                      <a:pt x="636200" y="166661"/>
                      <a:pt x="633623" y="169223"/>
                    </a:cubicBezTo>
                    <a:lnTo>
                      <a:pt x="610064" y="192527"/>
                    </a:lnTo>
                    <a:cubicBezTo>
                      <a:pt x="606015" y="196553"/>
                      <a:pt x="605279" y="202897"/>
                      <a:pt x="608347" y="207778"/>
                    </a:cubicBezTo>
                    <a:cubicBezTo>
                      <a:pt x="626384" y="235717"/>
                      <a:pt x="639144" y="266219"/>
                      <a:pt x="646384" y="298307"/>
                    </a:cubicBezTo>
                    <a:cubicBezTo>
                      <a:pt x="647611" y="303919"/>
                      <a:pt x="652641" y="307823"/>
                      <a:pt x="658408" y="307823"/>
                    </a:cubicBezTo>
                    <a:lnTo>
                      <a:pt x="691783" y="307823"/>
                    </a:lnTo>
                    <a:cubicBezTo>
                      <a:pt x="699390" y="307823"/>
                      <a:pt x="705648" y="313923"/>
                      <a:pt x="705648" y="321366"/>
                    </a:cubicBezTo>
                    <a:lnTo>
                      <a:pt x="705648" y="360042"/>
                    </a:lnTo>
                    <a:cubicBezTo>
                      <a:pt x="705648" y="366752"/>
                      <a:pt x="711169" y="372243"/>
                      <a:pt x="717918" y="372243"/>
                    </a:cubicBezTo>
                    <a:cubicBezTo>
                      <a:pt x="724666" y="372243"/>
                      <a:pt x="730188" y="366752"/>
                      <a:pt x="730188" y="360042"/>
                    </a:cubicBezTo>
                    <a:lnTo>
                      <a:pt x="730188" y="321366"/>
                    </a:lnTo>
                    <a:cubicBezTo>
                      <a:pt x="730188" y="300381"/>
                      <a:pt x="713010" y="283422"/>
                      <a:pt x="691783" y="28342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568;g2dcf90d79ab_0_38221">
                <a:extLst>
                  <a:ext uri="{FF2B5EF4-FFF2-40B4-BE49-F238E27FC236}">
                    <a16:creationId xmlns:a16="http://schemas.microsoft.com/office/drawing/2014/main" id="{3E87FCD5-923F-C360-0A1F-2804E0B43F57}"/>
                  </a:ext>
                </a:extLst>
              </p:cNvPr>
              <p:cNvSpPr/>
              <p:nvPr/>
            </p:nvSpPr>
            <p:spPr>
              <a:xfrm>
                <a:off x="1116082" y="3218026"/>
                <a:ext cx="177915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177915" h="103705" extrusionOk="0">
                    <a:moveTo>
                      <a:pt x="24540" y="91505"/>
                    </a:moveTo>
                    <a:cubicBezTo>
                      <a:pt x="24540" y="54537"/>
                      <a:pt x="53375" y="24401"/>
                      <a:pt x="88958" y="24401"/>
                    </a:cubicBezTo>
                    <a:cubicBezTo>
                      <a:pt x="124541" y="24401"/>
                      <a:pt x="153375" y="54537"/>
                      <a:pt x="153375" y="91505"/>
                    </a:cubicBezTo>
                    <a:cubicBezTo>
                      <a:pt x="153375" y="98215"/>
                      <a:pt x="158897" y="103706"/>
                      <a:pt x="165645" y="103706"/>
                    </a:cubicBezTo>
                    <a:cubicBezTo>
                      <a:pt x="172393" y="103706"/>
                      <a:pt x="177915" y="98215"/>
                      <a:pt x="177915" y="91505"/>
                    </a:cubicBezTo>
                    <a:cubicBezTo>
                      <a:pt x="177915" y="40994"/>
                      <a:pt x="138038" y="0"/>
                      <a:pt x="88958" y="0"/>
                    </a:cubicBezTo>
                    <a:cubicBezTo>
                      <a:pt x="39878" y="0"/>
                      <a:pt x="0" y="40994"/>
                      <a:pt x="0" y="91505"/>
                    </a:cubicBezTo>
                    <a:cubicBezTo>
                      <a:pt x="0" y="98215"/>
                      <a:pt x="5522" y="103706"/>
                      <a:pt x="12270" y="103706"/>
                    </a:cubicBezTo>
                    <a:cubicBezTo>
                      <a:pt x="19018" y="103706"/>
                      <a:pt x="24540" y="98215"/>
                      <a:pt x="24540" y="915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99000">
                    <a:srgbClr val="FFFFFF">
                      <a:alpha val="12549"/>
                    </a:srgbClr>
                  </a:gs>
                  <a:gs pos="100000">
                    <a:srgbClr val="FFFFFF">
                      <a:alpha val="12549"/>
                    </a:srgbClr>
                  </a:gs>
                </a:gsLst>
                <a:lin ang="210011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Google Shape;2539;g2dcf90d79ab_0_38221">
            <a:extLst>
              <a:ext uri="{FF2B5EF4-FFF2-40B4-BE49-F238E27FC236}">
                <a16:creationId xmlns:a16="http://schemas.microsoft.com/office/drawing/2014/main" id="{680021C3-62DA-0F94-556C-0F57FBC70E90}"/>
              </a:ext>
            </a:extLst>
          </p:cNvPr>
          <p:cNvSpPr/>
          <p:nvPr/>
        </p:nvSpPr>
        <p:spPr>
          <a:xfrm rot="5400000">
            <a:off x="8086582" y="1548833"/>
            <a:ext cx="672753" cy="3369827"/>
          </a:xfrm>
          <a:prstGeom prst="leftBracket">
            <a:avLst>
              <a:gd name="adj" fmla="val 0"/>
            </a:avLst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" name="Google Shape;2538;g2dcf90d79ab_0_38221">
            <a:extLst>
              <a:ext uri="{FF2B5EF4-FFF2-40B4-BE49-F238E27FC236}">
                <a16:creationId xmlns:a16="http://schemas.microsoft.com/office/drawing/2014/main" id="{86DDA2E8-C848-6062-3FCC-E5E776F8DD4F}"/>
              </a:ext>
            </a:extLst>
          </p:cNvPr>
          <p:cNvCxnSpPr>
            <a:cxnSpLocks/>
          </p:cNvCxnSpPr>
          <p:nvPr/>
        </p:nvCxnSpPr>
        <p:spPr>
          <a:xfrm flipH="1">
            <a:off x="8382620" y="2194466"/>
            <a:ext cx="2100" cy="6876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202A2F"/>
      </a:dk2>
      <a:lt2>
        <a:srgbClr val="F7F6F3"/>
      </a:lt2>
      <a:accent1>
        <a:srgbClr val="007932"/>
      </a:accent1>
      <a:accent2>
        <a:srgbClr val="DBAD60"/>
      </a:accent2>
      <a:accent3>
        <a:srgbClr val="1D3456"/>
      </a:accent3>
      <a:accent4>
        <a:srgbClr val="384F77"/>
      </a:accent4>
      <a:accent5>
        <a:srgbClr val="464F54"/>
      </a:accent5>
      <a:accent6>
        <a:srgbClr val="8D9296"/>
      </a:accent6>
      <a:hlink>
        <a:srgbClr val="1D3456"/>
      </a:hlink>
      <a:folHlink>
        <a:srgbClr val="8D92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6">
      <a:dk1>
        <a:srgbClr val="000000"/>
      </a:dk1>
      <a:lt1>
        <a:srgbClr val="FFFFFF"/>
      </a:lt1>
      <a:dk2>
        <a:srgbClr val="202A2F"/>
      </a:dk2>
      <a:lt2>
        <a:srgbClr val="F7F6F3"/>
      </a:lt2>
      <a:accent1>
        <a:srgbClr val="007932"/>
      </a:accent1>
      <a:accent2>
        <a:srgbClr val="DBAD60"/>
      </a:accent2>
      <a:accent3>
        <a:srgbClr val="1D3456"/>
      </a:accent3>
      <a:accent4>
        <a:srgbClr val="384F77"/>
      </a:accent4>
      <a:accent5>
        <a:srgbClr val="464F54"/>
      </a:accent5>
      <a:accent6>
        <a:srgbClr val="8D9296"/>
      </a:accent6>
      <a:hlink>
        <a:srgbClr val="1D3456"/>
      </a:hlink>
      <a:folHlink>
        <a:srgbClr val="8D92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D1C1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202A2F"/>
      </a:dk2>
      <a:lt2>
        <a:srgbClr val="F7F6F3"/>
      </a:lt2>
      <a:accent1>
        <a:srgbClr val="007932"/>
      </a:accent1>
      <a:accent2>
        <a:srgbClr val="DBAD60"/>
      </a:accent2>
      <a:accent3>
        <a:srgbClr val="1D3456"/>
      </a:accent3>
      <a:accent4>
        <a:srgbClr val="384F77"/>
      </a:accent4>
      <a:accent5>
        <a:srgbClr val="464F54"/>
      </a:accent5>
      <a:accent6>
        <a:srgbClr val="8D9296"/>
      </a:accent6>
      <a:hlink>
        <a:srgbClr val="1D3456"/>
      </a:hlink>
      <a:folHlink>
        <a:srgbClr val="8D92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D1C1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1151</Words>
  <Application>Microsoft Macintosh PowerPoint</Application>
  <PresentationFormat>Widescreen</PresentationFormat>
  <Paragraphs>284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Univers Condensed</vt:lpstr>
      <vt:lpstr>Mulish Medium</vt:lpstr>
      <vt:lpstr>Mulish SemiBold</vt:lpstr>
      <vt:lpstr>Roboto Black</vt:lpstr>
      <vt:lpstr>Noto Sans Symbols</vt:lpstr>
      <vt:lpstr>Univers</vt:lpstr>
      <vt:lpstr>Constantia</vt:lpstr>
      <vt:lpstr>Mulish</vt:lpstr>
      <vt:lpstr>Open Sans</vt:lpstr>
      <vt:lpstr>Wingdings</vt:lpstr>
      <vt:lpstr>Helvetica Neue</vt:lpstr>
      <vt:lpstr>Arial</vt:lpstr>
      <vt:lpstr>Avenir Next LT Pro</vt:lpstr>
      <vt:lpstr>Office Theme</vt:lpstr>
      <vt:lpstr>Custom</vt:lpstr>
      <vt:lpstr>2_Office Theme</vt:lpstr>
      <vt:lpstr>1_Office Theme</vt:lpstr>
      <vt:lpstr>Art of the Possible</vt:lpstr>
      <vt:lpstr>PowerPoint Presentation</vt:lpstr>
      <vt:lpstr>Artificial Intelligence (AI) Innovation Has Progressed in Waves</vt:lpstr>
      <vt:lpstr>Frontier Language Model Intelligence</vt:lpstr>
      <vt:lpstr>Models Over Time: More Context &amp; Getting Cheaper</vt:lpstr>
      <vt:lpstr>PowerPoint Presentation</vt:lpstr>
      <vt:lpstr>The Adoption Gap is Growing Rapidly </vt:lpstr>
      <vt:lpstr>Agentic AI Poised to Impact Organizations &amp; Work</vt:lpstr>
      <vt:lpstr>Agentic AI Poised to Impact Organizations &amp; Work</vt:lpstr>
      <vt:lpstr>PowerPoint Presentation</vt:lpstr>
      <vt:lpstr>Navigating Expertise in a Global Organization</vt:lpstr>
      <vt:lpstr>Coach as the Central Orchestrator</vt:lpstr>
      <vt:lpstr>How Coach Orchestrates Advisor Expertise</vt:lpstr>
      <vt:lpstr>PowerPoint Presentation</vt:lpstr>
      <vt:lpstr>GenAI for Drug Discovery</vt:lpstr>
      <vt:lpstr>PowerPoint Presentation</vt:lpstr>
      <vt:lpstr>PowerPoint Presentation</vt:lpstr>
      <vt:lpstr>PowerPoint Presentation</vt:lpstr>
      <vt:lpstr>PowerPoint Presentation</vt:lpstr>
      <vt:lpstr>Focus Fuel</vt:lpstr>
      <vt:lpstr>PowerPoint Presentation</vt:lpstr>
      <vt:lpstr>Transformational Technologies Shift Business Models</vt:lpstr>
      <vt:lpstr>AI Lowers the Cost of Expertise</vt:lpstr>
      <vt:lpstr>Coding with AI</vt:lpstr>
      <vt:lpstr>Greater Impact on Knowledge Workers than Firms </vt:lpstr>
      <vt:lpstr>GenAI Outperforms on Accuracy &amp; Empathy Doctors vs. Generative AI </vt:lpstr>
      <vt:lpstr>Individual Contributors  With AI</vt:lpstr>
      <vt:lpstr>Cross Functional  Teams with AI  Consumer Packaged Goods Context </vt:lpstr>
      <vt:lpstr>Experimental Conditions</vt:lpstr>
      <vt:lpstr>Individuals with AI &gt;&gt; Teams Without AI (and Faster)</vt:lpstr>
      <vt:lpstr>Skill Substitution Effect: AI Breaks Down Professional Silos</vt:lpstr>
      <vt:lpstr>Emotions are More Positive with AI</vt:lpstr>
      <vt:lpstr>Potential Impact on Knowledge Workers</vt:lpstr>
      <vt:lpstr>Focus Fuel</vt:lpstr>
      <vt:lpstr>PowerPoint Presentation</vt:lpstr>
      <vt:lpstr>Strategy AI will Redefine the Nature of Competition</vt:lpstr>
      <vt:lpstr>Strategy AI will Redefine the Nature of Competition</vt:lpstr>
      <vt:lpstr>Companies can Concentrate Resources on Activities that Matter</vt:lpstr>
      <vt:lpstr>Three Strategic Questions Every Company Should 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Andrew Turner</dc:creator>
  <cp:lastModifiedBy>Lakhani, Karim</cp:lastModifiedBy>
  <cp:revision>34</cp:revision>
  <dcterms:created xsi:type="dcterms:W3CDTF">2024-04-23T22:14:20Z</dcterms:created>
  <dcterms:modified xsi:type="dcterms:W3CDTF">2025-03-06T17:23:51Z</dcterms:modified>
</cp:coreProperties>
</file>