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 snapToObjects="1">
      <p:cViewPr varScale="1">
        <p:scale>
          <a:sx n="113" d="100"/>
          <a:sy n="113" d="100"/>
        </p:scale>
        <p:origin x="1064" y="3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1A149B-956E-3727-61E9-D269C936B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147998"/>
            <a:ext cx="109728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Avenir Book" panose="02000503020000020003" pitchFamily="2" charset="0"/>
              </a:rPr>
              <a:t>Visual Notes</a:t>
            </a:r>
          </a:p>
          <a:p>
            <a:pPr marL="0" indent="0" algn="ctr">
              <a:buNone/>
            </a:pPr>
            <a:r>
              <a:rPr lang="en-US" sz="2400" b="1" dirty="0">
                <a:latin typeface="Avenir Book" panose="02000503020000020003" pitchFamily="2" charset="0"/>
              </a:rPr>
              <a:t>By Lisa Rothstein</a:t>
            </a:r>
            <a:endParaRPr sz="2400" dirty="0">
              <a:latin typeface="Avenir Book" panose="02000503020000020003" pitchFamily="2" charset="0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2BCDBDDC-A734-42FF-2E47-2119A3990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2841" y="5908397"/>
            <a:ext cx="3472648" cy="868162"/>
          </a:xfrm>
          <a:prstGeom prst="rect">
            <a:avLst/>
          </a:prstGeom>
        </p:spPr>
      </p:pic>
      <p:pic>
        <p:nvPicPr>
          <p:cNvPr id="3" name="Picture 2" descr="A group of men talking&#10;&#10;Description automatically generated">
            <a:extLst>
              <a:ext uri="{FF2B5EF4-FFF2-40B4-BE49-F238E27FC236}">
                <a16:creationId xmlns:a16="http://schemas.microsoft.com/office/drawing/2014/main" id="{1A206933-A233-2B5B-7E4B-60F0EE6AF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112" y="3112933"/>
            <a:ext cx="2297460" cy="1531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erson smiling at a table&#10;&#10;Description automatically generated">
            <a:extLst>
              <a:ext uri="{FF2B5EF4-FFF2-40B4-BE49-F238E27FC236}">
                <a16:creationId xmlns:a16="http://schemas.microsoft.com/office/drawing/2014/main" id="{1AEAF865-2E79-0827-74CB-EA1BB6D87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6625" y="294674"/>
            <a:ext cx="3174568" cy="2380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A3CDF78-5C14-B817-5562-C13504A4F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557" y="3429001"/>
            <a:ext cx="2417843" cy="1813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blue and orange rectangular shapes&#10;&#10;Description automatically generated">
            <a:extLst>
              <a:ext uri="{FF2B5EF4-FFF2-40B4-BE49-F238E27FC236}">
                <a16:creationId xmlns:a16="http://schemas.microsoft.com/office/drawing/2014/main" id="{5F12939B-4B0E-C5C3-7674-D310342F6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767" y="665881"/>
            <a:ext cx="2700466" cy="2463583"/>
          </a:xfrm>
          <a:prstGeom prst="rect">
            <a:avLst/>
          </a:prstGeom>
        </p:spPr>
      </p:pic>
      <p:pic>
        <p:nvPicPr>
          <p:cNvPr id="20" name="Picture 19" descr="Two women sitting in chairs&#10;&#10;Description automatically generated">
            <a:extLst>
              <a:ext uri="{FF2B5EF4-FFF2-40B4-BE49-F238E27FC236}">
                <a16:creationId xmlns:a16="http://schemas.microsoft.com/office/drawing/2014/main" id="{C82A122E-AFD0-FE21-6144-1D689E551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256" y="5031706"/>
            <a:ext cx="2062150" cy="1374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10855854-4AC6-DF8B-A69E-37FE7212F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402" y="4446343"/>
            <a:ext cx="1816443" cy="2421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 descr="A group of people in a shoe store&#10;&#10;Description automatically generated">
            <a:extLst>
              <a:ext uri="{FF2B5EF4-FFF2-40B4-BE49-F238E27FC236}">
                <a16:creationId xmlns:a16="http://schemas.microsoft.com/office/drawing/2014/main" id="{F2B8DBA5-4BC3-3F40-D566-D457F299E4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807" y="544985"/>
            <a:ext cx="2603157" cy="195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 descr="A group of people standing on a rooftop&#10;&#10;Description automatically generated">
            <a:extLst>
              <a:ext uri="{FF2B5EF4-FFF2-40B4-BE49-F238E27FC236}">
                <a16:creationId xmlns:a16="http://schemas.microsoft.com/office/drawing/2014/main" id="{A8CD658D-0FD9-CA62-0E00-B298D0C64E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928" y="5083373"/>
            <a:ext cx="1816443" cy="136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610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BBCC1-1468-8340-4FFC-4C941F331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4348-2C8B-8689-A0FE-C3E1C6F5D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14" y="219043"/>
            <a:ext cx="1145059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venir Book" panose="02000503020000020003" pitchFamily="2" charset="0"/>
              </a:rPr>
              <a:t>Marc </a:t>
            </a:r>
            <a:r>
              <a:rPr lang="en-US" sz="1800" b="1" dirty="0" err="1">
                <a:latin typeface="Avenir Book" panose="02000503020000020003" pitchFamily="2" charset="0"/>
              </a:rPr>
              <a:t>Raibert</a:t>
            </a:r>
            <a:r>
              <a:rPr lang="en-US" sz="1800" b="1" dirty="0">
                <a:latin typeface="Avenir Book" panose="02000503020000020003" pitchFamily="2" charset="0"/>
              </a:rPr>
              <a:t> of The AI Institute, Bob Weis of Walt Disney Imagineering, Chris Townsend of Wellspring</a:t>
            </a:r>
            <a:endParaRPr lang="en-US" sz="1800" b="0" i="0" u="none" strike="noStrike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8" name="Picture 7" descr="A collection of cartoon drawings&#10;&#10;Description automatically generated with medium confidence">
            <a:extLst>
              <a:ext uri="{FF2B5EF4-FFF2-40B4-BE49-F238E27FC236}">
                <a16:creationId xmlns:a16="http://schemas.microsoft.com/office/drawing/2014/main" id="{AE6A8233-E7CB-48AB-6E61-5E0C20915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157" y="596901"/>
            <a:ext cx="11130844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2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160C66-BBB8-D726-DBCF-BD294C3F9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ction of hand drawn illustrations&#10;&#10;Description automatically generated with medium confidence">
            <a:extLst>
              <a:ext uri="{FF2B5EF4-FFF2-40B4-BE49-F238E27FC236}">
                <a16:creationId xmlns:a16="http://schemas.microsoft.com/office/drawing/2014/main" id="{D33BA2F8-5A63-CCD8-3290-95CCAD1C2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95814"/>
            <a:ext cx="11625099" cy="65301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08D9D-C1CD-9AC9-4DEF-0FE0794EB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14" y="219043"/>
            <a:ext cx="1145059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Avenir Book" panose="02000503020000020003" pitchFamily="2" charset="0"/>
              </a:rPr>
              <a:t>Panos</a:t>
            </a:r>
            <a:r>
              <a:rPr lang="en-US" sz="1800" b="1" dirty="0">
                <a:latin typeface="Avenir Book" panose="02000503020000020003" pitchFamily="2" charset="0"/>
              </a:rPr>
              <a:t> Panay of The Recording Academy, Ziad Sultan of Spotify</a:t>
            </a:r>
            <a:endParaRPr lang="en-US" sz="1800" b="0" i="0" u="none" strike="noStrike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1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AE6B6-EE8A-20B4-3FA4-6375C5EA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artoon&#10;&#10;Description automatically generated">
            <a:extLst>
              <a:ext uri="{FF2B5EF4-FFF2-40B4-BE49-F238E27FC236}">
                <a16:creationId xmlns:a16="http://schemas.microsoft.com/office/drawing/2014/main" id="{59DEF5EF-8EE2-8999-B178-FF052E2D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0" y="425876"/>
            <a:ext cx="11450594" cy="643212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F3C0B-BAC4-8C59-0A2A-2E16F01C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14" y="219043"/>
            <a:ext cx="1145059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venir Book" panose="02000503020000020003" pitchFamily="2" charset="0"/>
              </a:rPr>
              <a:t>Dr. John </a:t>
            </a:r>
            <a:r>
              <a:rPr lang="en-US" sz="1800" b="1" dirty="0" err="1">
                <a:latin typeface="Avenir Book" panose="02000503020000020003" pitchFamily="2" charset="0"/>
              </a:rPr>
              <a:t>Halamka</a:t>
            </a:r>
            <a:r>
              <a:rPr lang="en-US" sz="1800" b="1" dirty="0">
                <a:latin typeface="Avenir Book" panose="02000503020000020003" pitchFamily="2" charset="0"/>
              </a:rPr>
              <a:t> of The Mayo Clinic Platform</a:t>
            </a:r>
            <a:endParaRPr lang="en-US" sz="1800" b="0" i="0" u="none" strike="noStrike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0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7D17A-6FD4-7B10-1DC5-48DD24B46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ection of different colored drawings&#10;&#10;Description automatically generated with medium confidence">
            <a:extLst>
              <a:ext uri="{FF2B5EF4-FFF2-40B4-BE49-F238E27FC236}">
                <a16:creationId xmlns:a16="http://schemas.microsoft.com/office/drawing/2014/main" id="{314F9B6F-43AF-C8BD-9500-73ADBA076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06" y="490034"/>
            <a:ext cx="11450594" cy="64409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C2F0C-1363-2B03-ADC4-5A0AB115F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14" y="219043"/>
            <a:ext cx="1145059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venir Book" panose="02000503020000020003" pitchFamily="2" charset="0"/>
              </a:rPr>
              <a:t>Linda Jojo of United Airlines</a:t>
            </a:r>
            <a:endParaRPr lang="en-US" sz="1800" b="0" i="0" u="none" strike="noStrike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564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48</Words>
  <Application>Microsoft Macintosh PowerPoint</Application>
  <PresentationFormat>Widescreen</PresentationFormat>
  <Paragraphs>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Scott Kirsner</cp:lastModifiedBy>
  <cp:revision>6</cp:revision>
  <dcterms:created xsi:type="dcterms:W3CDTF">2013-01-27T09:14:16Z</dcterms:created>
  <dcterms:modified xsi:type="dcterms:W3CDTF">2024-11-05T12:31:46Z</dcterms:modified>
  <cp:category/>
</cp:coreProperties>
</file>