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4429" r:id="rId2"/>
    <p:sldMasterId id="2147484499" r:id="rId3"/>
    <p:sldMasterId id="2147484577" r:id="rId4"/>
  </p:sldMasterIdLst>
  <p:notesMasterIdLst>
    <p:notesMasterId r:id="rId44"/>
  </p:notesMasterIdLst>
  <p:sldIdLst>
    <p:sldId id="545" r:id="rId5"/>
    <p:sldId id="2147477740" r:id="rId6"/>
    <p:sldId id="2147477736" r:id="rId7"/>
    <p:sldId id="483" r:id="rId8"/>
    <p:sldId id="520" r:id="rId9"/>
    <p:sldId id="2147477773" r:id="rId10"/>
    <p:sldId id="2147477738" r:id="rId11"/>
    <p:sldId id="2147477739" r:id="rId12"/>
    <p:sldId id="2147477742" r:id="rId13"/>
    <p:sldId id="518" r:id="rId14"/>
    <p:sldId id="2147477763" r:id="rId15"/>
    <p:sldId id="2147477772" r:id="rId16"/>
    <p:sldId id="2147477760" r:id="rId17"/>
    <p:sldId id="533" r:id="rId18"/>
    <p:sldId id="536" r:id="rId19"/>
    <p:sldId id="2147477744" r:id="rId20"/>
    <p:sldId id="2147477745" r:id="rId21"/>
    <p:sldId id="2147477746" r:id="rId22"/>
    <p:sldId id="537" r:id="rId23"/>
    <p:sldId id="2147477753" r:id="rId24"/>
    <p:sldId id="2147477754" r:id="rId25"/>
    <p:sldId id="2147477755" r:id="rId26"/>
    <p:sldId id="2147477756" r:id="rId27"/>
    <p:sldId id="538" r:id="rId28"/>
    <p:sldId id="2147477757" r:id="rId29"/>
    <p:sldId id="2147477758" r:id="rId30"/>
    <p:sldId id="2147477759" r:id="rId31"/>
    <p:sldId id="2147477766" r:id="rId32"/>
    <p:sldId id="2147477734" r:id="rId33"/>
    <p:sldId id="2147477767" r:id="rId34"/>
    <p:sldId id="2147477768" r:id="rId35"/>
    <p:sldId id="2147477769" r:id="rId36"/>
    <p:sldId id="2147477770" r:id="rId37"/>
    <p:sldId id="542" r:id="rId38"/>
    <p:sldId id="2147477771" r:id="rId39"/>
    <p:sldId id="2147477728" r:id="rId40"/>
    <p:sldId id="513" r:id="rId41"/>
    <p:sldId id="2147477731" r:id="rId42"/>
    <p:sldId id="2147477750"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1E18B3D-B9E0-9044-A526-E1D9FB68606C}">
          <p14:sldIdLst>
            <p14:sldId id="545"/>
            <p14:sldId id="2147477740"/>
            <p14:sldId id="2147477736"/>
            <p14:sldId id="483"/>
            <p14:sldId id="520"/>
            <p14:sldId id="2147477773"/>
            <p14:sldId id="2147477738"/>
          </p14:sldIdLst>
        </p14:section>
        <p14:section name="THE INNOVATORS DILEMMA" id="{BC7B7D5A-27A0-DE44-9409-08A94718CDDC}">
          <p14:sldIdLst>
            <p14:sldId id="2147477739"/>
            <p14:sldId id="2147477742"/>
            <p14:sldId id="518"/>
          </p14:sldIdLst>
        </p14:section>
        <p14:section name="DEFINING VENTURE BUILDING" id="{079913A1-A0B2-A54E-BDC9-AFCC8B9AF144}">
          <p14:sldIdLst>
            <p14:sldId id="2147477763"/>
            <p14:sldId id="2147477772"/>
            <p14:sldId id="2147477760"/>
          </p14:sldIdLst>
        </p14:section>
        <p14:section name="5 PRINCIPLES" id="{B6395D32-5E74-ED4C-8B6C-18068662BF6F}">
          <p14:sldIdLst>
            <p14:sldId id="533"/>
            <p14:sldId id="536"/>
            <p14:sldId id="2147477744"/>
            <p14:sldId id="2147477745"/>
            <p14:sldId id="2147477746"/>
            <p14:sldId id="537"/>
            <p14:sldId id="2147477753"/>
            <p14:sldId id="2147477754"/>
            <p14:sldId id="2147477755"/>
            <p14:sldId id="2147477756"/>
            <p14:sldId id="538"/>
            <p14:sldId id="2147477757"/>
            <p14:sldId id="2147477758"/>
            <p14:sldId id="2147477759"/>
            <p14:sldId id="2147477766"/>
            <p14:sldId id="2147477734"/>
            <p14:sldId id="2147477767"/>
            <p14:sldId id="2147477768"/>
            <p14:sldId id="2147477769"/>
            <p14:sldId id="2147477770"/>
            <p14:sldId id="542"/>
            <p14:sldId id="2147477771"/>
            <p14:sldId id="2147477728"/>
            <p14:sldId id="513"/>
            <p14:sldId id="2147477731"/>
            <p14:sldId id="2147477750"/>
          </p14:sldIdLst>
        </p14:section>
      </p14:sectionLst>
    </p:ex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73" roundtripDataSignature="AMtx7mjpW215Q2c/rLMN+THTAk7ygaVI+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ie Cobb" initials="" lastIdx="21" clrIdx="0"/>
  <p:cmAuthor id="1" name="Jessalyn Krauss" initials="" lastIdx="1" clrIdx="1"/>
  <p:cmAuthor id="2" name="Harvey Turner" initials="" lastIdx="1" clrIdx="2"/>
  <p:cmAuthor id="3" name="Jon Corshen" initials="" lastIdx="1" clrIdx="3"/>
  <p:cmAuthor id="4" name="Johnny Hammond" initials="" lastIdx="9"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8482"/>
    <a:srgbClr val="096256"/>
    <a:srgbClr val="3D10A6"/>
    <a:srgbClr val="27C2A5"/>
    <a:srgbClr val="7549F2"/>
    <a:srgbClr val="3F59E4"/>
    <a:srgbClr val="B6C9FF"/>
    <a:srgbClr val="F24D4A"/>
    <a:srgbClr val="FF5BFF"/>
    <a:srgbClr val="F7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93A78-4A2B-CD4D-9AF1-199EF84929B9}" v="1293" dt="2024-02-29T02:18:01.041"/>
    <p1510:client id="{4C2C48C3-D615-7C32-1C0E-983F0369B565}" v="144" dt="2024-02-28T21:40:17.161"/>
    <p1510:client id="{5B72511D-C6AF-5E47-8D80-99DBFA900FB4}" v="6197" dt="2024-02-29T10:33:37.962"/>
  </p1510:revLst>
</p1510:revInfo>
</file>

<file path=ppt/tableStyles.xml><?xml version="1.0" encoding="utf-8"?>
<a:tblStyleLst xmlns:a="http://schemas.openxmlformats.org/drawingml/2006/main" def="{1B8BFE85-E767-497B-AF37-F43246A28768}">
  <a:tblStyle styleId="{1B8BFE85-E767-497B-AF37-F43246A2876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0F35B5-227E-4299-9052-5F84B7E3BD5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3283A79-3DBA-4D56-8358-611EE98EA1AC}"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C617BFA-C8FE-477C-8E77-A18BA4C79E25}"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0BF06FC-6EB1-45C4-86E0-A420BF7D9EE7}" styleName="Table_4">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70"/>
    <p:restoredTop sz="94661"/>
  </p:normalViewPr>
  <p:slideViewPr>
    <p:cSldViewPr snapToGrid="0">
      <p:cViewPr>
        <p:scale>
          <a:sx n="144" d="100"/>
          <a:sy n="144" d="100"/>
        </p:scale>
        <p:origin x="272" y="1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73" Type="http://customschemas.google.com/relationships/presentationmetadata" Target="meta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276"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275"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274" Type="http://schemas.openxmlformats.org/officeDocument/2006/relationships/commentAuthors" Target="commentAuthors.xml"/><Relationship Id="rId27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27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277" Type="http://schemas.openxmlformats.org/officeDocument/2006/relationships/theme" Target="theme/theme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80"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k@pilot44.com" userId="16e3c90d-9867-4d09-987b-c71e20ec31ac" providerId="ADAL" clId="{48593A78-4A2B-CD4D-9AF1-199EF84929B9}"/>
    <pc:docChg chg="undo redo custSel addSld delSld modSld sldOrd modSection">
      <pc:chgData name="ark@pilot44.com" userId="16e3c90d-9867-4d09-987b-c71e20ec31ac" providerId="ADAL" clId="{48593A78-4A2B-CD4D-9AF1-199EF84929B9}" dt="2024-02-29T02:18:01.041" v="1285" actId="478"/>
      <pc:docMkLst>
        <pc:docMk/>
      </pc:docMkLst>
      <pc:sldChg chg="delSp add mod">
        <pc:chgData name="ark@pilot44.com" userId="16e3c90d-9867-4d09-987b-c71e20ec31ac" providerId="ADAL" clId="{48593A78-4A2B-CD4D-9AF1-199EF84929B9}" dt="2024-02-29T02:18:01.041" v="1285" actId="478"/>
        <pc:sldMkLst>
          <pc:docMk/>
          <pc:sldMk cId="0" sldId="263"/>
        </pc:sldMkLst>
        <pc:grpChg chg="del">
          <ac:chgData name="ark@pilot44.com" userId="16e3c90d-9867-4d09-987b-c71e20ec31ac" providerId="ADAL" clId="{48593A78-4A2B-CD4D-9AF1-199EF84929B9}" dt="2024-02-29T02:18:01.041" v="1285" actId="478"/>
          <ac:grpSpMkLst>
            <pc:docMk/>
            <pc:sldMk cId="0" sldId="263"/>
            <ac:grpSpMk id="1301" creationId="{00000000-0000-0000-0000-000000000000}"/>
          </ac:grpSpMkLst>
        </pc:grpChg>
        <pc:grpChg chg="del">
          <ac:chgData name="ark@pilot44.com" userId="16e3c90d-9867-4d09-987b-c71e20ec31ac" providerId="ADAL" clId="{48593A78-4A2B-CD4D-9AF1-199EF84929B9}" dt="2024-02-29T02:18:01.041" v="1285" actId="478"/>
          <ac:grpSpMkLst>
            <pc:docMk/>
            <pc:sldMk cId="0" sldId="263"/>
            <ac:grpSpMk id="1307" creationId="{00000000-0000-0000-0000-000000000000}"/>
          </ac:grpSpMkLst>
        </pc:grpChg>
        <pc:grpChg chg="del">
          <ac:chgData name="ark@pilot44.com" userId="16e3c90d-9867-4d09-987b-c71e20ec31ac" providerId="ADAL" clId="{48593A78-4A2B-CD4D-9AF1-199EF84929B9}" dt="2024-02-29T02:18:01.041" v="1285" actId="478"/>
          <ac:grpSpMkLst>
            <pc:docMk/>
            <pc:sldMk cId="0" sldId="263"/>
            <ac:grpSpMk id="1313" creationId="{00000000-0000-0000-0000-000000000000}"/>
          </ac:grpSpMkLst>
        </pc:grpChg>
      </pc:sldChg>
      <pc:sldChg chg="add">
        <pc:chgData name="ark@pilot44.com" userId="16e3c90d-9867-4d09-987b-c71e20ec31ac" providerId="ADAL" clId="{48593A78-4A2B-CD4D-9AF1-199EF84929B9}" dt="2024-02-29T02:17:04.456" v="1283"/>
        <pc:sldMkLst>
          <pc:docMk/>
          <pc:sldMk cId="0" sldId="267"/>
        </pc:sldMkLst>
      </pc:sldChg>
      <pc:sldChg chg="addSp delSp modSp add del mod modNotesTx">
        <pc:chgData name="ark@pilot44.com" userId="16e3c90d-9867-4d09-987b-c71e20ec31ac" providerId="ADAL" clId="{48593A78-4A2B-CD4D-9AF1-199EF84929B9}" dt="2024-02-29T01:46:13.078" v="1048" actId="2696"/>
        <pc:sldMkLst>
          <pc:docMk/>
          <pc:sldMk cId="0" sldId="484"/>
        </pc:sldMkLst>
        <pc:spChg chg="add mod">
          <ac:chgData name="ark@pilot44.com" userId="16e3c90d-9867-4d09-987b-c71e20ec31ac" providerId="ADAL" clId="{48593A78-4A2B-CD4D-9AF1-199EF84929B9}" dt="2024-02-28T23:38:50.956" v="9" actId="767"/>
          <ac:spMkLst>
            <pc:docMk/>
            <pc:sldMk cId="0" sldId="484"/>
            <ac:spMk id="2" creationId="{678C3EEA-7F41-8D3E-A3A7-7820655928CA}"/>
          </ac:spMkLst>
        </pc:spChg>
        <pc:spChg chg="add mod">
          <ac:chgData name="ark@pilot44.com" userId="16e3c90d-9867-4d09-987b-c71e20ec31ac" providerId="ADAL" clId="{48593A78-4A2B-CD4D-9AF1-199EF84929B9}" dt="2024-02-29T00:16:46.206" v="421" actId="12788"/>
          <ac:spMkLst>
            <pc:docMk/>
            <pc:sldMk cId="0" sldId="484"/>
            <ac:spMk id="3" creationId="{8B25F40E-1077-C120-755F-46BDE9783150}"/>
          </ac:spMkLst>
        </pc:spChg>
        <pc:spChg chg="add mod">
          <ac:chgData name="ark@pilot44.com" userId="16e3c90d-9867-4d09-987b-c71e20ec31ac" providerId="ADAL" clId="{48593A78-4A2B-CD4D-9AF1-199EF84929B9}" dt="2024-02-29T00:16:46.206" v="421" actId="12788"/>
          <ac:spMkLst>
            <pc:docMk/>
            <pc:sldMk cId="0" sldId="484"/>
            <ac:spMk id="4" creationId="{2A9AE13A-631E-1EB0-9885-5470676DE08D}"/>
          </ac:spMkLst>
        </pc:spChg>
        <pc:spChg chg="add del mod">
          <ac:chgData name="ark@pilot44.com" userId="16e3c90d-9867-4d09-987b-c71e20ec31ac" providerId="ADAL" clId="{48593A78-4A2B-CD4D-9AF1-199EF84929B9}" dt="2024-02-28T23:50:48.998" v="209" actId="21"/>
          <ac:spMkLst>
            <pc:docMk/>
            <pc:sldMk cId="0" sldId="484"/>
            <ac:spMk id="5" creationId="{7FC4E70F-BF3F-53A5-0B15-F66A717095FE}"/>
          </ac:spMkLst>
        </pc:spChg>
        <pc:spChg chg="add mod">
          <ac:chgData name="ark@pilot44.com" userId="16e3c90d-9867-4d09-987b-c71e20ec31ac" providerId="ADAL" clId="{48593A78-4A2B-CD4D-9AF1-199EF84929B9}" dt="2024-02-29T00:16:46.206" v="421" actId="12788"/>
          <ac:spMkLst>
            <pc:docMk/>
            <pc:sldMk cId="0" sldId="484"/>
            <ac:spMk id="6" creationId="{7523955D-00E4-FCEC-4E93-9F2B430E8BEB}"/>
          </ac:spMkLst>
        </pc:spChg>
        <pc:spChg chg="add mod">
          <ac:chgData name="ark@pilot44.com" userId="16e3c90d-9867-4d09-987b-c71e20ec31ac" providerId="ADAL" clId="{48593A78-4A2B-CD4D-9AF1-199EF84929B9}" dt="2024-02-29T00:16:46.206" v="421" actId="12788"/>
          <ac:spMkLst>
            <pc:docMk/>
            <pc:sldMk cId="0" sldId="484"/>
            <ac:spMk id="7" creationId="{4F8DA8A1-2CEE-B0B5-496F-7D02356FA74A}"/>
          </ac:spMkLst>
        </pc:spChg>
        <pc:spChg chg="del">
          <ac:chgData name="ark@pilot44.com" userId="16e3c90d-9867-4d09-987b-c71e20ec31ac" providerId="ADAL" clId="{48593A78-4A2B-CD4D-9AF1-199EF84929B9}" dt="2024-02-28T23:44:47.736" v="125" actId="478"/>
          <ac:spMkLst>
            <pc:docMk/>
            <pc:sldMk cId="0" sldId="484"/>
            <ac:spMk id="9" creationId="{EA106188-9898-56B0-B5B9-50185887C01E}"/>
          </ac:spMkLst>
        </pc:spChg>
        <pc:spChg chg="add del mod">
          <ac:chgData name="ark@pilot44.com" userId="16e3c90d-9867-4d09-987b-c71e20ec31ac" providerId="ADAL" clId="{48593A78-4A2B-CD4D-9AF1-199EF84929B9}" dt="2024-02-28T23:45:42.378" v="134" actId="478"/>
          <ac:spMkLst>
            <pc:docMk/>
            <pc:sldMk cId="0" sldId="484"/>
            <ac:spMk id="10" creationId="{EE25BD68-95C4-8968-B0FF-592E6C0F5A69}"/>
          </ac:spMkLst>
        </pc:spChg>
        <pc:spChg chg="del mod">
          <ac:chgData name="ark@pilot44.com" userId="16e3c90d-9867-4d09-987b-c71e20ec31ac" providerId="ADAL" clId="{48593A78-4A2B-CD4D-9AF1-199EF84929B9}" dt="2024-02-28T23:50:53.011" v="212" actId="21"/>
          <ac:spMkLst>
            <pc:docMk/>
            <pc:sldMk cId="0" sldId="484"/>
            <ac:spMk id="11" creationId="{9A05946E-D090-D65B-0E02-87DFD18F60A8}"/>
          </ac:spMkLst>
        </pc:spChg>
        <pc:spChg chg="del">
          <ac:chgData name="ark@pilot44.com" userId="16e3c90d-9867-4d09-987b-c71e20ec31ac" providerId="ADAL" clId="{48593A78-4A2B-CD4D-9AF1-199EF84929B9}" dt="2024-02-28T23:42:15.001" v="74" actId="478"/>
          <ac:spMkLst>
            <pc:docMk/>
            <pc:sldMk cId="0" sldId="484"/>
            <ac:spMk id="12" creationId="{6F5A0998-6A4E-4E1C-DB47-F6512C726E65}"/>
          </ac:spMkLst>
        </pc:spChg>
        <pc:spChg chg="del">
          <ac:chgData name="ark@pilot44.com" userId="16e3c90d-9867-4d09-987b-c71e20ec31ac" providerId="ADAL" clId="{48593A78-4A2B-CD4D-9AF1-199EF84929B9}" dt="2024-02-28T23:42:15.001" v="74" actId="478"/>
          <ac:spMkLst>
            <pc:docMk/>
            <pc:sldMk cId="0" sldId="484"/>
            <ac:spMk id="13" creationId="{4844B3D1-B47A-CBCC-9B1C-A169A36B98B3}"/>
          </ac:spMkLst>
        </pc:spChg>
        <pc:spChg chg="del">
          <ac:chgData name="ark@pilot44.com" userId="16e3c90d-9867-4d09-987b-c71e20ec31ac" providerId="ADAL" clId="{48593A78-4A2B-CD4D-9AF1-199EF84929B9}" dt="2024-02-28T23:42:15.001" v="74" actId="478"/>
          <ac:spMkLst>
            <pc:docMk/>
            <pc:sldMk cId="0" sldId="484"/>
            <ac:spMk id="14" creationId="{99A807F1-E061-82ED-B7CE-42BE22ED1452}"/>
          </ac:spMkLst>
        </pc:spChg>
        <pc:spChg chg="add mod">
          <ac:chgData name="ark@pilot44.com" userId="16e3c90d-9867-4d09-987b-c71e20ec31ac" providerId="ADAL" clId="{48593A78-4A2B-CD4D-9AF1-199EF84929B9}" dt="2024-02-29T00:17:01.143" v="431" actId="1037"/>
          <ac:spMkLst>
            <pc:docMk/>
            <pc:sldMk cId="0" sldId="484"/>
            <ac:spMk id="15" creationId="{6D2BB7FF-1E5A-5939-ED15-219E4F9F9E55}"/>
          </ac:spMkLst>
        </pc:spChg>
        <pc:spChg chg="add mod">
          <ac:chgData name="ark@pilot44.com" userId="16e3c90d-9867-4d09-987b-c71e20ec31ac" providerId="ADAL" clId="{48593A78-4A2B-CD4D-9AF1-199EF84929B9}" dt="2024-02-29T00:05:59.195" v="335" actId="1076"/>
          <ac:spMkLst>
            <pc:docMk/>
            <pc:sldMk cId="0" sldId="484"/>
            <ac:spMk id="16" creationId="{0F4F49AE-51F3-EE90-C235-A1D71D62DCB3}"/>
          </ac:spMkLst>
        </pc:spChg>
        <pc:spChg chg="add mod">
          <ac:chgData name="ark@pilot44.com" userId="16e3c90d-9867-4d09-987b-c71e20ec31ac" providerId="ADAL" clId="{48593A78-4A2B-CD4D-9AF1-199EF84929B9}" dt="2024-02-29T00:16:46.206" v="421" actId="12788"/>
          <ac:spMkLst>
            <pc:docMk/>
            <pc:sldMk cId="0" sldId="484"/>
            <ac:spMk id="17" creationId="{4FA24A0F-5BFD-2D85-623E-A0DF28079877}"/>
          </ac:spMkLst>
        </pc:spChg>
        <pc:spChg chg="add mod">
          <ac:chgData name="ark@pilot44.com" userId="16e3c90d-9867-4d09-987b-c71e20ec31ac" providerId="ADAL" clId="{48593A78-4A2B-CD4D-9AF1-199EF84929B9}" dt="2024-02-29T00:05:59.195" v="335" actId="1076"/>
          <ac:spMkLst>
            <pc:docMk/>
            <pc:sldMk cId="0" sldId="484"/>
            <ac:spMk id="18" creationId="{C69EFED4-B118-7661-E3D9-C5FCF56BBA2B}"/>
          </ac:spMkLst>
        </pc:spChg>
        <pc:spChg chg="mod topLvl">
          <ac:chgData name="ark@pilot44.com" userId="16e3c90d-9867-4d09-987b-c71e20ec31ac" providerId="ADAL" clId="{48593A78-4A2B-CD4D-9AF1-199EF84929B9}" dt="2024-02-29T00:16:54.418" v="422" actId="1076"/>
          <ac:spMkLst>
            <pc:docMk/>
            <pc:sldMk cId="0" sldId="484"/>
            <ac:spMk id="20" creationId="{0B0CCAA2-C739-C14E-FC46-780D45375953}"/>
          </ac:spMkLst>
        </pc:spChg>
        <pc:spChg chg="add mod">
          <ac:chgData name="ark@pilot44.com" userId="16e3c90d-9867-4d09-987b-c71e20ec31ac" providerId="ADAL" clId="{48593A78-4A2B-CD4D-9AF1-199EF84929B9}" dt="2024-02-28T23:53:17.714" v="231" actId="571"/>
          <ac:spMkLst>
            <pc:docMk/>
            <pc:sldMk cId="0" sldId="484"/>
            <ac:spMk id="22" creationId="{A083D774-2FC6-F411-26B1-CDA0A34833D9}"/>
          </ac:spMkLst>
        </pc:spChg>
        <pc:spChg chg="add mod">
          <ac:chgData name="ark@pilot44.com" userId="16e3c90d-9867-4d09-987b-c71e20ec31ac" providerId="ADAL" clId="{48593A78-4A2B-CD4D-9AF1-199EF84929B9}" dt="2024-02-28T23:53:17.714" v="231" actId="571"/>
          <ac:spMkLst>
            <pc:docMk/>
            <pc:sldMk cId="0" sldId="484"/>
            <ac:spMk id="23" creationId="{91E23BDB-E1AF-CF20-1454-F044F5BE80BE}"/>
          </ac:spMkLst>
        </pc:spChg>
        <pc:spChg chg="add mod">
          <ac:chgData name="ark@pilot44.com" userId="16e3c90d-9867-4d09-987b-c71e20ec31ac" providerId="ADAL" clId="{48593A78-4A2B-CD4D-9AF1-199EF84929B9}" dt="2024-02-29T00:18:58.186" v="434" actId="1076"/>
          <ac:spMkLst>
            <pc:docMk/>
            <pc:sldMk cId="0" sldId="484"/>
            <ac:spMk id="24" creationId="{20B29EED-FE4A-28C1-8C0F-2098BCBB06F1}"/>
          </ac:spMkLst>
        </pc:spChg>
        <pc:spChg chg="add mod">
          <ac:chgData name="ark@pilot44.com" userId="16e3c90d-9867-4d09-987b-c71e20ec31ac" providerId="ADAL" clId="{48593A78-4A2B-CD4D-9AF1-199EF84929B9}" dt="2024-02-29T00:18:58.186" v="434" actId="1076"/>
          <ac:spMkLst>
            <pc:docMk/>
            <pc:sldMk cId="0" sldId="484"/>
            <ac:spMk id="25" creationId="{DCC545D2-6469-4835-0452-DF3EB5A61217}"/>
          </ac:spMkLst>
        </pc:spChg>
        <pc:spChg chg="add del mod">
          <ac:chgData name="ark@pilot44.com" userId="16e3c90d-9867-4d09-987b-c71e20ec31ac" providerId="ADAL" clId="{48593A78-4A2B-CD4D-9AF1-199EF84929B9}" dt="2024-02-29T00:02:54.880" v="312" actId="478"/>
          <ac:spMkLst>
            <pc:docMk/>
            <pc:sldMk cId="0" sldId="484"/>
            <ac:spMk id="31" creationId="{41D2662F-A2BC-E48C-A3AC-BDFFF44A940E}"/>
          </ac:spMkLst>
        </pc:spChg>
        <pc:spChg chg="add del mod">
          <ac:chgData name="ark@pilot44.com" userId="16e3c90d-9867-4d09-987b-c71e20ec31ac" providerId="ADAL" clId="{48593A78-4A2B-CD4D-9AF1-199EF84929B9}" dt="2024-02-29T00:04:03.151" v="332" actId="478"/>
          <ac:spMkLst>
            <pc:docMk/>
            <pc:sldMk cId="0" sldId="484"/>
            <ac:spMk id="33" creationId="{6EED12CC-5B00-52AF-4D82-68BABF77A41E}"/>
          </ac:spMkLst>
        </pc:spChg>
        <pc:spChg chg="add del mod">
          <ac:chgData name="ark@pilot44.com" userId="16e3c90d-9867-4d09-987b-c71e20ec31ac" providerId="ADAL" clId="{48593A78-4A2B-CD4D-9AF1-199EF84929B9}" dt="2024-02-29T00:03:38.729" v="327" actId="478"/>
          <ac:spMkLst>
            <pc:docMk/>
            <pc:sldMk cId="0" sldId="484"/>
            <ac:spMk id="34" creationId="{A1E39DAF-EF18-5DE8-513D-D61C60CBD4B0}"/>
          </ac:spMkLst>
        </pc:spChg>
        <pc:spChg chg="add del mod">
          <ac:chgData name="ark@pilot44.com" userId="16e3c90d-9867-4d09-987b-c71e20ec31ac" providerId="ADAL" clId="{48593A78-4A2B-CD4D-9AF1-199EF84929B9}" dt="2024-02-29T00:32:47.533" v="470" actId="478"/>
          <ac:spMkLst>
            <pc:docMk/>
            <pc:sldMk cId="0" sldId="484"/>
            <ac:spMk id="35" creationId="{A4BC55F9-C443-921A-0901-F823615F0BE0}"/>
          </ac:spMkLst>
        </pc:spChg>
        <pc:spChg chg="add del mod">
          <ac:chgData name="ark@pilot44.com" userId="16e3c90d-9867-4d09-987b-c71e20ec31ac" providerId="ADAL" clId="{48593A78-4A2B-CD4D-9AF1-199EF84929B9}" dt="2024-02-29T00:32:47.533" v="470" actId="478"/>
          <ac:spMkLst>
            <pc:docMk/>
            <pc:sldMk cId="0" sldId="484"/>
            <ac:spMk id="36" creationId="{2398EA7D-31D8-D09B-0BDA-2397C2C14D5D}"/>
          </ac:spMkLst>
        </pc:spChg>
        <pc:spChg chg="add del mod">
          <ac:chgData name="ark@pilot44.com" userId="16e3c90d-9867-4d09-987b-c71e20ec31ac" providerId="ADAL" clId="{48593A78-4A2B-CD4D-9AF1-199EF84929B9}" dt="2024-02-29T00:04:05.399" v="333" actId="478"/>
          <ac:spMkLst>
            <pc:docMk/>
            <pc:sldMk cId="0" sldId="484"/>
            <ac:spMk id="38" creationId="{9E094263-D531-A8CD-EAA3-B737E41C4EFE}"/>
          </ac:spMkLst>
        </pc:spChg>
        <pc:spChg chg="add mod">
          <ac:chgData name="ark@pilot44.com" userId="16e3c90d-9867-4d09-987b-c71e20ec31ac" providerId="ADAL" clId="{48593A78-4A2B-CD4D-9AF1-199EF84929B9}" dt="2024-02-29T00:07:04.174" v="352" actId="1076"/>
          <ac:spMkLst>
            <pc:docMk/>
            <pc:sldMk cId="0" sldId="484"/>
            <ac:spMk id="39" creationId="{D972ADA7-DF00-8173-3152-EA488B43BE55}"/>
          </ac:spMkLst>
        </pc:spChg>
        <pc:spChg chg="add mod">
          <ac:chgData name="ark@pilot44.com" userId="16e3c90d-9867-4d09-987b-c71e20ec31ac" providerId="ADAL" clId="{48593A78-4A2B-CD4D-9AF1-199EF84929B9}" dt="2024-02-29T00:07:10.374" v="353" actId="1076"/>
          <ac:spMkLst>
            <pc:docMk/>
            <pc:sldMk cId="0" sldId="484"/>
            <ac:spMk id="40" creationId="{565BDEDF-AB81-F176-CC8C-C18F1666CE94}"/>
          </ac:spMkLst>
        </pc:spChg>
        <pc:spChg chg="add mod">
          <ac:chgData name="ark@pilot44.com" userId="16e3c90d-9867-4d09-987b-c71e20ec31ac" providerId="ADAL" clId="{48593A78-4A2B-CD4D-9AF1-199EF84929B9}" dt="2024-02-29T00:19:09.920" v="437" actId="1076"/>
          <ac:spMkLst>
            <pc:docMk/>
            <pc:sldMk cId="0" sldId="484"/>
            <ac:spMk id="41" creationId="{E3C3D726-3865-6428-06D0-3DF754C24A14}"/>
          </ac:spMkLst>
        </pc:spChg>
        <pc:spChg chg="add mod">
          <ac:chgData name="ark@pilot44.com" userId="16e3c90d-9867-4d09-987b-c71e20ec31ac" providerId="ADAL" clId="{48593A78-4A2B-CD4D-9AF1-199EF84929B9}" dt="2024-02-29T00:19:09.920" v="437" actId="1076"/>
          <ac:spMkLst>
            <pc:docMk/>
            <pc:sldMk cId="0" sldId="484"/>
            <ac:spMk id="42" creationId="{59B7037C-C109-0363-A5C0-0BC26F54F0C8}"/>
          </ac:spMkLst>
        </pc:spChg>
        <pc:spChg chg="add mod">
          <ac:chgData name="ark@pilot44.com" userId="16e3c90d-9867-4d09-987b-c71e20ec31ac" providerId="ADAL" clId="{48593A78-4A2B-CD4D-9AF1-199EF84929B9}" dt="2024-02-29T00:18:48.120" v="432" actId="1076"/>
          <ac:spMkLst>
            <pc:docMk/>
            <pc:sldMk cId="0" sldId="484"/>
            <ac:spMk id="43" creationId="{7105A695-3AB9-0476-4463-E930E98365BA}"/>
          </ac:spMkLst>
        </pc:spChg>
        <pc:spChg chg="add del mod">
          <ac:chgData name="ark@pilot44.com" userId="16e3c90d-9867-4d09-987b-c71e20ec31ac" providerId="ADAL" clId="{48593A78-4A2B-CD4D-9AF1-199EF84929B9}" dt="2024-02-29T00:08:30.320" v="366" actId="478"/>
          <ac:spMkLst>
            <pc:docMk/>
            <pc:sldMk cId="0" sldId="484"/>
            <ac:spMk id="44" creationId="{DC937C34-5781-E069-D0D6-9D7BB67D9925}"/>
          </ac:spMkLst>
        </pc:spChg>
        <pc:spChg chg="add mod topLvl">
          <ac:chgData name="ark@pilot44.com" userId="16e3c90d-9867-4d09-987b-c71e20ec31ac" providerId="ADAL" clId="{48593A78-4A2B-CD4D-9AF1-199EF84929B9}" dt="2024-02-29T00:10:18.935" v="397" actId="164"/>
          <ac:spMkLst>
            <pc:docMk/>
            <pc:sldMk cId="0" sldId="484"/>
            <ac:spMk id="45" creationId="{A882A42D-4B28-FC4D-D91E-E34504FEA89B}"/>
          </ac:spMkLst>
        </pc:spChg>
        <pc:spChg chg="add mod">
          <ac:chgData name="ark@pilot44.com" userId="16e3c90d-9867-4d09-987b-c71e20ec31ac" providerId="ADAL" clId="{48593A78-4A2B-CD4D-9AF1-199EF84929B9}" dt="2024-02-29T00:09:08.788" v="376" actId="571"/>
          <ac:spMkLst>
            <pc:docMk/>
            <pc:sldMk cId="0" sldId="484"/>
            <ac:spMk id="46" creationId="{3661A661-8D1D-BF18-B8D5-1D1BCF410C5E}"/>
          </ac:spMkLst>
        </pc:spChg>
        <pc:spChg chg="add mod topLvl">
          <ac:chgData name="ark@pilot44.com" userId="16e3c90d-9867-4d09-987b-c71e20ec31ac" providerId="ADAL" clId="{48593A78-4A2B-CD4D-9AF1-199EF84929B9}" dt="2024-02-29T00:10:18.935" v="397" actId="164"/>
          <ac:spMkLst>
            <pc:docMk/>
            <pc:sldMk cId="0" sldId="484"/>
            <ac:spMk id="47" creationId="{91208BB0-2EC4-CCF7-CD94-7C3CF16E524E}"/>
          </ac:spMkLst>
        </pc:spChg>
        <pc:spChg chg="add mod topLvl">
          <ac:chgData name="ark@pilot44.com" userId="16e3c90d-9867-4d09-987b-c71e20ec31ac" providerId="ADAL" clId="{48593A78-4A2B-CD4D-9AF1-199EF84929B9}" dt="2024-02-29T00:10:18.935" v="397" actId="164"/>
          <ac:spMkLst>
            <pc:docMk/>
            <pc:sldMk cId="0" sldId="484"/>
            <ac:spMk id="48" creationId="{BBD7F0FA-3381-DC6B-C465-967BBB83B7B0}"/>
          </ac:spMkLst>
        </pc:spChg>
        <pc:spChg chg="add mod">
          <ac:chgData name="ark@pilot44.com" userId="16e3c90d-9867-4d09-987b-c71e20ec31ac" providerId="ADAL" clId="{48593A78-4A2B-CD4D-9AF1-199EF84929B9}" dt="2024-02-29T00:10:32.926" v="402" actId="767"/>
          <ac:spMkLst>
            <pc:docMk/>
            <pc:sldMk cId="0" sldId="484"/>
            <ac:spMk id="50" creationId="{C059A4D8-4678-489E-F2DF-EF8A342D1DBB}"/>
          </ac:spMkLst>
        </pc:spChg>
        <pc:spChg chg="del">
          <ac:chgData name="ark@pilot44.com" userId="16e3c90d-9867-4d09-987b-c71e20ec31ac" providerId="ADAL" clId="{48593A78-4A2B-CD4D-9AF1-199EF84929B9}" dt="2024-02-28T23:44:18.868" v="99" actId="478"/>
          <ac:spMkLst>
            <pc:docMk/>
            <pc:sldMk cId="0" sldId="484"/>
            <ac:spMk id="678" creationId="{00000000-0000-0000-0000-000000000000}"/>
          </ac:spMkLst>
        </pc:spChg>
        <pc:spChg chg="del">
          <ac:chgData name="ark@pilot44.com" userId="16e3c90d-9867-4d09-987b-c71e20ec31ac" providerId="ADAL" clId="{48593A78-4A2B-CD4D-9AF1-199EF84929B9}" dt="2024-02-28T23:44:17.077" v="98" actId="478"/>
          <ac:spMkLst>
            <pc:docMk/>
            <pc:sldMk cId="0" sldId="484"/>
            <ac:spMk id="679" creationId="{00000000-0000-0000-0000-000000000000}"/>
          </ac:spMkLst>
        </pc:spChg>
        <pc:spChg chg="del mod">
          <ac:chgData name="ark@pilot44.com" userId="16e3c90d-9867-4d09-987b-c71e20ec31ac" providerId="ADAL" clId="{48593A78-4A2B-CD4D-9AF1-199EF84929B9}" dt="2024-02-28T23:45:40.794" v="133" actId="478"/>
          <ac:spMkLst>
            <pc:docMk/>
            <pc:sldMk cId="0" sldId="484"/>
            <ac:spMk id="680" creationId="{00000000-0000-0000-0000-000000000000}"/>
          </ac:spMkLst>
        </pc:spChg>
        <pc:spChg chg="del mod">
          <ac:chgData name="ark@pilot44.com" userId="16e3c90d-9867-4d09-987b-c71e20ec31ac" providerId="ADAL" clId="{48593A78-4A2B-CD4D-9AF1-199EF84929B9}" dt="2024-02-28T23:45:44.382" v="135" actId="478"/>
          <ac:spMkLst>
            <pc:docMk/>
            <pc:sldMk cId="0" sldId="484"/>
            <ac:spMk id="686" creationId="{00000000-0000-0000-0000-000000000000}"/>
          </ac:spMkLst>
        </pc:spChg>
        <pc:grpChg chg="add del">
          <ac:chgData name="ark@pilot44.com" userId="16e3c90d-9867-4d09-987b-c71e20ec31ac" providerId="ADAL" clId="{48593A78-4A2B-CD4D-9AF1-199EF84929B9}" dt="2024-02-29T00:10:18.935" v="397" actId="164"/>
          <ac:grpSpMkLst>
            <pc:docMk/>
            <pc:sldMk cId="0" sldId="484"/>
            <ac:grpSpMk id="49" creationId="{5FBB6C85-5DB2-15DD-4CD0-93BF7CBD75F0}"/>
          </ac:grpSpMkLst>
        </pc:grpChg>
        <pc:grpChg chg="add mod">
          <ac:chgData name="ark@pilot44.com" userId="16e3c90d-9867-4d09-987b-c71e20ec31ac" providerId="ADAL" clId="{48593A78-4A2B-CD4D-9AF1-199EF84929B9}" dt="2024-02-29T00:18:48.120" v="432" actId="1076"/>
          <ac:grpSpMkLst>
            <pc:docMk/>
            <pc:sldMk cId="0" sldId="484"/>
            <ac:grpSpMk id="51" creationId="{6F85EF92-D4AA-D5F6-CFAD-FDCE83F5C778}"/>
          </ac:grpSpMkLst>
        </pc:grpChg>
        <pc:picChg chg="del">
          <ac:chgData name="ark@pilot44.com" userId="16e3c90d-9867-4d09-987b-c71e20ec31ac" providerId="ADAL" clId="{48593A78-4A2B-CD4D-9AF1-199EF84929B9}" dt="2024-02-28T23:44:49.634" v="126" actId="478"/>
          <ac:picMkLst>
            <pc:docMk/>
            <pc:sldMk cId="0" sldId="484"/>
            <ac:picMk id="26" creationId="{9F3EFAE7-7427-A212-52D2-D148C4FDB286}"/>
          </ac:picMkLst>
        </pc:picChg>
        <pc:picChg chg="add mod">
          <ac:chgData name="ark@pilot44.com" userId="16e3c90d-9867-4d09-987b-c71e20ec31ac" providerId="ADAL" clId="{48593A78-4A2B-CD4D-9AF1-199EF84929B9}" dt="2024-02-29T00:05:59.195" v="335" actId="1076"/>
          <ac:picMkLst>
            <pc:docMk/>
            <pc:sldMk cId="0" sldId="484"/>
            <ac:picMk id="29" creationId="{50202E6F-F5BA-3241-34DE-A73D3991CE29}"/>
          </ac:picMkLst>
        </pc:picChg>
        <pc:picChg chg="add del mod">
          <ac:chgData name="ark@pilot44.com" userId="16e3c90d-9867-4d09-987b-c71e20ec31ac" providerId="ADAL" clId="{48593A78-4A2B-CD4D-9AF1-199EF84929B9}" dt="2024-02-29T00:11:49.676" v="413" actId="478"/>
          <ac:picMkLst>
            <pc:docMk/>
            <pc:sldMk cId="0" sldId="484"/>
            <ac:picMk id="30" creationId="{DF6CFB9E-8134-533D-A464-B1A15BA2707C}"/>
          </ac:picMkLst>
        </pc:picChg>
        <pc:cxnChg chg="add mod">
          <ac:chgData name="ark@pilot44.com" userId="16e3c90d-9867-4d09-987b-c71e20ec31ac" providerId="ADAL" clId="{48593A78-4A2B-CD4D-9AF1-199EF84929B9}" dt="2024-02-29T00:16:46.206" v="421" actId="12788"/>
          <ac:cxnSpMkLst>
            <pc:docMk/>
            <pc:sldMk cId="0" sldId="484"/>
            <ac:cxnSpMk id="21" creationId="{5D625309-494E-D364-80FF-BDFAD3581525}"/>
          </ac:cxnSpMkLst>
        </pc:cxnChg>
      </pc:sldChg>
      <pc:sldChg chg="modSp mod">
        <pc:chgData name="ark@pilot44.com" userId="16e3c90d-9867-4d09-987b-c71e20ec31ac" providerId="ADAL" clId="{48593A78-4A2B-CD4D-9AF1-199EF84929B9}" dt="2024-02-29T01:55:38.181" v="1085" actId="1582"/>
        <pc:sldMkLst>
          <pc:docMk/>
          <pc:sldMk cId="2576355927" sldId="518"/>
        </pc:sldMkLst>
        <pc:spChg chg="mod">
          <ac:chgData name="ark@pilot44.com" userId="16e3c90d-9867-4d09-987b-c71e20ec31ac" providerId="ADAL" clId="{48593A78-4A2B-CD4D-9AF1-199EF84929B9}" dt="2024-02-29T01:55:38.181" v="1085" actId="1582"/>
          <ac:spMkLst>
            <pc:docMk/>
            <pc:sldMk cId="2576355927" sldId="518"/>
            <ac:spMk id="2" creationId="{4E886C4B-54F6-032A-C21E-D03AE9C1B92E}"/>
          </ac:spMkLst>
        </pc:spChg>
      </pc:sldChg>
      <pc:sldChg chg="modSp mod">
        <pc:chgData name="ark@pilot44.com" userId="16e3c90d-9867-4d09-987b-c71e20ec31ac" providerId="ADAL" clId="{48593A78-4A2B-CD4D-9AF1-199EF84929B9}" dt="2024-02-28T23:29:50.530" v="3" actId="1076"/>
        <pc:sldMkLst>
          <pc:docMk/>
          <pc:sldMk cId="2995003728" sldId="531"/>
        </pc:sldMkLst>
        <pc:spChg chg="mod">
          <ac:chgData name="ark@pilot44.com" userId="16e3c90d-9867-4d09-987b-c71e20ec31ac" providerId="ADAL" clId="{48593A78-4A2B-CD4D-9AF1-199EF84929B9}" dt="2024-02-28T23:29:50.530" v="3" actId="1076"/>
          <ac:spMkLst>
            <pc:docMk/>
            <pc:sldMk cId="2995003728" sldId="531"/>
            <ac:spMk id="8" creationId="{3C999D1C-67B9-3F85-1FF8-7C97EAC89677}"/>
          </ac:spMkLst>
        </pc:spChg>
      </pc:sldChg>
      <pc:sldChg chg="addSp delSp modSp mod setBg">
        <pc:chgData name="ark@pilot44.com" userId="16e3c90d-9867-4d09-987b-c71e20ec31ac" providerId="ADAL" clId="{48593A78-4A2B-CD4D-9AF1-199EF84929B9}" dt="2024-02-29T02:08:44.759" v="1266" actId="14100"/>
        <pc:sldMkLst>
          <pc:docMk/>
          <pc:sldMk cId="1158138273" sldId="533"/>
        </pc:sldMkLst>
        <pc:spChg chg="mod">
          <ac:chgData name="ark@pilot44.com" userId="16e3c90d-9867-4d09-987b-c71e20ec31ac" providerId="ADAL" clId="{48593A78-4A2B-CD4D-9AF1-199EF84929B9}" dt="2024-02-29T02:08:44.759" v="1266" actId="14100"/>
          <ac:spMkLst>
            <pc:docMk/>
            <pc:sldMk cId="1158138273" sldId="533"/>
            <ac:spMk id="4" creationId="{FDE3D771-D1AD-C4DF-B35B-3DD285756375}"/>
          </ac:spMkLst>
        </pc:spChg>
        <pc:spChg chg="del mod">
          <ac:chgData name="ark@pilot44.com" userId="16e3c90d-9867-4d09-987b-c71e20ec31ac" providerId="ADAL" clId="{48593A78-4A2B-CD4D-9AF1-199EF84929B9}" dt="2024-02-29T02:03:38.245" v="1220" actId="478"/>
          <ac:spMkLst>
            <pc:docMk/>
            <pc:sldMk cId="1158138273" sldId="533"/>
            <ac:spMk id="15" creationId="{A98558CF-8787-2224-AD1F-9688966684F3}"/>
          </ac:spMkLst>
        </pc:spChg>
        <pc:spChg chg="mod">
          <ac:chgData name="ark@pilot44.com" userId="16e3c90d-9867-4d09-987b-c71e20ec31ac" providerId="ADAL" clId="{48593A78-4A2B-CD4D-9AF1-199EF84929B9}" dt="2024-02-29T02:03:57.481" v="1227" actId="20577"/>
          <ac:spMkLst>
            <pc:docMk/>
            <pc:sldMk cId="1158138273" sldId="533"/>
            <ac:spMk id="605" creationId="{00000000-0000-0000-0000-000000000000}"/>
          </ac:spMkLst>
        </pc:spChg>
        <pc:graphicFrameChg chg="add mod">
          <ac:chgData name="ark@pilot44.com" userId="16e3c90d-9867-4d09-987b-c71e20ec31ac" providerId="ADAL" clId="{48593A78-4A2B-CD4D-9AF1-199EF84929B9}" dt="2024-02-29T02:00:14.963" v="1101" actId="1076"/>
          <ac:graphicFrameMkLst>
            <pc:docMk/>
            <pc:sldMk cId="1158138273" sldId="533"/>
            <ac:graphicFrameMk id="9" creationId="{4A2951E1-8484-395A-1CA7-18E437496C03}"/>
          </ac:graphicFrameMkLst>
        </pc:graphicFrameChg>
        <pc:graphicFrameChg chg="add mod">
          <ac:chgData name="ark@pilot44.com" userId="16e3c90d-9867-4d09-987b-c71e20ec31ac" providerId="ADAL" clId="{48593A78-4A2B-CD4D-9AF1-199EF84929B9}" dt="2024-02-29T02:00:16.825" v="1102"/>
          <ac:graphicFrameMkLst>
            <pc:docMk/>
            <pc:sldMk cId="1158138273" sldId="533"/>
            <ac:graphicFrameMk id="16" creationId="{2D0814D6-405C-AF51-509D-9A0B1AA8FBC8}"/>
          </ac:graphicFrameMkLst>
        </pc:graphicFrameChg>
        <pc:graphicFrameChg chg="add mod modGraphic">
          <ac:chgData name="ark@pilot44.com" userId="16e3c90d-9867-4d09-987b-c71e20ec31ac" providerId="ADAL" clId="{48593A78-4A2B-CD4D-9AF1-199EF84929B9}" dt="2024-02-29T02:04:26.210" v="1230" actId="1076"/>
          <ac:graphicFrameMkLst>
            <pc:docMk/>
            <pc:sldMk cId="1158138273" sldId="533"/>
            <ac:graphicFrameMk id="17" creationId="{A94A5AEF-837A-8E74-F435-AD9EACF92B02}"/>
          </ac:graphicFrameMkLst>
        </pc:graphicFrameChg>
      </pc:sldChg>
      <pc:sldChg chg="addSp delSp modSp mod modClrScheme chgLayout">
        <pc:chgData name="ark@pilot44.com" userId="16e3c90d-9867-4d09-987b-c71e20ec31ac" providerId="ADAL" clId="{48593A78-4A2B-CD4D-9AF1-199EF84929B9}" dt="2024-02-29T02:15:33.432" v="1282"/>
        <pc:sldMkLst>
          <pc:docMk/>
          <pc:sldMk cId="3872061820" sldId="13174"/>
        </pc:sldMkLst>
        <pc:spChg chg="add mod ord">
          <ac:chgData name="ark@pilot44.com" userId="16e3c90d-9867-4d09-987b-c71e20ec31ac" providerId="ADAL" clId="{48593A78-4A2B-CD4D-9AF1-199EF84929B9}" dt="2024-02-29T02:15:33.432" v="1282"/>
          <ac:spMkLst>
            <pc:docMk/>
            <pc:sldMk cId="3872061820" sldId="13174"/>
            <ac:spMk id="2" creationId="{24AF9156-8304-99E8-E04D-A7474428DDD9}"/>
          </ac:spMkLst>
        </pc:spChg>
        <pc:spChg chg="add del mod ord">
          <ac:chgData name="ark@pilot44.com" userId="16e3c90d-9867-4d09-987b-c71e20ec31ac" providerId="ADAL" clId="{48593A78-4A2B-CD4D-9AF1-199EF84929B9}" dt="2024-02-29T02:15:17.905" v="1274" actId="478"/>
          <ac:spMkLst>
            <pc:docMk/>
            <pc:sldMk cId="3872061820" sldId="13174"/>
            <ac:spMk id="3" creationId="{F89F59AC-CCE3-72E4-E220-D7B770E14F92}"/>
          </ac:spMkLst>
        </pc:spChg>
        <pc:spChg chg="mod ord">
          <ac:chgData name="ark@pilot44.com" userId="16e3c90d-9867-4d09-987b-c71e20ec31ac" providerId="ADAL" clId="{48593A78-4A2B-CD4D-9AF1-199EF84929B9}" dt="2024-02-29T02:15:31.196" v="1281" actId="20577"/>
          <ac:spMkLst>
            <pc:docMk/>
            <pc:sldMk cId="3872061820" sldId="13174"/>
            <ac:spMk id="5" creationId="{B7548847-8A99-354E-BCB5-5B269CDB2FC4}"/>
          </ac:spMkLst>
        </pc:spChg>
      </pc:sldChg>
      <pc:sldChg chg="del">
        <pc:chgData name="ark@pilot44.com" userId="16e3c90d-9867-4d09-987b-c71e20ec31ac" providerId="ADAL" clId="{48593A78-4A2B-CD4D-9AF1-199EF84929B9}" dt="2024-02-29T01:48:04.846" v="1049" actId="2696"/>
        <pc:sldMkLst>
          <pc:docMk/>
          <pc:sldMk cId="2592719764" sldId="2147477735"/>
        </pc:sldMkLst>
      </pc:sldChg>
      <pc:sldChg chg="setBg">
        <pc:chgData name="ark@pilot44.com" userId="16e3c90d-9867-4d09-987b-c71e20ec31ac" providerId="ADAL" clId="{48593A78-4A2B-CD4D-9AF1-199EF84929B9}" dt="2024-02-29T01:48:49.130" v="1052"/>
        <pc:sldMkLst>
          <pc:docMk/>
          <pc:sldMk cId="0" sldId="2147477736"/>
        </pc:sldMkLst>
      </pc:sldChg>
      <pc:sldChg chg="addSp delSp modSp mod chgLayout">
        <pc:chgData name="ark@pilot44.com" userId="16e3c90d-9867-4d09-987b-c71e20ec31ac" providerId="ADAL" clId="{48593A78-4A2B-CD4D-9AF1-199EF84929B9}" dt="2024-02-29T01:34:57.088" v="931" actId="1076"/>
        <pc:sldMkLst>
          <pc:docMk/>
          <pc:sldMk cId="3952300807" sldId="2147477740"/>
        </pc:sldMkLst>
        <pc:spChg chg="mod ord">
          <ac:chgData name="ark@pilot44.com" userId="16e3c90d-9867-4d09-987b-c71e20ec31ac" providerId="ADAL" clId="{48593A78-4A2B-CD4D-9AF1-199EF84929B9}" dt="2024-02-29T01:26:44.509" v="820" actId="700"/>
          <ac:spMkLst>
            <pc:docMk/>
            <pc:sldMk cId="3952300807" sldId="2147477740"/>
            <ac:spMk id="2" creationId="{75BD8272-6A8A-8DD5-CDC2-24BF10F28258}"/>
          </ac:spMkLst>
        </pc:spChg>
        <pc:spChg chg="add mod ord">
          <ac:chgData name="ark@pilot44.com" userId="16e3c90d-9867-4d09-987b-c71e20ec31ac" providerId="ADAL" clId="{48593A78-4A2B-CD4D-9AF1-199EF84929B9}" dt="2024-02-29T01:27:21.961" v="844" actId="20577"/>
          <ac:spMkLst>
            <pc:docMk/>
            <pc:sldMk cId="3952300807" sldId="2147477740"/>
            <ac:spMk id="3" creationId="{1E90051F-B603-7BB8-CB4C-677BDDDDBFC3}"/>
          </ac:spMkLst>
        </pc:spChg>
        <pc:spChg chg="mod ord">
          <ac:chgData name="ark@pilot44.com" userId="16e3c90d-9867-4d09-987b-c71e20ec31ac" providerId="ADAL" clId="{48593A78-4A2B-CD4D-9AF1-199EF84929B9}" dt="2024-02-29T01:32:18.883" v="897" actId="1076"/>
          <ac:spMkLst>
            <pc:docMk/>
            <pc:sldMk cId="3952300807" sldId="2147477740"/>
            <ac:spMk id="4" creationId="{2DE78AD8-6B37-3D6B-2755-A26F2190B54C}"/>
          </ac:spMkLst>
        </pc:spChg>
        <pc:spChg chg="mod ord">
          <ac:chgData name="ark@pilot44.com" userId="16e3c90d-9867-4d09-987b-c71e20ec31ac" providerId="ADAL" clId="{48593A78-4A2B-CD4D-9AF1-199EF84929B9}" dt="2024-02-29T01:26:44.509" v="820" actId="700"/>
          <ac:spMkLst>
            <pc:docMk/>
            <pc:sldMk cId="3952300807" sldId="2147477740"/>
            <ac:spMk id="5" creationId="{286CA5E8-CF81-8291-DFB8-422F78EDE322}"/>
          </ac:spMkLst>
        </pc:spChg>
        <pc:spChg chg="add del mod">
          <ac:chgData name="ark@pilot44.com" userId="16e3c90d-9867-4d09-987b-c71e20ec31ac" providerId="ADAL" clId="{48593A78-4A2B-CD4D-9AF1-199EF84929B9}" dt="2024-02-29T01:34:54.444" v="929" actId="21"/>
          <ac:spMkLst>
            <pc:docMk/>
            <pc:sldMk cId="3952300807" sldId="2147477740"/>
            <ac:spMk id="9" creationId="{DB642B00-5974-34A5-64AC-E21FA0D2F2DA}"/>
          </ac:spMkLst>
        </pc:spChg>
        <pc:spChg chg="add del mod">
          <ac:chgData name="ark@pilot44.com" userId="16e3c90d-9867-4d09-987b-c71e20ec31ac" providerId="ADAL" clId="{48593A78-4A2B-CD4D-9AF1-199EF84929B9}" dt="2024-02-29T01:33:23.313" v="914" actId="478"/>
          <ac:spMkLst>
            <pc:docMk/>
            <pc:sldMk cId="3952300807" sldId="2147477740"/>
            <ac:spMk id="11" creationId="{170537A3-261A-03FB-4ABA-4DD98F603F05}"/>
          </ac:spMkLst>
        </pc:spChg>
        <pc:spChg chg="del">
          <ac:chgData name="ark@pilot44.com" userId="16e3c90d-9867-4d09-987b-c71e20ec31ac" providerId="ADAL" clId="{48593A78-4A2B-CD4D-9AF1-199EF84929B9}" dt="2024-02-29T01:26:38.159" v="819" actId="478"/>
          <ac:spMkLst>
            <pc:docMk/>
            <pc:sldMk cId="3952300807" sldId="2147477740"/>
            <ac:spMk id="14" creationId="{FE931E91-A5C1-F77E-BD27-73957559602E}"/>
          </ac:spMkLst>
        </pc:spChg>
        <pc:spChg chg="add del mod">
          <ac:chgData name="ark@pilot44.com" userId="16e3c90d-9867-4d09-987b-c71e20ec31ac" providerId="ADAL" clId="{48593A78-4A2B-CD4D-9AF1-199EF84929B9}" dt="2024-02-29T01:32:29.816" v="900" actId="478"/>
          <ac:spMkLst>
            <pc:docMk/>
            <pc:sldMk cId="3952300807" sldId="2147477740"/>
            <ac:spMk id="16" creationId="{439EC43B-79BF-CECF-DBDB-657131903060}"/>
          </ac:spMkLst>
        </pc:spChg>
        <pc:spChg chg="del mod">
          <ac:chgData name="ark@pilot44.com" userId="16e3c90d-9867-4d09-987b-c71e20ec31ac" providerId="ADAL" clId="{48593A78-4A2B-CD4D-9AF1-199EF84929B9}" dt="2024-02-29T01:26:38.159" v="819" actId="478"/>
          <ac:spMkLst>
            <pc:docMk/>
            <pc:sldMk cId="3952300807" sldId="2147477740"/>
            <ac:spMk id="17" creationId="{0870F7AD-E363-C082-70BE-7CD96E1BB80B}"/>
          </ac:spMkLst>
        </pc:spChg>
        <pc:spChg chg="del mod">
          <ac:chgData name="ark@pilot44.com" userId="16e3c90d-9867-4d09-987b-c71e20ec31ac" providerId="ADAL" clId="{48593A78-4A2B-CD4D-9AF1-199EF84929B9}" dt="2024-02-29T01:26:38.159" v="819" actId="478"/>
          <ac:spMkLst>
            <pc:docMk/>
            <pc:sldMk cId="3952300807" sldId="2147477740"/>
            <ac:spMk id="18" creationId="{E7011D37-6DDF-11B1-2CDA-9F355191A01C}"/>
          </ac:spMkLst>
        </pc:spChg>
        <pc:spChg chg="add del mod">
          <ac:chgData name="ark@pilot44.com" userId="16e3c90d-9867-4d09-987b-c71e20ec31ac" providerId="ADAL" clId="{48593A78-4A2B-CD4D-9AF1-199EF84929B9}" dt="2024-02-29T01:32:29.043" v="899" actId="478"/>
          <ac:spMkLst>
            <pc:docMk/>
            <pc:sldMk cId="3952300807" sldId="2147477740"/>
            <ac:spMk id="19" creationId="{55DE331B-B889-72E1-CC7D-CA0006FFC2B3}"/>
          </ac:spMkLst>
        </pc:spChg>
        <pc:spChg chg="add mod">
          <ac:chgData name="ark@pilot44.com" userId="16e3c90d-9867-4d09-987b-c71e20ec31ac" providerId="ADAL" clId="{48593A78-4A2B-CD4D-9AF1-199EF84929B9}" dt="2024-02-29T01:34:45.650" v="926" actId="571"/>
          <ac:spMkLst>
            <pc:docMk/>
            <pc:sldMk cId="3952300807" sldId="2147477740"/>
            <ac:spMk id="23" creationId="{13F8B02E-3AF9-2AF3-9008-9378DC810868}"/>
          </ac:spMkLst>
        </pc:spChg>
        <pc:spChg chg="add mod">
          <ac:chgData name="ark@pilot44.com" userId="16e3c90d-9867-4d09-987b-c71e20ec31ac" providerId="ADAL" clId="{48593A78-4A2B-CD4D-9AF1-199EF84929B9}" dt="2024-02-29T01:34:57.088" v="931" actId="1076"/>
          <ac:spMkLst>
            <pc:docMk/>
            <pc:sldMk cId="3952300807" sldId="2147477740"/>
            <ac:spMk id="25" creationId="{242FE287-A149-BEAC-0494-7FE5007FD795}"/>
          </ac:spMkLst>
        </pc:spChg>
        <pc:picChg chg="add mod">
          <ac:chgData name="ark@pilot44.com" userId="16e3c90d-9867-4d09-987b-c71e20ec31ac" providerId="ADAL" clId="{48593A78-4A2B-CD4D-9AF1-199EF84929B9}" dt="2024-02-29T01:33:49.102" v="919" actId="1076"/>
          <ac:picMkLst>
            <pc:docMk/>
            <pc:sldMk cId="3952300807" sldId="2147477740"/>
            <ac:picMk id="8" creationId="{1C495499-4981-0D38-509D-4381E39E94FC}"/>
          </ac:picMkLst>
        </pc:picChg>
        <pc:cxnChg chg="add del mod">
          <ac:chgData name="ark@pilot44.com" userId="16e3c90d-9867-4d09-987b-c71e20ec31ac" providerId="ADAL" clId="{48593A78-4A2B-CD4D-9AF1-199EF84929B9}" dt="2024-02-29T01:34:46.478" v="927" actId="14100"/>
          <ac:cxnSpMkLst>
            <pc:docMk/>
            <pc:sldMk cId="3952300807" sldId="2147477740"/>
            <ac:cxnSpMk id="10" creationId="{5E494ABC-47CE-F5FB-326F-83682AC2F732}"/>
          </ac:cxnSpMkLst>
        </pc:cxnChg>
      </pc:sldChg>
      <pc:sldChg chg="addSp delSp modSp mod">
        <pc:chgData name="ark@pilot44.com" userId="16e3c90d-9867-4d09-987b-c71e20ec31ac" providerId="ADAL" clId="{48593A78-4A2B-CD4D-9AF1-199EF84929B9}" dt="2024-02-29T02:08:14.659" v="1264" actId="1076"/>
        <pc:sldMkLst>
          <pc:docMk/>
          <pc:sldMk cId="2607106698" sldId="2147477741"/>
        </pc:sldMkLst>
        <pc:spChg chg="mod">
          <ac:chgData name="ark@pilot44.com" userId="16e3c90d-9867-4d09-987b-c71e20ec31ac" providerId="ADAL" clId="{48593A78-4A2B-CD4D-9AF1-199EF84929B9}" dt="2024-02-29T02:06:57.525" v="1252" actId="14100"/>
          <ac:spMkLst>
            <pc:docMk/>
            <pc:sldMk cId="2607106698" sldId="2147477741"/>
            <ac:spMk id="2" creationId="{96467AE8-ED6E-1AEB-C92F-7E88566CFBA8}"/>
          </ac:spMkLst>
        </pc:spChg>
        <pc:spChg chg="mod">
          <ac:chgData name="ark@pilot44.com" userId="16e3c90d-9867-4d09-987b-c71e20ec31ac" providerId="ADAL" clId="{48593A78-4A2B-CD4D-9AF1-199EF84929B9}" dt="2024-02-29T02:08:04.627" v="1263" actId="14100"/>
          <ac:spMkLst>
            <pc:docMk/>
            <pc:sldMk cId="2607106698" sldId="2147477741"/>
            <ac:spMk id="3" creationId="{3C8C0D57-A7C1-2203-D066-415ED88A5A66}"/>
          </ac:spMkLst>
        </pc:spChg>
        <pc:spChg chg="mod">
          <ac:chgData name="ark@pilot44.com" userId="16e3c90d-9867-4d09-987b-c71e20ec31ac" providerId="ADAL" clId="{48593A78-4A2B-CD4D-9AF1-199EF84929B9}" dt="2024-02-29T02:08:04.627" v="1263" actId="14100"/>
          <ac:spMkLst>
            <pc:docMk/>
            <pc:sldMk cId="2607106698" sldId="2147477741"/>
            <ac:spMk id="4" creationId="{FAB3CA1C-C77A-17A4-A2AF-A3AE5E7622FB}"/>
          </ac:spMkLst>
        </pc:spChg>
        <pc:spChg chg="mod">
          <ac:chgData name="ark@pilot44.com" userId="16e3c90d-9867-4d09-987b-c71e20ec31ac" providerId="ADAL" clId="{48593A78-4A2B-CD4D-9AF1-199EF84929B9}" dt="2024-02-29T02:08:04.627" v="1263" actId="14100"/>
          <ac:spMkLst>
            <pc:docMk/>
            <pc:sldMk cId="2607106698" sldId="2147477741"/>
            <ac:spMk id="5" creationId="{EC0170CA-2AB3-9811-AA3E-A806F3484E1B}"/>
          </ac:spMkLst>
        </pc:spChg>
        <pc:spChg chg="mod">
          <ac:chgData name="ark@pilot44.com" userId="16e3c90d-9867-4d09-987b-c71e20ec31ac" providerId="ADAL" clId="{48593A78-4A2B-CD4D-9AF1-199EF84929B9}" dt="2024-02-29T02:07:00.093" v="1253" actId="14100"/>
          <ac:spMkLst>
            <pc:docMk/>
            <pc:sldMk cId="2607106698" sldId="2147477741"/>
            <ac:spMk id="6" creationId="{92BE684E-2FBF-7F9D-EE01-6FE641880100}"/>
          </ac:spMkLst>
        </pc:spChg>
        <pc:spChg chg="add del mod">
          <ac:chgData name="ark@pilot44.com" userId="16e3c90d-9867-4d09-987b-c71e20ec31ac" providerId="ADAL" clId="{48593A78-4A2B-CD4D-9AF1-199EF84929B9}" dt="2024-02-29T02:06:41.156" v="1248"/>
          <ac:spMkLst>
            <pc:docMk/>
            <pc:sldMk cId="2607106698" sldId="2147477741"/>
            <ac:spMk id="7" creationId="{1C2CAF88-0076-26AB-CE39-5BAFD4953106}"/>
          </ac:spMkLst>
        </pc:spChg>
        <pc:spChg chg="mod">
          <ac:chgData name="ark@pilot44.com" userId="16e3c90d-9867-4d09-987b-c71e20ec31ac" providerId="ADAL" clId="{48593A78-4A2B-CD4D-9AF1-199EF84929B9}" dt="2024-02-29T02:07:28.342" v="1255" actId="14100"/>
          <ac:spMkLst>
            <pc:docMk/>
            <pc:sldMk cId="2607106698" sldId="2147477741"/>
            <ac:spMk id="12" creationId="{10DC671A-D5B0-0A5F-EAAA-18F744023827}"/>
          </ac:spMkLst>
        </pc:spChg>
        <pc:spChg chg="del">
          <ac:chgData name="ark@pilot44.com" userId="16e3c90d-9867-4d09-987b-c71e20ec31ac" providerId="ADAL" clId="{48593A78-4A2B-CD4D-9AF1-199EF84929B9}" dt="2024-02-29T02:06:02.216" v="1235" actId="478"/>
          <ac:spMkLst>
            <pc:docMk/>
            <pc:sldMk cId="2607106698" sldId="2147477741"/>
            <ac:spMk id="13" creationId="{E49A9C32-AD44-02AD-015D-85BBADE49DA4}"/>
          </ac:spMkLst>
        </pc:spChg>
        <pc:spChg chg="del">
          <ac:chgData name="ark@pilot44.com" userId="16e3c90d-9867-4d09-987b-c71e20ec31ac" providerId="ADAL" clId="{48593A78-4A2B-CD4D-9AF1-199EF84929B9}" dt="2024-02-29T02:06:27.760" v="1240" actId="478"/>
          <ac:spMkLst>
            <pc:docMk/>
            <pc:sldMk cId="2607106698" sldId="2147477741"/>
            <ac:spMk id="14" creationId="{6F0E3AB7-104C-E820-EAE2-DA5A5EF87A9F}"/>
          </ac:spMkLst>
        </pc:spChg>
        <pc:picChg chg="mod">
          <ac:chgData name="ark@pilot44.com" userId="16e3c90d-9867-4d09-987b-c71e20ec31ac" providerId="ADAL" clId="{48593A78-4A2B-CD4D-9AF1-199EF84929B9}" dt="2024-02-29T02:07:26.260" v="1254" actId="1076"/>
          <ac:picMkLst>
            <pc:docMk/>
            <pc:sldMk cId="2607106698" sldId="2147477741"/>
            <ac:picMk id="15" creationId="{8EA98ECF-6F77-C2F0-4E2B-E21B94D4A878}"/>
          </ac:picMkLst>
        </pc:picChg>
        <pc:picChg chg="mod">
          <ac:chgData name="ark@pilot44.com" userId="16e3c90d-9867-4d09-987b-c71e20ec31ac" providerId="ADAL" clId="{48593A78-4A2B-CD4D-9AF1-199EF84929B9}" dt="2024-02-29T02:08:14.659" v="1264" actId="1076"/>
          <ac:picMkLst>
            <pc:docMk/>
            <pc:sldMk cId="2607106698" sldId="2147477741"/>
            <ac:picMk id="16" creationId="{2C87918C-D5C1-F395-163A-556B606A6CD9}"/>
          </ac:picMkLst>
        </pc:picChg>
        <pc:picChg chg="mod">
          <ac:chgData name="ark@pilot44.com" userId="16e3c90d-9867-4d09-987b-c71e20ec31ac" providerId="ADAL" clId="{48593A78-4A2B-CD4D-9AF1-199EF84929B9}" dt="2024-02-29T02:08:14.659" v="1264" actId="1076"/>
          <ac:picMkLst>
            <pc:docMk/>
            <pc:sldMk cId="2607106698" sldId="2147477741"/>
            <ac:picMk id="23" creationId="{B2F85B9E-E46F-0B78-0D4B-F19F7C4211B7}"/>
          </ac:picMkLst>
        </pc:picChg>
        <pc:picChg chg="mod modCrop">
          <ac:chgData name="ark@pilot44.com" userId="16e3c90d-9867-4d09-987b-c71e20ec31ac" providerId="ADAL" clId="{48593A78-4A2B-CD4D-9AF1-199EF84929B9}" dt="2024-02-29T02:07:44.760" v="1258" actId="18131"/>
          <ac:picMkLst>
            <pc:docMk/>
            <pc:sldMk cId="2607106698" sldId="2147477741"/>
            <ac:picMk id="29" creationId="{D30730AA-973F-3E7D-FEC3-A18EE7D4C493}"/>
          </ac:picMkLst>
        </pc:picChg>
        <pc:picChg chg="mod modCrop">
          <ac:chgData name="ark@pilot44.com" userId="16e3c90d-9867-4d09-987b-c71e20ec31ac" providerId="ADAL" clId="{48593A78-4A2B-CD4D-9AF1-199EF84929B9}" dt="2024-02-29T02:07:58.760" v="1262" actId="18131"/>
          <ac:picMkLst>
            <pc:docMk/>
            <pc:sldMk cId="2607106698" sldId="2147477741"/>
            <ac:picMk id="33" creationId="{DB98394A-A030-75A8-E9F7-DEDBA5A746AA}"/>
          </ac:picMkLst>
        </pc:picChg>
      </pc:sldChg>
      <pc:sldChg chg="modSp mod">
        <pc:chgData name="ark@pilot44.com" userId="16e3c90d-9867-4d09-987b-c71e20ec31ac" providerId="ADAL" clId="{48593A78-4A2B-CD4D-9AF1-199EF84929B9}" dt="2024-02-29T01:55:15.477" v="1084" actId="1076"/>
        <pc:sldMkLst>
          <pc:docMk/>
          <pc:sldMk cId="3692218883" sldId="2147477742"/>
        </pc:sldMkLst>
        <pc:spChg chg="mod">
          <ac:chgData name="ark@pilot44.com" userId="16e3c90d-9867-4d09-987b-c71e20ec31ac" providerId="ADAL" clId="{48593A78-4A2B-CD4D-9AF1-199EF84929B9}" dt="2024-02-29T01:55:15.477" v="1084" actId="1076"/>
          <ac:spMkLst>
            <pc:docMk/>
            <pc:sldMk cId="3692218883" sldId="2147477742"/>
            <ac:spMk id="8" creationId="{61000F87-29F2-BB83-BE3A-C866A8EED306}"/>
          </ac:spMkLst>
        </pc:spChg>
      </pc:sldChg>
      <pc:sldChg chg="addSp delSp modSp add del mod ord">
        <pc:chgData name="ark@pilot44.com" userId="16e3c90d-9867-4d09-987b-c71e20ec31ac" providerId="ADAL" clId="{48593A78-4A2B-CD4D-9AF1-199EF84929B9}" dt="2024-02-29T01:46:13.078" v="1048" actId="2696"/>
        <pc:sldMkLst>
          <pc:docMk/>
          <pc:sldMk cId="8673159" sldId="2147477743"/>
        </pc:sldMkLst>
        <pc:spChg chg="mod">
          <ac:chgData name="ark@pilot44.com" userId="16e3c90d-9867-4d09-987b-c71e20ec31ac" providerId="ADAL" clId="{48593A78-4A2B-CD4D-9AF1-199EF84929B9}" dt="2024-02-29T00:30:32.413" v="452" actId="1076"/>
          <ac:spMkLst>
            <pc:docMk/>
            <pc:sldMk cId="8673159" sldId="2147477743"/>
            <ac:spMk id="3" creationId="{8B25F40E-1077-C120-755F-46BDE9783150}"/>
          </ac:spMkLst>
        </pc:spChg>
        <pc:spChg chg="mod">
          <ac:chgData name="ark@pilot44.com" userId="16e3c90d-9867-4d09-987b-c71e20ec31ac" providerId="ADAL" clId="{48593A78-4A2B-CD4D-9AF1-199EF84929B9}" dt="2024-02-29T00:30:32.413" v="452" actId="1076"/>
          <ac:spMkLst>
            <pc:docMk/>
            <pc:sldMk cId="8673159" sldId="2147477743"/>
            <ac:spMk id="4" creationId="{2A9AE13A-631E-1EB0-9885-5470676DE08D}"/>
          </ac:spMkLst>
        </pc:spChg>
        <pc:spChg chg="add mod">
          <ac:chgData name="ark@pilot44.com" userId="16e3c90d-9867-4d09-987b-c71e20ec31ac" providerId="ADAL" clId="{48593A78-4A2B-CD4D-9AF1-199EF84929B9}" dt="2024-02-29T00:41:42.051" v="558" actId="1076"/>
          <ac:spMkLst>
            <pc:docMk/>
            <pc:sldMk cId="8673159" sldId="2147477743"/>
            <ac:spMk id="5" creationId="{78339C70-A8BB-F429-F047-0F942A823B65}"/>
          </ac:spMkLst>
        </pc:spChg>
        <pc:spChg chg="del mod">
          <ac:chgData name="ark@pilot44.com" userId="16e3c90d-9867-4d09-987b-c71e20ec31ac" providerId="ADAL" clId="{48593A78-4A2B-CD4D-9AF1-199EF84929B9}" dt="2024-02-29T00:31:13.186" v="462" actId="478"/>
          <ac:spMkLst>
            <pc:docMk/>
            <pc:sldMk cId="8673159" sldId="2147477743"/>
            <ac:spMk id="6" creationId="{7523955D-00E4-FCEC-4E93-9F2B430E8BEB}"/>
          </ac:spMkLst>
        </pc:spChg>
        <pc:spChg chg="del mod">
          <ac:chgData name="ark@pilot44.com" userId="16e3c90d-9867-4d09-987b-c71e20ec31ac" providerId="ADAL" clId="{48593A78-4A2B-CD4D-9AF1-199EF84929B9}" dt="2024-02-29T00:31:05.617" v="461" actId="478"/>
          <ac:spMkLst>
            <pc:docMk/>
            <pc:sldMk cId="8673159" sldId="2147477743"/>
            <ac:spMk id="7" creationId="{4F8DA8A1-2CEE-B0B5-496F-7D02356FA74A}"/>
          </ac:spMkLst>
        </pc:spChg>
        <pc:spChg chg="add mod">
          <ac:chgData name="ark@pilot44.com" userId="16e3c90d-9867-4d09-987b-c71e20ec31ac" providerId="ADAL" clId="{48593A78-4A2B-CD4D-9AF1-199EF84929B9}" dt="2024-02-29T00:34:37.361" v="484"/>
          <ac:spMkLst>
            <pc:docMk/>
            <pc:sldMk cId="8673159" sldId="2147477743"/>
            <ac:spMk id="8" creationId="{FF4ED62D-66CD-6D76-38E2-3B64CF7EF45E}"/>
          </ac:spMkLst>
        </pc:spChg>
        <pc:spChg chg="add mod">
          <ac:chgData name="ark@pilot44.com" userId="16e3c90d-9867-4d09-987b-c71e20ec31ac" providerId="ADAL" clId="{48593A78-4A2B-CD4D-9AF1-199EF84929B9}" dt="2024-02-29T00:34:37.361" v="484"/>
          <ac:spMkLst>
            <pc:docMk/>
            <pc:sldMk cId="8673159" sldId="2147477743"/>
            <ac:spMk id="9" creationId="{0B29E62E-D958-B8D3-02AC-9FA8C675FD8C}"/>
          </ac:spMkLst>
        </pc:spChg>
        <pc:spChg chg="add mod">
          <ac:chgData name="ark@pilot44.com" userId="16e3c90d-9867-4d09-987b-c71e20ec31ac" providerId="ADAL" clId="{48593A78-4A2B-CD4D-9AF1-199EF84929B9}" dt="2024-02-29T00:36:50.796" v="502" actId="1076"/>
          <ac:spMkLst>
            <pc:docMk/>
            <pc:sldMk cId="8673159" sldId="2147477743"/>
            <ac:spMk id="11" creationId="{AC8C54A9-956F-44CD-EE62-86926EE1FFD6}"/>
          </ac:spMkLst>
        </pc:spChg>
        <pc:spChg chg="add del mod">
          <ac:chgData name="ark@pilot44.com" userId="16e3c90d-9867-4d09-987b-c71e20ec31ac" providerId="ADAL" clId="{48593A78-4A2B-CD4D-9AF1-199EF84929B9}" dt="2024-02-29T00:36:15.161" v="496" actId="478"/>
          <ac:spMkLst>
            <pc:docMk/>
            <pc:sldMk cId="8673159" sldId="2147477743"/>
            <ac:spMk id="12" creationId="{586281BF-7AA7-7B53-EDEA-8128C1050400}"/>
          </ac:spMkLst>
        </pc:spChg>
        <pc:spChg chg="add mod">
          <ac:chgData name="ark@pilot44.com" userId="16e3c90d-9867-4d09-987b-c71e20ec31ac" providerId="ADAL" clId="{48593A78-4A2B-CD4D-9AF1-199EF84929B9}" dt="2024-02-29T00:40:31.478" v="516" actId="1076"/>
          <ac:spMkLst>
            <pc:docMk/>
            <pc:sldMk cId="8673159" sldId="2147477743"/>
            <ac:spMk id="13" creationId="{252A9CC9-6B5A-15EE-9532-76125A6AA364}"/>
          </ac:spMkLst>
        </pc:spChg>
        <pc:spChg chg="add mod">
          <ac:chgData name="ark@pilot44.com" userId="16e3c90d-9867-4d09-987b-c71e20ec31ac" providerId="ADAL" clId="{48593A78-4A2B-CD4D-9AF1-199EF84929B9}" dt="2024-02-29T00:41:03.078" v="551" actId="1076"/>
          <ac:spMkLst>
            <pc:docMk/>
            <pc:sldMk cId="8673159" sldId="2147477743"/>
            <ac:spMk id="14" creationId="{5FB6BFE8-3A86-097E-99D7-0C9223FFF3AB}"/>
          </ac:spMkLst>
        </pc:spChg>
        <pc:spChg chg="del mod">
          <ac:chgData name="ark@pilot44.com" userId="16e3c90d-9867-4d09-987b-c71e20ec31ac" providerId="ADAL" clId="{48593A78-4A2B-CD4D-9AF1-199EF84929B9}" dt="2024-02-29T00:34:12.368" v="481" actId="478"/>
          <ac:spMkLst>
            <pc:docMk/>
            <pc:sldMk cId="8673159" sldId="2147477743"/>
            <ac:spMk id="15" creationId="{6D2BB7FF-1E5A-5939-ED15-219E4F9F9E55}"/>
          </ac:spMkLst>
        </pc:spChg>
        <pc:spChg chg="del mod">
          <ac:chgData name="ark@pilot44.com" userId="16e3c90d-9867-4d09-987b-c71e20ec31ac" providerId="ADAL" clId="{48593A78-4A2B-CD4D-9AF1-199EF84929B9}" dt="2024-02-29T00:34:27.502" v="482" actId="478"/>
          <ac:spMkLst>
            <pc:docMk/>
            <pc:sldMk cId="8673159" sldId="2147477743"/>
            <ac:spMk id="17" creationId="{4FA24A0F-5BFD-2D85-623E-A0DF28079877}"/>
          </ac:spMkLst>
        </pc:spChg>
        <pc:spChg chg="del mod">
          <ac:chgData name="ark@pilot44.com" userId="16e3c90d-9867-4d09-987b-c71e20ec31ac" providerId="ADAL" clId="{48593A78-4A2B-CD4D-9AF1-199EF84929B9}" dt="2024-02-29T00:34:28.953" v="483" actId="478"/>
          <ac:spMkLst>
            <pc:docMk/>
            <pc:sldMk cId="8673159" sldId="2147477743"/>
            <ac:spMk id="18" creationId="{C69EFED4-B118-7661-E3D9-C5FCF56BBA2B}"/>
          </ac:spMkLst>
        </pc:spChg>
        <pc:spChg chg="add mod">
          <ac:chgData name="ark@pilot44.com" userId="16e3c90d-9867-4d09-987b-c71e20ec31ac" providerId="ADAL" clId="{48593A78-4A2B-CD4D-9AF1-199EF84929B9}" dt="2024-02-29T00:43:41.695" v="581" actId="1076"/>
          <ac:spMkLst>
            <pc:docMk/>
            <pc:sldMk cId="8673159" sldId="2147477743"/>
            <ac:spMk id="19" creationId="{84E966FA-A0B9-9A88-EC8D-6866B5EF57E1}"/>
          </ac:spMkLst>
        </pc:spChg>
        <pc:spChg chg="add del">
          <ac:chgData name="ark@pilot44.com" userId="16e3c90d-9867-4d09-987b-c71e20ec31ac" providerId="ADAL" clId="{48593A78-4A2B-CD4D-9AF1-199EF84929B9}" dt="2024-02-29T00:30:07.236" v="446" actId="478"/>
          <ac:spMkLst>
            <pc:docMk/>
            <pc:sldMk cId="8673159" sldId="2147477743"/>
            <ac:spMk id="20" creationId="{0B0CCAA2-C739-C14E-FC46-780D45375953}"/>
          </ac:spMkLst>
        </pc:spChg>
        <pc:spChg chg="add mod">
          <ac:chgData name="ark@pilot44.com" userId="16e3c90d-9867-4d09-987b-c71e20ec31ac" providerId="ADAL" clId="{48593A78-4A2B-CD4D-9AF1-199EF84929B9}" dt="2024-02-29T00:42:09.145" v="564" actId="1076"/>
          <ac:spMkLst>
            <pc:docMk/>
            <pc:sldMk cId="8673159" sldId="2147477743"/>
            <ac:spMk id="22" creationId="{23AA26C3-0D99-EAF9-92F2-9536BB73858D}"/>
          </ac:spMkLst>
        </pc:spChg>
        <pc:spChg chg="del">
          <ac:chgData name="ark@pilot44.com" userId="16e3c90d-9867-4d09-987b-c71e20ec31ac" providerId="ADAL" clId="{48593A78-4A2B-CD4D-9AF1-199EF84929B9}" dt="2024-02-29T00:30:13.715" v="448" actId="478"/>
          <ac:spMkLst>
            <pc:docMk/>
            <pc:sldMk cId="8673159" sldId="2147477743"/>
            <ac:spMk id="24" creationId="{20B29EED-FE4A-28C1-8C0F-2098BCBB06F1}"/>
          </ac:spMkLst>
        </pc:spChg>
        <pc:spChg chg="del">
          <ac:chgData name="ark@pilot44.com" userId="16e3c90d-9867-4d09-987b-c71e20ec31ac" providerId="ADAL" clId="{48593A78-4A2B-CD4D-9AF1-199EF84929B9}" dt="2024-02-29T00:30:14.673" v="449" actId="478"/>
          <ac:spMkLst>
            <pc:docMk/>
            <pc:sldMk cId="8673159" sldId="2147477743"/>
            <ac:spMk id="25" creationId="{DCC545D2-6469-4835-0452-DF3EB5A61217}"/>
          </ac:spMkLst>
        </pc:spChg>
        <pc:spChg chg="mod">
          <ac:chgData name="ark@pilot44.com" userId="16e3c90d-9867-4d09-987b-c71e20ec31ac" providerId="ADAL" clId="{48593A78-4A2B-CD4D-9AF1-199EF84929B9}" dt="2024-02-29T00:37:46.267" v="509" actId="555"/>
          <ac:spMkLst>
            <pc:docMk/>
            <pc:sldMk cId="8673159" sldId="2147477743"/>
            <ac:spMk id="35" creationId="{A4BC55F9-C443-921A-0901-F823615F0BE0}"/>
          </ac:spMkLst>
        </pc:spChg>
        <pc:spChg chg="mod">
          <ac:chgData name="ark@pilot44.com" userId="16e3c90d-9867-4d09-987b-c71e20ec31ac" providerId="ADAL" clId="{48593A78-4A2B-CD4D-9AF1-199EF84929B9}" dt="2024-02-29T00:37:46.267" v="509" actId="555"/>
          <ac:spMkLst>
            <pc:docMk/>
            <pc:sldMk cId="8673159" sldId="2147477743"/>
            <ac:spMk id="36" creationId="{2398EA7D-31D8-D09B-0BDA-2397C2C14D5D}"/>
          </ac:spMkLst>
        </pc:spChg>
        <pc:spChg chg="del">
          <ac:chgData name="ark@pilot44.com" userId="16e3c90d-9867-4d09-987b-c71e20ec31ac" providerId="ADAL" clId="{48593A78-4A2B-CD4D-9AF1-199EF84929B9}" dt="2024-02-29T00:29:52.136" v="441" actId="478"/>
          <ac:spMkLst>
            <pc:docMk/>
            <pc:sldMk cId="8673159" sldId="2147477743"/>
            <ac:spMk id="41" creationId="{E3C3D726-3865-6428-06D0-3DF754C24A14}"/>
          </ac:spMkLst>
        </pc:spChg>
        <pc:spChg chg="del">
          <ac:chgData name="ark@pilot44.com" userId="16e3c90d-9867-4d09-987b-c71e20ec31ac" providerId="ADAL" clId="{48593A78-4A2B-CD4D-9AF1-199EF84929B9}" dt="2024-02-29T00:29:59.494" v="442" actId="478"/>
          <ac:spMkLst>
            <pc:docMk/>
            <pc:sldMk cId="8673159" sldId="2147477743"/>
            <ac:spMk id="42" creationId="{59B7037C-C109-0363-A5C0-0BC26F54F0C8}"/>
          </ac:spMkLst>
        </pc:spChg>
        <pc:spChg chg="del">
          <ac:chgData name="ark@pilot44.com" userId="16e3c90d-9867-4d09-987b-c71e20ec31ac" providerId="ADAL" clId="{48593A78-4A2B-CD4D-9AF1-199EF84929B9}" dt="2024-02-29T00:30:00.876" v="443" actId="478"/>
          <ac:spMkLst>
            <pc:docMk/>
            <pc:sldMk cId="8673159" sldId="2147477743"/>
            <ac:spMk id="43" creationId="{7105A695-3AB9-0476-4463-E930E98365BA}"/>
          </ac:spMkLst>
        </pc:spChg>
        <pc:grpChg chg="add del">
          <ac:chgData name="ark@pilot44.com" userId="16e3c90d-9867-4d09-987b-c71e20ec31ac" providerId="ADAL" clId="{48593A78-4A2B-CD4D-9AF1-199EF84929B9}" dt="2024-02-29T00:30:08.960" v="447" actId="478"/>
          <ac:grpSpMkLst>
            <pc:docMk/>
            <pc:sldMk cId="8673159" sldId="2147477743"/>
            <ac:grpSpMk id="51" creationId="{6F85EF92-D4AA-D5F6-CFAD-FDCE83F5C778}"/>
          </ac:grpSpMkLst>
        </pc:grpChg>
        <pc:picChg chg="add mod">
          <ac:chgData name="ark@pilot44.com" userId="16e3c90d-9867-4d09-987b-c71e20ec31ac" providerId="ADAL" clId="{48593A78-4A2B-CD4D-9AF1-199EF84929B9}" dt="2024-02-29T00:31:36.230" v="467" actId="1076"/>
          <ac:picMkLst>
            <pc:docMk/>
            <pc:sldMk cId="8673159" sldId="2147477743"/>
            <ac:picMk id="2" creationId="{D6FF7A7C-6CF2-3AEB-759C-C715E11E45E7}"/>
          </ac:picMkLst>
        </pc:picChg>
        <pc:picChg chg="add mod">
          <ac:chgData name="ark@pilot44.com" userId="16e3c90d-9867-4d09-987b-c71e20ec31ac" providerId="ADAL" clId="{48593A78-4A2B-CD4D-9AF1-199EF84929B9}" dt="2024-02-29T00:34:48.872" v="485"/>
          <ac:picMkLst>
            <pc:docMk/>
            <pc:sldMk cId="8673159" sldId="2147477743"/>
            <ac:picMk id="10" creationId="{4951E87C-36F4-6487-E05C-F6FE2C0EF129}"/>
          </ac:picMkLst>
        </pc:picChg>
        <pc:picChg chg="del">
          <ac:chgData name="ark@pilot44.com" userId="16e3c90d-9867-4d09-987b-c71e20ec31ac" providerId="ADAL" clId="{48593A78-4A2B-CD4D-9AF1-199EF84929B9}" dt="2024-02-29T00:31:14.952" v="463" actId="478"/>
          <ac:picMkLst>
            <pc:docMk/>
            <pc:sldMk cId="8673159" sldId="2147477743"/>
            <ac:picMk id="29" creationId="{50202E6F-F5BA-3241-34DE-A73D3991CE29}"/>
          </ac:picMkLst>
        </pc:picChg>
        <pc:cxnChg chg="del mod">
          <ac:chgData name="ark@pilot44.com" userId="16e3c90d-9867-4d09-987b-c71e20ec31ac" providerId="ADAL" clId="{48593A78-4A2B-CD4D-9AF1-199EF84929B9}" dt="2024-02-29T00:30:16.492" v="450" actId="478"/>
          <ac:cxnSpMkLst>
            <pc:docMk/>
            <pc:sldMk cId="8673159" sldId="2147477743"/>
            <ac:cxnSpMk id="21" creationId="{5D625309-494E-D364-80FF-BDFAD3581525}"/>
          </ac:cxnSpMkLst>
        </pc:cxnChg>
      </pc:sldChg>
      <pc:sldChg chg="modSp mod">
        <pc:chgData name="ark@pilot44.com" userId="16e3c90d-9867-4d09-987b-c71e20ec31ac" providerId="ADAL" clId="{48593A78-4A2B-CD4D-9AF1-199EF84929B9}" dt="2024-02-29T01:02:54.327" v="649" actId="14100"/>
        <pc:sldMkLst>
          <pc:docMk/>
          <pc:sldMk cId="1797037433" sldId="2147477744"/>
        </pc:sldMkLst>
        <pc:spChg chg="mod">
          <ac:chgData name="ark@pilot44.com" userId="16e3c90d-9867-4d09-987b-c71e20ec31ac" providerId="ADAL" clId="{48593A78-4A2B-CD4D-9AF1-199EF84929B9}" dt="2024-02-29T01:02:51.809" v="648" actId="14100"/>
          <ac:spMkLst>
            <pc:docMk/>
            <pc:sldMk cId="1797037433" sldId="2147477744"/>
            <ac:spMk id="2" creationId="{3506B660-53A8-3E41-4108-90E0066AD17D}"/>
          </ac:spMkLst>
        </pc:spChg>
        <pc:spChg chg="mod">
          <ac:chgData name="ark@pilot44.com" userId="16e3c90d-9867-4d09-987b-c71e20ec31ac" providerId="ADAL" clId="{48593A78-4A2B-CD4D-9AF1-199EF84929B9}" dt="2024-02-29T01:02:54.327" v="649" actId="14100"/>
          <ac:spMkLst>
            <pc:docMk/>
            <pc:sldMk cId="1797037433" sldId="2147477744"/>
            <ac:spMk id="83" creationId="{DFC9964D-4D82-1E1E-F681-8CB0E4A4DCF3}"/>
          </ac:spMkLst>
        </pc:spChg>
      </pc:sldChg>
      <pc:sldChg chg="addSp delSp modSp mod">
        <pc:chgData name="ark@pilot44.com" userId="16e3c90d-9867-4d09-987b-c71e20ec31ac" providerId="ADAL" clId="{48593A78-4A2B-CD4D-9AF1-199EF84929B9}" dt="2024-02-29T01:24:12.290" v="815" actId="1076"/>
        <pc:sldMkLst>
          <pc:docMk/>
          <pc:sldMk cId="353603680" sldId="2147477745"/>
        </pc:sldMkLst>
        <pc:spChg chg="mod">
          <ac:chgData name="ark@pilot44.com" userId="16e3c90d-9867-4d09-987b-c71e20ec31ac" providerId="ADAL" clId="{48593A78-4A2B-CD4D-9AF1-199EF84929B9}" dt="2024-02-29T01:05:16.168" v="730" actId="1076"/>
          <ac:spMkLst>
            <pc:docMk/>
            <pc:sldMk cId="353603680" sldId="2147477745"/>
            <ac:spMk id="155" creationId="{EA81B0D8-7EBB-3A9C-3A1A-93395717E0D8}"/>
          </ac:spMkLst>
        </pc:spChg>
        <pc:spChg chg="del">
          <ac:chgData name="ark@pilot44.com" userId="16e3c90d-9867-4d09-987b-c71e20ec31ac" providerId="ADAL" clId="{48593A78-4A2B-CD4D-9AF1-199EF84929B9}" dt="2024-02-29T01:21:25.800" v="792" actId="478"/>
          <ac:spMkLst>
            <pc:docMk/>
            <pc:sldMk cId="353603680" sldId="2147477745"/>
            <ac:spMk id="156" creationId="{3A2BD926-25E2-880C-2F13-DA34A3553723}"/>
          </ac:spMkLst>
        </pc:spChg>
        <pc:spChg chg="mod">
          <ac:chgData name="ark@pilot44.com" userId="16e3c90d-9867-4d09-987b-c71e20ec31ac" providerId="ADAL" clId="{48593A78-4A2B-CD4D-9AF1-199EF84929B9}" dt="2024-02-29T01:02:17.743" v="644" actId="14100"/>
          <ac:spMkLst>
            <pc:docMk/>
            <pc:sldMk cId="353603680" sldId="2147477745"/>
            <ac:spMk id="157" creationId="{FF7F1895-3AF3-D344-B78D-E3511A34AFC2}"/>
          </ac:spMkLst>
        </pc:spChg>
        <pc:spChg chg="mod">
          <ac:chgData name="ark@pilot44.com" userId="16e3c90d-9867-4d09-987b-c71e20ec31ac" providerId="ADAL" clId="{48593A78-4A2B-CD4D-9AF1-199EF84929B9}" dt="2024-02-29T00:58:59.632" v="640" actId="113"/>
          <ac:spMkLst>
            <pc:docMk/>
            <pc:sldMk cId="353603680" sldId="2147477745"/>
            <ac:spMk id="185" creationId="{BD538912-BDDC-C91B-A4B0-EAE8B48C585C}"/>
          </ac:spMkLst>
        </pc:spChg>
        <pc:spChg chg="mod">
          <ac:chgData name="ark@pilot44.com" userId="16e3c90d-9867-4d09-987b-c71e20ec31ac" providerId="ADAL" clId="{48593A78-4A2B-CD4D-9AF1-199EF84929B9}" dt="2024-02-29T00:58:59.632" v="640" actId="113"/>
          <ac:spMkLst>
            <pc:docMk/>
            <pc:sldMk cId="353603680" sldId="2147477745"/>
            <ac:spMk id="186" creationId="{AEBC1FD1-0864-7D63-2DC8-5A476C5CF9B7}"/>
          </ac:spMkLst>
        </pc:spChg>
        <pc:spChg chg="mod">
          <ac:chgData name="ark@pilot44.com" userId="16e3c90d-9867-4d09-987b-c71e20ec31ac" providerId="ADAL" clId="{48593A78-4A2B-CD4D-9AF1-199EF84929B9}" dt="2024-02-29T00:58:59.632" v="640" actId="113"/>
          <ac:spMkLst>
            <pc:docMk/>
            <pc:sldMk cId="353603680" sldId="2147477745"/>
            <ac:spMk id="187" creationId="{40E9DCF7-FF66-79E3-1170-1BD4ACBA64BE}"/>
          </ac:spMkLst>
        </pc:spChg>
        <pc:spChg chg="mod">
          <ac:chgData name="ark@pilot44.com" userId="16e3c90d-9867-4d09-987b-c71e20ec31ac" providerId="ADAL" clId="{48593A78-4A2B-CD4D-9AF1-199EF84929B9}" dt="2024-02-29T00:58:59.632" v="640" actId="113"/>
          <ac:spMkLst>
            <pc:docMk/>
            <pc:sldMk cId="353603680" sldId="2147477745"/>
            <ac:spMk id="188" creationId="{4D5EDE7D-D076-F524-5A1A-00B17FFD1D8A}"/>
          </ac:spMkLst>
        </pc:spChg>
        <pc:spChg chg="mod">
          <ac:chgData name="ark@pilot44.com" userId="16e3c90d-9867-4d09-987b-c71e20ec31ac" providerId="ADAL" clId="{48593A78-4A2B-CD4D-9AF1-199EF84929B9}" dt="2024-02-29T00:58:59.632" v="640" actId="113"/>
          <ac:spMkLst>
            <pc:docMk/>
            <pc:sldMk cId="353603680" sldId="2147477745"/>
            <ac:spMk id="189" creationId="{392272A0-1E1B-1C41-97F2-AE82821562EE}"/>
          </ac:spMkLst>
        </pc:spChg>
        <pc:spChg chg="mod">
          <ac:chgData name="ark@pilot44.com" userId="16e3c90d-9867-4d09-987b-c71e20ec31ac" providerId="ADAL" clId="{48593A78-4A2B-CD4D-9AF1-199EF84929B9}" dt="2024-02-29T00:58:59.632" v="640" actId="113"/>
          <ac:spMkLst>
            <pc:docMk/>
            <pc:sldMk cId="353603680" sldId="2147477745"/>
            <ac:spMk id="190" creationId="{B3333570-3612-60DE-B3A5-F8BCCECB5881}"/>
          </ac:spMkLst>
        </pc:spChg>
        <pc:spChg chg="mod">
          <ac:chgData name="ark@pilot44.com" userId="16e3c90d-9867-4d09-987b-c71e20ec31ac" providerId="ADAL" clId="{48593A78-4A2B-CD4D-9AF1-199EF84929B9}" dt="2024-02-29T00:58:59.632" v="640" actId="113"/>
          <ac:spMkLst>
            <pc:docMk/>
            <pc:sldMk cId="353603680" sldId="2147477745"/>
            <ac:spMk id="191" creationId="{AAD92F5A-889D-8DD2-3349-339AB515F4CC}"/>
          </ac:spMkLst>
        </pc:spChg>
        <pc:spChg chg="mod">
          <ac:chgData name="ark@pilot44.com" userId="16e3c90d-9867-4d09-987b-c71e20ec31ac" providerId="ADAL" clId="{48593A78-4A2B-CD4D-9AF1-199EF84929B9}" dt="2024-02-29T00:58:59.632" v="640" actId="113"/>
          <ac:spMkLst>
            <pc:docMk/>
            <pc:sldMk cId="353603680" sldId="2147477745"/>
            <ac:spMk id="192" creationId="{137EB8C8-94E2-E989-B07A-F9FF3B268038}"/>
          </ac:spMkLst>
        </pc:spChg>
        <pc:spChg chg="mod">
          <ac:chgData name="ark@pilot44.com" userId="16e3c90d-9867-4d09-987b-c71e20ec31ac" providerId="ADAL" clId="{48593A78-4A2B-CD4D-9AF1-199EF84929B9}" dt="2024-02-29T00:58:59.632" v="640" actId="113"/>
          <ac:spMkLst>
            <pc:docMk/>
            <pc:sldMk cId="353603680" sldId="2147477745"/>
            <ac:spMk id="193" creationId="{6F47CEDB-40B9-61D4-35A4-3B674518F404}"/>
          </ac:spMkLst>
        </pc:spChg>
        <pc:spChg chg="mod">
          <ac:chgData name="ark@pilot44.com" userId="16e3c90d-9867-4d09-987b-c71e20ec31ac" providerId="ADAL" clId="{48593A78-4A2B-CD4D-9AF1-199EF84929B9}" dt="2024-02-29T00:58:59.632" v="640" actId="113"/>
          <ac:spMkLst>
            <pc:docMk/>
            <pc:sldMk cId="353603680" sldId="2147477745"/>
            <ac:spMk id="194" creationId="{6E436804-43EB-372E-5A65-B5CC14914E58}"/>
          </ac:spMkLst>
        </pc:spChg>
        <pc:spChg chg="add mod">
          <ac:chgData name="ark@pilot44.com" userId="16e3c90d-9867-4d09-987b-c71e20ec31ac" providerId="ADAL" clId="{48593A78-4A2B-CD4D-9AF1-199EF84929B9}" dt="2024-02-29T01:24:12.290" v="815" actId="1076"/>
          <ac:spMkLst>
            <pc:docMk/>
            <pc:sldMk cId="353603680" sldId="2147477745"/>
            <ac:spMk id="195" creationId="{889A9C6E-313F-FA0D-B1DD-4024F87DD3C0}"/>
          </ac:spMkLst>
        </pc:spChg>
        <pc:grpChg chg="mod">
          <ac:chgData name="ark@pilot44.com" userId="16e3c90d-9867-4d09-987b-c71e20ec31ac" providerId="ADAL" clId="{48593A78-4A2B-CD4D-9AF1-199EF84929B9}" dt="2024-02-29T01:24:07.209" v="814" actId="1076"/>
          <ac:grpSpMkLst>
            <pc:docMk/>
            <pc:sldMk cId="353603680" sldId="2147477745"/>
            <ac:grpSpMk id="158" creationId="{D5CC125C-F7B4-1C1B-F637-8F59879D2AE9}"/>
          </ac:grpSpMkLst>
        </pc:grpChg>
        <pc:picChg chg="add mod">
          <ac:chgData name="ark@pilot44.com" userId="16e3c90d-9867-4d09-987b-c71e20ec31ac" providerId="ADAL" clId="{48593A78-4A2B-CD4D-9AF1-199EF84929B9}" dt="2024-02-29T01:24:12.290" v="815" actId="1076"/>
          <ac:picMkLst>
            <pc:docMk/>
            <pc:sldMk cId="353603680" sldId="2147477745"/>
            <ac:picMk id="196" creationId="{43A183BD-D313-C80A-CBA9-8298D6A5AFE2}"/>
          </ac:picMkLst>
        </pc:picChg>
        <pc:cxnChg chg="mod">
          <ac:chgData name="ark@pilot44.com" userId="16e3c90d-9867-4d09-987b-c71e20ec31ac" providerId="ADAL" clId="{48593A78-4A2B-CD4D-9AF1-199EF84929B9}" dt="2024-02-29T01:02:08.460" v="642" actId="13822"/>
          <ac:cxnSpMkLst>
            <pc:docMk/>
            <pc:sldMk cId="353603680" sldId="2147477745"/>
            <ac:cxnSpMk id="160" creationId="{DE12564B-12D2-DDD0-1F5E-5A19EFCE270C}"/>
          </ac:cxnSpMkLst>
        </pc:cxnChg>
        <pc:cxnChg chg="mod">
          <ac:chgData name="ark@pilot44.com" userId="16e3c90d-9867-4d09-987b-c71e20ec31ac" providerId="ADAL" clId="{48593A78-4A2B-CD4D-9AF1-199EF84929B9}" dt="2024-02-29T01:02:08.460" v="642" actId="13822"/>
          <ac:cxnSpMkLst>
            <pc:docMk/>
            <pc:sldMk cId="353603680" sldId="2147477745"/>
            <ac:cxnSpMk id="162" creationId="{148A0A87-68A7-BFAA-259B-6C79269CFBD3}"/>
          </ac:cxnSpMkLst>
        </pc:cxnChg>
        <pc:cxnChg chg="mod">
          <ac:chgData name="ark@pilot44.com" userId="16e3c90d-9867-4d09-987b-c71e20ec31ac" providerId="ADAL" clId="{48593A78-4A2B-CD4D-9AF1-199EF84929B9}" dt="2024-02-29T01:01:50.393" v="641" actId="13822"/>
          <ac:cxnSpMkLst>
            <pc:docMk/>
            <pc:sldMk cId="353603680" sldId="2147477745"/>
            <ac:cxnSpMk id="163" creationId="{FF995F8D-2D0B-2092-739A-525E0FAFD30A}"/>
          </ac:cxnSpMkLst>
        </pc:cxnChg>
        <pc:cxnChg chg="mod">
          <ac:chgData name="ark@pilot44.com" userId="16e3c90d-9867-4d09-987b-c71e20ec31ac" providerId="ADAL" clId="{48593A78-4A2B-CD4D-9AF1-199EF84929B9}" dt="2024-02-29T01:01:50.393" v="641" actId="13822"/>
          <ac:cxnSpMkLst>
            <pc:docMk/>
            <pc:sldMk cId="353603680" sldId="2147477745"/>
            <ac:cxnSpMk id="164" creationId="{85A181F2-43CE-4966-D15A-83C256613A8C}"/>
          </ac:cxnSpMkLst>
        </pc:cxnChg>
        <pc:cxnChg chg="mod">
          <ac:chgData name="ark@pilot44.com" userId="16e3c90d-9867-4d09-987b-c71e20ec31ac" providerId="ADAL" clId="{48593A78-4A2B-CD4D-9AF1-199EF84929B9}" dt="2024-02-29T01:01:50.393" v="641" actId="13822"/>
          <ac:cxnSpMkLst>
            <pc:docMk/>
            <pc:sldMk cId="353603680" sldId="2147477745"/>
            <ac:cxnSpMk id="165" creationId="{58EBC73D-7498-4D19-8678-A60B20B1DFD2}"/>
          </ac:cxnSpMkLst>
        </pc:cxnChg>
        <pc:cxnChg chg="mod">
          <ac:chgData name="ark@pilot44.com" userId="16e3c90d-9867-4d09-987b-c71e20ec31ac" providerId="ADAL" clId="{48593A78-4A2B-CD4D-9AF1-199EF84929B9}" dt="2024-02-29T01:01:50.393" v="641" actId="13822"/>
          <ac:cxnSpMkLst>
            <pc:docMk/>
            <pc:sldMk cId="353603680" sldId="2147477745"/>
            <ac:cxnSpMk id="166" creationId="{17267423-EE23-E566-94F7-0BFF50302C2C}"/>
          </ac:cxnSpMkLst>
        </pc:cxnChg>
        <pc:cxnChg chg="mod">
          <ac:chgData name="ark@pilot44.com" userId="16e3c90d-9867-4d09-987b-c71e20ec31ac" providerId="ADAL" clId="{48593A78-4A2B-CD4D-9AF1-199EF84929B9}" dt="2024-02-29T01:02:08.460" v="642" actId="13822"/>
          <ac:cxnSpMkLst>
            <pc:docMk/>
            <pc:sldMk cId="353603680" sldId="2147477745"/>
            <ac:cxnSpMk id="167" creationId="{30E7C653-EA8E-E21F-E6C1-0B5DF95C281A}"/>
          </ac:cxnSpMkLst>
        </pc:cxnChg>
        <pc:cxnChg chg="mod">
          <ac:chgData name="ark@pilot44.com" userId="16e3c90d-9867-4d09-987b-c71e20ec31ac" providerId="ADAL" clId="{48593A78-4A2B-CD4D-9AF1-199EF84929B9}" dt="2024-02-29T01:02:08.460" v="642" actId="13822"/>
          <ac:cxnSpMkLst>
            <pc:docMk/>
            <pc:sldMk cId="353603680" sldId="2147477745"/>
            <ac:cxnSpMk id="168" creationId="{D4AC1143-2A9B-AB09-0051-B40071A71745}"/>
          </ac:cxnSpMkLst>
        </pc:cxnChg>
        <pc:cxnChg chg="mod">
          <ac:chgData name="ark@pilot44.com" userId="16e3c90d-9867-4d09-987b-c71e20ec31ac" providerId="ADAL" clId="{48593A78-4A2B-CD4D-9AF1-199EF84929B9}" dt="2024-02-29T01:02:08.460" v="642" actId="13822"/>
          <ac:cxnSpMkLst>
            <pc:docMk/>
            <pc:sldMk cId="353603680" sldId="2147477745"/>
            <ac:cxnSpMk id="169" creationId="{3305F649-136E-3792-2AC5-37304359F86E}"/>
          </ac:cxnSpMkLst>
        </pc:cxnChg>
        <pc:cxnChg chg="mod">
          <ac:chgData name="ark@pilot44.com" userId="16e3c90d-9867-4d09-987b-c71e20ec31ac" providerId="ADAL" clId="{48593A78-4A2B-CD4D-9AF1-199EF84929B9}" dt="2024-02-29T01:02:08.460" v="642" actId="13822"/>
          <ac:cxnSpMkLst>
            <pc:docMk/>
            <pc:sldMk cId="353603680" sldId="2147477745"/>
            <ac:cxnSpMk id="170" creationId="{8E67CD1B-8FDA-6577-2128-E191F087E874}"/>
          </ac:cxnSpMkLst>
        </pc:cxnChg>
        <pc:cxnChg chg="mod">
          <ac:chgData name="ark@pilot44.com" userId="16e3c90d-9867-4d09-987b-c71e20ec31ac" providerId="ADAL" clId="{48593A78-4A2B-CD4D-9AF1-199EF84929B9}" dt="2024-02-29T01:02:08.460" v="642" actId="13822"/>
          <ac:cxnSpMkLst>
            <pc:docMk/>
            <pc:sldMk cId="353603680" sldId="2147477745"/>
            <ac:cxnSpMk id="171" creationId="{7FAF9750-032F-2D61-2F2F-5946E2D1F567}"/>
          </ac:cxnSpMkLst>
        </pc:cxnChg>
        <pc:cxnChg chg="mod">
          <ac:chgData name="ark@pilot44.com" userId="16e3c90d-9867-4d09-987b-c71e20ec31ac" providerId="ADAL" clId="{48593A78-4A2B-CD4D-9AF1-199EF84929B9}" dt="2024-02-29T01:02:08.460" v="642" actId="13822"/>
          <ac:cxnSpMkLst>
            <pc:docMk/>
            <pc:sldMk cId="353603680" sldId="2147477745"/>
            <ac:cxnSpMk id="172" creationId="{0FA6CA76-D332-74B0-BD04-906A86085DC5}"/>
          </ac:cxnSpMkLst>
        </pc:cxnChg>
        <pc:cxnChg chg="mod">
          <ac:chgData name="ark@pilot44.com" userId="16e3c90d-9867-4d09-987b-c71e20ec31ac" providerId="ADAL" clId="{48593A78-4A2B-CD4D-9AF1-199EF84929B9}" dt="2024-02-29T01:02:08.460" v="642" actId="13822"/>
          <ac:cxnSpMkLst>
            <pc:docMk/>
            <pc:sldMk cId="353603680" sldId="2147477745"/>
            <ac:cxnSpMk id="173" creationId="{68394423-0A36-9885-DB86-ABCA2181A4E8}"/>
          </ac:cxnSpMkLst>
        </pc:cxnChg>
        <pc:cxnChg chg="mod">
          <ac:chgData name="ark@pilot44.com" userId="16e3c90d-9867-4d09-987b-c71e20ec31ac" providerId="ADAL" clId="{48593A78-4A2B-CD4D-9AF1-199EF84929B9}" dt="2024-02-29T01:02:08.460" v="642" actId="13822"/>
          <ac:cxnSpMkLst>
            <pc:docMk/>
            <pc:sldMk cId="353603680" sldId="2147477745"/>
            <ac:cxnSpMk id="174" creationId="{F9D83605-BA69-5BEC-ECCC-AEF0BDCD4F7B}"/>
          </ac:cxnSpMkLst>
        </pc:cxnChg>
        <pc:cxnChg chg="mod">
          <ac:chgData name="ark@pilot44.com" userId="16e3c90d-9867-4d09-987b-c71e20ec31ac" providerId="ADAL" clId="{48593A78-4A2B-CD4D-9AF1-199EF84929B9}" dt="2024-02-29T01:02:08.460" v="642" actId="13822"/>
          <ac:cxnSpMkLst>
            <pc:docMk/>
            <pc:sldMk cId="353603680" sldId="2147477745"/>
            <ac:cxnSpMk id="175" creationId="{24A0A38D-70DD-2713-8D0B-584ABBB9B529}"/>
          </ac:cxnSpMkLst>
        </pc:cxnChg>
        <pc:cxnChg chg="mod">
          <ac:chgData name="ark@pilot44.com" userId="16e3c90d-9867-4d09-987b-c71e20ec31ac" providerId="ADAL" clId="{48593A78-4A2B-CD4D-9AF1-199EF84929B9}" dt="2024-02-29T01:02:08.460" v="642" actId="13822"/>
          <ac:cxnSpMkLst>
            <pc:docMk/>
            <pc:sldMk cId="353603680" sldId="2147477745"/>
            <ac:cxnSpMk id="176" creationId="{65DD7D4C-77F6-18A7-DB10-EA6A2FD8D920}"/>
          </ac:cxnSpMkLst>
        </pc:cxnChg>
        <pc:cxnChg chg="mod">
          <ac:chgData name="ark@pilot44.com" userId="16e3c90d-9867-4d09-987b-c71e20ec31ac" providerId="ADAL" clId="{48593A78-4A2B-CD4D-9AF1-199EF84929B9}" dt="2024-02-29T01:02:08.460" v="642" actId="13822"/>
          <ac:cxnSpMkLst>
            <pc:docMk/>
            <pc:sldMk cId="353603680" sldId="2147477745"/>
            <ac:cxnSpMk id="177" creationId="{BCF40CDA-A145-0197-AD03-9CA8CCE4A7B7}"/>
          </ac:cxnSpMkLst>
        </pc:cxnChg>
        <pc:cxnChg chg="mod">
          <ac:chgData name="ark@pilot44.com" userId="16e3c90d-9867-4d09-987b-c71e20ec31ac" providerId="ADAL" clId="{48593A78-4A2B-CD4D-9AF1-199EF84929B9}" dt="2024-02-29T01:02:08.460" v="642" actId="13822"/>
          <ac:cxnSpMkLst>
            <pc:docMk/>
            <pc:sldMk cId="353603680" sldId="2147477745"/>
            <ac:cxnSpMk id="178" creationId="{E04691DF-36FF-DA3D-2A5E-87187893E5BB}"/>
          </ac:cxnSpMkLst>
        </pc:cxnChg>
        <pc:cxnChg chg="mod">
          <ac:chgData name="ark@pilot44.com" userId="16e3c90d-9867-4d09-987b-c71e20ec31ac" providerId="ADAL" clId="{48593A78-4A2B-CD4D-9AF1-199EF84929B9}" dt="2024-02-29T01:02:08.460" v="642" actId="13822"/>
          <ac:cxnSpMkLst>
            <pc:docMk/>
            <pc:sldMk cId="353603680" sldId="2147477745"/>
            <ac:cxnSpMk id="179" creationId="{D6A80CDD-6AC6-C602-A279-CBD9D7281E68}"/>
          </ac:cxnSpMkLst>
        </pc:cxnChg>
        <pc:cxnChg chg="mod">
          <ac:chgData name="ark@pilot44.com" userId="16e3c90d-9867-4d09-987b-c71e20ec31ac" providerId="ADAL" clId="{48593A78-4A2B-CD4D-9AF1-199EF84929B9}" dt="2024-02-29T01:01:50.393" v="641" actId="13822"/>
          <ac:cxnSpMkLst>
            <pc:docMk/>
            <pc:sldMk cId="353603680" sldId="2147477745"/>
            <ac:cxnSpMk id="180" creationId="{26686E09-14F0-DF4D-30DE-73436447713A}"/>
          </ac:cxnSpMkLst>
        </pc:cxnChg>
      </pc:sldChg>
      <pc:sldChg chg="addSp delSp modSp mod">
        <pc:chgData name="ark@pilot44.com" userId="16e3c90d-9867-4d09-987b-c71e20ec31ac" providerId="ADAL" clId="{48593A78-4A2B-CD4D-9AF1-199EF84929B9}" dt="2024-02-29T02:09:04.957" v="1272" actId="1038"/>
        <pc:sldMkLst>
          <pc:docMk/>
          <pc:sldMk cId="904744115" sldId="2147477746"/>
        </pc:sldMkLst>
        <pc:spChg chg="add mod">
          <ac:chgData name="ark@pilot44.com" userId="16e3c90d-9867-4d09-987b-c71e20ec31ac" providerId="ADAL" clId="{48593A78-4A2B-CD4D-9AF1-199EF84929B9}" dt="2024-02-29T01:03:48.766" v="650"/>
          <ac:spMkLst>
            <pc:docMk/>
            <pc:sldMk cId="904744115" sldId="2147477746"/>
            <ac:spMk id="3" creationId="{137C08AC-00BA-53B1-9D04-0C1C5CA2D55C}"/>
          </ac:spMkLst>
        </pc:spChg>
        <pc:spChg chg="add mod">
          <ac:chgData name="ark@pilot44.com" userId="16e3c90d-9867-4d09-987b-c71e20ec31ac" providerId="ADAL" clId="{48593A78-4A2B-CD4D-9AF1-199EF84929B9}" dt="2024-02-29T01:03:48.766" v="650"/>
          <ac:spMkLst>
            <pc:docMk/>
            <pc:sldMk cId="904744115" sldId="2147477746"/>
            <ac:spMk id="6" creationId="{D0056C27-3BCD-EAA0-82AD-C9762756D56B}"/>
          </ac:spMkLst>
        </pc:spChg>
        <pc:spChg chg="add mod">
          <ac:chgData name="ark@pilot44.com" userId="16e3c90d-9867-4d09-987b-c71e20ec31ac" providerId="ADAL" clId="{48593A78-4A2B-CD4D-9AF1-199EF84929B9}" dt="2024-02-29T01:03:48.766" v="650"/>
          <ac:spMkLst>
            <pc:docMk/>
            <pc:sldMk cId="904744115" sldId="2147477746"/>
            <ac:spMk id="7" creationId="{070032DF-0D01-35AD-CEE2-72D2751B0B06}"/>
          </ac:spMkLst>
        </pc:spChg>
        <pc:spChg chg="add mod">
          <ac:chgData name="ark@pilot44.com" userId="16e3c90d-9867-4d09-987b-c71e20ec31ac" providerId="ADAL" clId="{48593A78-4A2B-CD4D-9AF1-199EF84929B9}" dt="2024-02-29T01:03:48.766" v="650"/>
          <ac:spMkLst>
            <pc:docMk/>
            <pc:sldMk cId="904744115" sldId="2147477746"/>
            <ac:spMk id="8" creationId="{B86DDBD9-16C2-0C3C-C033-EEE29C397AE9}"/>
          </ac:spMkLst>
        </pc:spChg>
        <pc:spChg chg="add mod">
          <ac:chgData name="ark@pilot44.com" userId="16e3c90d-9867-4d09-987b-c71e20ec31ac" providerId="ADAL" clId="{48593A78-4A2B-CD4D-9AF1-199EF84929B9}" dt="2024-02-29T01:03:48.766" v="650"/>
          <ac:spMkLst>
            <pc:docMk/>
            <pc:sldMk cId="904744115" sldId="2147477746"/>
            <ac:spMk id="9" creationId="{F70207AF-70E8-A98F-098A-A923D4E85A28}"/>
          </ac:spMkLst>
        </pc:spChg>
        <pc:spChg chg="add mod">
          <ac:chgData name="ark@pilot44.com" userId="16e3c90d-9867-4d09-987b-c71e20ec31ac" providerId="ADAL" clId="{48593A78-4A2B-CD4D-9AF1-199EF84929B9}" dt="2024-02-29T01:03:48.766" v="650"/>
          <ac:spMkLst>
            <pc:docMk/>
            <pc:sldMk cId="904744115" sldId="2147477746"/>
            <ac:spMk id="10" creationId="{7AEEF50D-9183-5F32-1007-EAA0BCEA461C}"/>
          </ac:spMkLst>
        </pc:spChg>
        <pc:spChg chg="add mod">
          <ac:chgData name="ark@pilot44.com" userId="16e3c90d-9867-4d09-987b-c71e20ec31ac" providerId="ADAL" clId="{48593A78-4A2B-CD4D-9AF1-199EF84929B9}" dt="2024-02-29T01:03:48.766" v="650"/>
          <ac:spMkLst>
            <pc:docMk/>
            <pc:sldMk cId="904744115" sldId="2147477746"/>
            <ac:spMk id="11" creationId="{58B68664-5F4C-5C90-EFB1-3E4413B5F060}"/>
          </ac:spMkLst>
        </pc:spChg>
        <pc:spChg chg="add mod">
          <ac:chgData name="ark@pilot44.com" userId="16e3c90d-9867-4d09-987b-c71e20ec31ac" providerId="ADAL" clId="{48593A78-4A2B-CD4D-9AF1-199EF84929B9}" dt="2024-02-29T01:03:48.766" v="650"/>
          <ac:spMkLst>
            <pc:docMk/>
            <pc:sldMk cId="904744115" sldId="2147477746"/>
            <ac:spMk id="12" creationId="{949E0062-70C0-E9AD-356E-E937DC0C4D11}"/>
          </ac:spMkLst>
        </pc:spChg>
        <pc:spChg chg="add mod">
          <ac:chgData name="ark@pilot44.com" userId="16e3c90d-9867-4d09-987b-c71e20ec31ac" providerId="ADAL" clId="{48593A78-4A2B-CD4D-9AF1-199EF84929B9}" dt="2024-02-29T01:03:48.766" v="650"/>
          <ac:spMkLst>
            <pc:docMk/>
            <pc:sldMk cId="904744115" sldId="2147477746"/>
            <ac:spMk id="13" creationId="{DD93FCCB-701B-723F-6DCF-DABD20460E50}"/>
          </ac:spMkLst>
        </pc:spChg>
        <pc:spChg chg="add mod">
          <ac:chgData name="ark@pilot44.com" userId="16e3c90d-9867-4d09-987b-c71e20ec31ac" providerId="ADAL" clId="{48593A78-4A2B-CD4D-9AF1-199EF84929B9}" dt="2024-02-29T01:03:48.766" v="650"/>
          <ac:spMkLst>
            <pc:docMk/>
            <pc:sldMk cId="904744115" sldId="2147477746"/>
            <ac:spMk id="14" creationId="{25E72612-794B-0932-1D12-7BEC189D5A07}"/>
          </ac:spMkLst>
        </pc:spChg>
        <pc:spChg chg="add mod">
          <ac:chgData name="ark@pilot44.com" userId="16e3c90d-9867-4d09-987b-c71e20ec31ac" providerId="ADAL" clId="{48593A78-4A2B-CD4D-9AF1-199EF84929B9}" dt="2024-02-29T01:03:48.766" v="650"/>
          <ac:spMkLst>
            <pc:docMk/>
            <pc:sldMk cId="904744115" sldId="2147477746"/>
            <ac:spMk id="15" creationId="{3F02AD9B-E118-9652-7AC4-8A296FEBCB43}"/>
          </ac:spMkLst>
        </pc:spChg>
        <pc:spChg chg="add mod">
          <ac:chgData name="ark@pilot44.com" userId="16e3c90d-9867-4d09-987b-c71e20ec31ac" providerId="ADAL" clId="{48593A78-4A2B-CD4D-9AF1-199EF84929B9}" dt="2024-02-29T01:03:48.766" v="650"/>
          <ac:spMkLst>
            <pc:docMk/>
            <pc:sldMk cId="904744115" sldId="2147477746"/>
            <ac:spMk id="16" creationId="{2D6B057D-CF22-7857-1DF4-1BEB6C698201}"/>
          </ac:spMkLst>
        </pc:spChg>
        <pc:spChg chg="add mod">
          <ac:chgData name="ark@pilot44.com" userId="16e3c90d-9867-4d09-987b-c71e20ec31ac" providerId="ADAL" clId="{48593A78-4A2B-CD4D-9AF1-199EF84929B9}" dt="2024-02-29T01:03:48.766" v="650"/>
          <ac:spMkLst>
            <pc:docMk/>
            <pc:sldMk cId="904744115" sldId="2147477746"/>
            <ac:spMk id="17" creationId="{A04444F4-E91D-70D6-AF8A-39DC2A47A2AC}"/>
          </ac:spMkLst>
        </pc:spChg>
        <pc:spChg chg="add mod">
          <ac:chgData name="ark@pilot44.com" userId="16e3c90d-9867-4d09-987b-c71e20ec31ac" providerId="ADAL" clId="{48593A78-4A2B-CD4D-9AF1-199EF84929B9}" dt="2024-02-29T01:03:48.766" v="650"/>
          <ac:spMkLst>
            <pc:docMk/>
            <pc:sldMk cId="904744115" sldId="2147477746"/>
            <ac:spMk id="18" creationId="{10900EFA-007D-BEA5-08E3-028BAC8EEC70}"/>
          </ac:spMkLst>
        </pc:spChg>
        <pc:spChg chg="add mod">
          <ac:chgData name="ark@pilot44.com" userId="16e3c90d-9867-4d09-987b-c71e20ec31ac" providerId="ADAL" clId="{48593A78-4A2B-CD4D-9AF1-199EF84929B9}" dt="2024-02-29T01:03:48.766" v="650"/>
          <ac:spMkLst>
            <pc:docMk/>
            <pc:sldMk cId="904744115" sldId="2147477746"/>
            <ac:spMk id="19" creationId="{A48306BE-FA2B-A287-6CF0-1006F7D43045}"/>
          </ac:spMkLst>
        </pc:spChg>
        <pc:spChg chg="add mod">
          <ac:chgData name="ark@pilot44.com" userId="16e3c90d-9867-4d09-987b-c71e20ec31ac" providerId="ADAL" clId="{48593A78-4A2B-CD4D-9AF1-199EF84929B9}" dt="2024-02-29T01:03:48.766" v="650"/>
          <ac:spMkLst>
            <pc:docMk/>
            <pc:sldMk cId="904744115" sldId="2147477746"/>
            <ac:spMk id="20" creationId="{C06569CE-91D8-BFCA-53BD-D74016B2C2BA}"/>
          </ac:spMkLst>
        </pc:spChg>
        <pc:spChg chg="add mod">
          <ac:chgData name="ark@pilot44.com" userId="16e3c90d-9867-4d09-987b-c71e20ec31ac" providerId="ADAL" clId="{48593A78-4A2B-CD4D-9AF1-199EF84929B9}" dt="2024-02-29T01:03:48.766" v="650"/>
          <ac:spMkLst>
            <pc:docMk/>
            <pc:sldMk cId="904744115" sldId="2147477746"/>
            <ac:spMk id="21" creationId="{B143BAAE-067F-D30D-0A14-25B431F72296}"/>
          </ac:spMkLst>
        </pc:spChg>
        <pc:spChg chg="add mod">
          <ac:chgData name="ark@pilot44.com" userId="16e3c90d-9867-4d09-987b-c71e20ec31ac" providerId="ADAL" clId="{48593A78-4A2B-CD4D-9AF1-199EF84929B9}" dt="2024-02-29T01:03:48.766" v="650"/>
          <ac:spMkLst>
            <pc:docMk/>
            <pc:sldMk cId="904744115" sldId="2147477746"/>
            <ac:spMk id="22" creationId="{B5CE1C86-7AE7-630F-EC2E-8E89611F6887}"/>
          </ac:spMkLst>
        </pc:spChg>
        <pc:spChg chg="add mod">
          <ac:chgData name="ark@pilot44.com" userId="16e3c90d-9867-4d09-987b-c71e20ec31ac" providerId="ADAL" clId="{48593A78-4A2B-CD4D-9AF1-199EF84929B9}" dt="2024-02-29T01:03:48.766" v="650"/>
          <ac:spMkLst>
            <pc:docMk/>
            <pc:sldMk cId="904744115" sldId="2147477746"/>
            <ac:spMk id="23" creationId="{C44D1967-748B-9839-99EF-C0A96010715F}"/>
          </ac:spMkLst>
        </pc:spChg>
        <pc:spChg chg="add mod">
          <ac:chgData name="ark@pilot44.com" userId="16e3c90d-9867-4d09-987b-c71e20ec31ac" providerId="ADAL" clId="{48593A78-4A2B-CD4D-9AF1-199EF84929B9}" dt="2024-02-29T01:03:48.766" v="650"/>
          <ac:spMkLst>
            <pc:docMk/>
            <pc:sldMk cId="904744115" sldId="2147477746"/>
            <ac:spMk id="24" creationId="{67E3413A-6CEA-AE27-76C1-81D321583749}"/>
          </ac:spMkLst>
        </pc:spChg>
        <pc:spChg chg="add mod">
          <ac:chgData name="ark@pilot44.com" userId="16e3c90d-9867-4d09-987b-c71e20ec31ac" providerId="ADAL" clId="{48593A78-4A2B-CD4D-9AF1-199EF84929B9}" dt="2024-02-29T01:03:48.766" v="650"/>
          <ac:spMkLst>
            <pc:docMk/>
            <pc:sldMk cId="904744115" sldId="2147477746"/>
            <ac:spMk id="25" creationId="{DD11AA27-65D5-A121-CFC1-EB56AD5FAEAF}"/>
          </ac:spMkLst>
        </pc:spChg>
        <pc:spChg chg="add mod">
          <ac:chgData name="ark@pilot44.com" userId="16e3c90d-9867-4d09-987b-c71e20ec31ac" providerId="ADAL" clId="{48593A78-4A2B-CD4D-9AF1-199EF84929B9}" dt="2024-02-29T01:03:48.766" v="650"/>
          <ac:spMkLst>
            <pc:docMk/>
            <pc:sldMk cId="904744115" sldId="2147477746"/>
            <ac:spMk id="26" creationId="{6CD85079-E94E-355F-DF81-AAE8F42084AF}"/>
          </ac:spMkLst>
        </pc:spChg>
        <pc:spChg chg="add mod">
          <ac:chgData name="ark@pilot44.com" userId="16e3c90d-9867-4d09-987b-c71e20ec31ac" providerId="ADAL" clId="{48593A78-4A2B-CD4D-9AF1-199EF84929B9}" dt="2024-02-29T01:03:48.766" v="650"/>
          <ac:spMkLst>
            <pc:docMk/>
            <pc:sldMk cId="904744115" sldId="2147477746"/>
            <ac:spMk id="27" creationId="{E7A85094-CE69-7904-D780-148BA06DBCB0}"/>
          </ac:spMkLst>
        </pc:spChg>
        <pc:spChg chg="add mod">
          <ac:chgData name="ark@pilot44.com" userId="16e3c90d-9867-4d09-987b-c71e20ec31ac" providerId="ADAL" clId="{48593A78-4A2B-CD4D-9AF1-199EF84929B9}" dt="2024-02-29T01:03:48.766" v="650"/>
          <ac:spMkLst>
            <pc:docMk/>
            <pc:sldMk cId="904744115" sldId="2147477746"/>
            <ac:spMk id="28" creationId="{3D8C0D98-5C06-FBB6-D93C-3494A7E58F00}"/>
          </ac:spMkLst>
        </pc:spChg>
        <pc:spChg chg="add mod">
          <ac:chgData name="ark@pilot44.com" userId="16e3c90d-9867-4d09-987b-c71e20ec31ac" providerId="ADAL" clId="{48593A78-4A2B-CD4D-9AF1-199EF84929B9}" dt="2024-02-29T01:03:48.766" v="650"/>
          <ac:spMkLst>
            <pc:docMk/>
            <pc:sldMk cId="904744115" sldId="2147477746"/>
            <ac:spMk id="29" creationId="{325457BF-5C68-C744-D48B-CBC486AB0924}"/>
          </ac:spMkLst>
        </pc:spChg>
        <pc:spChg chg="add mod">
          <ac:chgData name="ark@pilot44.com" userId="16e3c90d-9867-4d09-987b-c71e20ec31ac" providerId="ADAL" clId="{48593A78-4A2B-CD4D-9AF1-199EF84929B9}" dt="2024-02-29T01:03:48.766" v="650"/>
          <ac:spMkLst>
            <pc:docMk/>
            <pc:sldMk cId="904744115" sldId="2147477746"/>
            <ac:spMk id="30" creationId="{9A2D8DDA-99C5-4BDA-CC14-5A2B1A44E4A3}"/>
          </ac:spMkLst>
        </pc:spChg>
        <pc:spChg chg="add mod">
          <ac:chgData name="ark@pilot44.com" userId="16e3c90d-9867-4d09-987b-c71e20ec31ac" providerId="ADAL" clId="{48593A78-4A2B-CD4D-9AF1-199EF84929B9}" dt="2024-02-29T01:03:48.766" v="650"/>
          <ac:spMkLst>
            <pc:docMk/>
            <pc:sldMk cId="904744115" sldId="2147477746"/>
            <ac:spMk id="31" creationId="{243CA534-EEB2-CE18-9517-E43D0E0BB102}"/>
          </ac:spMkLst>
        </pc:spChg>
        <pc:spChg chg="add mod">
          <ac:chgData name="ark@pilot44.com" userId="16e3c90d-9867-4d09-987b-c71e20ec31ac" providerId="ADAL" clId="{48593A78-4A2B-CD4D-9AF1-199EF84929B9}" dt="2024-02-29T01:03:48.766" v="650"/>
          <ac:spMkLst>
            <pc:docMk/>
            <pc:sldMk cId="904744115" sldId="2147477746"/>
            <ac:spMk id="32" creationId="{21862972-DC0A-2C28-8249-90650B257BA2}"/>
          </ac:spMkLst>
        </pc:spChg>
        <pc:spChg chg="add mod">
          <ac:chgData name="ark@pilot44.com" userId="16e3c90d-9867-4d09-987b-c71e20ec31ac" providerId="ADAL" clId="{48593A78-4A2B-CD4D-9AF1-199EF84929B9}" dt="2024-02-29T01:03:48.766" v="650"/>
          <ac:spMkLst>
            <pc:docMk/>
            <pc:sldMk cId="904744115" sldId="2147477746"/>
            <ac:spMk id="33" creationId="{D9D7DBCA-40FC-D1A1-E053-7C7A1F05B80E}"/>
          </ac:spMkLst>
        </pc:spChg>
        <pc:spChg chg="add mod">
          <ac:chgData name="ark@pilot44.com" userId="16e3c90d-9867-4d09-987b-c71e20ec31ac" providerId="ADAL" clId="{48593A78-4A2B-CD4D-9AF1-199EF84929B9}" dt="2024-02-29T01:03:48.766" v="650"/>
          <ac:spMkLst>
            <pc:docMk/>
            <pc:sldMk cId="904744115" sldId="2147477746"/>
            <ac:spMk id="34" creationId="{E30A2D42-1A75-B521-ED9F-A78CDA8900C3}"/>
          </ac:spMkLst>
        </pc:spChg>
        <pc:spChg chg="add mod">
          <ac:chgData name="ark@pilot44.com" userId="16e3c90d-9867-4d09-987b-c71e20ec31ac" providerId="ADAL" clId="{48593A78-4A2B-CD4D-9AF1-199EF84929B9}" dt="2024-02-29T01:03:48.766" v="650"/>
          <ac:spMkLst>
            <pc:docMk/>
            <pc:sldMk cId="904744115" sldId="2147477746"/>
            <ac:spMk id="35" creationId="{2A33D639-323A-C24F-E22C-5D7C04440481}"/>
          </ac:spMkLst>
        </pc:spChg>
        <pc:spChg chg="add mod">
          <ac:chgData name="ark@pilot44.com" userId="16e3c90d-9867-4d09-987b-c71e20ec31ac" providerId="ADAL" clId="{48593A78-4A2B-CD4D-9AF1-199EF84929B9}" dt="2024-02-29T01:03:48.766" v="650"/>
          <ac:spMkLst>
            <pc:docMk/>
            <pc:sldMk cId="904744115" sldId="2147477746"/>
            <ac:spMk id="36" creationId="{9AEDFC9A-135A-1A4D-CAC3-7DE9CB6AAF53}"/>
          </ac:spMkLst>
        </pc:spChg>
        <pc:spChg chg="add mod">
          <ac:chgData name="ark@pilot44.com" userId="16e3c90d-9867-4d09-987b-c71e20ec31ac" providerId="ADAL" clId="{48593A78-4A2B-CD4D-9AF1-199EF84929B9}" dt="2024-02-29T01:03:48.766" v="650"/>
          <ac:spMkLst>
            <pc:docMk/>
            <pc:sldMk cId="904744115" sldId="2147477746"/>
            <ac:spMk id="37" creationId="{9DAB3404-B387-3788-9CDF-FB6932C3F74B}"/>
          </ac:spMkLst>
        </pc:spChg>
        <pc:spChg chg="add mod">
          <ac:chgData name="ark@pilot44.com" userId="16e3c90d-9867-4d09-987b-c71e20ec31ac" providerId="ADAL" clId="{48593A78-4A2B-CD4D-9AF1-199EF84929B9}" dt="2024-02-29T01:03:48.766" v="650"/>
          <ac:spMkLst>
            <pc:docMk/>
            <pc:sldMk cId="904744115" sldId="2147477746"/>
            <ac:spMk id="38" creationId="{0165A7C7-D526-6E72-50D9-E10F332CCA57}"/>
          </ac:spMkLst>
        </pc:spChg>
        <pc:spChg chg="add mod">
          <ac:chgData name="ark@pilot44.com" userId="16e3c90d-9867-4d09-987b-c71e20ec31ac" providerId="ADAL" clId="{48593A78-4A2B-CD4D-9AF1-199EF84929B9}" dt="2024-02-29T01:03:48.766" v="650"/>
          <ac:spMkLst>
            <pc:docMk/>
            <pc:sldMk cId="904744115" sldId="2147477746"/>
            <ac:spMk id="39" creationId="{12756963-A5EA-6D5D-59B2-AC68693B3E13}"/>
          </ac:spMkLst>
        </pc:spChg>
        <pc:spChg chg="add mod">
          <ac:chgData name="ark@pilot44.com" userId="16e3c90d-9867-4d09-987b-c71e20ec31ac" providerId="ADAL" clId="{48593A78-4A2B-CD4D-9AF1-199EF84929B9}" dt="2024-02-29T01:03:48.766" v="650"/>
          <ac:spMkLst>
            <pc:docMk/>
            <pc:sldMk cId="904744115" sldId="2147477746"/>
            <ac:spMk id="40" creationId="{2493BFF1-0AD5-91EB-92A2-88669FF55F6A}"/>
          </ac:spMkLst>
        </pc:spChg>
        <pc:spChg chg="add mod">
          <ac:chgData name="ark@pilot44.com" userId="16e3c90d-9867-4d09-987b-c71e20ec31ac" providerId="ADAL" clId="{48593A78-4A2B-CD4D-9AF1-199EF84929B9}" dt="2024-02-29T01:03:48.766" v="650"/>
          <ac:spMkLst>
            <pc:docMk/>
            <pc:sldMk cId="904744115" sldId="2147477746"/>
            <ac:spMk id="41" creationId="{48E6C914-F9ED-40C6-546D-359C980C3F0B}"/>
          </ac:spMkLst>
        </pc:spChg>
        <pc:spChg chg="add mod">
          <ac:chgData name="ark@pilot44.com" userId="16e3c90d-9867-4d09-987b-c71e20ec31ac" providerId="ADAL" clId="{48593A78-4A2B-CD4D-9AF1-199EF84929B9}" dt="2024-02-29T01:03:48.766" v="650"/>
          <ac:spMkLst>
            <pc:docMk/>
            <pc:sldMk cId="904744115" sldId="2147477746"/>
            <ac:spMk id="42" creationId="{A5F9FC20-0F8B-7943-617F-7241EF3FAC41}"/>
          </ac:spMkLst>
        </pc:spChg>
        <pc:spChg chg="add mod">
          <ac:chgData name="ark@pilot44.com" userId="16e3c90d-9867-4d09-987b-c71e20ec31ac" providerId="ADAL" clId="{48593A78-4A2B-CD4D-9AF1-199EF84929B9}" dt="2024-02-29T01:03:48.766" v="650"/>
          <ac:spMkLst>
            <pc:docMk/>
            <pc:sldMk cId="904744115" sldId="2147477746"/>
            <ac:spMk id="43" creationId="{C575B68C-0F00-01EC-33F0-8173283E3B93}"/>
          </ac:spMkLst>
        </pc:spChg>
        <pc:spChg chg="add mod">
          <ac:chgData name="ark@pilot44.com" userId="16e3c90d-9867-4d09-987b-c71e20ec31ac" providerId="ADAL" clId="{48593A78-4A2B-CD4D-9AF1-199EF84929B9}" dt="2024-02-29T01:03:48.766" v="650"/>
          <ac:spMkLst>
            <pc:docMk/>
            <pc:sldMk cId="904744115" sldId="2147477746"/>
            <ac:spMk id="44" creationId="{3B92FCBC-58CC-B871-5FF7-E1FC36F79BA3}"/>
          </ac:spMkLst>
        </pc:spChg>
        <pc:spChg chg="add mod">
          <ac:chgData name="ark@pilot44.com" userId="16e3c90d-9867-4d09-987b-c71e20ec31ac" providerId="ADAL" clId="{48593A78-4A2B-CD4D-9AF1-199EF84929B9}" dt="2024-02-29T01:03:48.766" v="650"/>
          <ac:spMkLst>
            <pc:docMk/>
            <pc:sldMk cId="904744115" sldId="2147477746"/>
            <ac:spMk id="45" creationId="{5FFD082D-A95B-6B5A-F5EF-073984BE4DD0}"/>
          </ac:spMkLst>
        </pc:spChg>
        <pc:spChg chg="add mod">
          <ac:chgData name="ark@pilot44.com" userId="16e3c90d-9867-4d09-987b-c71e20ec31ac" providerId="ADAL" clId="{48593A78-4A2B-CD4D-9AF1-199EF84929B9}" dt="2024-02-29T01:03:48.766" v="650"/>
          <ac:spMkLst>
            <pc:docMk/>
            <pc:sldMk cId="904744115" sldId="2147477746"/>
            <ac:spMk id="46" creationId="{682C9ED8-124E-0254-3C3F-692AC102EDC7}"/>
          </ac:spMkLst>
        </pc:spChg>
        <pc:spChg chg="add mod">
          <ac:chgData name="ark@pilot44.com" userId="16e3c90d-9867-4d09-987b-c71e20ec31ac" providerId="ADAL" clId="{48593A78-4A2B-CD4D-9AF1-199EF84929B9}" dt="2024-02-29T01:03:48.766" v="650"/>
          <ac:spMkLst>
            <pc:docMk/>
            <pc:sldMk cId="904744115" sldId="2147477746"/>
            <ac:spMk id="47" creationId="{F4FF553E-02C5-47DD-5635-1F928F944265}"/>
          </ac:spMkLst>
        </pc:spChg>
        <pc:spChg chg="add mod">
          <ac:chgData name="ark@pilot44.com" userId="16e3c90d-9867-4d09-987b-c71e20ec31ac" providerId="ADAL" clId="{48593A78-4A2B-CD4D-9AF1-199EF84929B9}" dt="2024-02-29T01:03:48.766" v="650"/>
          <ac:spMkLst>
            <pc:docMk/>
            <pc:sldMk cId="904744115" sldId="2147477746"/>
            <ac:spMk id="48" creationId="{2A374728-0C7C-70BC-BE15-7BC6EDD56358}"/>
          </ac:spMkLst>
        </pc:spChg>
        <pc:spChg chg="add mod">
          <ac:chgData name="ark@pilot44.com" userId="16e3c90d-9867-4d09-987b-c71e20ec31ac" providerId="ADAL" clId="{48593A78-4A2B-CD4D-9AF1-199EF84929B9}" dt="2024-02-29T01:03:48.766" v="650"/>
          <ac:spMkLst>
            <pc:docMk/>
            <pc:sldMk cId="904744115" sldId="2147477746"/>
            <ac:spMk id="49" creationId="{AE79C696-7FB1-05AC-3807-75DAFF1B3AFC}"/>
          </ac:spMkLst>
        </pc:spChg>
        <pc:spChg chg="add mod">
          <ac:chgData name="ark@pilot44.com" userId="16e3c90d-9867-4d09-987b-c71e20ec31ac" providerId="ADAL" clId="{48593A78-4A2B-CD4D-9AF1-199EF84929B9}" dt="2024-02-29T01:03:48.766" v="650"/>
          <ac:spMkLst>
            <pc:docMk/>
            <pc:sldMk cId="904744115" sldId="2147477746"/>
            <ac:spMk id="50" creationId="{ADBE5A8E-F21F-B4C8-D4C2-667DE5FF6A42}"/>
          </ac:spMkLst>
        </pc:spChg>
        <pc:spChg chg="add mod">
          <ac:chgData name="ark@pilot44.com" userId="16e3c90d-9867-4d09-987b-c71e20ec31ac" providerId="ADAL" clId="{48593A78-4A2B-CD4D-9AF1-199EF84929B9}" dt="2024-02-29T01:03:48.766" v="650"/>
          <ac:spMkLst>
            <pc:docMk/>
            <pc:sldMk cId="904744115" sldId="2147477746"/>
            <ac:spMk id="51" creationId="{D43EA9A8-8D98-976A-5F9C-B83AF986B846}"/>
          </ac:spMkLst>
        </pc:spChg>
        <pc:spChg chg="add mod">
          <ac:chgData name="ark@pilot44.com" userId="16e3c90d-9867-4d09-987b-c71e20ec31ac" providerId="ADAL" clId="{48593A78-4A2B-CD4D-9AF1-199EF84929B9}" dt="2024-02-29T01:03:48.766" v="650"/>
          <ac:spMkLst>
            <pc:docMk/>
            <pc:sldMk cId="904744115" sldId="2147477746"/>
            <ac:spMk id="52" creationId="{FBC305CD-8EC8-6D31-159B-CAFF96B76815}"/>
          </ac:spMkLst>
        </pc:spChg>
        <pc:spChg chg="add mod">
          <ac:chgData name="ark@pilot44.com" userId="16e3c90d-9867-4d09-987b-c71e20ec31ac" providerId="ADAL" clId="{48593A78-4A2B-CD4D-9AF1-199EF84929B9}" dt="2024-02-29T01:03:48.766" v="650"/>
          <ac:spMkLst>
            <pc:docMk/>
            <pc:sldMk cId="904744115" sldId="2147477746"/>
            <ac:spMk id="53" creationId="{545DBE08-EF05-53BA-72E4-261FA05297E8}"/>
          </ac:spMkLst>
        </pc:spChg>
        <pc:spChg chg="add mod">
          <ac:chgData name="ark@pilot44.com" userId="16e3c90d-9867-4d09-987b-c71e20ec31ac" providerId="ADAL" clId="{48593A78-4A2B-CD4D-9AF1-199EF84929B9}" dt="2024-02-29T01:03:48.766" v="650"/>
          <ac:spMkLst>
            <pc:docMk/>
            <pc:sldMk cId="904744115" sldId="2147477746"/>
            <ac:spMk id="54" creationId="{443EDBDE-0E8E-C78A-331D-625DD8E0C183}"/>
          </ac:spMkLst>
        </pc:spChg>
        <pc:spChg chg="add mod">
          <ac:chgData name="ark@pilot44.com" userId="16e3c90d-9867-4d09-987b-c71e20ec31ac" providerId="ADAL" clId="{48593A78-4A2B-CD4D-9AF1-199EF84929B9}" dt="2024-02-29T01:03:48.766" v="650"/>
          <ac:spMkLst>
            <pc:docMk/>
            <pc:sldMk cId="904744115" sldId="2147477746"/>
            <ac:spMk id="55" creationId="{AD904E60-5E0D-8304-4E83-DBF4D12B965B}"/>
          </ac:spMkLst>
        </pc:spChg>
        <pc:spChg chg="add mod">
          <ac:chgData name="ark@pilot44.com" userId="16e3c90d-9867-4d09-987b-c71e20ec31ac" providerId="ADAL" clId="{48593A78-4A2B-CD4D-9AF1-199EF84929B9}" dt="2024-02-29T01:03:48.766" v="650"/>
          <ac:spMkLst>
            <pc:docMk/>
            <pc:sldMk cId="904744115" sldId="2147477746"/>
            <ac:spMk id="56" creationId="{B5AB6A5D-F981-B760-1C23-5FB8C4244184}"/>
          </ac:spMkLst>
        </pc:spChg>
        <pc:spChg chg="add mod">
          <ac:chgData name="ark@pilot44.com" userId="16e3c90d-9867-4d09-987b-c71e20ec31ac" providerId="ADAL" clId="{48593A78-4A2B-CD4D-9AF1-199EF84929B9}" dt="2024-02-29T01:03:48.766" v="650"/>
          <ac:spMkLst>
            <pc:docMk/>
            <pc:sldMk cId="904744115" sldId="2147477746"/>
            <ac:spMk id="57" creationId="{EB5C2091-F937-BC92-03CF-B637B5DC3FCF}"/>
          </ac:spMkLst>
        </pc:spChg>
        <pc:spChg chg="add mod">
          <ac:chgData name="ark@pilot44.com" userId="16e3c90d-9867-4d09-987b-c71e20ec31ac" providerId="ADAL" clId="{48593A78-4A2B-CD4D-9AF1-199EF84929B9}" dt="2024-02-29T01:03:48.766" v="650"/>
          <ac:spMkLst>
            <pc:docMk/>
            <pc:sldMk cId="904744115" sldId="2147477746"/>
            <ac:spMk id="58" creationId="{6010BAD1-8D4F-C67B-69B5-651CDE97A3DD}"/>
          </ac:spMkLst>
        </pc:spChg>
        <pc:spChg chg="add mod">
          <ac:chgData name="ark@pilot44.com" userId="16e3c90d-9867-4d09-987b-c71e20ec31ac" providerId="ADAL" clId="{48593A78-4A2B-CD4D-9AF1-199EF84929B9}" dt="2024-02-29T01:03:48.766" v="650"/>
          <ac:spMkLst>
            <pc:docMk/>
            <pc:sldMk cId="904744115" sldId="2147477746"/>
            <ac:spMk id="59" creationId="{2D05A22F-7E30-83DA-3B48-D1C9D2ACA0AE}"/>
          </ac:spMkLst>
        </pc:spChg>
        <pc:spChg chg="add mod">
          <ac:chgData name="ark@pilot44.com" userId="16e3c90d-9867-4d09-987b-c71e20ec31ac" providerId="ADAL" clId="{48593A78-4A2B-CD4D-9AF1-199EF84929B9}" dt="2024-02-29T01:03:48.766" v="650"/>
          <ac:spMkLst>
            <pc:docMk/>
            <pc:sldMk cId="904744115" sldId="2147477746"/>
            <ac:spMk id="60" creationId="{51D09E85-DAB1-4756-A8DD-ED496D9C2615}"/>
          </ac:spMkLst>
        </pc:spChg>
        <pc:spChg chg="add mod">
          <ac:chgData name="ark@pilot44.com" userId="16e3c90d-9867-4d09-987b-c71e20ec31ac" providerId="ADAL" clId="{48593A78-4A2B-CD4D-9AF1-199EF84929B9}" dt="2024-02-29T01:03:48.766" v="650"/>
          <ac:spMkLst>
            <pc:docMk/>
            <pc:sldMk cId="904744115" sldId="2147477746"/>
            <ac:spMk id="61" creationId="{639BF635-0365-00D7-3943-DB9250EB6491}"/>
          </ac:spMkLst>
        </pc:spChg>
        <pc:spChg chg="add mod">
          <ac:chgData name="ark@pilot44.com" userId="16e3c90d-9867-4d09-987b-c71e20ec31ac" providerId="ADAL" clId="{48593A78-4A2B-CD4D-9AF1-199EF84929B9}" dt="2024-02-29T01:03:48.766" v="650"/>
          <ac:spMkLst>
            <pc:docMk/>
            <pc:sldMk cId="904744115" sldId="2147477746"/>
            <ac:spMk id="62" creationId="{CDB5639D-F7F0-39F5-0EE9-006593DEE8A6}"/>
          </ac:spMkLst>
        </pc:spChg>
        <pc:spChg chg="add mod">
          <ac:chgData name="ark@pilot44.com" userId="16e3c90d-9867-4d09-987b-c71e20ec31ac" providerId="ADAL" clId="{48593A78-4A2B-CD4D-9AF1-199EF84929B9}" dt="2024-02-29T01:03:48.766" v="650"/>
          <ac:spMkLst>
            <pc:docMk/>
            <pc:sldMk cId="904744115" sldId="2147477746"/>
            <ac:spMk id="63" creationId="{1142FFEC-A5EA-00DE-5069-63A984B4DC24}"/>
          </ac:spMkLst>
        </pc:spChg>
        <pc:spChg chg="add del mod">
          <ac:chgData name="ark@pilot44.com" userId="16e3c90d-9867-4d09-987b-c71e20ec31ac" providerId="ADAL" clId="{48593A78-4A2B-CD4D-9AF1-199EF84929B9}" dt="2024-02-29T01:06:16.772" v="734" actId="21"/>
          <ac:spMkLst>
            <pc:docMk/>
            <pc:sldMk cId="904744115" sldId="2147477746"/>
            <ac:spMk id="64" creationId="{0141FBFB-3C57-4161-B346-7E0559A46456}"/>
          </ac:spMkLst>
        </pc:spChg>
        <pc:spChg chg="add del mod">
          <ac:chgData name="ark@pilot44.com" userId="16e3c90d-9867-4d09-987b-c71e20ec31ac" providerId="ADAL" clId="{48593A78-4A2B-CD4D-9AF1-199EF84929B9}" dt="2024-02-29T01:06:16.772" v="734" actId="21"/>
          <ac:spMkLst>
            <pc:docMk/>
            <pc:sldMk cId="904744115" sldId="2147477746"/>
            <ac:spMk id="65" creationId="{3597CAA7-9C83-179D-3445-9AE067D58A14}"/>
          </ac:spMkLst>
        </pc:spChg>
        <pc:spChg chg="add mod">
          <ac:chgData name="ark@pilot44.com" userId="16e3c90d-9867-4d09-987b-c71e20ec31ac" providerId="ADAL" clId="{48593A78-4A2B-CD4D-9AF1-199EF84929B9}" dt="2024-02-29T01:03:48.766" v="650"/>
          <ac:spMkLst>
            <pc:docMk/>
            <pc:sldMk cId="904744115" sldId="2147477746"/>
            <ac:spMk id="66" creationId="{5A8FFB65-4B61-E28E-108F-FDE0795F438E}"/>
          </ac:spMkLst>
        </pc:spChg>
        <pc:spChg chg="add mod">
          <ac:chgData name="ark@pilot44.com" userId="16e3c90d-9867-4d09-987b-c71e20ec31ac" providerId="ADAL" clId="{48593A78-4A2B-CD4D-9AF1-199EF84929B9}" dt="2024-02-29T01:03:48.766" v="650"/>
          <ac:spMkLst>
            <pc:docMk/>
            <pc:sldMk cId="904744115" sldId="2147477746"/>
            <ac:spMk id="67" creationId="{DB63E240-7F11-A522-6327-C44E7212FF54}"/>
          </ac:spMkLst>
        </pc:spChg>
        <pc:spChg chg="add del mod">
          <ac:chgData name="ark@pilot44.com" userId="16e3c90d-9867-4d09-987b-c71e20ec31ac" providerId="ADAL" clId="{48593A78-4A2B-CD4D-9AF1-199EF84929B9}" dt="2024-02-29T01:20:01.962" v="783" actId="21"/>
          <ac:spMkLst>
            <pc:docMk/>
            <pc:sldMk cId="904744115" sldId="2147477746"/>
            <ac:spMk id="72" creationId="{44AFE313-EC0A-9E4D-76FA-58E07AFA4CC6}"/>
          </ac:spMkLst>
        </pc:spChg>
        <pc:spChg chg="add mod">
          <ac:chgData name="ark@pilot44.com" userId="16e3c90d-9867-4d09-987b-c71e20ec31ac" providerId="ADAL" clId="{48593A78-4A2B-CD4D-9AF1-199EF84929B9}" dt="2024-02-29T01:03:48.766" v="650"/>
          <ac:spMkLst>
            <pc:docMk/>
            <pc:sldMk cId="904744115" sldId="2147477746"/>
            <ac:spMk id="73" creationId="{BDB2B1BA-91CD-B651-ECDB-4750AD1D3872}"/>
          </ac:spMkLst>
        </pc:spChg>
        <pc:spChg chg="add mod">
          <ac:chgData name="ark@pilot44.com" userId="16e3c90d-9867-4d09-987b-c71e20ec31ac" providerId="ADAL" clId="{48593A78-4A2B-CD4D-9AF1-199EF84929B9}" dt="2024-02-29T01:03:48.766" v="650"/>
          <ac:spMkLst>
            <pc:docMk/>
            <pc:sldMk cId="904744115" sldId="2147477746"/>
            <ac:spMk id="74" creationId="{C9010D4D-4AC9-9250-5F8C-2393A0946375}"/>
          </ac:spMkLst>
        </pc:spChg>
        <pc:spChg chg="add mod">
          <ac:chgData name="ark@pilot44.com" userId="16e3c90d-9867-4d09-987b-c71e20ec31ac" providerId="ADAL" clId="{48593A78-4A2B-CD4D-9AF1-199EF84929B9}" dt="2024-02-29T01:03:48.766" v="650"/>
          <ac:spMkLst>
            <pc:docMk/>
            <pc:sldMk cId="904744115" sldId="2147477746"/>
            <ac:spMk id="76" creationId="{CA01F5D6-8CC7-ED1E-7731-E23973720E67}"/>
          </ac:spMkLst>
        </pc:spChg>
        <pc:spChg chg="add mod">
          <ac:chgData name="ark@pilot44.com" userId="16e3c90d-9867-4d09-987b-c71e20ec31ac" providerId="ADAL" clId="{48593A78-4A2B-CD4D-9AF1-199EF84929B9}" dt="2024-02-29T01:03:48.766" v="650"/>
          <ac:spMkLst>
            <pc:docMk/>
            <pc:sldMk cId="904744115" sldId="2147477746"/>
            <ac:spMk id="77" creationId="{F51FD2D6-0718-3A22-4167-448A4E7582CF}"/>
          </ac:spMkLst>
        </pc:spChg>
        <pc:spChg chg="add mod">
          <ac:chgData name="ark@pilot44.com" userId="16e3c90d-9867-4d09-987b-c71e20ec31ac" providerId="ADAL" clId="{48593A78-4A2B-CD4D-9AF1-199EF84929B9}" dt="2024-02-29T01:03:48.766" v="650"/>
          <ac:spMkLst>
            <pc:docMk/>
            <pc:sldMk cId="904744115" sldId="2147477746"/>
            <ac:spMk id="78" creationId="{94A93B07-5FF6-8273-AE48-442E77B71D6B}"/>
          </ac:spMkLst>
        </pc:spChg>
        <pc:spChg chg="mod">
          <ac:chgData name="ark@pilot44.com" userId="16e3c90d-9867-4d09-987b-c71e20ec31ac" providerId="ADAL" clId="{48593A78-4A2B-CD4D-9AF1-199EF84929B9}" dt="2024-02-29T01:03:48.766" v="650"/>
          <ac:spMkLst>
            <pc:docMk/>
            <pc:sldMk cId="904744115" sldId="2147477746"/>
            <ac:spMk id="106" creationId="{423A976F-BC56-CDA7-2ADF-9E144FB0B5F2}"/>
          </ac:spMkLst>
        </pc:spChg>
        <pc:spChg chg="mod">
          <ac:chgData name="ark@pilot44.com" userId="16e3c90d-9867-4d09-987b-c71e20ec31ac" providerId="ADAL" clId="{48593A78-4A2B-CD4D-9AF1-199EF84929B9}" dt="2024-02-29T01:03:48.766" v="650"/>
          <ac:spMkLst>
            <pc:docMk/>
            <pc:sldMk cId="904744115" sldId="2147477746"/>
            <ac:spMk id="107" creationId="{02FE0C13-5EA9-50F9-C872-6063B501E447}"/>
          </ac:spMkLst>
        </pc:spChg>
        <pc:spChg chg="mod">
          <ac:chgData name="ark@pilot44.com" userId="16e3c90d-9867-4d09-987b-c71e20ec31ac" providerId="ADAL" clId="{48593A78-4A2B-CD4D-9AF1-199EF84929B9}" dt="2024-02-29T01:03:48.766" v="650"/>
          <ac:spMkLst>
            <pc:docMk/>
            <pc:sldMk cId="904744115" sldId="2147477746"/>
            <ac:spMk id="108" creationId="{BF4A3379-7845-7A57-791A-3677C800DA2B}"/>
          </ac:spMkLst>
        </pc:spChg>
        <pc:spChg chg="mod">
          <ac:chgData name="ark@pilot44.com" userId="16e3c90d-9867-4d09-987b-c71e20ec31ac" providerId="ADAL" clId="{48593A78-4A2B-CD4D-9AF1-199EF84929B9}" dt="2024-02-29T01:03:48.766" v="650"/>
          <ac:spMkLst>
            <pc:docMk/>
            <pc:sldMk cId="904744115" sldId="2147477746"/>
            <ac:spMk id="109" creationId="{C034825D-DEA3-9EFD-BAFE-2E02E215DA71}"/>
          </ac:spMkLst>
        </pc:spChg>
        <pc:spChg chg="mod">
          <ac:chgData name="ark@pilot44.com" userId="16e3c90d-9867-4d09-987b-c71e20ec31ac" providerId="ADAL" clId="{48593A78-4A2B-CD4D-9AF1-199EF84929B9}" dt="2024-02-29T01:03:48.766" v="650"/>
          <ac:spMkLst>
            <pc:docMk/>
            <pc:sldMk cId="904744115" sldId="2147477746"/>
            <ac:spMk id="110" creationId="{2C0BFA17-554D-7643-ADFD-B548AFA5A812}"/>
          </ac:spMkLst>
        </pc:spChg>
        <pc:spChg chg="mod">
          <ac:chgData name="ark@pilot44.com" userId="16e3c90d-9867-4d09-987b-c71e20ec31ac" providerId="ADAL" clId="{48593A78-4A2B-CD4D-9AF1-199EF84929B9}" dt="2024-02-29T01:03:48.766" v="650"/>
          <ac:spMkLst>
            <pc:docMk/>
            <pc:sldMk cId="904744115" sldId="2147477746"/>
            <ac:spMk id="111" creationId="{1EBEDB07-0279-A5F0-AF58-9EA7029E73ED}"/>
          </ac:spMkLst>
        </pc:spChg>
        <pc:spChg chg="mod">
          <ac:chgData name="ark@pilot44.com" userId="16e3c90d-9867-4d09-987b-c71e20ec31ac" providerId="ADAL" clId="{48593A78-4A2B-CD4D-9AF1-199EF84929B9}" dt="2024-02-29T01:03:48.766" v="650"/>
          <ac:spMkLst>
            <pc:docMk/>
            <pc:sldMk cId="904744115" sldId="2147477746"/>
            <ac:spMk id="112" creationId="{B2CA43C9-C97D-EA63-017B-CADDC4392859}"/>
          </ac:spMkLst>
        </pc:spChg>
        <pc:spChg chg="mod">
          <ac:chgData name="ark@pilot44.com" userId="16e3c90d-9867-4d09-987b-c71e20ec31ac" providerId="ADAL" clId="{48593A78-4A2B-CD4D-9AF1-199EF84929B9}" dt="2024-02-29T01:03:48.766" v="650"/>
          <ac:spMkLst>
            <pc:docMk/>
            <pc:sldMk cId="904744115" sldId="2147477746"/>
            <ac:spMk id="113" creationId="{15C2504A-B179-CA09-DAFF-1F0B56C8B87B}"/>
          </ac:spMkLst>
        </pc:spChg>
        <pc:spChg chg="mod">
          <ac:chgData name="ark@pilot44.com" userId="16e3c90d-9867-4d09-987b-c71e20ec31ac" providerId="ADAL" clId="{48593A78-4A2B-CD4D-9AF1-199EF84929B9}" dt="2024-02-29T01:03:48.766" v="650"/>
          <ac:spMkLst>
            <pc:docMk/>
            <pc:sldMk cId="904744115" sldId="2147477746"/>
            <ac:spMk id="114" creationId="{6D5A45BB-CFFF-B995-DC9E-EC734C13D13E}"/>
          </ac:spMkLst>
        </pc:spChg>
        <pc:spChg chg="mod">
          <ac:chgData name="ark@pilot44.com" userId="16e3c90d-9867-4d09-987b-c71e20ec31ac" providerId="ADAL" clId="{48593A78-4A2B-CD4D-9AF1-199EF84929B9}" dt="2024-02-29T01:03:48.766" v="650"/>
          <ac:spMkLst>
            <pc:docMk/>
            <pc:sldMk cId="904744115" sldId="2147477746"/>
            <ac:spMk id="115" creationId="{F0D1D6FA-93E9-880F-A31F-B688A91CD687}"/>
          </ac:spMkLst>
        </pc:spChg>
        <pc:spChg chg="add mod">
          <ac:chgData name="ark@pilot44.com" userId="16e3c90d-9867-4d09-987b-c71e20ec31ac" providerId="ADAL" clId="{48593A78-4A2B-CD4D-9AF1-199EF84929B9}" dt="2024-02-29T01:05:06.747" v="728" actId="207"/>
          <ac:spMkLst>
            <pc:docMk/>
            <pc:sldMk cId="904744115" sldId="2147477746"/>
            <ac:spMk id="116" creationId="{F9258084-A631-DE44-D678-259A05713CD4}"/>
          </ac:spMkLst>
        </pc:spChg>
        <pc:spChg chg="add mod">
          <ac:chgData name="ark@pilot44.com" userId="16e3c90d-9867-4d09-987b-c71e20ec31ac" providerId="ADAL" clId="{48593A78-4A2B-CD4D-9AF1-199EF84929B9}" dt="2024-02-29T01:05:06.747" v="728" actId="207"/>
          <ac:spMkLst>
            <pc:docMk/>
            <pc:sldMk cId="904744115" sldId="2147477746"/>
            <ac:spMk id="117" creationId="{0668B2A5-BDE9-51B8-4EEC-C3743732B85D}"/>
          </ac:spMkLst>
        </pc:spChg>
        <pc:spChg chg="add mod">
          <ac:chgData name="ark@pilot44.com" userId="16e3c90d-9867-4d09-987b-c71e20ec31ac" providerId="ADAL" clId="{48593A78-4A2B-CD4D-9AF1-199EF84929B9}" dt="2024-02-29T01:19:54.741" v="782" actId="14100"/>
          <ac:spMkLst>
            <pc:docMk/>
            <pc:sldMk cId="904744115" sldId="2147477746"/>
            <ac:spMk id="118" creationId="{C7BA4C98-267A-E0A9-4B89-49EDB7AB3FEE}"/>
          </ac:spMkLst>
        </pc:spChg>
        <pc:spChg chg="add del mod">
          <ac:chgData name="ark@pilot44.com" userId="16e3c90d-9867-4d09-987b-c71e20ec31ac" providerId="ADAL" clId="{48593A78-4A2B-CD4D-9AF1-199EF84929B9}" dt="2024-02-29T01:08:21.591" v="743" actId="478"/>
          <ac:spMkLst>
            <pc:docMk/>
            <pc:sldMk cId="904744115" sldId="2147477746"/>
            <ac:spMk id="119" creationId="{91E256A8-B9F5-C1A2-4120-2AE2BAF04AEE}"/>
          </ac:spMkLst>
        </pc:spChg>
        <pc:spChg chg="add mod">
          <ac:chgData name="ark@pilot44.com" userId="16e3c90d-9867-4d09-987b-c71e20ec31ac" providerId="ADAL" clId="{48593A78-4A2B-CD4D-9AF1-199EF84929B9}" dt="2024-02-29T01:20:46.021" v="790" actId="14100"/>
          <ac:spMkLst>
            <pc:docMk/>
            <pc:sldMk cId="904744115" sldId="2147477746"/>
            <ac:spMk id="120" creationId="{F9BE119A-5056-3743-E5EE-0F757BC58231}"/>
          </ac:spMkLst>
        </pc:spChg>
        <pc:spChg chg="add mod">
          <ac:chgData name="ark@pilot44.com" userId="16e3c90d-9867-4d09-987b-c71e20ec31ac" providerId="ADAL" clId="{48593A78-4A2B-CD4D-9AF1-199EF84929B9}" dt="2024-02-29T01:06:33.803" v="741" actId="207"/>
          <ac:spMkLst>
            <pc:docMk/>
            <pc:sldMk cId="904744115" sldId="2147477746"/>
            <ac:spMk id="121" creationId="{B88530A7-E7D8-4CE1-6AFC-4C87285079C7}"/>
          </ac:spMkLst>
        </pc:spChg>
        <pc:spChg chg="add mod">
          <ac:chgData name="ark@pilot44.com" userId="16e3c90d-9867-4d09-987b-c71e20ec31ac" providerId="ADAL" clId="{48593A78-4A2B-CD4D-9AF1-199EF84929B9}" dt="2024-02-29T01:21:00.394" v="791" actId="1076"/>
          <ac:spMkLst>
            <pc:docMk/>
            <pc:sldMk cId="904744115" sldId="2147477746"/>
            <ac:spMk id="122" creationId="{301592D7-1017-5CA0-6924-2F228A4BEA8B}"/>
          </ac:spMkLst>
        </pc:spChg>
        <pc:spChg chg="add del mod">
          <ac:chgData name="ark@pilot44.com" userId="16e3c90d-9867-4d09-987b-c71e20ec31ac" providerId="ADAL" clId="{48593A78-4A2B-CD4D-9AF1-199EF84929B9}" dt="2024-02-29T01:09:18.989" v="755" actId="478"/>
          <ac:spMkLst>
            <pc:docMk/>
            <pc:sldMk cId="904744115" sldId="2147477746"/>
            <ac:spMk id="123" creationId="{7934FE26-F866-3D9B-3BAD-E82FA4D89B4E}"/>
          </ac:spMkLst>
        </pc:spChg>
        <pc:spChg chg="add mod">
          <ac:chgData name="ark@pilot44.com" userId="16e3c90d-9867-4d09-987b-c71e20ec31ac" providerId="ADAL" clId="{48593A78-4A2B-CD4D-9AF1-199EF84929B9}" dt="2024-02-29T01:20:29.978" v="787" actId="167"/>
          <ac:spMkLst>
            <pc:docMk/>
            <pc:sldMk cId="904744115" sldId="2147477746"/>
            <ac:spMk id="126" creationId="{1DFAEB50-9D1D-BEA7-D43E-171D22FB03D2}"/>
          </ac:spMkLst>
        </pc:spChg>
        <pc:grpChg chg="add mod">
          <ac:chgData name="ark@pilot44.com" userId="16e3c90d-9867-4d09-987b-c71e20ec31ac" providerId="ADAL" clId="{48593A78-4A2B-CD4D-9AF1-199EF84929B9}" dt="2024-02-29T01:03:48.766" v="650"/>
          <ac:grpSpMkLst>
            <pc:docMk/>
            <pc:sldMk cId="904744115" sldId="2147477746"/>
            <ac:grpSpMk id="79" creationId="{6D8E4C71-2AB3-5EC1-4482-8598403AF2FA}"/>
          </ac:grpSpMkLst>
        </pc:grpChg>
        <pc:grpChg chg="mod">
          <ac:chgData name="ark@pilot44.com" userId="16e3c90d-9867-4d09-987b-c71e20ec31ac" providerId="ADAL" clId="{48593A78-4A2B-CD4D-9AF1-199EF84929B9}" dt="2024-02-29T01:03:48.766" v="650"/>
          <ac:grpSpMkLst>
            <pc:docMk/>
            <pc:sldMk cId="904744115" sldId="2147477746"/>
            <ac:grpSpMk id="80" creationId="{6A2D70E9-C436-F995-EFF5-7B4418668965}"/>
          </ac:grpSpMkLst>
        </pc:grpChg>
        <pc:grpChg chg="mod">
          <ac:chgData name="ark@pilot44.com" userId="16e3c90d-9867-4d09-987b-c71e20ec31ac" providerId="ADAL" clId="{48593A78-4A2B-CD4D-9AF1-199EF84929B9}" dt="2024-02-29T01:03:48.766" v="650"/>
          <ac:grpSpMkLst>
            <pc:docMk/>
            <pc:sldMk cId="904744115" sldId="2147477746"/>
            <ac:grpSpMk id="102" creationId="{C1D21BFD-3A44-A3DA-2114-79F0389AD56E}"/>
          </ac:grpSpMkLst>
        </pc:grpChg>
        <pc:grpChg chg="mod">
          <ac:chgData name="ark@pilot44.com" userId="16e3c90d-9867-4d09-987b-c71e20ec31ac" providerId="ADAL" clId="{48593A78-4A2B-CD4D-9AF1-199EF84929B9}" dt="2024-02-29T01:03:48.766" v="650"/>
          <ac:grpSpMkLst>
            <pc:docMk/>
            <pc:sldMk cId="904744115" sldId="2147477746"/>
            <ac:grpSpMk id="103" creationId="{1B34791C-5EA0-55D9-5536-BD295054A10F}"/>
          </ac:grpSpMkLst>
        </pc:grpChg>
        <pc:grpChg chg="mod">
          <ac:chgData name="ark@pilot44.com" userId="16e3c90d-9867-4d09-987b-c71e20ec31ac" providerId="ADAL" clId="{48593A78-4A2B-CD4D-9AF1-199EF84929B9}" dt="2024-02-29T01:03:48.766" v="650"/>
          <ac:grpSpMkLst>
            <pc:docMk/>
            <pc:sldMk cId="904744115" sldId="2147477746"/>
            <ac:grpSpMk id="104" creationId="{ACB36892-845F-B778-D192-B98B9FFDFEAB}"/>
          </ac:grpSpMkLst>
        </pc:grpChg>
        <pc:grpChg chg="mod">
          <ac:chgData name="ark@pilot44.com" userId="16e3c90d-9867-4d09-987b-c71e20ec31ac" providerId="ADAL" clId="{48593A78-4A2B-CD4D-9AF1-199EF84929B9}" dt="2024-02-29T01:03:48.766" v="650"/>
          <ac:grpSpMkLst>
            <pc:docMk/>
            <pc:sldMk cId="904744115" sldId="2147477746"/>
            <ac:grpSpMk id="105" creationId="{349B749B-9E48-9FE1-E360-BE72E9EB8BC1}"/>
          </ac:grpSpMkLst>
        </pc:grpChg>
        <pc:picChg chg="add mod">
          <ac:chgData name="ark@pilot44.com" userId="16e3c90d-9867-4d09-987b-c71e20ec31ac" providerId="ADAL" clId="{48593A78-4A2B-CD4D-9AF1-199EF84929B9}" dt="2024-02-29T01:21:00.394" v="791" actId="1076"/>
          <ac:picMkLst>
            <pc:docMk/>
            <pc:sldMk cId="904744115" sldId="2147477746"/>
            <ac:picMk id="125" creationId="{CAE05412-AA61-0871-0A20-6326BE74CEB9}"/>
          </ac:picMkLst>
        </pc:picChg>
        <pc:picChg chg="mod">
          <ac:chgData name="ark@pilot44.com" userId="16e3c90d-9867-4d09-987b-c71e20ec31ac" providerId="ADAL" clId="{48593A78-4A2B-CD4D-9AF1-199EF84929B9}" dt="2024-02-29T02:09:04.957" v="1272" actId="1038"/>
          <ac:picMkLst>
            <pc:docMk/>
            <pc:sldMk cId="904744115" sldId="2147477746"/>
            <ac:picMk id="129" creationId="{BF2F7D57-693C-EBC6-05D9-FCDB95D66662}"/>
          </ac:picMkLst>
        </pc:picChg>
        <pc:cxnChg chg="add mod">
          <ac:chgData name="ark@pilot44.com" userId="16e3c90d-9867-4d09-987b-c71e20ec31ac" providerId="ADAL" clId="{48593A78-4A2B-CD4D-9AF1-199EF84929B9}" dt="2024-02-29T01:20:36.268" v="788" actId="167"/>
          <ac:cxnSpMkLst>
            <pc:docMk/>
            <pc:sldMk cId="904744115" sldId="2147477746"/>
            <ac:cxnSpMk id="4" creationId="{114C08C6-1A8B-B34B-7C5C-E164B7AB4910}"/>
          </ac:cxnSpMkLst>
        </pc:cxnChg>
        <pc:cxnChg chg="add mod">
          <ac:chgData name="ark@pilot44.com" userId="16e3c90d-9867-4d09-987b-c71e20ec31ac" providerId="ADAL" clId="{48593A78-4A2B-CD4D-9AF1-199EF84929B9}" dt="2024-02-29T01:03:48.766" v="650"/>
          <ac:cxnSpMkLst>
            <pc:docMk/>
            <pc:sldMk cId="904744115" sldId="2147477746"/>
            <ac:cxnSpMk id="5" creationId="{6C3B7E81-D96C-91CD-25C2-F7035A0750BA}"/>
          </ac:cxnSpMkLst>
        </pc:cxnChg>
        <pc:cxnChg chg="add mod">
          <ac:chgData name="ark@pilot44.com" userId="16e3c90d-9867-4d09-987b-c71e20ec31ac" providerId="ADAL" clId="{48593A78-4A2B-CD4D-9AF1-199EF84929B9}" dt="2024-02-29T01:03:48.766" v="650"/>
          <ac:cxnSpMkLst>
            <pc:docMk/>
            <pc:sldMk cId="904744115" sldId="2147477746"/>
            <ac:cxnSpMk id="68" creationId="{AA669983-C986-E9D6-0214-F5ED54339D58}"/>
          </ac:cxnSpMkLst>
        </pc:cxnChg>
        <pc:cxnChg chg="add mod">
          <ac:chgData name="ark@pilot44.com" userId="16e3c90d-9867-4d09-987b-c71e20ec31ac" providerId="ADAL" clId="{48593A78-4A2B-CD4D-9AF1-199EF84929B9}" dt="2024-02-29T01:03:48.766" v="650"/>
          <ac:cxnSpMkLst>
            <pc:docMk/>
            <pc:sldMk cId="904744115" sldId="2147477746"/>
            <ac:cxnSpMk id="69" creationId="{B5F1A222-2659-B853-9BC3-8446F687240D}"/>
          </ac:cxnSpMkLst>
        </pc:cxnChg>
        <pc:cxnChg chg="add mod">
          <ac:chgData name="ark@pilot44.com" userId="16e3c90d-9867-4d09-987b-c71e20ec31ac" providerId="ADAL" clId="{48593A78-4A2B-CD4D-9AF1-199EF84929B9}" dt="2024-02-29T01:03:48.766" v="650"/>
          <ac:cxnSpMkLst>
            <pc:docMk/>
            <pc:sldMk cId="904744115" sldId="2147477746"/>
            <ac:cxnSpMk id="70" creationId="{520A8108-46AB-B11E-B325-4DD7F0F4A36B}"/>
          </ac:cxnSpMkLst>
        </pc:cxnChg>
        <pc:cxnChg chg="add mod">
          <ac:chgData name="ark@pilot44.com" userId="16e3c90d-9867-4d09-987b-c71e20ec31ac" providerId="ADAL" clId="{48593A78-4A2B-CD4D-9AF1-199EF84929B9}" dt="2024-02-29T01:03:48.766" v="650"/>
          <ac:cxnSpMkLst>
            <pc:docMk/>
            <pc:sldMk cId="904744115" sldId="2147477746"/>
            <ac:cxnSpMk id="71" creationId="{51EFB290-C4C9-B2FD-3C4C-C6CD6C356A98}"/>
          </ac:cxnSpMkLst>
        </pc:cxnChg>
        <pc:cxnChg chg="add mod">
          <ac:chgData name="ark@pilot44.com" userId="16e3c90d-9867-4d09-987b-c71e20ec31ac" providerId="ADAL" clId="{48593A78-4A2B-CD4D-9AF1-199EF84929B9}" dt="2024-02-29T01:03:48.766" v="650"/>
          <ac:cxnSpMkLst>
            <pc:docMk/>
            <pc:sldMk cId="904744115" sldId="2147477746"/>
            <ac:cxnSpMk id="75" creationId="{ED329ED5-E0AD-A39D-E305-D11FFE2D543F}"/>
          </ac:cxnSpMkLst>
        </pc:cxnChg>
        <pc:cxnChg chg="mod">
          <ac:chgData name="ark@pilot44.com" userId="16e3c90d-9867-4d09-987b-c71e20ec31ac" providerId="ADAL" clId="{48593A78-4A2B-CD4D-9AF1-199EF84929B9}" dt="2024-02-29T01:03:48.766" v="650"/>
          <ac:cxnSpMkLst>
            <pc:docMk/>
            <pc:sldMk cId="904744115" sldId="2147477746"/>
            <ac:cxnSpMk id="81" creationId="{4C0B453D-F0BD-3656-6B98-974A00E8FEA2}"/>
          </ac:cxnSpMkLst>
        </pc:cxnChg>
        <pc:cxnChg chg="mod">
          <ac:chgData name="ark@pilot44.com" userId="16e3c90d-9867-4d09-987b-c71e20ec31ac" providerId="ADAL" clId="{48593A78-4A2B-CD4D-9AF1-199EF84929B9}" dt="2024-02-29T01:03:48.766" v="650"/>
          <ac:cxnSpMkLst>
            <pc:docMk/>
            <pc:sldMk cId="904744115" sldId="2147477746"/>
            <ac:cxnSpMk id="82" creationId="{300B758B-79BC-8DF9-10C7-12D6CDF57D28}"/>
          </ac:cxnSpMkLst>
        </pc:cxnChg>
        <pc:cxnChg chg="mod">
          <ac:chgData name="ark@pilot44.com" userId="16e3c90d-9867-4d09-987b-c71e20ec31ac" providerId="ADAL" clId="{48593A78-4A2B-CD4D-9AF1-199EF84929B9}" dt="2024-02-29T01:03:48.766" v="650"/>
          <ac:cxnSpMkLst>
            <pc:docMk/>
            <pc:sldMk cId="904744115" sldId="2147477746"/>
            <ac:cxnSpMk id="83" creationId="{543AB333-CB24-8D6C-088A-F0D064319539}"/>
          </ac:cxnSpMkLst>
        </pc:cxnChg>
        <pc:cxnChg chg="mod">
          <ac:chgData name="ark@pilot44.com" userId="16e3c90d-9867-4d09-987b-c71e20ec31ac" providerId="ADAL" clId="{48593A78-4A2B-CD4D-9AF1-199EF84929B9}" dt="2024-02-29T01:03:48.766" v="650"/>
          <ac:cxnSpMkLst>
            <pc:docMk/>
            <pc:sldMk cId="904744115" sldId="2147477746"/>
            <ac:cxnSpMk id="84" creationId="{E757E207-F80C-E2E5-8801-775E52AD9EE3}"/>
          </ac:cxnSpMkLst>
        </pc:cxnChg>
        <pc:cxnChg chg="mod">
          <ac:chgData name="ark@pilot44.com" userId="16e3c90d-9867-4d09-987b-c71e20ec31ac" providerId="ADAL" clId="{48593A78-4A2B-CD4D-9AF1-199EF84929B9}" dt="2024-02-29T01:03:48.766" v="650"/>
          <ac:cxnSpMkLst>
            <pc:docMk/>
            <pc:sldMk cId="904744115" sldId="2147477746"/>
            <ac:cxnSpMk id="85" creationId="{811035FD-0F85-D772-8041-4B7C4A54BA43}"/>
          </ac:cxnSpMkLst>
        </pc:cxnChg>
        <pc:cxnChg chg="mod">
          <ac:chgData name="ark@pilot44.com" userId="16e3c90d-9867-4d09-987b-c71e20ec31ac" providerId="ADAL" clId="{48593A78-4A2B-CD4D-9AF1-199EF84929B9}" dt="2024-02-29T01:03:48.766" v="650"/>
          <ac:cxnSpMkLst>
            <pc:docMk/>
            <pc:sldMk cId="904744115" sldId="2147477746"/>
            <ac:cxnSpMk id="86" creationId="{6EB4CC3A-3EAF-A0E2-3B7E-B93010E69A56}"/>
          </ac:cxnSpMkLst>
        </pc:cxnChg>
        <pc:cxnChg chg="mod">
          <ac:chgData name="ark@pilot44.com" userId="16e3c90d-9867-4d09-987b-c71e20ec31ac" providerId="ADAL" clId="{48593A78-4A2B-CD4D-9AF1-199EF84929B9}" dt="2024-02-29T01:03:48.766" v="650"/>
          <ac:cxnSpMkLst>
            <pc:docMk/>
            <pc:sldMk cId="904744115" sldId="2147477746"/>
            <ac:cxnSpMk id="87" creationId="{5E9D8115-37A4-BE5F-3E0A-E723192D7F37}"/>
          </ac:cxnSpMkLst>
        </pc:cxnChg>
        <pc:cxnChg chg="mod">
          <ac:chgData name="ark@pilot44.com" userId="16e3c90d-9867-4d09-987b-c71e20ec31ac" providerId="ADAL" clId="{48593A78-4A2B-CD4D-9AF1-199EF84929B9}" dt="2024-02-29T01:03:48.766" v="650"/>
          <ac:cxnSpMkLst>
            <pc:docMk/>
            <pc:sldMk cId="904744115" sldId="2147477746"/>
            <ac:cxnSpMk id="88" creationId="{5FF6F47E-3A75-3F54-BE70-3756D1773D72}"/>
          </ac:cxnSpMkLst>
        </pc:cxnChg>
        <pc:cxnChg chg="mod">
          <ac:chgData name="ark@pilot44.com" userId="16e3c90d-9867-4d09-987b-c71e20ec31ac" providerId="ADAL" clId="{48593A78-4A2B-CD4D-9AF1-199EF84929B9}" dt="2024-02-29T01:03:48.766" v="650"/>
          <ac:cxnSpMkLst>
            <pc:docMk/>
            <pc:sldMk cId="904744115" sldId="2147477746"/>
            <ac:cxnSpMk id="89" creationId="{6D2B107A-1A06-4E60-3C7E-634FFE07E2E4}"/>
          </ac:cxnSpMkLst>
        </pc:cxnChg>
        <pc:cxnChg chg="mod">
          <ac:chgData name="ark@pilot44.com" userId="16e3c90d-9867-4d09-987b-c71e20ec31ac" providerId="ADAL" clId="{48593A78-4A2B-CD4D-9AF1-199EF84929B9}" dt="2024-02-29T01:03:48.766" v="650"/>
          <ac:cxnSpMkLst>
            <pc:docMk/>
            <pc:sldMk cId="904744115" sldId="2147477746"/>
            <ac:cxnSpMk id="90" creationId="{792E2F43-4D18-A340-6918-88EE36BB3C73}"/>
          </ac:cxnSpMkLst>
        </pc:cxnChg>
        <pc:cxnChg chg="mod">
          <ac:chgData name="ark@pilot44.com" userId="16e3c90d-9867-4d09-987b-c71e20ec31ac" providerId="ADAL" clId="{48593A78-4A2B-CD4D-9AF1-199EF84929B9}" dt="2024-02-29T01:03:48.766" v="650"/>
          <ac:cxnSpMkLst>
            <pc:docMk/>
            <pc:sldMk cId="904744115" sldId="2147477746"/>
            <ac:cxnSpMk id="91" creationId="{01A8EDF7-0EC1-3869-1162-E54A7B56C556}"/>
          </ac:cxnSpMkLst>
        </pc:cxnChg>
        <pc:cxnChg chg="mod">
          <ac:chgData name="ark@pilot44.com" userId="16e3c90d-9867-4d09-987b-c71e20ec31ac" providerId="ADAL" clId="{48593A78-4A2B-CD4D-9AF1-199EF84929B9}" dt="2024-02-29T01:03:48.766" v="650"/>
          <ac:cxnSpMkLst>
            <pc:docMk/>
            <pc:sldMk cId="904744115" sldId="2147477746"/>
            <ac:cxnSpMk id="92" creationId="{6A7CBBEC-2121-5B75-CCF7-E968551B747B}"/>
          </ac:cxnSpMkLst>
        </pc:cxnChg>
        <pc:cxnChg chg="mod">
          <ac:chgData name="ark@pilot44.com" userId="16e3c90d-9867-4d09-987b-c71e20ec31ac" providerId="ADAL" clId="{48593A78-4A2B-CD4D-9AF1-199EF84929B9}" dt="2024-02-29T01:03:48.766" v="650"/>
          <ac:cxnSpMkLst>
            <pc:docMk/>
            <pc:sldMk cId="904744115" sldId="2147477746"/>
            <ac:cxnSpMk id="93" creationId="{19245821-C16C-6513-03C7-94CDB8E89DB7}"/>
          </ac:cxnSpMkLst>
        </pc:cxnChg>
        <pc:cxnChg chg="mod">
          <ac:chgData name="ark@pilot44.com" userId="16e3c90d-9867-4d09-987b-c71e20ec31ac" providerId="ADAL" clId="{48593A78-4A2B-CD4D-9AF1-199EF84929B9}" dt="2024-02-29T01:03:48.766" v="650"/>
          <ac:cxnSpMkLst>
            <pc:docMk/>
            <pc:sldMk cId="904744115" sldId="2147477746"/>
            <ac:cxnSpMk id="94" creationId="{CCB7AFBB-3386-B65A-C609-2C1804C70863}"/>
          </ac:cxnSpMkLst>
        </pc:cxnChg>
        <pc:cxnChg chg="mod">
          <ac:chgData name="ark@pilot44.com" userId="16e3c90d-9867-4d09-987b-c71e20ec31ac" providerId="ADAL" clId="{48593A78-4A2B-CD4D-9AF1-199EF84929B9}" dt="2024-02-29T01:03:48.766" v="650"/>
          <ac:cxnSpMkLst>
            <pc:docMk/>
            <pc:sldMk cId="904744115" sldId="2147477746"/>
            <ac:cxnSpMk id="95" creationId="{33EF2B14-F429-B35F-3861-6952ED85E788}"/>
          </ac:cxnSpMkLst>
        </pc:cxnChg>
        <pc:cxnChg chg="mod">
          <ac:chgData name="ark@pilot44.com" userId="16e3c90d-9867-4d09-987b-c71e20ec31ac" providerId="ADAL" clId="{48593A78-4A2B-CD4D-9AF1-199EF84929B9}" dt="2024-02-29T01:03:48.766" v="650"/>
          <ac:cxnSpMkLst>
            <pc:docMk/>
            <pc:sldMk cId="904744115" sldId="2147477746"/>
            <ac:cxnSpMk id="96" creationId="{14FEE60E-D838-DD3D-2F78-22F8EFD80BDF}"/>
          </ac:cxnSpMkLst>
        </pc:cxnChg>
        <pc:cxnChg chg="mod">
          <ac:chgData name="ark@pilot44.com" userId="16e3c90d-9867-4d09-987b-c71e20ec31ac" providerId="ADAL" clId="{48593A78-4A2B-CD4D-9AF1-199EF84929B9}" dt="2024-02-29T01:03:48.766" v="650"/>
          <ac:cxnSpMkLst>
            <pc:docMk/>
            <pc:sldMk cId="904744115" sldId="2147477746"/>
            <ac:cxnSpMk id="97" creationId="{631A2ED3-8E57-FDEF-2B7C-953EFE1DB785}"/>
          </ac:cxnSpMkLst>
        </pc:cxnChg>
        <pc:cxnChg chg="mod">
          <ac:chgData name="ark@pilot44.com" userId="16e3c90d-9867-4d09-987b-c71e20ec31ac" providerId="ADAL" clId="{48593A78-4A2B-CD4D-9AF1-199EF84929B9}" dt="2024-02-29T01:03:48.766" v="650"/>
          <ac:cxnSpMkLst>
            <pc:docMk/>
            <pc:sldMk cId="904744115" sldId="2147477746"/>
            <ac:cxnSpMk id="98" creationId="{C5C4F541-A93B-8680-F76A-DC3BC040FE2F}"/>
          </ac:cxnSpMkLst>
        </pc:cxnChg>
        <pc:cxnChg chg="mod">
          <ac:chgData name="ark@pilot44.com" userId="16e3c90d-9867-4d09-987b-c71e20ec31ac" providerId="ADAL" clId="{48593A78-4A2B-CD4D-9AF1-199EF84929B9}" dt="2024-02-29T01:03:48.766" v="650"/>
          <ac:cxnSpMkLst>
            <pc:docMk/>
            <pc:sldMk cId="904744115" sldId="2147477746"/>
            <ac:cxnSpMk id="99" creationId="{BCE4D16C-82B9-8012-FF7E-42AB912ACC63}"/>
          </ac:cxnSpMkLst>
        </pc:cxnChg>
        <pc:cxnChg chg="mod">
          <ac:chgData name="ark@pilot44.com" userId="16e3c90d-9867-4d09-987b-c71e20ec31ac" providerId="ADAL" clId="{48593A78-4A2B-CD4D-9AF1-199EF84929B9}" dt="2024-02-29T01:03:48.766" v="650"/>
          <ac:cxnSpMkLst>
            <pc:docMk/>
            <pc:sldMk cId="904744115" sldId="2147477746"/>
            <ac:cxnSpMk id="100" creationId="{CA3624C0-62A1-7A32-D6E9-4753502CD996}"/>
          </ac:cxnSpMkLst>
        </pc:cxnChg>
        <pc:cxnChg chg="mod">
          <ac:chgData name="ark@pilot44.com" userId="16e3c90d-9867-4d09-987b-c71e20ec31ac" providerId="ADAL" clId="{48593A78-4A2B-CD4D-9AF1-199EF84929B9}" dt="2024-02-29T01:03:48.766" v="650"/>
          <ac:cxnSpMkLst>
            <pc:docMk/>
            <pc:sldMk cId="904744115" sldId="2147477746"/>
            <ac:cxnSpMk id="101" creationId="{0F578F37-FBA2-E371-FD08-8A0B2DA06EA9}"/>
          </ac:cxnSpMkLst>
        </pc:cxnChg>
      </pc:sldChg>
      <pc:sldChg chg="addSp delSp modSp add del mod ord">
        <pc:chgData name="ark@pilot44.com" userId="16e3c90d-9867-4d09-987b-c71e20ec31ac" providerId="ADAL" clId="{48593A78-4A2B-CD4D-9AF1-199EF84929B9}" dt="2024-02-29T01:46:13.078" v="1048" actId="2696"/>
        <pc:sldMkLst>
          <pc:docMk/>
          <pc:sldMk cId="1991096423" sldId="2147477747"/>
        </pc:sldMkLst>
        <pc:spChg chg="add mod">
          <ac:chgData name="ark@pilot44.com" userId="16e3c90d-9867-4d09-987b-c71e20ec31ac" providerId="ADAL" clId="{48593A78-4A2B-CD4D-9AF1-199EF84929B9}" dt="2024-02-29T00:43:18.196" v="578" actId="171"/>
          <ac:spMkLst>
            <pc:docMk/>
            <pc:sldMk cId="1991096423" sldId="2147477747"/>
            <ac:spMk id="6" creationId="{51687007-962E-690C-0B10-C98BE8ABB87A}"/>
          </ac:spMkLst>
        </pc:spChg>
        <pc:spChg chg="add mod">
          <ac:chgData name="ark@pilot44.com" userId="16e3c90d-9867-4d09-987b-c71e20ec31ac" providerId="ADAL" clId="{48593A78-4A2B-CD4D-9AF1-199EF84929B9}" dt="2024-02-29T00:43:18.196" v="578" actId="171"/>
          <ac:spMkLst>
            <pc:docMk/>
            <pc:sldMk cId="1991096423" sldId="2147477747"/>
            <ac:spMk id="7" creationId="{E81C8D4F-7FA7-47A8-9121-34E14EBA8494}"/>
          </ac:spMkLst>
        </pc:spChg>
        <pc:spChg chg="mod">
          <ac:chgData name="ark@pilot44.com" userId="16e3c90d-9867-4d09-987b-c71e20ec31ac" providerId="ADAL" clId="{48593A78-4A2B-CD4D-9AF1-199EF84929B9}" dt="2024-02-29T00:44:02.511" v="582" actId="1076"/>
          <ac:spMkLst>
            <pc:docMk/>
            <pc:sldMk cId="1991096423" sldId="2147477747"/>
            <ac:spMk id="8" creationId="{FF4ED62D-66CD-6D76-38E2-3B64CF7EF45E}"/>
          </ac:spMkLst>
        </pc:spChg>
        <pc:spChg chg="mod">
          <ac:chgData name="ark@pilot44.com" userId="16e3c90d-9867-4d09-987b-c71e20ec31ac" providerId="ADAL" clId="{48593A78-4A2B-CD4D-9AF1-199EF84929B9}" dt="2024-02-29T00:55:23.758" v="632" actId="1076"/>
          <ac:spMkLst>
            <pc:docMk/>
            <pc:sldMk cId="1991096423" sldId="2147477747"/>
            <ac:spMk id="9" creationId="{0B29E62E-D958-B8D3-02AC-9FA8C675FD8C}"/>
          </ac:spMkLst>
        </pc:spChg>
        <pc:spChg chg="add del mod">
          <ac:chgData name="ark@pilot44.com" userId="16e3c90d-9867-4d09-987b-c71e20ec31ac" providerId="ADAL" clId="{48593A78-4A2B-CD4D-9AF1-199EF84929B9}" dt="2024-02-29T00:45:45.022" v="589" actId="478"/>
          <ac:spMkLst>
            <pc:docMk/>
            <pc:sldMk cId="1991096423" sldId="2147477747"/>
            <ac:spMk id="12" creationId="{CD665E02-18B1-0FCF-F70E-A25EE3497134}"/>
          </ac:spMkLst>
        </pc:spChg>
        <pc:spChg chg="del mod">
          <ac:chgData name="ark@pilot44.com" userId="16e3c90d-9867-4d09-987b-c71e20ec31ac" providerId="ADAL" clId="{48593A78-4A2B-CD4D-9AF1-199EF84929B9}" dt="2024-02-29T00:42:53.918" v="571" actId="21"/>
          <ac:spMkLst>
            <pc:docMk/>
            <pc:sldMk cId="1991096423" sldId="2147477747"/>
            <ac:spMk id="13" creationId="{252A9CC9-6B5A-15EE-9532-76125A6AA364}"/>
          </ac:spMkLst>
        </pc:spChg>
        <pc:spChg chg="del mod">
          <ac:chgData name="ark@pilot44.com" userId="16e3c90d-9867-4d09-987b-c71e20ec31ac" providerId="ADAL" clId="{48593A78-4A2B-CD4D-9AF1-199EF84929B9}" dt="2024-02-29T00:42:53.918" v="571" actId="21"/>
          <ac:spMkLst>
            <pc:docMk/>
            <pc:sldMk cId="1991096423" sldId="2147477747"/>
            <ac:spMk id="14" creationId="{5FB6BFE8-3A86-097E-99D7-0C9223FFF3AB}"/>
          </ac:spMkLst>
        </pc:spChg>
        <pc:spChg chg="add del mod">
          <ac:chgData name="ark@pilot44.com" userId="16e3c90d-9867-4d09-987b-c71e20ec31ac" providerId="ADAL" clId="{48593A78-4A2B-CD4D-9AF1-199EF84929B9}" dt="2024-02-29T00:45:45.022" v="589" actId="478"/>
          <ac:spMkLst>
            <pc:docMk/>
            <pc:sldMk cId="1991096423" sldId="2147477747"/>
            <ac:spMk id="15" creationId="{324B18FA-8F3E-BC84-DE9A-7B728158A137}"/>
          </ac:spMkLst>
        </pc:spChg>
        <pc:spChg chg="del mod">
          <ac:chgData name="ark@pilot44.com" userId="16e3c90d-9867-4d09-987b-c71e20ec31ac" providerId="ADAL" clId="{48593A78-4A2B-CD4D-9AF1-199EF84929B9}" dt="2024-02-29T00:42:42.283" v="568" actId="478"/>
          <ac:spMkLst>
            <pc:docMk/>
            <pc:sldMk cId="1991096423" sldId="2147477747"/>
            <ac:spMk id="19" creationId="{84E966FA-A0B9-9A88-EC8D-6866B5EF57E1}"/>
          </ac:spMkLst>
        </pc:spChg>
        <pc:spChg chg="del mod">
          <ac:chgData name="ark@pilot44.com" userId="16e3c90d-9867-4d09-987b-c71e20ec31ac" providerId="ADAL" clId="{48593A78-4A2B-CD4D-9AF1-199EF84929B9}" dt="2024-02-29T00:42:42.283" v="568" actId="478"/>
          <ac:spMkLst>
            <pc:docMk/>
            <pc:sldMk cId="1991096423" sldId="2147477747"/>
            <ac:spMk id="22" creationId="{23AA26C3-0D99-EAF9-92F2-9536BB73858D}"/>
          </ac:spMkLst>
        </pc:spChg>
        <pc:spChg chg="mod">
          <ac:chgData name="ark@pilot44.com" userId="16e3c90d-9867-4d09-987b-c71e20ec31ac" providerId="ADAL" clId="{48593A78-4A2B-CD4D-9AF1-199EF84929B9}" dt="2024-02-29T00:44:33.295" v="587" actId="1076"/>
          <ac:spMkLst>
            <pc:docMk/>
            <pc:sldMk cId="1991096423" sldId="2147477747"/>
            <ac:spMk id="35" creationId="{A4BC55F9-C443-921A-0901-F823615F0BE0}"/>
          </ac:spMkLst>
        </pc:spChg>
        <pc:spChg chg="mod">
          <ac:chgData name="ark@pilot44.com" userId="16e3c90d-9867-4d09-987b-c71e20ec31ac" providerId="ADAL" clId="{48593A78-4A2B-CD4D-9AF1-199EF84929B9}" dt="2024-02-29T00:44:33.295" v="587" actId="1076"/>
          <ac:spMkLst>
            <pc:docMk/>
            <pc:sldMk cId="1991096423" sldId="2147477747"/>
            <ac:spMk id="36" creationId="{2398EA7D-31D8-D09B-0BDA-2397C2C14D5D}"/>
          </ac:spMkLst>
        </pc:spChg>
      </pc:sldChg>
      <pc:sldChg chg="addSp delSp modSp mod">
        <pc:chgData name="ark@pilot44.com" userId="16e3c90d-9867-4d09-987b-c71e20ec31ac" providerId="ADAL" clId="{48593A78-4A2B-CD4D-9AF1-199EF84929B9}" dt="2024-02-29T01:53:30.779" v="1072" actId="1076"/>
        <pc:sldMkLst>
          <pc:docMk/>
          <pc:sldMk cId="3534044897" sldId="2147477748"/>
        </pc:sldMkLst>
        <pc:spChg chg="del">
          <ac:chgData name="ark@pilot44.com" userId="16e3c90d-9867-4d09-987b-c71e20ec31ac" providerId="ADAL" clId="{48593A78-4A2B-CD4D-9AF1-199EF84929B9}" dt="2024-02-29T01:51:40.171" v="1054" actId="478"/>
          <ac:spMkLst>
            <pc:docMk/>
            <pc:sldMk cId="3534044897" sldId="2147477748"/>
            <ac:spMk id="3" creationId="{8B25F40E-1077-C120-755F-46BDE9783150}"/>
          </ac:spMkLst>
        </pc:spChg>
        <pc:spChg chg="del">
          <ac:chgData name="ark@pilot44.com" userId="16e3c90d-9867-4d09-987b-c71e20ec31ac" providerId="ADAL" clId="{48593A78-4A2B-CD4D-9AF1-199EF84929B9}" dt="2024-02-29T01:51:40.171" v="1054" actId="478"/>
          <ac:spMkLst>
            <pc:docMk/>
            <pc:sldMk cId="3534044897" sldId="2147477748"/>
            <ac:spMk id="4" creationId="{2A9AE13A-631E-1EB0-9885-5470676DE08D}"/>
          </ac:spMkLst>
        </pc:spChg>
        <pc:spChg chg="mod">
          <ac:chgData name="ark@pilot44.com" userId="16e3c90d-9867-4d09-987b-c71e20ec31ac" providerId="ADAL" clId="{48593A78-4A2B-CD4D-9AF1-199EF84929B9}" dt="2024-02-29T01:45:54.109" v="1047" actId="12788"/>
          <ac:spMkLst>
            <pc:docMk/>
            <pc:sldMk cId="3534044897" sldId="2147477748"/>
            <ac:spMk id="5" creationId="{78339C70-A8BB-F429-F047-0F942A823B65}"/>
          </ac:spMkLst>
        </pc:spChg>
        <pc:spChg chg="del">
          <ac:chgData name="ark@pilot44.com" userId="16e3c90d-9867-4d09-987b-c71e20ec31ac" providerId="ADAL" clId="{48593A78-4A2B-CD4D-9AF1-199EF84929B9}" dt="2024-02-29T01:51:40.171" v="1054" actId="478"/>
          <ac:spMkLst>
            <pc:docMk/>
            <pc:sldMk cId="3534044897" sldId="2147477748"/>
            <ac:spMk id="6" creationId="{51687007-962E-690C-0B10-C98BE8ABB87A}"/>
          </ac:spMkLst>
        </pc:spChg>
        <pc:spChg chg="del">
          <ac:chgData name="ark@pilot44.com" userId="16e3c90d-9867-4d09-987b-c71e20ec31ac" providerId="ADAL" clId="{48593A78-4A2B-CD4D-9AF1-199EF84929B9}" dt="2024-02-29T01:51:40.171" v="1054" actId="478"/>
          <ac:spMkLst>
            <pc:docMk/>
            <pc:sldMk cId="3534044897" sldId="2147477748"/>
            <ac:spMk id="7" creationId="{E81C8D4F-7FA7-47A8-9121-34E14EBA8494}"/>
          </ac:spMkLst>
        </pc:spChg>
        <pc:spChg chg="del">
          <ac:chgData name="ark@pilot44.com" userId="16e3c90d-9867-4d09-987b-c71e20ec31ac" providerId="ADAL" clId="{48593A78-4A2B-CD4D-9AF1-199EF84929B9}" dt="2024-02-29T01:51:40.171" v="1054" actId="478"/>
          <ac:spMkLst>
            <pc:docMk/>
            <pc:sldMk cId="3534044897" sldId="2147477748"/>
            <ac:spMk id="8" creationId="{FF4ED62D-66CD-6D76-38E2-3B64CF7EF45E}"/>
          </ac:spMkLst>
        </pc:spChg>
        <pc:spChg chg="del">
          <ac:chgData name="ark@pilot44.com" userId="16e3c90d-9867-4d09-987b-c71e20ec31ac" providerId="ADAL" clId="{48593A78-4A2B-CD4D-9AF1-199EF84929B9}" dt="2024-02-29T01:51:40.171" v="1054" actId="478"/>
          <ac:spMkLst>
            <pc:docMk/>
            <pc:sldMk cId="3534044897" sldId="2147477748"/>
            <ac:spMk id="9" creationId="{0B29E62E-D958-B8D3-02AC-9FA8C675FD8C}"/>
          </ac:spMkLst>
        </pc:spChg>
        <pc:spChg chg="del">
          <ac:chgData name="ark@pilot44.com" userId="16e3c90d-9867-4d09-987b-c71e20ec31ac" providerId="ADAL" clId="{48593A78-4A2B-CD4D-9AF1-199EF84929B9}" dt="2024-02-29T01:51:40.171" v="1054" actId="478"/>
          <ac:spMkLst>
            <pc:docMk/>
            <pc:sldMk cId="3534044897" sldId="2147477748"/>
            <ac:spMk id="11" creationId="{AC8C54A9-956F-44CD-EE62-86926EE1FFD6}"/>
          </ac:spMkLst>
        </pc:spChg>
        <pc:spChg chg="add mod">
          <ac:chgData name="ark@pilot44.com" userId="16e3c90d-9867-4d09-987b-c71e20ec31ac" providerId="ADAL" clId="{48593A78-4A2B-CD4D-9AF1-199EF84929B9}" dt="2024-02-29T01:53:30.779" v="1072" actId="1076"/>
          <ac:spMkLst>
            <pc:docMk/>
            <pc:sldMk cId="3534044897" sldId="2147477748"/>
            <ac:spMk id="13" creationId="{7087A017-E8A2-5914-9C9C-31EFC7485BBA}"/>
          </ac:spMkLst>
        </pc:spChg>
        <pc:spChg chg="add mod">
          <ac:chgData name="ark@pilot44.com" userId="16e3c90d-9867-4d09-987b-c71e20ec31ac" providerId="ADAL" clId="{48593A78-4A2B-CD4D-9AF1-199EF84929B9}" dt="2024-02-29T01:53:16.887" v="1068"/>
          <ac:spMkLst>
            <pc:docMk/>
            <pc:sldMk cId="3534044897" sldId="2147477748"/>
            <ac:spMk id="14" creationId="{87E20245-8B59-E239-81A6-29F64363E738}"/>
          </ac:spMkLst>
        </pc:spChg>
        <pc:spChg chg="del">
          <ac:chgData name="ark@pilot44.com" userId="16e3c90d-9867-4d09-987b-c71e20ec31ac" providerId="ADAL" clId="{48593A78-4A2B-CD4D-9AF1-199EF84929B9}" dt="2024-02-29T01:51:42.623" v="1055" actId="478"/>
          <ac:spMkLst>
            <pc:docMk/>
            <pc:sldMk cId="3534044897" sldId="2147477748"/>
            <ac:spMk id="16" creationId="{0F4F49AE-51F3-EE90-C235-A1D71D62DCB3}"/>
          </ac:spMkLst>
        </pc:spChg>
        <pc:spChg chg="del">
          <ac:chgData name="ark@pilot44.com" userId="16e3c90d-9867-4d09-987b-c71e20ec31ac" providerId="ADAL" clId="{48593A78-4A2B-CD4D-9AF1-199EF84929B9}" dt="2024-02-29T01:51:40.171" v="1054" actId="478"/>
          <ac:spMkLst>
            <pc:docMk/>
            <pc:sldMk cId="3534044897" sldId="2147477748"/>
            <ac:spMk id="35" creationId="{A4BC55F9-C443-921A-0901-F823615F0BE0}"/>
          </ac:spMkLst>
        </pc:spChg>
        <pc:spChg chg="del">
          <ac:chgData name="ark@pilot44.com" userId="16e3c90d-9867-4d09-987b-c71e20ec31ac" providerId="ADAL" clId="{48593A78-4A2B-CD4D-9AF1-199EF84929B9}" dt="2024-02-29T01:51:40.171" v="1054" actId="478"/>
          <ac:spMkLst>
            <pc:docMk/>
            <pc:sldMk cId="3534044897" sldId="2147477748"/>
            <ac:spMk id="36" creationId="{2398EA7D-31D8-D09B-0BDA-2397C2C14D5D}"/>
          </ac:spMkLst>
        </pc:spChg>
        <pc:spChg chg="del">
          <ac:chgData name="ark@pilot44.com" userId="16e3c90d-9867-4d09-987b-c71e20ec31ac" providerId="ADAL" clId="{48593A78-4A2B-CD4D-9AF1-199EF84929B9}" dt="2024-02-29T01:51:40.171" v="1054" actId="478"/>
          <ac:spMkLst>
            <pc:docMk/>
            <pc:sldMk cId="3534044897" sldId="2147477748"/>
            <ac:spMk id="39" creationId="{D972ADA7-DF00-8173-3152-EA488B43BE55}"/>
          </ac:spMkLst>
        </pc:spChg>
        <pc:spChg chg="del">
          <ac:chgData name="ark@pilot44.com" userId="16e3c90d-9867-4d09-987b-c71e20ec31ac" providerId="ADAL" clId="{48593A78-4A2B-CD4D-9AF1-199EF84929B9}" dt="2024-02-29T01:51:40.171" v="1054" actId="478"/>
          <ac:spMkLst>
            <pc:docMk/>
            <pc:sldMk cId="3534044897" sldId="2147477748"/>
            <ac:spMk id="40" creationId="{565BDEDF-AB81-F176-CC8C-C18F1666CE94}"/>
          </ac:spMkLst>
        </pc:spChg>
        <pc:picChg chg="del">
          <ac:chgData name="ark@pilot44.com" userId="16e3c90d-9867-4d09-987b-c71e20ec31ac" providerId="ADAL" clId="{48593A78-4A2B-CD4D-9AF1-199EF84929B9}" dt="2024-02-29T01:51:40.171" v="1054" actId="478"/>
          <ac:picMkLst>
            <pc:docMk/>
            <pc:sldMk cId="3534044897" sldId="2147477748"/>
            <ac:picMk id="2" creationId="{D6FF7A7C-6CF2-3AEB-759C-C715E11E45E7}"/>
          </ac:picMkLst>
        </pc:picChg>
        <pc:picChg chg="del">
          <ac:chgData name="ark@pilot44.com" userId="16e3c90d-9867-4d09-987b-c71e20ec31ac" providerId="ADAL" clId="{48593A78-4A2B-CD4D-9AF1-199EF84929B9}" dt="2024-02-29T01:51:40.171" v="1054" actId="478"/>
          <ac:picMkLst>
            <pc:docMk/>
            <pc:sldMk cId="3534044897" sldId="2147477748"/>
            <ac:picMk id="10" creationId="{4951E87C-36F4-6487-E05C-F6FE2C0EF129}"/>
          </ac:picMkLst>
        </pc:picChg>
        <pc:picChg chg="add del mod">
          <ac:chgData name="ark@pilot44.com" userId="16e3c90d-9867-4d09-987b-c71e20ec31ac" providerId="ADAL" clId="{48593A78-4A2B-CD4D-9AF1-199EF84929B9}" dt="2024-02-29T01:51:40.171" v="1054" actId="478"/>
          <ac:picMkLst>
            <pc:docMk/>
            <pc:sldMk cId="3534044897" sldId="2147477748"/>
            <ac:picMk id="12" creationId="{30B1A6DC-255B-7EB8-F2CC-B8E02AF991D2}"/>
          </ac:picMkLst>
        </pc:picChg>
      </pc:sldChg>
      <pc:sldChg chg="del">
        <pc:chgData name="ark@pilot44.com" userId="16e3c90d-9867-4d09-987b-c71e20ec31ac" providerId="ADAL" clId="{48593A78-4A2B-CD4D-9AF1-199EF84929B9}" dt="2024-02-29T01:46:13.078" v="1048" actId="2696"/>
        <pc:sldMkLst>
          <pc:docMk/>
          <pc:sldMk cId="86119774" sldId="2147477749"/>
        </pc:sldMkLst>
      </pc:sldChg>
      <pc:sldChg chg="add">
        <pc:chgData name="ark@pilot44.com" userId="16e3c90d-9867-4d09-987b-c71e20ec31ac" providerId="ADAL" clId="{48593A78-4A2B-CD4D-9AF1-199EF84929B9}" dt="2024-02-29T01:51:22.741" v="1053"/>
        <pc:sldMkLst>
          <pc:docMk/>
          <pc:sldMk cId="1250388466" sldId="2147477749"/>
        </pc:sldMkLst>
      </pc:sldChg>
      <pc:sldChg chg="addSp delSp modSp add del mod">
        <pc:chgData name="ark@pilot44.com" userId="16e3c90d-9867-4d09-987b-c71e20ec31ac" providerId="ADAL" clId="{48593A78-4A2B-CD4D-9AF1-199EF84929B9}" dt="2024-02-29T01:46:13.078" v="1048" actId="2696"/>
        <pc:sldMkLst>
          <pc:docMk/>
          <pc:sldMk cId="2310711893" sldId="2147477750"/>
        </pc:sldMkLst>
        <pc:spChg chg="mod">
          <ac:chgData name="ark@pilot44.com" userId="16e3c90d-9867-4d09-987b-c71e20ec31ac" providerId="ADAL" clId="{48593A78-4A2B-CD4D-9AF1-199EF84929B9}" dt="2024-02-29T01:38:57.391" v="979" actId="1076"/>
          <ac:spMkLst>
            <pc:docMk/>
            <pc:sldMk cId="2310711893" sldId="2147477750"/>
            <ac:spMk id="6" creationId="{51687007-962E-690C-0B10-C98BE8ABB87A}"/>
          </ac:spMkLst>
        </pc:spChg>
        <pc:spChg chg="add del mod">
          <ac:chgData name="ark@pilot44.com" userId="16e3c90d-9867-4d09-987b-c71e20ec31ac" providerId="ADAL" clId="{48593A78-4A2B-CD4D-9AF1-199EF84929B9}" dt="2024-02-29T01:39:12.722" v="990" actId="21"/>
          <ac:spMkLst>
            <pc:docMk/>
            <pc:sldMk cId="2310711893" sldId="2147477750"/>
            <ac:spMk id="13" creationId="{DE2DCD65-48D6-0BB4-B902-8239E5FDB65F}"/>
          </ac:spMkLst>
        </pc:spChg>
        <pc:spChg chg="add mod">
          <ac:chgData name="ark@pilot44.com" userId="16e3c90d-9867-4d09-987b-c71e20ec31ac" providerId="ADAL" clId="{48593A78-4A2B-CD4D-9AF1-199EF84929B9}" dt="2024-02-29T01:40:28.724" v="997" actId="208"/>
          <ac:spMkLst>
            <pc:docMk/>
            <pc:sldMk cId="2310711893" sldId="2147477750"/>
            <ac:spMk id="14" creationId="{241C7CEB-92D1-4681-107A-0B5794BF56DD}"/>
          </ac:spMkLst>
        </pc:spChg>
        <pc:spChg chg="add mod">
          <ac:chgData name="ark@pilot44.com" userId="16e3c90d-9867-4d09-987b-c71e20ec31ac" providerId="ADAL" clId="{48593A78-4A2B-CD4D-9AF1-199EF84929B9}" dt="2024-02-29T01:39:19.053" v="994" actId="571"/>
          <ac:spMkLst>
            <pc:docMk/>
            <pc:sldMk cId="2310711893" sldId="2147477750"/>
            <ac:spMk id="15" creationId="{C1FABE31-5DF9-D2F8-8E3A-8AB5AC2FA8B1}"/>
          </ac:spMkLst>
        </pc:spChg>
        <pc:spChg chg="add mod">
          <ac:chgData name="ark@pilot44.com" userId="16e3c90d-9867-4d09-987b-c71e20ec31ac" providerId="ADAL" clId="{48593A78-4A2B-CD4D-9AF1-199EF84929B9}" dt="2024-02-29T01:40:28.724" v="997" actId="208"/>
          <ac:spMkLst>
            <pc:docMk/>
            <pc:sldMk cId="2310711893" sldId="2147477750"/>
            <ac:spMk id="18" creationId="{B504E540-3462-8B57-0457-728EEB44A857}"/>
          </ac:spMkLst>
        </pc:spChg>
        <pc:spChg chg="mod">
          <ac:chgData name="ark@pilot44.com" userId="16e3c90d-9867-4d09-987b-c71e20ec31ac" providerId="ADAL" clId="{48593A78-4A2B-CD4D-9AF1-199EF84929B9}" dt="2024-02-29T01:38:08.844" v="936" actId="207"/>
          <ac:spMkLst>
            <pc:docMk/>
            <pc:sldMk cId="2310711893" sldId="2147477750"/>
            <ac:spMk id="35" creationId="{A4BC55F9-C443-921A-0901-F823615F0BE0}"/>
          </ac:spMkLst>
        </pc:spChg>
        <pc:spChg chg="mod">
          <ac:chgData name="ark@pilot44.com" userId="16e3c90d-9867-4d09-987b-c71e20ec31ac" providerId="ADAL" clId="{48593A78-4A2B-CD4D-9AF1-199EF84929B9}" dt="2024-02-29T01:38:08.844" v="936" actId="207"/>
          <ac:spMkLst>
            <pc:docMk/>
            <pc:sldMk cId="2310711893" sldId="2147477750"/>
            <ac:spMk id="36" creationId="{2398EA7D-31D8-D09B-0BDA-2397C2C14D5D}"/>
          </ac:spMkLst>
        </pc:spChg>
        <pc:picChg chg="add del mod">
          <ac:chgData name="ark@pilot44.com" userId="16e3c90d-9867-4d09-987b-c71e20ec31ac" providerId="ADAL" clId="{48593A78-4A2B-CD4D-9AF1-199EF84929B9}" dt="2024-02-29T01:39:14.141" v="991" actId="478"/>
          <ac:picMkLst>
            <pc:docMk/>
            <pc:sldMk cId="2310711893" sldId="2147477750"/>
            <ac:picMk id="5" creationId="{12FEBFC4-F446-624B-8132-FFDB2890C157}"/>
          </ac:picMkLst>
        </pc:picChg>
        <pc:picChg chg="add del">
          <ac:chgData name="ark@pilot44.com" userId="16e3c90d-9867-4d09-987b-c71e20ec31ac" providerId="ADAL" clId="{48593A78-4A2B-CD4D-9AF1-199EF84929B9}" dt="2024-02-29T01:38:02.930" v="935" actId="478"/>
          <ac:picMkLst>
            <pc:docMk/>
            <pc:sldMk cId="2310711893" sldId="2147477750"/>
            <ac:picMk id="17" creationId="{B48DC0BF-5C89-34CF-F259-C861B1951EA7}"/>
          </ac:picMkLst>
        </pc:picChg>
        <pc:picChg chg="add del">
          <ac:chgData name="ark@pilot44.com" userId="16e3c90d-9867-4d09-987b-c71e20ec31ac" providerId="ADAL" clId="{48593A78-4A2B-CD4D-9AF1-199EF84929B9}" dt="2024-02-29T01:38:02.930" v="935" actId="478"/>
          <ac:picMkLst>
            <pc:docMk/>
            <pc:sldMk cId="2310711893" sldId="2147477750"/>
            <ac:picMk id="21" creationId="{B9B5DF39-3BED-CC5A-4248-6658D7EB7AC4}"/>
          </ac:picMkLst>
        </pc:picChg>
      </pc:sldChg>
    </pc:docChg>
  </pc:docChgLst>
  <pc:docChgLst>
    <pc:chgData name="Aaron Rutherford" userId="0fceecb4-16c9-47bd-a2f9-c8886aeecc30" providerId="ADAL" clId="{5B72511D-C6AF-5E47-8D80-99DBFA900FB4}"/>
    <pc:docChg chg="undo redo custSel addSld delSld modSld sldOrd delSection modSection">
      <pc:chgData name="Aaron Rutherford" userId="0fceecb4-16c9-47bd-a2f9-c8886aeecc30" providerId="ADAL" clId="{5B72511D-C6AF-5E47-8D80-99DBFA900FB4}" dt="2024-02-29T17:06:40.355" v="9164" actId="20577"/>
      <pc:docMkLst>
        <pc:docMk/>
      </pc:docMkLst>
      <pc:sldChg chg="del">
        <pc:chgData name="Aaron Rutherford" userId="0fceecb4-16c9-47bd-a2f9-c8886aeecc30" providerId="ADAL" clId="{5B72511D-C6AF-5E47-8D80-99DBFA900FB4}" dt="2024-02-28T21:24:12.334" v="35" actId="2696"/>
        <pc:sldMkLst>
          <pc:docMk/>
          <pc:sldMk cId="0" sldId="256"/>
        </pc:sldMkLst>
      </pc:sldChg>
      <pc:sldChg chg="del">
        <pc:chgData name="Aaron Rutherford" userId="0fceecb4-16c9-47bd-a2f9-c8886aeecc30" providerId="ADAL" clId="{5B72511D-C6AF-5E47-8D80-99DBFA900FB4}" dt="2024-02-28T21:28:56.809" v="189" actId="2696"/>
        <pc:sldMkLst>
          <pc:docMk/>
          <pc:sldMk cId="0" sldId="262"/>
        </pc:sldMkLst>
      </pc:sldChg>
      <pc:sldChg chg="del">
        <pc:chgData name="Aaron Rutherford" userId="0fceecb4-16c9-47bd-a2f9-c8886aeecc30" providerId="ADAL" clId="{5B72511D-C6AF-5E47-8D80-99DBFA900FB4}" dt="2024-02-29T06:01:39.883" v="6179" actId="2696"/>
        <pc:sldMkLst>
          <pc:docMk/>
          <pc:sldMk cId="0" sldId="263"/>
        </pc:sldMkLst>
      </pc:sldChg>
      <pc:sldChg chg="del">
        <pc:chgData name="Aaron Rutherford" userId="0fceecb4-16c9-47bd-a2f9-c8886aeecc30" providerId="ADAL" clId="{5B72511D-C6AF-5E47-8D80-99DBFA900FB4}" dt="2024-02-29T03:36:21.533" v="4883" actId="2696"/>
        <pc:sldMkLst>
          <pc:docMk/>
          <pc:sldMk cId="0" sldId="267"/>
        </pc:sldMkLst>
      </pc:sldChg>
      <pc:sldChg chg="del">
        <pc:chgData name="Aaron Rutherford" userId="0fceecb4-16c9-47bd-a2f9-c8886aeecc30" providerId="ADAL" clId="{5B72511D-C6AF-5E47-8D80-99DBFA900FB4}" dt="2024-02-29T08:36:46.362" v="8263" actId="2696"/>
        <pc:sldMkLst>
          <pc:docMk/>
          <pc:sldMk cId="610837468" sldId="274"/>
        </pc:sldMkLst>
      </pc:sldChg>
      <pc:sldChg chg="del">
        <pc:chgData name="Aaron Rutherford" userId="0fceecb4-16c9-47bd-a2f9-c8886aeecc30" providerId="ADAL" clId="{5B72511D-C6AF-5E47-8D80-99DBFA900FB4}" dt="2024-02-28T21:29:55.219" v="262" actId="2696"/>
        <pc:sldMkLst>
          <pc:docMk/>
          <pc:sldMk cId="0" sldId="278"/>
        </pc:sldMkLst>
      </pc:sldChg>
      <pc:sldChg chg="del">
        <pc:chgData name="Aaron Rutherford" userId="0fceecb4-16c9-47bd-a2f9-c8886aeecc30" providerId="ADAL" clId="{5B72511D-C6AF-5E47-8D80-99DBFA900FB4}" dt="2024-02-29T09:50:36.503" v="8968" actId="2696"/>
        <pc:sldMkLst>
          <pc:docMk/>
          <pc:sldMk cId="1715467844" sldId="386"/>
        </pc:sldMkLst>
      </pc:sldChg>
      <pc:sldChg chg="del">
        <pc:chgData name="Aaron Rutherford" userId="0fceecb4-16c9-47bd-a2f9-c8886aeecc30" providerId="ADAL" clId="{5B72511D-C6AF-5E47-8D80-99DBFA900FB4}" dt="2024-02-28T21:17:47.548" v="1" actId="2696"/>
        <pc:sldMkLst>
          <pc:docMk/>
          <pc:sldMk cId="0" sldId="482"/>
        </pc:sldMkLst>
      </pc:sldChg>
      <pc:sldChg chg="modSp mod">
        <pc:chgData name="Aaron Rutherford" userId="0fceecb4-16c9-47bd-a2f9-c8886aeecc30" providerId="ADAL" clId="{5B72511D-C6AF-5E47-8D80-99DBFA900FB4}" dt="2024-02-28T21:19:19.470" v="10" actId="1076"/>
        <pc:sldMkLst>
          <pc:docMk/>
          <pc:sldMk cId="0" sldId="483"/>
        </pc:sldMkLst>
        <pc:spChg chg="mod">
          <ac:chgData name="Aaron Rutherford" userId="0fceecb4-16c9-47bd-a2f9-c8886aeecc30" providerId="ADAL" clId="{5B72511D-C6AF-5E47-8D80-99DBFA900FB4}" dt="2024-02-28T21:19:15.903" v="9" actId="20577"/>
          <ac:spMkLst>
            <pc:docMk/>
            <pc:sldMk cId="0" sldId="483"/>
            <ac:spMk id="4" creationId="{851D159D-92CB-D400-2C3D-3B68DA020168}"/>
          </ac:spMkLst>
        </pc:spChg>
        <pc:spChg chg="mod">
          <ac:chgData name="Aaron Rutherford" userId="0fceecb4-16c9-47bd-a2f9-c8886aeecc30" providerId="ADAL" clId="{5B72511D-C6AF-5E47-8D80-99DBFA900FB4}" dt="2024-02-28T21:19:07.965" v="6" actId="207"/>
          <ac:spMkLst>
            <pc:docMk/>
            <pc:sldMk cId="0" sldId="483"/>
            <ac:spMk id="610" creationId="{00000000-0000-0000-0000-000000000000}"/>
          </ac:spMkLst>
        </pc:spChg>
        <pc:picChg chg="mod">
          <ac:chgData name="Aaron Rutherford" userId="0fceecb4-16c9-47bd-a2f9-c8886aeecc30" providerId="ADAL" clId="{5B72511D-C6AF-5E47-8D80-99DBFA900FB4}" dt="2024-02-28T21:19:19.470" v="10" actId="1076"/>
          <ac:picMkLst>
            <pc:docMk/>
            <pc:sldMk cId="0" sldId="483"/>
            <ac:picMk id="613" creationId="{00000000-0000-0000-0000-000000000000}"/>
          </ac:picMkLst>
        </pc:picChg>
      </pc:sldChg>
      <pc:sldChg chg="addSp delSp modSp add mod">
        <pc:chgData name="Aaron Rutherford" userId="0fceecb4-16c9-47bd-a2f9-c8886aeecc30" providerId="ADAL" clId="{5B72511D-C6AF-5E47-8D80-99DBFA900FB4}" dt="2024-02-29T17:05:21.272" v="9139" actId="20577"/>
        <pc:sldMkLst>
          <pc:docMk/>
          <pc:sldMk cId="2576355927" sldId="518"/>
        </pc:sldMkLst>
        <pc:spChg chg="add mod">
          <ac:chgData name="Aaron Rutherford" userId="0fceecb4-16c9-47bd-a2f9-c8886aeecc30" providerId="ADAL" clId="{5B72511D-C6AF-5E47-8D80-99DBFA900FB4}" dt="2024-02-29T00:32:50.031" v="1967" actId="167"/>
          <ac:spMkLst>
            <pc:docMk/>
            <pc:sldMk cId="2576355927" sldId="518"/>
            <ac:spMk id="2" creationId="{4E886C4B-54F6-032A-C21E-D03AE9C1B92E}"/>
          </ac:spMkLst>
        </pc:spChg>
        <pc:spChg chg="add mod">
          <ac:chgData name="Aaron Rutherford" userId="0fceecb4-16c9-47bd-a2f9-c8886aeecc30" providerId="ADAL" clId="{5B72511D-C6AF-5E47-8D80-99DBFA900FB4}" dt="2024-02-28T21:30:20.470" v="267" actId="1076"/>
          <ac:spMkLst>
            <pc:docMk/>
            <pc:sldMk cId="2576355927" sldId="518"/>
            <ac:spMk id="3" creationId="{A836D987-1A26-16E1-EE59-572695625833}"/>
          </ac:spMkLst>
        </pc:spChg>
        <pc:spChg chg="add mod">
          <ac:chgData name="Aaron Rutherford" userId="0fceecb4-16c9-47bd-a2f9-c8886aeecc30" providerId="ADAL" clId="{5B72511D-C6AF-5E47-8D80-99DBFA900FB4}" dt="2024-02-28T21:30:20.470" v="267" actId="1076"/>
          <ac:spMkLst>
            <pc:docMk/>
            <pc:sldMk cId="2576355927" sldId="518"/>
            <ac:spMk id="4" creationId="{E504A021-3FE8-F55A-B4A5-BD4E160A6D7E}"/>
          </ac:spMkLst>
        </pc:spChg>
        <pc:spChg chg="mod">
          <ac:chgData name="Aaron Rutherford" userId="0fceecb4-16c9-47bd-a2f9-c8886aeecc30" providerId="ADAL" clId="{5B72511D-C6AF-5E47-8D80-99DBFA900FB4}" dt="2024-02-28T21:29:40.061" v="259" actId="20577"/>
          <ac:spMkLst>
            <pc:docMk/>
            <pc:sldMk cId="2576355927" sldId="518"/>
            <ac:spMk id="5" creationId="{7431C595-E211-8976-5A19-C6A4664C5FB5}"/>
          </ac:spMkLst>
        </pc:spChg>
        <pc:spChg chg="mod">
          <ac:chgData name="Aaron Rutherford" userId="0fceecb4-16c9-47bd-a2f9-c8886aeecc30" providerId="ADAL" clId="{5B72511D-C6AF-5E47-8D80-99DBFA900FB4}" dt="2024-02-28T21:30:04.517" v="265" actId="1076"/>
          <ac:spMkLst>
            <pc:docMk/>
            <pc:sldMk cId="2576355927" sldId="518"/>
            <ac:spMk id="6" creationId="{1BA22C27-2D52-4492-6E0A-19AB50B44BBD}"/>
          </ac:spMkLst>
        </pc:spChg>
        <pc:spChg chg="add mod">
          <ac:chgData name="Aaron Rutherford" userId="0fceecb4-16c9-47bd-a2f9-c8886aeecc30" providerId="ADAL" clId="{5B72511D-C6AF-5E47-8D80-99DBFA900FB4}" dt="2024-02-28T21:30:20.470" v="267" actId="1076"/>
          <ac:spMkLst>
            <pc:docMk/>
            <pc:sldMk cId="2576355927" sldId="518"/>
            <ac:spMk id="7" creationId="{2ADFD09D-80A4-7C2C-9F5D-D2260B5DE23E}"/>
          </ac:spMkLst>
        </pc:spChg>
        <pc:spChg chg="add mod">
          <ac:chgData name="Aaron Rutherford" userId="0fceecb4-16c9-47bd-a2f9-c8886aeecc30" providerId="ADAL" clId="{5B72511D-C6AF-5E47-8D80-99DBFA900FB4}" dt="2024-02-28T21:30:20.470" v="267" actId="1076"/>
          <ac:spMkLst>
            <pc:docMk/>
            <pc:sldMk cId="2576355927" sldId="518"/>
            <ac:spMk id="8" creationId="{14DFCA15-2623-8C28-50AC-E9A3AB48E7D3}"/>
          </ac:spMkLst>
        </pc:spChg>
        <pc:spChg chg="add mod">
          <ac:chgData name="Aaron Rutherford" userId="0fceecb4-16c9-47bd-a2f9-c8886aeecc30" providerId="ADAL" clId="{5B72511D-C6AF-5E47-8D80-99DBFA900FB4}" dt="2024-02-28T21:30:20.470" v="267" actId="1076"/>
          <ac:spMkLst>
            <pc:docMk/>
            <pc:sldMk cId="2576355927" sldId="518"/>
            <ac:spMk id="9" creationId="{0E027F61-F2CB-B5F7-72A7-6D61A8E0550D}"/>
          </ac:spMkLst>
        </pc:spChg>
        <pc:spChg chg="add mod">
          <ac:chgData name="Aaron Rutherford" userId="0fceecb4-16c9-47bd-a2f9-c8886aeecc30" providerId="ADAL" clId="{5B72511D-C6AF-5E47-8D80-99DBFA900FB4}" dt="2024-02-28T21:30:20.470" v="267" actId="1076"/>
          <ac:spMkLst>
            <pc:docMk/>
            <pc:sldMk cId="2576355927" sldId="518"/>
            <ac:spMk id="10" creationId="{F6E6DFFB-A82B-D3F8-3C0D-316CBFD15BA8}"/>
          </ac:spMkLst>
        </pc:spChg>
        <pc:spChg chg="add mod">
          <ac:chgData name="Aaron Rutherford" userId="0fceecb4-16c9-47bd-a2f9-c8886aeecc30" providerId="ADAL" clId="{5B72511D-C6AF-5E47-8D80-99DBFA900FB4}" dt="2024-02-29T17:05:21.272" v="9139" actId="20577"/>
          <ac:spMkLst>
            <pc:docMk/>
            <pc:sldMk cId="2576355927" sldId="518"/>
            <ac:spMk id="11" creationId="{E523121B-9511-C76F-A600-917954AE5ADF}"/>
          </ac:spMkLst>
        </pc:spChg>
        <pc:spChg chg="add mod">
          <ac:chgData name="Aaron Rutherford" userId="0fceecb4-16c9-47bd-a2f9-c8886aeecc30" providerId="ADAL" clId="{5B72511D-C6AF-5E47-8D80-99DBFA900FB4}" dt="2024-02-28T21:30:20.470" v="267" actId="1076"/>
          <ac:spMkLst>
            <pc:docMk/>
            <pc:sldMk cId="2576355927" sldId="518"/>
            <ac:spMk id="12" creationId="{593F60D2-9780-EDB1-8936-4E04DE836FC4}"/>
          </ac:spMkLst>
        </pc:spChg>
        <pc:spChg chg="add mod">
          <ac:chgData name="Aaron Rutherford" userId="0fceecb4-16c9-47bd-a2f9-c8886aeecc30" providerId="ADAL" clId="{5B72511D-C6AF-5E47-8D80-99DBFA900FB4}" dt="2024-02-28T21:30:20.470" v="267" actId="1076"/>
          <ac:spMkLst>
            <pc:docMk/>
            <pc:sldMk cId="2576355927" sldId="518"/>
            <ac:spMk id="13" creationId="{398905B5-F00B-5C08-1502-3EF5E0147F1E}"/>
          </ac:spMkLst>
        </pc:spChg>
        <pc:spChg chg="add mod">
          <ac:chgData name="Aaron Rutherford" userId="0fceecb4-16c9-47bd-a2f9-c8886aeecc30" providerId="ADAL" clId="{5B72511D-C6AF-5E47-8D80-99DBFA900FB4}" dt="2024-02-28T21:30:20.470" v="267" actId="1076"/>
          <ac:spMkLst>
            <pc:docMk/>
            <pc:sldMk cId="2576355927" sldId="518"/>
            <ac:spMk id="14" creationId="{1F340F03-DBC7-FADF-728D-1560711E7498}"/>
          </ac:spMkLst>
        </pc:spChg>
        <pc:spChg chg="add mod">
          <ac:chgData name="Aaron Rutherford" userId="0fceecb4-16c9-47bd-a2f9-c8886aeecc30" providerId="ADAL" clId="{5B72511D-C6AF-5E47-8D80-99DBFA900FB4}" dt="2024-02-29T17:04:11.691" v="9120" actId="20577"/>
          <ac:spMkLst>
            <pc:docMk/>
            <pc:sldMk cId="2576355927" sldId="518"/>
            <ac:spMk id="15" creationId="{92C0AEC4-F518-B116-BC2E-753A45FE772F}"/>
          </ac:spMkLst>
        </pc:spChg>
        <pc:spChg chg="add mod">
          <ac:chgData name="Aaron Rutherford" userId="0fceecb4-16c9-47bd-a2f9-c8886aeecc30" providerId="ADAL" clId="{5B72511D-C6AF-5E47-8D80-99DBFA900FB4}" dt="2024-02-28T21:30:20.470" v="267" actId="1076"/>
          <ac:spMkLst>
            <pc:docMk/>
            <pc:sldMk cId="2576355927" sldId="518"/>
            <ac:spMk id="16" creationId="{92E2D38B-F646-E31A-E0DB-B175F8C7585C}"/>
          </ac:spMkLst>
        </pc:spChg>
        <pc:spChg chg="add mod">
          <ac:chgData name="Aaron Rutherford" userId="0fceecb4-16c9-47bd-a2f9-c8886aeecc30" providerId="ADAL" clId="{5B72511D-C6AF-5E47-8D80-99DBFA900FB4}" dt="2024-02-28T21:30:20.470" v="267" actId="1076"/>
          <ac:spMkLst>
            <pc:docMk/>
            <pc:sldMk cId="2576355927" sldId="518"/>
            <ac:spMk id="17" creationId="{E1D4C5DF-8E75-35DB-7333-067622E3D160}"/>
          </ac:spMkLst>
        </pc:spChg>
        <pc:spChg chg="add mod">
          <ac:chgData name="Aaron Rutherford" userId="0fceecb4-16c9-47bd-a2f9-c8886aeecc30" providerId="ADAL" clId="{5B72511D-C6AF-5E47-8D80-99DBFA900FB4}" dt="2024-02-29T17:05:00.542" v="9138" actId="20577"/>
          <ac:spMkLst>
            <pc:docMk/>
            <pc:sldMk cId="2576355927" sldId="518"/>
            <ac:spMk id="18" creationId="{BB91A143-3215-7FD7-1AD3-32339B0F5089}"/>
          </ac:spMkLst>
        </pc:spChg>
        <pc:spChg chg="add mod">
          <ac:chgData name="Aaron Rutherford" userId="0fceecb4-16c9-47bd-a2f9-c8886aeecc30" providerId="ADAL" clId="{5B72511D-C6AF-5E47-8D80-99DBFA900FB4}" dt="2024-02-28T23:24:15.420" v="783" actId="20577"/>
          <ac:spMkLst>
            <pc:docMk/>
            <pc:sldMk cId="2576355927" sldId="518"/>
            <ac:spMk id="19" creationId="{696F5EDD-33C5-177D-E856-85D844CDA6CC}"/>
          </ac:spMkLst>
        </pc:spChg>
        <pc:spChg chg="del">
          <ac:chgData name="Aaron Rutherford" userId="0fceecb4-16c9-47bd-a2f9-c8886aeecc30" providerId="ADAL" clId="{5B72511D-C6AF-5E47-8D80-99DBFA900FB4}" dt="2024-02-28T21:29:45.924" v="260" actId="478"/>
          <ac:spMkLst>
            <pc:docMk/>
            <pc:sldMk cId="2576355927" sldId="518"/>
            <ac:spMk id="21" creationId="{141BB8D4-05DB-8AAF-8068-4D7A3A9B42CC}"/>
          </ac:spMkLst>
        </pc:spChg>
        <pc:spChg chg="del">
          <ac:chgData name="Aaron Rutherford" userId="0fceecb4-16c9-47bd-a2f9-c8886aeecc30" providerId="ADAL" clId="{5B72511D-C6AF-5E47-8D80-99DBFA900FB4}" dt="2024-02-28T21:29:45.924" v="260" actId="478"/>
          <ac:spMkLst>
            <pc:docMk/>
            <pc:sldMk cId="2576355927" sldId="518"/>
            <ac:spMk id="22" creationId="{F67593EB-DF83-808C-5A2E-F1C5504890C7}"/>
          </ac:spMkLst>
        </pc:spChg>
        <pc:spChg chg="del">
          <ac:chgData name="Aaron Rutherford" userId="0fceecb4-16c9-47bd-a2f9-c8886aeecc30" providerId="ADAL" clId="{5B72511D-C6AF-5E47-8D80-99DBFA900FB4}" dt="2024-02-28T21:29:45.924" v="260" actId="478"/>
          <ac:spMkLst>
            <pc:docMk/>
            <pc:sldMk cId="2576355927" sldId="518"/>
            <ac:spMk id="23" creationId="{10E3A9EA-7A42-4E48-B3CE-DA732C21406A}"/>
          </ac:spMkLst>
        </pc:spChg>
        <pc:spChg chg="del">
          <ac:chgData name="Aaron Rutherford" userId="0fceecb4-16c9-47bd-a2f9-c8886aeecc30" providerId="ADAL" clId="{5B72511D-C6AF-5E47-8D80-99DBFA900FB4}" dt="2024-02-28T21:29:45.924" v="260" actId="478"/>
          <ac:spMkLst>
            <pc:docMk/>
            <pc:sldMk cId="2576355927" sldId="518"/>
            <ac:spMk id="24" creationId="{AA0E690D-6BAC-04CE-C6DC-1DDAD399D15A}"/>
          </ac:spMkLst>
        </pc:spChg>
        <pc:spChg chg="del">
          <ac:chgData name="Aaron Rutherford" userId="0fceecb4-16c9-47bd-a2f9-c8886aeecc30" providerId="ADAL" clId="{5B72511D-C6AF-5E47-8D80-99DBFA900FB4}" dt="2024-02-28T21:29:45.924" v="260" actId="478"/>
          <ac:spMkLst>
            <pc:docMk/>
            <pc:sldMk cId="2576355927" sldId="518"/>
            <ac:spMk id="25" creationId="{955650A2-9768-93ED-17E7-2961041D617E}"/>
          </ac:spMkLst>
        </pc:spChg>
        <pc:spChg chg="del">
          <ac:chgData name="Aaron Rutherford" userId="0fceecb4-16c9-47bd-a2f9-c8886aeecc30" providerId="ADAL" clId="{5B72511D-C6AF-5E47-8D80-99DBFA900FB4}" dt="2024-02-28T21:29:45.924" v="260" actId="478"/>
          <ac:spMkLst>
            <pc:docMk/>
            <pc:sldMk cId="2576355927" sldId="518"/>
            <ac:spMk id="26" creationId="{D758F3A0-E566-42A0-4989-619E14744A23}"/>
          </ac:spMkLst>
        </pc:spChg>
        <pc:spChg chg="del">
          <ac:chgData name="Aaron Rutherford" userId="0fceecb4-16c9-47bd-a2f9-c8886aeecc30" providerId="ADAL" clId="{5B72511D-C6AF-5E47-8D80-99DBFA900FB4}" dt="2024-02-28T21:29:45.924" v="260" actId="478"/>
          <ac:spMkLst>
            <pc:docMk/>
            <pc:sldMk cId="2576355927" sldId="518"/>
            <ac:spMk id="27" creationId="{E2F25CE4-BCA3-B02A-14A5-7CD6FA5C9535}"/>
          </ac:spMkLst>
        </pc:spChg>
        <pc:spChg chg="del">
          <ac:chgData name="Aaron Rutherford" userId="0fceecb4-16c9-47bd-a2f9-c8886aeecc30" providerId="ADAL" clId="{5B72511D-C6AF-5E47-8D80-99DBFA900FB4}" dt="2024-02-28T21:29:45.924" v="260" actId="478"/>
          <ac:spMkLst>
            <pc:docMk/>
            <pc:sldMk cId="2576355927" sldId="518"/>
            <ac:spMk id="28" creationId="{B5078E03-A03B-0A13-C96B-226215400562}"/>
          </ac:spMkLst>
        </pc:spChg>
        <pc:spChg chg="del">
          <ac:chgData name="Aaron Rutherford" userId="0fceecb4-16c9-47bd-a2f9-c8886aeecc30" providerId="ADAL" clId="{5B72511D-C6AF-5E47-8D80-99DBFA900FB4}" dt="2024-02-28T21:29:45.924" v="260" actId="478"/>
          <ac:spMkLst>
            <pc:docMk/>
            <pc:sldMk cId="2576355927" sldId="518"/>
            <ac:spMk id="29" creationId="{40D4D3AF-2C62-ABA1-95B8-B0FC460B7FCB}"/>
          </ac:spMkLst>
        </pc:spChg>
        <pc:spChg chg="del">
          <ac:chgData name="Aaron Rutherford" userId="0fceecb4-16c9-47bd-a2f9-c8886aeecc30" providerId="ADAL" clId="{5B72511D-C6AF-5E47-8D80-99DBFA900FB4}" dt="2024-02-28T21:29:45.924" v="260" actId="478"/>
          <ac:spMkLst>
            <pc:docMk/>
            <pc:sldMk cId="2576355927" sldId="518"/>
            <ac:spMk id="30" creationId="{15BC6F59-D228-10A4-79DA-FE40E20882D8}"/>
          </ac:spMkLst>
        </pc:spChg>
        <pc:spChg chg="del">
          <ac:chgData name="Aaron Rutherford" userId="0fceecb4-16c9-47bd-a2f9-c8886aeecc30" providerId="ADAL" clId="{5B72511D-C6AF-5E47-8D80-99DBFA900FB4}" dt="2024-02-28T21:29:45.924" v="260" actId="478"/>
          <ac:spMkLst>
            <pc:docMk/>
            <pc:sldMk cId="2576355927" sldId="518"/>
            <ac:spMk id="31" creationId="{E3918C7D-B306-4DA4-BF74-886CC9384CDA}"/>
          </ac:spMkLst>
        </pc:spChg>
        <pc:spChg chg="del">
          <ac:chgData name="Aaron Rutherford" userId="0fceecb4-16c9-47bd-a2f9-c8886aeecc30" providerId="ADAL" clId="{5B72511D-C6AF-5E47-8D80-99DBFA900FB4}" dt="2024-02-28T21:29:45.924" v="260" actId="478"/>
          <ac:spMkLst>
            <pc:docMk/>
            <pc:sldMk cId="2576355927" sldId="518"/>
            <ac:spMk id="32" creationId="{234FD895-37A0-B2CB-E5E8-51F730C31AB0}"/>
          </ac:spMkLst>
        </pc:spChg>
        <pc:spChg chg="del">
          <ac:chgData name="Aaron Rutherford" userId="0fceecb4-16c9-47bd-a2f9-c8886aeecc30" providerId="ADAL" clId="{5B72511D-C6AF-5E47-8D80-99DBFA900FB4}" dt="2024-02-28T21:29:45.924" v="260" actId="478"/>
          <ac:spMkLst>
            <pc:docMk/>
            <pc:sldMk cId="2576355927" sldId="518"/>
            <ac:spMk id="33" creationId="{D82E5CF2-F746-E9F6-E33D-01D90531053E}"/>
          </ac:spMkLst>
        </pc:spChg>
        <pc:spChg chg="del">
          <ac:chgData name="Aaron Rutherford" userId="0fceecb4-16c9-47bd-a2f9-c8886aeecc30" providerId="ADAL" clId="{5B72511D-C6AF-5E47-8D80-99DBFA900FB4}" dt="2024-02-28T21:29:45.924" v="260" actId="478"/>
          <ac:spMkLst>
            <pc:docMk/>
            <pc:sldMk cId="2576355927" sldId="518"/>
            <ac:spMk id="34" creationId="{7B49C998-8228-AE94-DAFD-92EE7A287103}"/>
          </ac:spMkLst>
        </pc:spChg>
        <pc:spChg chg="del">
          <ac:chgData name="Aaron Rutherford" userId="0fceecb4-16c9-47bd-a2f9-c8886aeecc30" providerId="ADAL" clId="{5B72511D-C6AF-5E47-8D80-99DBFA900FB4}" dt="2024-02-28T21:29:45.924" v="260" actId="478"/>
          <ac:spMkLst>
            <pc:docMk/>
            <pc:sldMk cId="2576355927" sldId="518"/>
            <ac:spMk id="35" creationId="{280B173F-2F21-1E72-1CC1-96AA49556DAF}"/>
          </ac:spMkLst>
        </pc:spChg>
        <pc:spChg chg="del">
          <ac:chgData name="Aaron Rutherford" userId="0fceecb4-16c9-47bd-a2f9-c8886aeecc30" providerId="ADAL" clId="{5B72511D-C6AF-5E47-8D80-99DBFA900FB4}" dt="2024-02-28T21:29:45.924" v="260" actId="478"/>
          <ac:spMkLst>
            <pc:docMk/>
            <pc:sldMk cId="2576355927" sldId="518"/>
            <ac:spMk id="36" creationId="{A30B62F9-E48B-B19E-AAD4-3F45501CA22A}"/>
          </ac:spMkLst>
        </pc:spChg>
        <pc:spChg chg="del">
          <ac:chgData name="Aaron Rutherford" userId="0fceecb4-16c9-47bd-a2f9-c8886aeecc30" providerId="ADAL" clId="{5B72511D-C6AF-5E47-8D80-99DBFA900FB4}" dt="2024-02-28T21:29:45.924" v="260" actId="478"/>
          <ac:spMkLst>
            <pc:docMk/>
            <pc:sldMk cId="2576355927" sldId="518"/>
            <ac:spMk id="37" creationId="{6ED464B7-6FBD-7FC0-9087-DC9FAC9835CC}"/>
          </ac:spMkLst>
        </pc:spChg>
        <pc:spChg chg="mod">
          <ac:chgData name="Aaron Rutherford" userId="0fceecb4-16c9-47bd-a2f9-c8886aeecc30" providerId="ADAL" clId="{5B72511D-C6AF-5E47-8D80-99DBFA900FB4}" dt="2024-02-28T21:29:50.071" v="261"/>
          <ac:spMkLst>
            <pc:docMk/>
            <pc:sldMk cId="2576355927" sldId="518"/>
            <ac:spMk id="72" creationId="{882396D7-71AB-BE7E-0910-45A5B36DE859}"/>
          </ac:spMkLst>
        </pc:spChg>
        <pc:spChg chg="mod">
          <ac:chgData name="Aaron Rutherford" userId="0fceecb4-16c9-47bd-a2f9-c8886aeecc30" providerId="ADAL" clId="{5B72511D-C6AF-5E47-8D80-99DBFA900FB4}" dt="2024-02-28T21:29:50.071" v="261"/>
          <ac:spMkLst>
            <pc:docMk/>
            <pc:sldMk cId="2576355927" sldId="518"/>
            <ac:spMk id="77" creationId="{CD93DACC-BFFE-C7D9-9F37-FED3007FE51A}"/>
          </ac:spMkLst>
        </pc:spChg>
        <pc:spChg chg="mod">
          <ac:chgData name="Aaron Rutherford" userId="0fceecb4-16c9-47bd-a2f9-c8886aeecc30" providerId="ADAL" clId="{5B72511D-C6AF-5E47-8D80-99DBFA900FB4}" dt="2024-02-28T21:29:50.071" v="261"/>
          <ac:spMkLst>
            <pc:docMk/>
            <pc:sldMk cId="2576355927" sldId="518"/>
            <ac:spMk id="82" creationId="{3760C032-57F7-E372-D848-0771740A7704}"/>
          </ac:spMkLst>
        </pc:spChg>
        <pc:spChg chg="mod">
          <ac:chgData name="Aaron Rutherford" userId="0fceecb4-16c9-47bd-a2f9-c8886aeecc30" providerId="ADAL" clId="{5B72511D-C6AF-5E47-8D80-99DBFA900FB4}" dt="2024-02-28T21:29:50.071" v="261"/>
          <ac:spMkLst>
            <pc:docMk/>
            <pc:sldMk cId="2576355927" sldId="518"/>
            <ac:spMk id="87" creationId="{6F05073B-06F8-F4CE-F07E-0044A2ECC10B}"/>
          </ac:spMkLst>
        </pc:spChg>
        <pc:spChg chg="mod">
          <ac:chgData name="Aaron Rutherford" userId="0fceecb4-16c9-47bd-a2f9-c8886aeecc30" providerId="ADAL" clId="{5B72511D-C6AF-5E47-8D80-99DBFA900FB4}" dt="2024-02-28T21:29:50.071" v="261"/>
          <ac:spMkLst>
            <pc:docMk/>
            <pc:sldMk cId="2576355927" sldId="518"/>
            <ac:spMk id="90" creationId="{16678ABC-49F8-DB4A-8B80-53F898A9C62E}"/>
          </ac:spMkLst>
        </pc:spChg>
        <pc:spChg chg="mod">
          <ac:chgData name="Aaron Rutherford" userId="0fceecb4-16c9-47bd-a2f9-c8886aeecc30" providerId="ADAL" clId="{5B72511D-C6AF-5E47-8D80-99DBFA900FB4}" dt="2024-02-28T21:29:50.071" v="261"/>
          <ac:spMkLst>
            <pc:docMk/>
            <pc:sldMk cId="2576355927" sldId="518"/>
            <ac:spMk id="93" creationId="{F4EE4521-FA97-F822-D032-6E6A797157A7}"/>
          </ac:spMkLst>
        </pc:spChg>
        <pc:spChg chg="add mod">
          <ac:chgData name="Aaron Rutherford" userId="0fceecb4-16c9-47bd-a2f9-c8886aeecc30" providerId="ADAL" clId="{5B72511D-C6AF-5E47-8D80-99DBFA900FB4}" dt="2024-02-28T21:30:20.470" v="267" actId="1076"/>
          <ac:spMkLst>
            <pc:docMk/>
            <pc:sldMk cId="2576355927" sldId="518"/>
            <ac:spMk id="95" creationId="{D3F64EC2-DA71-ED7A-DF89-7D01466099DE}"/>
          </ac:spMkLst>
        </pc:spChg>
        <pc:spChg chg="mod">
          <ac:chgData name="Aaron Rutherford" userId="0fceecb4-16c9-47bd-a2f9-c8886aeecc30" providerId="ADAL" clId="{5B72511D-C6AF-5E47-8D80-99DBFA900FB4}" dt="2024-02-28T21:29:50.071" v="261"/>
          <ac:spMkLst>
            <pc:docMk/>
            <pc:sldMk cId="2576355927" sldId="518"/>
            <ac:spMk id="97" creationId="{7CA2FB27-F624-5AA2-6821-95D5B57DC740}"/>
          </ac:spMkLst>
        </pc:spChg>
        <pc:grpChg chg="del">
          <ac:chgData name="Aaron Rutherford" userId="0fceecb4-16c9-47bd-a2f9-c8886aeecc30" providerId="ADAL" clId="{5B72511D-C6AF-5E47-8D80-99DBFA900FB4}" dt="2024-02-28T21:29:45.924" v="260" actId="478"/>
          <ac:grpSpMkLst>
            <pc:docMk/>
            <pc:sldMk cId="2576355927" sldId="518"/>
            <ac:grpSpMk id="39" creationId="{41547CAB-667E-176E-C5C2-0BA77595AFFB}"/>
          </ac:grpSpMkLst>
        </pc:grpChg>
        <pc:grpChg chg="del">
          <ac:chgData name="Aaron Rutherford" userId="0fceecb4-16c9-47bd-a2f9-c8886aeecc30" providerId="ADAL" clId="{5B72511D-C6AF-5E47-8D80-99DBFA900FB4}" dt="2024-02-28T21:29:45.924" v="260" actId="478"/>
          <ac:grpSpMkLst>
            <pc:docMk/>
            <pc:sldMk cId="2576355927" sldId="518"/>
            <ac:grpSpMk id="44" creationId="{5C132863-6C09-87CA-82C4-F103F208DC23}"/>
          </ac:grpSpMkLst>
        </pc:grpChg>
        <pc:grpChg chg="del">
          <ac:chgData name="Aaron Rutherford" userId="0fceecb4-16c9-47bd-a2f9-c8886aeecc30" providerId="ADAL" clId="{5B72511D-C6AF-5E47-8D80-99DBFA900FB4}" dt="2024-02-28T21:29:45.924" v="260" actId="478"/>
          <ac:grpSpMkLst>
            <pc:docMk/>
            <pc:sldMk cId="2576355927" sldId="518"/>
            <ac:grpSpMk id="49" creationId="{D2693C79-2317-BE19-AFAE-BE983D3E2F03}"/>
          </ac:grpSpMkLst>
        </pc:grpChg>
        <pc:grpChg chg="del">
          <ac:chgData name="Aaron Rutherford" userId="0fceecb4-16c9-47bd-a2f9-c8886aeecc30" providerId="ADAL" clId="{5B72511D-C6AF-5E47-8D80-99DBFA900FB4}" dt="2024-02-28T21:29:45.924" v="260" actId="478"/>
          <ac:grpSpMkLst>
            <pc:docMk/>
            <pc:sldMk cId="2576355927" sldId="518"/>
            <ac:grpSpMk id="54" creationId="{3839BEB8-7A6F-0754-E553-FAB82CF1561B}"/>
          </ac:grpSpMkLst>
        </pc:grpChg>
        <pc:grpChg chg="del">
          <ac:chgData name="Aaron Rutherford" userId="0fceecb4-16c9-47bd-a2f9-c8886aeecc30" providerId="ADAL" clId="{5B72511D-C6AF-5E47-8D80-99DBFA900FB4}" dt="2024-02-28T21:29:45.924" v="260" actId="478"/>
          <ac:grpSpMkLst>
            <pc:docMk/>
            <pc:sldMk cId="2576355927" sldId="518"/>
            <ac:grpSpMk id="59" creationId="{2DEC0647-A71D-2722-F335-1C11D05F183B}"/>
          </ac:grpSpMkLst>
        </pc:grpChg>
        <pc:grpChg chg="del">
          <ac:chgData name="Aaron Rutherford" userId="0fceecb4-16c9-47bd-a2f9-c8886aeecc30" providerId="ADAL" clId="{5B72511D-C6AF-5E47-8D80-99DBFA900FB4}" dt="2024-02-28T21:29:45.924" v="260" actId="478"/>
          <ac:grpSpMkLst>
            <pc:docMk/>
            <pc:sldMk cId="2576355927" sldId="518"/>
            <ac:grpSpMk id="62" creationId="{0DB5EB9F-E74E-C7A1-D23B-64926CC25732}"/>
          </ac:grpSpMkLst>
        </pc:grpChg>
        <pc:grpChg chg="del">
          <ac:chgData name="Aaron Rutherford" userId="0fceecb4-16c9-47bd-a2f9-c8886aeecc30" providerId="ADAL" clId="{5B72511D-C6AF-5E47-8D80-99DBFA900FB4}" dt="2024-02-28T21:29:45.924" v="260" actId="478"/>
          <ac:grpSpMkLst>
            <pc:docMk/>
            <pc:sldMk cId="2576355927" sldId="518"/>
            <ac:grpSpMk id="65" creationId="{8D4EC17F-8867-44D6-28F0-DDF501694CEB}"/>
          </ac:grpSpMkLst>
        </pc:grpChg>
        <pc:grpChg chg="del">
          <ac:chgData name="Aaron Rutherford" userId="0fceecb4-16c9-47bd-a2f9-c8886aeecc30" providerId="ADAL" clId="{5B72511D-C6AF-5E47-8D80-99DBFA900FB4}" dt="2024-02-28T21:29:45.924" v="260" actId="478"/>
          <ac:grpSpMkLst>
            <pc:docMk/>
            <pc:sldMk cId="2576355927" sldId="518"/>
            <ac:grpSpMk id="68" creationId="{3C0D7279-B45F-BE9C-05E9-0B198555623A}"/>
          </ac:grpSpMkLst>
        </pc:grpChg>
        <pc:grpChg chg="add mod">
          <ac:chgData name="Aaron Rutherford" userId="0fceecb4-16c9-47bd-a2f9-c8886aeecc30" providerId="ADAL" clId="{5B72511D-C6AF-5E47-8D80-99DBFA900FB4}" dt="2024-02-28T21:30:20.470" v="267" actId="1076"/>
          <ac:grpSpMkLst>
            <pc:docMk/>
            <pc:sldMk cId="2576355927" sldId="518"/>
            <ac:grpSpMk id="71" creationId="{EF8A18EB-DC36-4E76-DBEB-382A8F3FFC62}"/>
          </ac:grpSpMkLst>
        </pc:grpChg>
        <pc:grpChg chg="mod">
          <ac:chgData name="Aaron Rutherford" userId="0fceecb4-16c9-47bd-a2f9-c8886aeecc30" providerId="ADAL" clId="{5B72511D-C6AF-5E47-8D80-99DBFA900FB4}" dt="2024-02-28T21:29:50.071" v="261"/>
          <ac:grpSpMkLst>
            <pc:docMk/>
            <pc:sldMk cId="2576355927" sldId="518"/>
            <ac:grpSpMk id="73" creationId="{7E55062A-2A9C-643E-0D87-A94553F10A6F}"/>
          </ac:grpSpMkLst>
        </pc:grpChg>
        <pc:grpChg chg="add mod">
          <ac:chgData name="Aaron Rutherford" userId="0fceecb4-16c9-47bd-a2f9-c8886aeecc30" providerId="ADAL" clId="{5B72511D-C6AF-5E47-8D80-99DBFA900FB4}" dt="2024-02-28T21:30:20.470" v="267" actId="1076"/>
          <ac:grpSpMkLst>
            <pc:docMk/>
            <pc:sldMk cId="2576355927" sldId="518"/>
            <ac:grpSpMk id="76" creationId="{64FE2125-E5D4-E9D7-D739-650C85883151}"/>
          </ac:grpSpMkLst>
        </pc:grpChg>
        <pc:grpChg chg="mod">
          <ac:chgData name="Aaron Rutherford" userId="0fceecb4-16c9-47bd-a2f9-c8886aeecc30" providerId="ADAL" clId="{5B72511D-C6AF-5E47-8D80-99DBFA900FB4}" dt="2024-02-28T21:29:50.071" v="261"/>
          <ac:grpSpMkLst>
            <pc:docMk/>
            <pc:sldMk cId="2576355927" sldId="518"/>
            <ac:grpSpMk id="78" creationId="{37ED5013-9FFD-9E4A-8BB5-BCC9CE95700D}"/>
          </ac:grpSpMkLst>
        </pc:grpChg>
        <pc:grpChg chg="add mod">
          <ac:chgData name="Aaron Rutherford" userId="0fceecb4-16c9-47bd-a2f9-c8886aeecc30" providerId="ADAL" clId="{5B72511D-C6AF-5E47-8D80-99DBFA900FB4}" dt="2024-02-28T21:30:20.470" v="267" actId="1076"/>
          <ac:grpSpMkLst>
            <pc:docMk/>
            <pc:sldMk cId="2576355927" sldId="518"/>
            <ac:grpSpMk id="81" creationId="{5D4A328A-0118-9C6A-29F4-7AF0FB02A9B8}"/>
          </ac:grpSpMkLst>
        </pc:grpChg>
        <pc:grpChg chg="mod">
          <ac:chgData name="Aaron Rutherford" userId="0fceecb4-16c9-47bd-a2f9-c8886aeecc30" providerId="ADAL" clId="{5B72511D-C6AF-5E47-8D80-99DBFA900FB4}" dt="2024-02-28T21:29:50.071" v="261"/>
          <ac:grpSpMkLst>
            <pc:docMk/>
            <pc:sldMk cId="2576355927" sldId="518"/>
            <ac:grpSpMk id="83" creationId="{96118FF8-E939-AEA5-D941-2329A17D0F92}"/>
          </ac:grpSpMkLst>
        </pc:grpChg>
        <pc:grpChg chg="add mod">
          <ac:chgData name="Aaron Rutherford" userId="0fceecb4-16c9-47bd-a2f9-c8886aeecc30" providerId="ADAL" clId="{5B72511D-C6AF-5E47-8D80-99DBFA900FB4}" dt="2024-02-28T21:30:20.470" v="267" actId="1076"/>
          <ac:grpSpMkLst>
            <pc:docMk/>
            <pc:sldMk cId="2576355927" sldId="518"/>
            <ac:grpSpMk id="86" creationId="{6A322F9B-4A83-108D-72C8-07685A48A240}"/>
          </ac:grpSpMkLst>
        </pc:grpChg>
        <pc:grpChg chg="add mod">
          <ac:chgData name="Aaron Rutherford" userId="0fceecb4-16c9-47bd-a2f9-c8886aeecc30" providerId="ADAL" clId="{5B72511D-C6AF-5E47-8D80-99DBFA900FB4}" dt="2024-02-28T21:30:20.470" v="267" actId="1076"/>
          <ac:grpSpMkLst>
            <pc:docMk/>
            <pc:sldMk cId="2576355927" sldId="518"/>
            <ac:grpSpMk id="89" creationId="{8D668661-65C3-F862-0EC7-A3B05380B554}"/>
          </ac:grpSpMkLst>
        </pc:grpChg>
        <pc:grpChg chg="add mod">
          <ac:chgData name="Aaron Rutherford" userId="0fceecb4-16c9-47bd-a2f9-c8886aeecc30" providerId="ADAL" clId="{5B72511D-C6AF-5E47-8D80-99DBFA900FB4}" dt="2024-02-28T21:30:20.470" v="267" actId="1076"/>
          <ac:grpSpMkLst>
            <pc:docMk/>
            <pc:sldMk cId="2576355927" sldId="518"/>
            <ac:grpSpMk id="92" creationId="{2BBDD44B-0DFB-18CA-4AA3-03FC3815450C}"/>
          </ac:grpSpMkLst>
        </pc:grpChg>
        <pc:grpChg chg="add mod">
          <ac:chgData name="Aaron Rutherford" userId="0fceecb4-16c9-47bd-a2f9-c8886aeecc30" providerId="ADAL" clId="{5B72511D-C6AF-5E47-8D80-99DBFA900FB4}" dt="2024-02-28T21:30:20.470" v="267" actId="1076"/>
          <ac:grpSpMkLst>
            <pc:docMk/>
            <pc:sldMk cId="2576355927" sldId="518"/>
            <ac:grpSpMk id="96" creationId="{0AEA4782-F61E-8CAF-341C-680ED808DADD}"/>
          </ac:grpSpMkLst>
        </pc:grpChg>
        <pc:picChg chg="mod">
          <ac:chgData name="Aaron Rutherford" userId="0fceecb4-16c9-47bd-a2f9-c8886aeecc30" providerId="ADAL" clId="{5B72511D-C6AF-5E47-8D80-99DBFA900FB4}" dt="2024-02-28T21:29:50.071" v="261"/>
          <ac:picMkLst>
            <pc:docMk/>
            <pc:sldMk cId="2576355927" sldId="518"/>
            <ac:picMk id="88" creationId="{ED1506AD-27E8-F9DD-E19A-E8144AC9FCA7}"/>
          </ac:picMkLst>
        </pc:picChg>
        <pc:picChg chg="mod">
          <ac:chgData name="Aaron Rutherford" userId="0fceecb4-16c9-47bd-a2f9-c8886aeecc30" providerId="ADAL" clId="{5B72511D-C6AF-5E47-8D80-99DBFA900FB4}" dt="2024-02-28T21:29:50.071" v="261"/>
          <ac:picMkLst>
            <pc:docMk/>
            <pc:sldMk cId="2576355927" sldId="518"/>
            <ac:picMk id="91" creationId="{11F3A2EE-333F-FAD7-7F48-5D192F7B6457}"/>
          </ac:picMkLst>
        </pc:picChg>
        <pc:picChg chg="mod">
          <ac:chgData name="Aaron Rutherford" userId="0fceecb4-16c9-47bd-a2f9-c8886aeecc30" providerId="ADAL" clId="{5B72511D-C6AF-5E47-8D80-99DBFA900FB4}" dt="2024-02-28T21:29:50.071" v="261"/>
          <ac:picMkLst>
            <pc:docMk/>
            <pc:sldMk cId="2576355927" sldId="518"/>
            <ac:picMk id="94" creationId="{5C7E4452-0AC3-D122-3C32-4C172F120E6E}"/>
          </ac:picMkLst>
        </pc:picChg>
        <pc:picChg chg="mod">
          <ac:chgData name="Aaron Rutherford" userId="0fceecb4-16c9-47bd-a2f9-c8886aeecc30" providerId="ADAL" clId="{5B72511D-C6AF-5E47-8D80-99DBFA900FB4}" dt="2024-02-28T21:29:50.071" v="261"/>
          <ac:picMkLst>
            <pc:docMk/>
            <pc:sldMk cId="2576355927" sldId="518"/>
            <ac:picMk id="98" creationId="{89D9739B-3356-6E6D-87B8-55824952FB9A}"/>
          </ac:picMkLst>
        </pc:picChg>
        <pc:cxnChg chg="add mod">
          <ac:chgData name="Aaron Rutherford" userId="0fceecb4-16c9-47bd-a2f9-c8886aeecc30" providerId="ADAL" clId="{5B72511D-C6AF-5E47-8D80-99DBFA900FB4}" dt="2024-02-28T23:24:18.811" v="784" actId="14100"/>
          <ac:cxnSpMkLst>
            <pc:docMk/>
            <pc:sldMk cId="2576355927" sldId="518"/>
            <ac:cxnSpMk id="20" creationId="{242CAA2F-99D4-7C5E-8BC4-09B2A5B1050F}"/>
          </ac:cxnSpMkLst>
        </pc:cxnChg>
        <pc:cxnChg chg="del">
          <ac:chgData name="Aaron Rutherford" userId="0fceecb4-16c9-47bd-a2f9-c8886aeecc30" providerId="ADAL" clId="{5B72511D-C6AF-5E47-8D80-99DBFA900FB4}" dt="2024-02-28T21:29:45.924" v="260" actId="478"/>
          <ac:cxnSpMkLst>
            <pc:docMk/>
            <pc:sldMk cId="2576355927" sldId="518"/>
            <ac:cxnSpMk id="38" creationId="{9367DEBB-8F58-57E6-2545-D765EC08697E}"/>
          </ac:cxnSpMkLst>
        </pc:cxnChg>
        <pc:cxnChg chg="mod">
          <ac:chgData name="Aaron Rutherford" userId="0fceecb4-16c9-47bd-a2f9-c8886aeecc30" providerId="ADAL" clId="{5B72511D-C6AF-5E47-8D80-99DBFA900FB4}" dt="2024-02-28T21:29:50.071" v="261"/>
          <ac:cxnSpMkLst>
            <pc:docMk/>
            <pc:sldMk cId="2576355927" sldId="518"/>
            <ac:cxnSpMk id="74" creationId="{FA588C14-1A2D-18F8-913F-45614D9319C2}"/>
          </ac:cxnSpMkLst>
        </pc:cxnChg>
        <pc:cxnChg chg="mod">
          <ac:chgData name="Aaron Rutherford" userId="0fceecb4-16c9-47bd-a2f9-c8886aeecc30" providerId="ADAL" clId="{5B72511D-C6AF-5E47-8D80-99DBFA900FB4}" dt="2024-02-28T21:29:50.071" v="261"/>
          <ac:cxnSpMkLst>
            <pc:docMk/>
            <pc:sldMk cId="2576355927" sldId="518"/>
            <ac:cxnSpMk id="75" creationId="{C864BD10-ED20-8F83-5889-ABF602A28A91}"/>
          </ac:cxnSpMkLst>
        </pc:cxnChg>
        <pc:cxnChg chg="mod">
          <ac:chgData name="Aaron Rutherford" userId="0fceecb4-16c9-47bd-a2f9-c8886aeecc30" providerId="ADAL" clId="{5B72511D-C6AF-5E47-8D80-99DBFA900FB4}" dt="2024-02-28T21:29:50.071" v="261"/>
          <ac:cxnSpMkLst>
            <pc:docMk/>
            <pc:sldMk cId="2576355927" sldId="518"/>
            <ac:cxnSpMk id="79" creationId="{746DD149-89C7-AF67-2F0C-7789645BB43F}"/>
          </ac:cxnSpMkLst>
        </pc:cxnChg>
        <pc:cxnChg chg="mod">
          <ac:chgData name="Aaron Rutherford" userId="0fceecb4-16c9-47bd-a2f9-c8886aeecc30" providerId="ADAL" clId="{5B72511D-C6AF-5E47-8D80-99DBFA900FB4}" dt="2024-02-28T21:29:50.071" v="261"/>
          <ac:cxnSpMkLst>
            <pc:docMk/>
            <pc:sldMk cId="2576355927" sldId="518"/>
            <ac:cxnSpMk id="80" creationId="{C8ABA479-BFA4-8F4E-DE70-129D9A045D00}"/>
          </ac:cxnSpMkLst>
        </pc:cxnChg>
        <pc:cxnChg chg="mod">
          <ac:chgData name="Aaron Rutherford" userId="0fceecb4-16c9-47bd-a2f9-c8886aeecc30" providerId="ADAL" clId="{5B72511D-C6AF-5E47-8D80-99DBFA900FB4}" dt="2024-02-28T21:29:50.071" v="261"/>
          <ac:cxnSpMkLst>
            <pc:docMk/>
            <pc:sldMk cId="2576355927" sldId="518"/>
            <ac:cxnSpMk id="84" creationId="{E245CAB6-1CAC-F8A4-F5BB-D89D3276F9AB}"/>
          </ac:cxnSpMkLst>
        </pc:cxnChg>
        <pc:cxnChg chg="mod">
          <ac:chgData name="Aaron Rutherford" userId="0fceecb4-16c9-47bd-a2f9-c8886aeecc30" providerId="ADAL" clId="{5B72511D-C6AF-5E47-8D80-99DBFA900FB4}" dt="2024-02-28T21:29:50.071" v="261"/>
          <ac:cxnSpMkLst>
            <pc:docMk/>
            <pc:sldMk cId="2576355927" sldId="518"/>
            <ac:cxnSpMk id="85" creationId="{1A9F9A7C-7728-7131-2680-1D810105E60A}"/>
          </ac:cxnSpMkLst>
        </pc:cxnChg>
      </pc:sldChg>
      <pc:sldChg chg="addSp delSp modSp mod ord modShow">
        <pc:chgData name="Aaron Rutherford" userId="0fceecb4-16c9-47bd-a2f9-c8886aeecc30" providerId="ADAL" clId="{5B72511D-C6AF-5E47-8D80-99DBFA900FB4}" dt="2024-02-29T04:23:03.849" v="6148" actId="14100"/>
        <pc:sldMkLst>
          <pc:docMk/>
          <pc:sldMk cId="836994262" sldId="520"/>
        </pc:sldMkLst>
        <pc:spChg chg="add mod">
          <ac:chgData name="Aaron Rutherford" userId="0fceecb4-16c9-47bd-a2f9-c8886aeecc30" providerId="ADAL" clId="{5B72511D-C6AF-5E47-8D80-99DBFA900FB4}" dt="2024-02-29T04:23:03.849" v="6148" actId="14100"/>
          <ac:spMkLst>
            <pc:docMk/>
            <pc:sldMk cId="836994262" sldId="520"/>
            <ac:spMk id="2" creationId="{4360A00C-7F85-BCF2-9086-0A537701982E}"/>
          </ac:spMkLst>
        </pc:spChg>
        <pc:spChg chg="mod">
          <ac:chgData name="Aaron Rutherford" userId="0fceecb4-16c9-47bd-a2f9-c8886aeecc30" providerId="ADAL" clId="{5B72511D-C6AF-5E47-8D80-99DBFA900FB4}" dt="2024-02-29T04:08:02.046" v="5994" actId="14100"/>
          <ac:spMkLst>
            <pc:docMk/>
            <pc:sldMk cId="836994262" sldId="520"/>
            <ac:spMk id="3" creationId="{DD9FC6C2-C7B9-7D1E-B094-4407A3D5C3E5}"/>
          </ac:spMkLst>
        </pc:spChg>
        <pc:spChg chg="mod">
          <ac:chgData name="Aaron Rutherford" userId="0fceecb4-16c9-47bd-a2f9-c8886aeecc30" providerId="ADAL" clId="{5B72511D-C6AF-5E47-8D80-99DBFA900FB4}" dt="2024-02-29T04:05:55.133" v="5699" actId="14100"/>
          <ac:spMkLst>
            <pc:docMk/>
            <pc:sldMk cId="836994262" sldId="520"/>
            <ac:spMk id="4" creationId="{17A4F34D-096D-E2C0-1B2E-415D874D0555}"/>
          </ac:spMkLst>
        </pc:spChg>
        <pc:spChg chg="del mod">
          <ac:chgData name="Aaron Rutherford" userId="0fceecb4-16c9-47bd-a2f9-c8886aeecc30" providerId="ADAL" clId="{5B72511D-C6AF-5E47-8D80-99DBFA900FB4}" dt="2024-02-29T04:04:29.138" v="5673" actId="478"/>
          <ac:spMkLst>
            <pc:docMk/>
            <pc:sldMk cId="836994262" sldId="520"/>
            <ac:spMk id="5" creationId="{8D0839C2-2C91-FD7A-27A2-14B11702DDD0}"/>
          </ac:spMkLst>
        </pc:spChg>
        <pc:spChg chg="del mod">
          <ac:chgData name="Aaron Rutherford" userId="0fceecb4-16c9-47bd-a2f9-c8886aeecc30" providerId="ADAL" clId="{5B72511D-C6AF-5E47-8D80-99DBFA900FB4}" dt="2024-02-29T04:04:30.517" v="5674" actId="478"/>
          <ac:spMkLst>
            <pc:docMk/>
            <pc:sldMk cId="836994262" sldId="520"/>
            <ac:spMk id="6" creationId="{13C1AFF7-F3C9-0A8B-1764-355388CA5B95}"/>
          </ac:spMkLst>
        </pc:spChg>
        <pc:spChg chg="mod">
          <ac:chgData name="Aaron Rutherford" userId="0fceecb4-16c9-47bd-a2f9-c8886aeecc30" providerId="ADAL" clId="{5B72511D-C6AF-5E47-8D80-99DBFA900FB4}" dt="2024-02-29T04:01:36.442" v="5642" actId="207"/>
          <ac:spMkLst>
            <pc:docMk/>
            <pc:sldMk cId="836994262" sldId="520"/>
            <ac:spMk id="7" creationId="{3E599ECB-ADE9-22D3-5B97-78D75C5327D9}"/>
          </ac:spMkLst>
        </pc:spChg>
        <pc:spChg chg="mod">
          <ac:chgData name="Aaron Rutherford" userId="0fceecb4-16c9-47bd-a2f9-c8886aeecc30" providerId="ADAL" clId="{5B72511D-C6AF-5E47-8D80-99DBFA900FB4}" dt="2024-02-29T04:01:30.260" v="5641" actId="207"/>
          <ac:spMkLst>
            <pc:docMk/>
            <pc:sldMk cId="836994262" sldId="520"/>
            <ac:spMk id="8" creationId="{2A8773C8-D69D-8EC0-595B-7F687991D81E}"/>
          </ac:spMkLst>
        </pc:spChg>
        <pc:spChg chg="add del mod">
          <ac:chgData name="Aaron Rutherford" userId="0fceecb4-16c9-47bd-a2f9-c8886aeecc30" providerId="ADAL" clId="{5B72511D-C6AF-5E47-8D80-99DBFA900FB4}" dt="2024-02-29T04:05:47.824" v="5697" actId="478"/>
          <ac:spMkLst>
            <pc:docMk/>
            <pc:sldMk cId="836994262" sldId="520"/>
            <ac:spMk id="9" creationId="{933BADF8-A0F1-6A3B-DF56-B1D50668684F}"/>
          </ac:spMkLst>
        </pc:spChg>
        <pc:spChg chg="add mod">
          <ac:chgData name="Aaron Rutherford" userId="0fceecb4-16c9-47bd-a2f9-c8886aeecc30" providerId="ADAL" clId="{5B72511D-C6AF-5E47-8D80-99DBFA900FB4}" dt="2024-02-29T04:07:05.126" v="5981" actId="692"/>
          <ac:spMkLst>
            <pc:docMk/>
            <pc:sldMk cId="836994262" sldId="520"/>
            <ac:spMk id="10" creationId="{9A8BD1AF-3635-65B8-7BDA-EF2D8BCBE804}"/>
          </ac:spMkLst>
        </pc:spChg>
        <pc:spChg chg="add mod">
          <ac:chgData name="Aaron Rutherford" userId="0fceecb4-16c9-47bd-a2f9-c8886aeecc30" providerId="ADAL" clId="{5B72511D-C6AF-5E47-8D80-99DBFA900FB4}" dt="2024-02-29T04:22:39.238" v="6147" actId="207"/>
          <ac:spMkLst>
            <pc:docMk/>
            <pc:sldMk cId="836994262" sldId="520"/>
            <ac:spMk id="11" creationId="{64AA6D83-017B-628C-5C39-9D213CCD3B7B}"/>
          </ac:spMkLst>
        </pc:spChg>
        <pc:spChg chg="mod">
          <ac:chgData name="Aaron Rutherford" userId="0fceecb4-16c9-47bd-a2f9-c8886aeecc30" providerId="ADAL" clId="{5B72511D-C6AF-5E47-8D80-99DBFA900FB4}" dt="2024-02-29T04:03:12.845" v="5661" actId="14100"/>
          <ac:spMkLst>
            <pc:docMk/>
            <pc:sldMk cId="836994262" sldId="520"/>
            <ac:spMk id="3125" creationId="{00000000-0000-0000-0000-000000000000}"/>
          </ac:spMkLst>
        </pc:spChg>
        <pc:spChg chg="mod">
          <ac:chgData name="Aaron Rutherford" userId="0fceecb4-16c9-47bd-a2f9-c8886aeecc30" providerId="ADAL" clId="{5B72511D-C6AF-5E47-8D80-99DBFA900FB4}" dt="2024-02-29T04:03:11.059" v="5660" actId="14100"/>
          <ac:spMkLst>
            <pc:docMk/>
            <pc:sldMk cId="836994262" sldId="520"/>
            <ac:spMk id="3126" creationId="{00000000-0000-0000-0000-000000000000}"/>
          </ac:spMkLst>
        </pc:spChg>
        <pc:spChg chg="mod">
          <ac:chgData name="Aaron Rutherford" userId="0fceecb4-16c9-47bd-a2f9-c8886aeecc30" providerId="ADAL" clId="{5B72511D-C6AF-5E47-8D80-99DBFA900FB4}" dt="2024-02-29T04:03:18.651" v="5662" actId="1076"/>
          <ac:spMkLst>
            <pc:docMk/>
            <pc:sldMk cId="836994262" sldId="520"/>
            <ac:spMk id="3127" creationId="{00000000-0000-0000-0000-000000000000}"/>
          </ac:spMkLst>
        </pc:spChg>
        <pc:spChg chg="mod">
          <ac:chgData name="Aaron Rutherford" userId="0fceecb4-16c9-47bd-a2f9-c8886aeecc30" providerId="ADAL" clId="{5B72511D-C6AF-5E47-8D80-99DBFA900FB4}" dt="2024-02-29T04:03:23.108" v="5663" actId="1076"/>
          <ac:spMkLst>
            <pc:docMk/>
            <pc:sldMk cId="836994262" sldId="520"/>
            <ac:spMk id="3128" creationId="{00000000-0000-0000-0000-000000000000}"/>
          </ac:spMkLst>
        </pc:spChg>
        <pc:spChg chg="mod">
          <ac:chgData name="Aaron Rutherford" userId="0fceecb4-16c9-47bd-a2f9-c8886aeecc30" providerId="ADAL" clId="{5B72511D-C6AF-5E47-8D80-99DBFA900FB4}" dt="2024-02-29T04:03:18.651" v="5662" actId="1076"/>
          <ac:spMkLst>
            <pc:docMk/>
            <pc:sldMk cId="836994262" sldId="520"/>
            <ac:spMk id="3130" creationId="{00000000-0000-0000-0000-000000000000}"/>
          </ac:spMkLst>
        </pc:spChg>
        <pc:spChg chg="mod">
          <ac:chgData name="Aaron Rutherford" userId="0fceecb4-16c9-47bd-a2f9-c8886aeecc30" providerId="ADAL" clId="{5B72511D-C6AF-5E47-8D80-99DBFA900FB4}" dt="2024-02-29T04:03:18.651" v="5662" actId="1076"/>
          <ac:spMkLst>
            <pc:docMk/>
            <pc:sldMk cId="836994262" sldId="520"/>
            <ac:spMk id="3131" creationId="{00000000-0000-0000-0000-000000000000}"/>
          </ac:spMkLst>
        </pc:spChg>
        <pc:spChg chg="del">
          <ac:chgData name="Aaron Rutherford" userId="0fceecb4-16c9-47bd-a2f9-c8886aeecc30" providerId="ADAL" clId="{5B72511D-C6AF-5E47-8D80-99DBFA900FB4}" dt="2024-02-28T22:59:25.123" v="414" actId="478"/>
          <ac:spMkLst>
            <pc:docMk/>
            <pc:sldMk cId="836994262" sldId="520"/>
            <ac:spMk id="3132" creationId="{00000000-0000-0000-0000-000000000000}"/>
          </ac:spMkLst>
        </pc:spChg>
        <pc:spChg chg="del">
          <ac:chgData name="Aaron Rutherford" userId="0fceecb4-16c9-47bd-a2f9-c8886aeecc30" providerId="ADAL" clId="{5B72511D-C6AF-5E47-8D80-99DBFA900FB4}" dt="2024-02-28T22:59:27.627" v="415" actId="478"/>
          <ac:spMkLst>
            <pc:docMk/>
            <pc:sldMk cId="836994262" sldId="520"/>
            <ac:spMk id="3133" creationId="{00000000-0000-0000-0000-000000000000}"/>
          </ac:spMkLst>
        </pc:spChg>
      </pc:sldChg>
      <pc:sldChg chg="del">
        <pc:chgData name="Aaron Rutherford" userId="0fceecb4-16c9-47bd-a2f9-c8886aeecc30" providerId="ADAL" clId="{5B72511D-C6AF-5E47-8D80-99DBFA900FB4}" dt="2024-02-28T21:26:26.677" v="152" actId="2696"/>
        <pc:sldMkLst>
          <pc:docMk/>
          <pc:sldMk cId="4004995901" sldId="529"/>
        </pc:sldMkLst>
      </pc:sldChg>
      <pc:sldChg chg="add del mod modShow">
        <pc:chgData name="Aaron Rutherford" userId="0fceecb4-16c9-47bd-a2f9-c8886aeecc30" providerId="ADAL" clId="{5B72511D-C6AF-5E47-8D80-99DBFA900FB4}" dt="2024-02-29T03:56:38.867" v="5556" actId="2696"/>
        <pc:sldMkLst>
          <pc:docMk/>
          <pc:sldMk cId="2995003728" sldId="531"/>
        </pc:sldMkLst>
      </pc:sldChg>
      <pc:sldChg chg="modSp mod">
        <pc:chgData name="Aaron Rutherford" userId="0fceecb4-16c9-47bd-a2f9-c8886aeecc30" providerId="ADAL" clId="{5B72511D-C6AF-5E47-8D80-99DBFA900FB4}" dt="2024-02-29T10:05:53.948" v="9078" actId="14100"/>
        <pc:sldMkLst>
          <pc:docMk/>
          <pc:sldMk cId="1158138273" sldId="533"/>
        </pc:sldMkLst>
        <pc:spChg chg="mod">
          <ac:chgData name="Aaron Rutherford" userId="0fceecb4-16c9-47bd-a2f9-c8886aeecc30" providerId="ADAL" clId="{5B72511D-C6AF-5E47-8D80-99DBFA900FB4}" dt="2024-02-29T10:05:49.757" v="9077" actId="20577"/>
          <ac:spMkLst>
            <pc:docMk/>
            <pc:sldMk cId="1158138273" sldId="533"/>
            <ac:spMk id="3" creationId="{11F5291F-7E5E-A806-4BD2-1B2F2A44D111}"/>
          </ac:spMkLst>
        </pc:spChg>
        <pc:spChg chg="mod">
          <ac:chgData name="Aaron Rutherford" userId="0fceecb4-16c9-47bd-a2f9-c8886aeecc30" providerId="ADAL" clId="{5B72511D-C6AF-5E47-8D80-99DBFA900FB4}" dt="2024-02-29T10:05:53.948" v="9078" actId="14100"/>
          <ac:spMkLst>
            <pc:docMk/>
            <pc:sldMk cId="1158138273" sldId="533"/>
            <ac:spMk id="4" creationId="{FDE3D771-D1AD-C4DF-B35B-3DD285756375}"/>
          </ac:spMkLst>
        </pc:spChg>
      </pc:sldChg>
      <pc:sldChg chg="setBg">
        <pc:chgData name="Aaron Rutherford" userId="0fceecb4-16c9-47bd-a2f9-c8886aeecc30" providerId="ADAL" clId="{5B72511D-C6AF-5E47-8D80-99DBFA900FB4}" dt="2024-02-29T04:21:11.838" v="6142" actId="18331"/>
        <pc:sldMkLst>
          <pc:docMk/>
          <pc:sldMk cId="3771438094" sldId="536"/>
        </pc:sldMkLst>
      </pc:sldChg>
      <pc:sldChg chg="setBg">
        <pc:chgData name="Aaron Rutherford" userId="0fceecb4-16c9-47bd-a2f9-c8886aeecc30" providerId="ADAL" clId="{5B72511D-C6AF-5E47-8D80-99DBFA900FB4}" dt="2024-02-29T04:21:11.838" v="6142" actId="18331"/>
        <pc:sldMkLst>
          <pc:docMk/>
          <pc:sldMk cId="4119914538" sldId="537"/>
        </pc:sldMkLst>
      </pc:sldChg>
      <pc:sldChg chg="setBg">
        <pc:chgData name="Aaron Rutherford" userId="0fceecb4-16c9-47bd-a2f9-c8886aeecc30" providerId="ADAL" clId="{5B72511D-C6AF-5E47-8D80-99DBFA900FB4}" dt="2024-02-29T04:21:11.838" v="6142" actId="18331"/>
        <pc:sldMkLst>
          <pc:docMk/>
          <pc:sldMk cId="1849033361" sldId="538"/>
        </pc:sldMkLst>
      </pc:sldChg>
      <pc:sldChg chg="del mod modShow">
        <pc:chgData name="Aaron Rutherford" userId="0fceecb4-16c9-47bd-a2f9-c8886aeecc30" providerId="ADAL" clId="{5B72511D-C6AF-5E47-8D80-99DBFA900FB4}" dt="2024-02-29T01:45:45.242" v="3973" actId="2696"/>
        <pc:sldMkLst>
          <pc:docMk/>
          <pc:sldMk cId="3745884890" sldId="539"/>
        </pc:sldMkLst>
      </pc:sldChg>
      <pc:sldChg chg="setBg">
        <pc:chgData name="Aaron Rutherford" userId="0fceecb4-16c9-47bd-a2f9-c8886aeecc30" providerId="ADAL" clId="{5B72511D-C6AF-5E47-8D80-99DBFA900FB4}" dt="2024-02-29T04:21:11.838" v="6142" actId="18331"/>
        <pc:sldMkLst>
          <pc:docMk/>
          <pc:sldMk cId="2562074388" sldId="542"/>
        </pc:sldMkLst>
      </pc:sldChg>
      <pc:sldChg chg="del">
        <pc:chgData name="Aaron Rutherford" userId="0fceecb4-16c9-47bd-a2f9-c8886aeecc30" providerId="ADAL" clId="{5B72511D-C6AF-5E47-8D80-99DBFA900FB4}" dt="2024-02-29T02:17:25.267" v="3978" actId="2696"/>
        <pc:sldMkLst>
          <pc:docMk/>
          <pc:sldMk cId="3214795277" sldId="543"/>
        </pc:sldMkLst>
      </pc:sldChg>
      <pc:sldChg chg="modSp add del mod setBg">
        <pc:chgData name="Aaron Rutherford" userId="0fceecb4-16c9-47bd-a2f9-c8886aeecc30" providerId="ADAL" clId="{5B72511D-C6AF-5E47-8D80-99DBFA900FB4}" dt="2024-02-28T21:23:50.577" v="34" actId="207"/>
        <pc:sldMkLst>
          <pc:docMk/>
          <pc:sldMk cId="1386859519" sldId="545"/>
        </pc:sldMkLst>
        <pc:spChg chg="mod">
          <ac:chgData name="Aaron Rutherford" userId="0fceecb4-16c9-47bd-a2f9-c8886aeecc30" providerId="ADAL" clId="{5B72511D-C6AF-5E47-8D80-99DBFA900FB4}" dt="2024-02-28T21:23:50.577" v="34" actId="207"/>
          <ac:spMkLst>
            <pc:docMk/>
            <pc:sldMk cId="1386859519" sldId="545"/>
            <ac:spMk id="834" creationId="{00000000-0000-0000-0000-000000000000}"/>
          </ac:spMkLst>
        </pc:spChg>
        <pc:spChg chg="mod">
          <ac:chgData name="Aaron Rutherford" userId="0fceecb4-16c9-47bd-a2f9-c8886aeecc30" providerId="ADAL" clId="{5B72511D-C6AF-5E47-8D80-99DBFA900FB4}" dt="2024-02-28T21:23:50.577" v="34" actId="207"/>
          <ac:spMkLst>
            <pc:docMk/>
            <pc:sldMk cId="1386859519" sldId="545"/>
            <ac:spMk id="835" creationId="{00000000-0000-0000-0000-000000000000}"/>
          </ac:spMkLst>
        </pc:spChg>
        <pc:picChg chg="mod">
          <ac:chgData name="Aaron Rutherford" userId="0fceecb4-16c9-47bd-a2f9-c8886aeecc30" providerId="ADAL" clId="{5B72511D-C6AF-5E47-8D80-99DBFA900FB4}" dt="2024-02-28T21:23:38.567" v="33" actId="1035"/>
          <ac:picMkLst>
            <pc:docMk/>
            <pc:sldMk cId="1386859519" sldId="545"/>
            <ac:picMk id="8" creationId="{BC0EBF58-10CC-DF7B-A05C-BA205C4231A2}"/>
          </ac:picMkLst>
        </pc:picChg>
      </pc:sldChg>
      <pc:sldChg chg="addSp delSp modSp del mod">
        <pc:chgData name="Aaron Rutherford" userId="0fceecb4-16c9-47bd-a2f9-c8886aeecc30" providerId="ADAL" clId="{5B72511D-C6AF-5E47-8D80-99DBFA900FB4}" dt="2024-02-29T08:36:46.374" v="8265" actId="2696"/>
        <pc:sldMkLst>
          <pc:docMk/>
          <pc:sldMk cId="3872061820" sldId="13174"/>
        </pc:sldMkLst>
        <pc:spChg chg="add del mod">
          <ac:chgData name="Aaron Rutherford" userId="0fceecb4-16c9-47bd-a2f9-c8886aeecc30" providerId="ADAL" clId="{5B72511D-C6AF-5E47-8D80-99DBFA900FB4}" dt="2024-02-29T07:49:47.992" v="7306" actId="1076"/>
          <ac:spMkLst>
            <pc:docMk/>
            <pc:sldMk cId="3872061820" sldId="13174"/>
            <ac:spMk id="7" creationId="{59FE9C46-5AD9-4B41-9BA9-E04469C28DAA}"/>
          </ac:spMkLst>
        </pc:spChg>
      </pc:sldChg>
      <pc:sldChg chg="modSp del mod">
        <pc:chgData name="Aaron Rutherford" userId="0fceecb4-16c9-47bd-a2f9-c8886aeecc30" providerId="ADAL" clId="{5B72511D-C6AF-5E47-8D80-99DBFA900FB4}" dt="2024-02-29T03:06:29.218" v="4447" actId="2696"/>
        <pc:sldMkLst>
          <pc:docMk/>
          <pc:sldMk cId="1007416357" sldId="13178"/>
        </pc:sldMkLst>
        <pc:picChg chg="mod">
          <ac:chgData name="Aaron Rutherford" userId="0fceecb4-16c9-47bd-a2f9-c8886aeecc30" providerId="ADAL" clId="{5B72511D-C6AF-5E47-8D80-99DBFA900FB4}" dt="2024-02-29T03:06:03.371" v="4443" actId="1076"/>
          <ac:picMkLst>
            <pc:docMk/>
            <pc:sldMk cId="1007416357" sldId="13178"/>
            <ac:picMk id="16" creationId="{CD8F9DF8-7B4F-DAE5-C0E1-348206517333}"/>
          </ac:picMkLst>
        </pc:picChg>
      </pc:sldChg>
      <pc:sldChg chg="del">
        <pc:chgData name="Aaron Rutherford" userId="0fceecb4-16c9-47bd-a2f9-c8886aeecc30" providerId="ADAL" clId="{5B72511D-C6AF-5E47-8D80-99DBFA900FB4}" dt="2024-02-29T01:39:46.301" v="3960" actId="2696"/>
        <pc:sldMkLst>
          <pc:docMk/>
          <pc:sldMk cId="4003636642" sldId="13228"/>
        </pc:sldMkLst>
      </pc:sldChg>
      <pc:sldChg chg="del">
        <pc:chgData name="Aaron Rutherford" userId="0fceecb4-16c9-47bd-a2f9-c8886aeecc30" providerId="ADAL" clId="{5B72511D-C6AF-5E47-8D80-99DBFA900FB4}" dt="2024-02-29T01:35:12.216" v="3925" actId="2696"/>
        <pc:sldMkLst>
          <pc:docMk/>
          <pc:sldMk cId="2335273116" sldId="1986357757"/>
        </pc:sldMkLst>
      </pc:sldChg>
      <pc:sldChg chg="modSp add del mod">
        <pc:chgData name="Aaron Rutherford" userId="0fceecb4-16c9-47bd-a2f9-c8886aeecc30" providerId="ADAL" clId="{5B72511D-C6AF-5E47-8D80-99DBFA900FB4}" dt="2024-02-29T01:40:34.020" v="3967" actId="2696"/>
        <pc:sldMkLst>
          <pc:docMk/>
          <pc:sldMk cId="1460167896" sldId="1986357758"/>
        </pc:sldMkLst>
        <pc:grpChg chg="mod">
          <ac:chgData name="Aaron Rutherford" userId="0fceecb4-16c9-47bd-a2f9-c8886aeecc30" providerId="ADAL" clId="{5B72511D-C6AF-5E47-8D80-99DBFA900FB4}" dt="2024-02-29T00:50:35.867" v="2222" actId="1076"/>
          <ac:grpSpMkLst>
            <pc:docMk/>
            <pc:sldMk cId="1460167896" sldId="1986357758"/>
            <ac:grpSpMk id="54" creationId="{5D8D8FAE-4F2F-FC85-7F1D-049957607760}"/>
          </ac:grpSpMkLst>
        </pc:grpChg>
      </pc:sldChg>
      <pc:sldChg chg="del">
        <pc:chgData name="Aaron Rutherford" userId="0fceecb4-16c9-47bd-a2f9-c8886aeecc30" providerId="ADAL" clId="{5B72511D-C6AF-5E47-8D80-99DBFA900FB4}" dt="2024-02-29T03:26:34.547" v="4683" actId="2696"/>
        <pc:sldMkLst>
          <pc:docMk/>
          <pc:sldMk cId="92528105" sldId="2147477580"/>
        </pc:sldMkLst>
      </pc:sldChg>
      <pc:sldChg chg="modSp del mod">
        <pc:chgData name="Aaron Rutherford" userId="0fceecb4-16c9-47bd-a2f9-c8886aeecc30" providerId="ADAL" clId="{5B72511D-C6AF-5E47-8D80-99DBFA900FB4}" dt="2024-02-29T09:50:24.731" v="8967" actId="2696"/>
        <pc:sldMkLst>
          <pc:docMk/>
          <pc:sldMk cId="2338104568" sldId="2147477597"/>
        </pc:sldMkLst>
        <pc:grpChg chg="mod">
          <ac:chgData name="Aaron Rutherford" userId="0fceecb4-16c9-47bd-a2f9-c8886aeecc30" providerId="ADAL" clId="{5B72511D-C6AF-5E47-8D80-99DBFA900FB4}" dt="2024-02-29T08:44:01.735" v="8390" actId="1076"/>
          <ac:grpSpMkLst>
            <pc:docMk/>
            <pc:sldMk cId="2338104568" sldId="2147477597"/>
            <ac:grpSpMk id="1673" creationId="{00000000-0000-0000-0000-000000000000}"/>
          </ac:grpSpMkLst>
        </pc:grpChg>
      </pc:sldChg>
      <pc:sldChg chg="addSp modSp add del">
        <pc:chgData name="Aaron Rutherford" userId="0fceecb4-16c9-47bd-a2f9-c8886aeecc30" providerId="ADAL" clId="{5B72511D-C6AF-5E47-8D80-99DBFA900FB4}" dt="2024-02-29T03:29:06.395" v="4735" actId="2696"/>
        <pc:sldMkLst>
          <pc:docMk/>
          <pc:sldMk cId="975724746" sldId="2147477687"/>
        </pc:sldMkLst>
        <pc:spChg chg="add mod">
          <ac:chgData name="Aaron Rutherford" userId="0fceecb4-16c9-47bd-a2f9-c8886aeecc30" providerId="ADAL" clId="{5B72511D-C6AF-5E47-8D80-99DBFA900FB4}" dt="2024-02-29T03:27:07.528" v="4715"/>
          <ac:spMkLst>
            <pc:docMk/>
            <pc:sldMk cId="975724746" sldId="2147477687"/>
            <ac:spMk id="2" creationId="{45C4BA3F-D867-E31E-5D41-18F29BAFE27A}"/>
          </ac:spMkLst>
        </pc:spChg>
        <pc:spChg chg="add mod">
          <ac:chgData name="Aaron Rutherford" userId="0fceecb4-16c9-47bd-a2f9-c8886aeecc30" providerId="ADAL" clId="{5B72511D-C6AF-5E47-8D80-99DBFA900FB4}" dt="2024-02-29T03:27:07.528" v="4715"/>
          <ac:spMkLst>
            <pc:docMk/>
            <pc:sldMk cId="975724746" sldId="2147477687"/>
            <ac:spMk id="3" creationId="{21AB3BE7-4C41-A78C-D1F7-156A7D154BD9}"/>
          </ac:spMkLst>
        </pc:spChg>
        <pc:spChg chg="add mod">
          <ac:chgData name="Aaron Rutherford" userId="0fceecb4-16c9-47bd-a2f9-c8886aeecc30" providerId="ADAL" clId="{5B72511D-C6AF-5E47-8D80-99DBFA900FB4}" dt="2024-02-29T03:27:07.528" v="4715"/>
          <ac:spMkLst>
            <pc:docMk/>
            <pc:sldMk cId="975724746" sldId="2147477687"/>
            <ac:spMk id="4" creationId="{25C28E9F-CF14-8C05-0CD5-487B28496F6B}"/>
          </ac:spMkLst>
        </pc:spChg>
        <pc:spChg chg="add mod">
          <ac:chgData name="Aaron Rutherford" userId="0fceecb4-16c9-47bd-a2f9-c8886aeecc30" providerId="ADAL" clId="{5B72511D-C6AF-5E47-8D80-99DBFA900FB4}" dt="2024-02-29T03:27:07.528" v="4715"/>
          <ac:spMkLst>
            <pc:docMk/>
            <pc:sldMk cId="975724746" sldId="2147477687"/>
            <ac:spMk id="5" creationId="{2F7AABB1-9916-82EF-635B-DB49533FE6D7}"/>
          </ac:spMkLst>
        </pc:spChg>
        <pc:spChg chg="add mod">
          <ac:chgData name="Aaron Rutherford" userId="0fceecb4-16c9-47bd-a2f9-c8886aeecc30" providerId="ADAL" clId="{5B72511D-C6AF-5E47-8D80-99DBFA900FB4}" dt="2024-02-29T03:27:07.528" v="4715"/>
          <ac:spMkLst>
            <pc:docMk/>
            <pc:sldMk cId="975724746" sldId="2147477687"/>
            <ac:spMk id="6" creationId="{EA2CBAC6-6A30-ACAB-6372-3D79A0AD600B}"/>
          </ac:spMkLst>
        </pc:spChg>
        <pc:spChg chg="add mod">
          <ac:chgData name="Aaron Rutherford" userId="0fceecb4-16c9-47bd-a2f9-c8886aeecc30" providerId="ADAL" clId="{5B72511D-C6AF-5E47-8D80-99DBFA900FB4}" dt="2024-02-29T03:27:07.528" v="4715"/>
          <ac:spMkLst>
            <pc:docMk/>
            <pc:sldMk cId="975724746" sldId="2147477687"/>
            <ac:spMk id="7" creationId="{B1EE1451-7789-B6C4-A56F-D50447D22A72}"/>
          </ac:spMkLst>
        </pc:spChg>
        <pc:picChg chg="add mod">
          <ac:chgData name="Aaron Rutherford" userId="0fceecb4-16c9-47bd-a2f9-c8886aeecc30" providerId="ADAL" clId="{5B72511D-C6AF-5E47-8D80-99DBFA900FB4}" dt="2024-02-29T03:27:07.528" v="4715"/>
          <ac:picMkLst>
            <pc:docMk/>
            <pc:sldMk cId="975724746" sldId="2147477687"/>
            <ac:picMk id="8" creationId="{6D4E0BC1-5769-B4B2-BCF6-3C86DC78965F}"/>
          </ac:picMkLst>
        </pc:picChg>
        <pc:picChg chg="add mod">
          <ac:chgData name="Aaron Rutherford" userId="0fceecb4-16c9-47bd-a2f9-c8886aeecc30" providerId="ADAL" clId="{5B72511D-C6AF-5E47-8D80-99DBFA900FB4}" dt="2024-02-29T03:27:07.528" v="4715"/>
          <ac:picMkLst>
            <pc:docMk/>
            <pc:sldMk cId="975724746" sldId="2147477687"/>
            <ac:picMk id="9" creationId="{A4013D24-2193-17DD-DA02-30C205B4A2A8}"/>
          </ac:picMkLst>
        </pc:picChg>
        <pc:picChg chg="add mod">
          <ac:chgData name="Aaron Rutherford" userId="0fceecb4-16c9-47bd-a2f9-c8886aeecc30" providerId="ADAL" clId="{5B72511D-C6AF-5E47-8D80-99DBFA900FB4}" dt="2024-02-29T03:27:07.528" v="4715"/>
          <ac:picMkLst>
            <pc:docMk/>
            <pc:sldMk cId="975724746" sldId="2147477687"/>
            <ac:picMk id="10" creationId="{32A45849-5AD9-9B2C-C6A4-E02AF1E34EE1}"/>
          </ac:picMkLst>
        </pc:picChg>
        <pc:picChg chg="add mod">
          <ac:chgData name="Aaron Rutherford" userId="0fceecb4-16c9-47bd-a2f9-c8886aeecc30" providerId="ADAL" clId="{5B72511D-C6AF-5E47-8D80-99DBFA900FB4}" dt="2024-02-29T03:27:07.528" v="4715"/>
          <ac:picMkLst>
            <pc:docMk/>
            <pc:sldMk cId="975724746" sldId="2147477687"/>
            <ac:picMk id="11" creationId="{B8CFEDF9-B74C-9D33-9BE5-45829FB7FCAB}"/>
          </ac:picMkLst>
        </pc:picChg>
        <pc:picChg chg="add mod">
          <ac:chgData name="Aaron Rutherford" userId="0fceecb4-16c9-47bd-a2f9-c8886aeecc30" providerId="ADAL" clId="{5B72511D-C6AF-5E47-8D80-99DBFA900FB4}" dt="2024-02-29T03:27:07.528" v="4715"/>
          <ac:picMkLst>
            <pc:docMk/>
            <pc:sldMk cId="975724746" sldId="2147477687"/>
            <ac:picMk id="12" creationId="{32332221-FDDA-C35A-738A-B6453AC73E6B}"/>
          </ac:picMkLst>
        </pc:picChg>
        <pc:picChg chg="add mod">
          <ac:chgData name="Aaron Rutherford" userId="0fceecb4-16c9-47bd-a2f9-c8886aeecc30" providerId="ADAL" clId="{5B72511D-C6AF-5E47-8D80-99DBFA900FB4}" dt="2024-02-29T03:27:07.528" v="4715"/>
          <ac:picMkLst>
            <pc:docMk/>
            <pc:sldMk cId="975724746" sldId="2147477687"/>
            <ac:picMk id="13" creationId="{8E466EEC-795B-2C0D-B472-0974146A7146}"/>
          </ac:picMkLst>
        </pc:picChg>
      </pc:sldChg>
      <pc:sldChg chg="del">
        <pc:chgData name="Aaron Rutherford" userId="0fceecb4-16c9-47bd-a2f9-c8886aeecc30" providerId="ADAL" clId="{5B72511D-C6AF-5E47-8D80-99DBFA900FB4}" dt="2024-02-29T04:12:14.616" v="6141" actId="2696"/>
        <pc:sldMkLst>
          <pc:docMk/>
          <pc:sldMk cId="3047783717" sldId="2147477707"/>
        </pc:sldMkLst>
      </pc:sldChg>
      <pc:sldChg chg="del">
        <pc:chgData name="Aaron Rutherford" userId="0fceecb4-16c9-47bd-a2f9-c8886aeecc30" providerId="ADAL" clId="{5B72511D-C6AF-5E47-8D80-99DBFA900FB4}" dt="2024-02-29T09:57:29.079" v="9057" actId="2696"/>
        <pc:sldMkLst>
          <pc:docMk/>
          <pc:sldMk cId="474036922" sldId="2147477708"/>
        </pc:sldMkLst>
      </pc:sldChg>
      <pc:sldChg chg="del">
        <pc:chgData name="Aaron Rutherford" userId="0fceecb4-16c9-47bd-a2f9-c8886aeecc30" providerId="ADAL" clId="{5B72511D-C6AF-5E47-8D80-99DBFA900FB4}" dt="2024-02-29T01:34:46.537" v="3923" actId="2696"/>
        <pc:sldMkLst>
          <pc:docMk/>
          <pc:sldMk cId="1205596806" sldId="2147477709"/>
        </pc:sldMkLst>
      </pc:sldChg>
      <pc:sldChg chg="del">
        <pc:chgData name="Aaron Rutherford" userId="0fceecb4-16c9-47bd-a2f9-c8886aeecc30" providerId="ADAL" clId="{5B72511D-C6AF-5E47-8D80-99DBFA900FB4}" dt="2024-02-29T03:36:18.766" v="4882" actId="2696"/>
        <pc:sldMkLst>
          <pc:docMk/>
          <pc:sldMk cId="1582369189" sldId="2147477710"/>
        </pc:sldMkLst>
      </pc:sldChg>
      <pc:sldChg chg="del">
        <pc:chgData name="Aaron Rutherford" userId="0fceecb4-16c9-47bd-a2f9-c8886aeecc30" providerId="ADAL" clId="{5B72511D-C6AF-5E47-8D80-99DBFA900FB4}" dt="2024-02-29T08:36:46.396" v="8269" actId="2696"/>
        <pc:sldMkLst>
          <pc:docMk/>
          <pc:sldMk cId="347392184" sldId="2147477721"/>
        </pc:sldMkLst>
      </pc:sldChg>
      <pc:sldChg chg="addSp delSp modSp add del mod">
        <pc:chgData name="Aaron Rutherford" userId="0fceecb4-16c9-47bd-a2f9-c8886aeecc30" providerId="ADAL" clId="{5B72511D-C6AF-5E47-8D80-99DBFA900FB4}" dt="2024-02-29T02:58:48.296" v="4161" actId="2696"/>
        <pc:sldMkLst>
          <pc:docMk/>
          <pc:sldMk cId="2650059959" sldId="2147477722"/>
        </pc:sldMkLst>
        <pc:picChg chg="add del mod">
          <ac:chgData name="Aaron Rutherford" userId="0fceecb4-16c9-47bd-a2f9-c8886aeecc30" providerId="ADAL" clId="{5B72511D-C6AF-5E47-8D80-99DBFA900FB4}" dt="2024-02-29T02:51:39.779" v="4118" actId="478"/>
          <ac:picMkLst>
            <pc:docMk/>
            <pc:sldMk cId="2650059959" sldId="2147477722"/>
            <ac:picMk id="4" creationId="{D67A08A7-DA50-38C7-341E-BCDDDDE784A3}"/>
          </ac:picMkLst>
        </pc:picChg>
      </pc:sldChg>
      <pc:sldChg chg="add del">
        <pc:chgData name="Aaron Rutherford" userId="0fceecb4-16c9-47bd-a2f9-c8886aeecc30" providerId="ADAL" clId="{5B72511D-C6AF-5E47-8D80-99DBFA900FB4}" dt="2024-02-29T07:48:38.964" v="7300" actId="2696"/>
        <pc:sldMkLst>
          <pc:docMk/>
          <pc:sldMk cId="1389196225" sldId="2147477724"/>
        </pc:sldMkLst>
      </pc:sldChg>
      <pc:sldChg chg="add del">
        <pc:chgData name="Aaron Rutherford" userId="0fceecb4-16c9-47bd-a2f9-c8886aeecc30" providerId="ADAL" clId="{5B72511D-C6AF-5E47-8D80-99DBFA900FB4}" dt="2024-02-29T07:48:38.971" v="7302" actId="2696"/>
        <pc:sldMkLst>
          <pc:docMk/>
          <pc:sldMk cId="1520722836" sldId="2147477725"/>
        </pc:sldMkLst>
      </pc:sldChg>
      <pc:sldChg chg="add del">
        <pc:chgData name="Aaron Rutherford" userId="0fceecb4-16c9-47bd-a2f9-c8886aeecc30" providerId="ADAL" clId="{5B72511D-C6AF-5E47-8D80-99DBFA900FB4}" dt="2024-02-29T07:48:38.961" v="7299" actId="2696"/>
        <pc:sldMkLst>
          <pc:docMk/>
          <pc:sldMk cId="3038872179" sldId="2147477726"/>
        </pc:sldMkLst>
      </pc:sldChg>
      <pc:sldChg chg="add del">
        <pc:chgData name="Aaron Rutherford" userId="0fceecb4-16c9-47bd-a2f9-c8886aeecc30" providerId="ADAL" clId="{5B72511D-C6AF-5E47-8D80-99DBFA900FB4}" dt="2024-02-29T07:48:38.967" v="7301" actId="2696"/>
        <pc:sldMkLst>
          <pc:docMk/>
          <pc:sldMk cId="4268322581" sldId="2147477727"/>
        </pc:sldMkLst>
      </pc:sldChg>
      <pc:sldChg chg="modSp del mod">
        <pc:chgData name="Aaron Rutherford" userId="0fceecb4-16c9-47bd-a2f9-c8886aeecc30" providerId="ADAL" clId="{5B72511D-C6AF-5E47-8D80-99DBFA900FB4}" dt="2024-02-29T08:36:46.377" v="8267" actId="2696"/>
        <pc:sldMkLst>
          <pc:docMk/>
          <pc:sldMk cId="1303473353" sldId="2147477730"/>
        </pc:sldMkLst>
        <pc:spChg chg="mod">
          <ac:chgData name="Aaron Rutherford" userId="0fceecb4-16c9-47bd-a2f9-c8886aeecc30" providerId="ADAL" clId="{5B72511D-C6AF-5E47-8D80-99DBFA900FB4}" dt="2024-02-29T02:29:57.016" v="4116" actId="1076"/>
          <ac:spMkLst>
            <pc:docMk/>
            <pc:sldMk cId="1303473353" sldId="2147477730"/>
            <ac:spMk id="2" creationId="{3B2BD7D4-F72D-B543-4D86-043138808429}"/>
          </ac:spMkLst>
        </pc:spChg>
      </pc:sldChg>
      <pc:sldChg chg="modSp mod">
        <pc:chgData name="Aaron Rutherford" userId="0fceecb4-16c9-47bd-a2f9-c8886aeecc30" providerId="ADAL" clId="{5B72511D-C6AF-5E47-8D80-99DBFA900FB4}" dt="2024-02-29T10:05:39.314" v="9075" actId="20577"/>
        <pc:sldMkLst>
          <pc:docMk/>
          <pc:sldMk cId="3760952639" sldId="2147477731"/>
        </pc:sldMkLst>
        <pc:spChg chg="mod">
          <ac:chgData name="Aaron Rutherford" userId="0fceecb4-16c9-47bd-a2f9-c8886aeecc30" providerId="ADAL" clId="{5B72511D-C6AF-5E47-8D80-99DBFA900FB4}" dt="2024-02-29T10:05:39.314" v="9075" actId="20577"/>
          <ac:spMkLst>
            <pc:docMk/>
            <pc:sldMk cId="3760952639" sldId="2147477731"/>
            <ac:spMk id="3" creationId="{11F5291F-7E5E-A806-4BD2-1B2F2A44D111}"/>
          </ac:spMkLst>
        </pc:spChg>
      </pc:sldChg>
      <pc:sldChg chg="modSp add mod">
        <pc:chgData name="Aaron Rutherford" userId="0fceecb4-16c9-47bd-a2f9-c8886aeecc30" providerId="ADAL" clId="{5B72511D-C6AF-5E47-8D80-99DBFA900FB4}" dt="2024-02-28T21:20:30.692" v="21" actId="115"/>
        <pc:sldMkLst>
          <pc:docMk/>
          <pc:sldMk cId="0" sldId="2147477736"/>
        </pc:sldMkLst>
        <pc:spChg chg="mod">
          <ac:chgData name="Aaron Rutherford" userId="0fceecb4-16c9-47bd-a2f9-c8886aeecc30" providerId="ADAL" clId="{5B72511D-C6AF-5E47-8D80-99DBFA900FB4}" dt="2024-02-28T21:20:01.366" v="16" actId="14100"/>
          <ac:spMkLst>
            <pc:docMk/>
            <pc:sldMk cId="0" sldId="2147477736"/>
            <ac:spMk id="603" creationId="{00000000-0000-0000-0000-000000000000}"/>
          </ac:spMkLst>
        </pc:spChg>
        <pc:spChg chg="mod">
          <ac:chgData name="Aaron Rutherford" userId="0fceecb4-16c9-47bd-a2f9-c8886aeecc30" providerId="ADAL" clId="{5B72511D-C6AF-5E47-8D80-99DBFA900FB4}" dt="2024-02-28T21:20:30.692" v="21" actId="115"/>
          <ac:spMkLst>
            <pc:docMk/>
            <pc:sldMk cId="0" sldId="2147477736"/>
            <ac:spMk id="605" creationId="{00000000-0000-0000-0000-000000000000}"/>
          </ac:spMkLst>
        </pc:spChg>
      </pc:sldChg>
      <pc:sldChg chg="add del">
        <pc:chgData name="Aaron Rutherford" userId="0fceecb4-16c9-47bd-a2f9-c8886aeecc30" providerId="ADAL" clId="{5B72511D-C6AF-5E47-8D80-99DBFA900FB4}" dt="2024-02-28T21:24:46.580" v="38" actId="2696"/>
        <pc:sldMkLst>
          <pc:docMk/>
          <pc:sldMk cId="1448206681" sldId="2147477737"/>
        </pc:sldMkLst>
      </pc:sldChg>
      <pc:sldChg chg="addSp delSp modSp add mod">
        <pc:chgData name="Aaron Rutherford" userId="0fceecb4-16c9-47bd-a2f9-c8886aeecc30" providerId="ADAL" clId="{5B72511D-C6AF-5E47-8D80-99DBFA900FB4}" dt="2024-02-29T00:02:42.236" v="1166" actId="1076"/>
        <pc:sldMkLst>
          <pc:docMk/>
          <pc:sldMk cId="1684864798" sldId="2147477738"/>
        </pc:sldMkLst>
        <pc:spChg chg="mod">
          <ac:chgData name="Aaron Rutherford" userId="0fceecb4-16c9-47bd-a2f9-c8886aeecc30" providerId="ADAL" clId="{5B72511D-C6AF-5E47-8D80-99DBFA900FB4}" dt="2024-02-28T21:26:19.915" v="151" actId="207"/>
          <ac:spMkLst>
            <pc:docMk/>
            <pc:sldMk cId="1684864798" sldId="2147477738"/>
            <ac:spMk id="2" creationId="{2A6E8D41-2301-EC76-5923-F15E15060373}"/>
          </ac:spMkLst>
        </pc:spChg>
        <pc:spChg chg="del">
          <ac:chgData name="Aaron Rutherford" userId="0fceecb4-16c9-47bd-a2f9-c8886aeecc30" providerId="ADAL" clId="{5B72511D-C6AF-5E47-8D80-99DBFA900FB4}" dt="2024-02-28T21:26:33.979" v="153" actId="478"/>
          <ac:spMkLst>
            <pc:docMk/>
            <pc:sldMk cId="1684864798" sldId="2147477738"/>
            <ac:spMk id="5" creationId="{07910884-95B8-4FEA-F075-C7C487EC4B86}"/>
          </ac:spMkLst>
        </pc:spChg>
        <pc:picChg chg="add mod">
          <ac:chgData name="Aaron Rutherford" userId="0fceecb4-16c9-47bd-a2f9-c8886aeecc30" providerId="ADAL" clId="{5B72511D-C6AF-5E47-8D80-99DBFA900FB4}" dt="2024-02-29T00:02:42.236" v="1166" actId="1076"/>
          <ac:picMkLst>
            <pc:docMk/>
            <pc:sldMk cId="1684864798" sldId="2147477738"/>
            <ac:picMk id="1026" creationId="{07F24F1E-6671-2A11-1B90-6BBA1B92AD62}"/>
          </ac:picMkLst>
        </pc:picChg>
        <pc:picChg chg="add del mod">
          <ac:chgData name="Aaron Rutherford" userId="0fceecb4-16c9-47bd-a2f9-c8886aeecc30" providerId="ADAL" clId="{5B72511D-C6AF-5E47-8D80-99DBFA900FB4}" dt="2024-02-28T23:59:52.248" v="1161" actId="1076"/>
          <ac:picMkLst>
            <pc:docMk/>
            <pc:sldMk cId="1684864798" sldId="2147477738"/>
            <ac:picMk id="2401" creationId="{00000000-0000-0000-0000-000000000000}"/>
          </ac:picMkLst>
        </pc:picChg>
        <pc:picChg chg="add del mod">
          <ac:chgData name="Aaron Rutherford" userId="0fceecb4-16c9-47bd-a2f9-c8886aeecc30" providerId="ADAL" clId="{5B72511D-C6AF-5E47-8D80-99DBFA900FB4}" dt="2024-02-28T21:27:16.227" v="166" actId="1076"/>
          <ac:picMkLst>
            <pc:docMk/>
            <pc:sldMk cId="1684864798" sldId="2147477738"/>
            <ac:picMk id="2403" creationId="{00000000-0000-0000-0000-000000000000}"/>
          </ac:picMkLst>
        </pc:picChg>
        <pc:picChg chg="add del mod">
          <ac:chgData name="Aaron Rutherford" userId="0fceecb4-16c9-47bd-a2f9-c8886aeecc30" providerId="ADAL" clId="{5B72511D-C6AF-5E47-8D80-99DBFA900FB4}" dt="2024-02-28T21:27:18.725" v="167" actId="1076"/>
          <ac:picMkLst>
            <pc:docMk/>
            <pc:sldMk cId="1684864798" sldId="2147477738"/>
            <ac:picMk id="2404" creationId="{00000000-0000-0000-0000-000000000000}"/>
          </ac:picMkLst>
        </pc:picChg>
        <pc:picChg chg="add del mod">
          <ac:chgData name="Aaron Rutherford" userId="0fceecb4-16c9-47bd-a2f9-c8886aeecc30" providerId="ADAL" clId="{5B72511D-C6AF-5E47-8D80-99DBFA900FB4}" dt="2024-02-28T21:27:13.410" v="165" actId="1076"/>
          <ac:picMkLst>
            <pc:docMk/>
            <pc:sldMk cId="1684864798" sldId="2147477738"/>
            <ac:picMk id="2405" creationId="{00000000-0000-0000-0000-000000000000}"/>
          </ac:picMkLst>
        </pc:picChg>
        <pc:cxnChg chg="add del mod">
          <ac:chgData name="Aaron Rutherford" userId="0fceecb4-16c9-47bd-a2f9-c8886aeecc30" providerId="ADAL" clId="{5B72511D-C6AF-5E47-8D80-99DBFA900FB4}" dt="2024-02-28T21:27:27.819" v="168" actId="208"/>
          <ac:cxnSpMkLst>
            <pc:docMk/>
            <pc:sldMk cId="1684864798" sldId="2147477738"/>
            <ac:cxnSpMk id="7" creationId="{8F979D99-4052-455A-EAD3-F71E1A2C61BD}"/>
          </ac:cxnSpMkLst>
        </pc:cxnChg>
        <pc:cxnChg chg="mod">
          <ac:chgData name="Aaron Rutherford" userId="0fceecb4-16c9-47bd-a2f9-c8886aeecc30" providerId="ADAL" clId="{5B72511D-C6AF-5E47-8D80-99DBFA900FB4}" dt="2024-02-28T21:27:27.819" v="168" actId="208"/>
          <ac:cxnSpMkLst>
            <pc:docMk/>
            <pc:sldMk cId="1684864798" sldId="2147477738"/>
            <ac:cxnSpMk id="9" creationId="{FDC4D6B4-086E-3700-92F4-6DAB1AEE6326}"/>
          </ac:cxnSpMkLst>
        </pc:cxnChg>
      </pc:sldChg>
      <pc:sldChg chg="addSp modSp add mod setBg">
        <pc:chgData name="Aaron Rutherford" userId="0fceecb4-16c9-47bd-a2f9-c8886aeecc30" providerId="ADAL" clId="{5B72511D-C6AF-5E47-8D80-99DBFA900FB4}" dt="2024-02-28T21:28:51.333" v="188" actId="207"/>
        <pc:sldMkLst>
          <pc:docMk/>
          <pc:sldMk cId="0" sldId="2147477739"/>
        </pc:sldMkLst>
        <pc:spChg chg="add mod">
          <ac:chgData name="Aaron Rutherford" userId="0fceecb4-16c9-47bd-a2f9-c8886aeecc30" providerId="ADAL" clId="{5B72511D-C6AF-5E47-8D80-99DBFA900FB4}" dt="2024-02-28T21:28:27.977" v="186" actId="20577"/>
          <ac:spMkLst>
            <pc:docMk/>
            <pc:sldMk cId="0" sldId="2147477739"/>
            <ac:spMk id="4" creationId="{006E713C-48D9-5AF6-BD7D-11822E2EEC5A}"/>
          </ac:spMkLst>
        </pc:spChg>
        <pc:spChg chg="mod">
          <ac:chgData name="Aaron Rutherford" userId="0fceecb4-16c9-47bd-a2f9-c8886aeecc30" providerId="ADAL" clId="{5B72511D-C6AF-5E47-8D80-99DBFA900FB4}" dt="2024-02-28T21:28:51.333" v="188" actId="207"/>
          <ac:spMkLst>
            <pc:docMk/>
            <pc:sldMk cId="0" sldId="2147477739"/>
            <ac:spMk id="2183" creationId="{00000000-0000-0000-0000-000000000000}"/>
          </ac:spMkLst>
        </pc:spChg>
      </pc:sldChg>
      <pc:sldChg chg="add del setBg">
        <pc:chgData name="Aaron Rutherford" userId="0fceecb4-16c9-47bd-a2f9-c8886aeecc30" providerId="ADAL" clId="{5B72511D-C6AF-5E47-8D80-99DBFA900FB4}" dt="2024-02-28T21:27:49.043" v="170"/>
        <pc:sldMkLst>
          <pc:docMk/>
          <pc:sldMk cId="457667227" sldId="2147477739"/>
        </pc:sldMkLst>
      </pc:sldChg>
      <pc:sldChg chg="addSp delSp modSp new mod ord">
        <pc:chgData name="Aaron Rutherford" userId="0fceecb4-16c9-47bd-a2f9-c8886aeecc30" providerId="ADAL" clId="{5B72511D-C6AF-5E47-8D80-99DBFA900FB4}" dt="2024-02-29T10:08:07.145" v="9097" actId="1076"/>
        <pc:sldMkLst>
          <pc:docMk/>
          <pc:sldMk cId="3952300807" sldId="2147477740"/>
        </pc:sldMkLst>
        <pc:spChg chg="mod">
          <ac:chgData name="Aaron Rutherford" userId="0fceecb4-16c9-47bd-a2f9-c8886aeecc30" providerId="ADAL" clId="{5B72511D-C6AF-5E47-8D80-99DBFA900FB4}" dt="2024-02-28T23:08:50.874" v="708" actId="207"/>
          <ac:spMkLst>
            <pc:docMk/>
            <pc:sldMk cId="3952300807" sldId="2147477740"/>
            <ac:spMk id="2" creationId="{75BD8272-6A8A-8DD5-CDC2-24BF10F28258}"/>
          </ac:spMkLst>
        </pc:spChg>
        <pc:spChg chg="del mod">
          <ac:chgData name="Aaron Rutherford" userId="0fceecb4-16c9-47bd-a2f9-c8886aeecc30" providerId="ADAL" clId="{5B72511D-C6AF-5E47-8D80-99DBFA900FB4}" dt="2024-02-28T23:02:03.030" v="533" actId="478"/>
          <ac:spMkLst>
            <pc:docMk/>
            <pc:sldMk cId="3952300807" sldId="2147477740"/>
            <ac:spMk id="3" creationId="{F7C35B30-F575-B35D-102C-74D5619D61BC}"/>
          </ac:spMkLst>
        </pc:spChg>
        <pc:spChg chg="mod">
          <ac:chgData name="Aaron Rutherford" userId="0fceecb4-16c9-47bd-a2f9-c8886aeecc30" providerId="ADAL" clId="{5B72511D-C6AF-5E47-8D80-99DBFA900FB4}" dt="2024-02-28T23:13:55.651" v="743" actId="20577"/>
          <ac:spMkLst>
            <pc:docMk/>
            <pc:sldMk cId="3952300807" sldId="2147477740"/>
            <ac:spMk id="4" creationId="{2DE78AD8-6B37-3D6B-2755-A26F2190B54C}"/>
          </ac:spMkLst>
        </pc:spChg>
        <pc:spChg chg="add mod">
          <ac:chgData name="Aaron Rutherford" userId="0fceecb4-16c9-47bd-a2f9-c8886aeecc30" providerId="ADAL" clId="{5B72511D-C6AF-5E47-8D80-99DBFA900FB4}" dt="2024-02-28T23:04:30.613" v="628"/>
          <ac:spMkLst>
            <pc:docMk/>
            <pc:sldMk cId="3952300807" sldId="2147477740"/>
            <ac:spMk id="6" creationId="{545EF287-F2E7-0EDF-F508-D2C37B8343C1}"/>
          </ac:spMkLst>
        </pc:spChg>
        <pc:spChg chg="add del mod">
          <ac:chgData name="Aaron Rutherford" userId="0fceecb4-16c9-47bd-a2f9-c8886aeecc30" providerId="ADAL" clId="{5B72511D-C6AF-5E47-8D80-99DBFA900FB4}" dt="2024-02-28T23:05:58.191" v="646" actId="478"/>
          <ac:spMkLst>
            <pc:docMk/>
            <pc:sldMk cId="3952300807" sldId="2147477740"/>
            <ac:spMk id="7" creationId="{216D584D-1326-53F6-10A3-90ECB1A7CA18}"/>
          </ac:spMkLst>
        </pc:spChg>
        <pc:spChg chg="add mod">
          <ac:chgData name="Aaron Rutherford" userId="0fceecb4-16c9-47bd-a2f9-c8886aeecc30" providerId="ADAL" clId="{5B72511D-C6AF-5E47-8D80-99DBFA900FB4}" dt="2024-02-29T10:07:44.835" v="9093" actId="20577"/>
          <ac:spMkLst>
            <pc:docMk/>
            <pc:sldMk cId="3952300807" sldId="2147477740"/>
            <ac:spMk id="11" creationId="{8D54586B-17C5-9534-DABA-B7FE10F272A8}"/>
          </ac:spMkLst>
        </pc:spChg>
        <pc:spChg chg="add mod">
          <ac:chgData name="Aaron Rutherford" userId="0fceecb4-16c9-47bd-a2f9-c8886aeecc30" providerId="ADAL" clId="{5B72511D-C6AF-5E47-8D80-99DBFA900FB4}" dt="2024-02-28T23:14:42.994" v="767" actId="1076"/>
          <ac:spMkLst>
            <pc:docMk/>
            <pc:sldMk cId="3952300807" sldId="2147477740"/>
            <ac:spMk id="14" creationId="{FE931E91-A5C1-F77E-BD27-73957559602E}"/>
          </ac:spMkLst>
        </pc:spChg>
        <pc:spChg chg="add mod">
          <ac:chgData name="Aaron Rutherford" userId="0fceecb4-16c9-47bd-a2f9-c8886aeecc30" providerId="ADAL" clId="{5B72511D-C6AF-5E47-8D80-99DBFA900FB4}" dt="2024-02-28T23:14:38.087" v="766" actId="1037"/>
          <ac:spMkLst>
            <pc:docMk/>
            <pc:sldMk cId="3952300807" sldId="2147477740"/>
            <ac:spMk id="17" creationId="{0870F7AD-E363-C082-70BE-7CD96E1BB80B}"/>
          </ac:spMkLst>
        </pc:spChg>
        <pc:spChg chg="add mod">
          <ac:chgData name="Aaron Rutherford" userId="0fceecb4-16c9-47bd-a2f9-c8886aeecc30" providerId="ADAL" clId="{5B72511D-C6AF-5E47-8D80-99DBFA900FB4}" dt="2024-02-28T23:14:32.786" v="758" actId="1036"/>
          <ac:spMkLst>
            <pc:docMk/>
            <pc:sldMk cId="3952300807" sldId="2147477740"/>
            <ac:spMk id="18" creationId="{E7011D37-6DDF-11B1-2CDA-9F355191A01C}"/>
          </ac:spMkLst>
        </pc:spChg>
        <pc:spChg chg="mod">
          <ac:chgData name="Aaron Rutherford" userId="0fceecb4-16c9-47bd-a2f9-c8886aeecc30" providerId="ADAL" clId="{5B72511D-C6AF-5E47-8D80-99DBFA900FB4}" dt="2024-02-29T10:07:54.789" v="9095" actId="1076"/>
          <ac:spMkLst>
            <pc:docMk/>
            <pc:sldMk cId="3952300807" sldId="2147477740"/>
            <ac:spMk id="25" creationId="{242FE287-A149-BEAC-0494-7FE5007FD795}"/>
          </ac:spMkLst>
        </pc:spChg>
        <pc:picChg chg="del">
          <ac:chgData name="Aaron Rutherford" userId="0fceecb4-16c9-47bd-a2f9-c8886aeecc30" providerId="ADAL" clId="{5B72511D-C6AF-5E47-8D80-99DBFA900FB4}" dt="2024-02-29T10:06:58.206" v="9082" actId="478"/>
          <ac:picMkLst>
            <pc:docMk/>
            <pc:sldMk cId="3952300807" sldId="2147477740"/>
            <ac:picMk id="8" creationId="{1C495499-4981-0D38-509D-4381E39E94FC}"/>
          </ac:picMkLst>
        </pc:picChg>
        <pc:cxnChg chg="add del mod">
          <ac:chgData name="Aaron Rutherford" userId="0fceecb4-16c9-47bd-a2f9-c8886aeecc30" providerId="ADAL" clId="{5B72511D-C6AF-5E47-8D80-99DBFA900FB4}" dt="2024-02-28T23:09:08.630" v="709" actId="478"/>
          <ac:cxnSpMkLst>
            <pc:docMk/>
            <pc:sldMk cId="3952300807" sldId="2147477740"/>
            <ac:cxnSpMk id="9" creationId="{2393E2F1-1012-C559-4AB0-722F897E2C18}"/>
          </ac:cxnSpMkLst>
        </pc:cxnChg>
        <pc:cxnChg chg="del mod">
          <ac:chgData name="Aaron Rutherford" userId="0fceecb4-16c9-47bd-a2f9-c8886aeecc30" providerId="ADAL" clId="{5B72511D-C6AF-5E47-8D80-99DBFA900FB4}" dt="2024-02-29T10:07:35.529" v="9091" actId="478"/>
          <ac:cxnSpMkLst>
            <pc:docMk/>
            <pc:sldMk cId="3952300807" sldId="2147477740"/>
            <ac:cxnSpMk id="10" creationId="{5E494ABC-47CE-F5FB-326F-83682AC2F732}"/>
          </ac:cxnSpMkLst>
        </pc:cxnChg>
        <pc:cxnChg chg="add del mod">
          <ac:chgData name="Aaron Rutherford" userId="0fceecb4-16c9-47bd-a2f9-c8886aeecc30" providerId="ADAL" clId="{5B72511D-C6AF-5E47-8D80-99DBFA900FB4}" dt="2024-02-28T23:10:21.275" v="726" actId="478"/>
          <ac:cxnSpMkLst>
            <pc:docMk/>
            <pc:sldMk cId="3952300807" sldId="2147477740"/>
            <ac:cxnSpMk id="12" creationId="{2A39C6BE-FCC9-89E5-180B-AF7CF860CCB4}"/>
          </ac:cxnSpMkLst>
        </pc:cxnChg>
        <pc:cxnChg chg="add mod">
          <ac:chgData name="Aaron Rutherford" userId="0fceecb4-16c9-47bd-a2f9-c8886aeecc30" providerId="ADAL" clId="{5B72511D-C6AF-5E47-8D80-99DBFA900FB4}" dt="2024-02-29T10:08:07.145" v="9097" actId="1076"/>
          <ac:cxnSpMkLst>
            <pc:docMk/>
            <pc:sldMk cId="3952300807" sldId="2147477740"/>
            <ac:cxnSpMk id="13" creationId="{22DBD715-AB59-04EA-79FA-19C32B06DB5C}"/>
          </ac:cxnSpMkLst>
        </pc:cxnChg>
      </pc:sldChg>
      <pc:sldChg chg="addSp delSp modSp new del mod">
        <pc:chgData name="Aaron Rutherford" userId="0fceecb4-16c9-47bd-a2f9-c8886aeecc30" providerId="ADAL" clId="{5B72511D-C6AF-5E47-8D80-99DBFA900FB4}" dt="2024-02-29T10:33:19.547" v="9111" actId="2696"/>
        <pc:sldMkLst>
          <pc:docMk/>
          <pc:sldMk cId="2607106698" sldId="2147477741"/>
        </pc:sldMkLst>
        <pc:spChg chg="mod">
          <ac:chgData name="Aaron Rutherford" userId="0fceecb4-16c9-47bd-a2f9-c8886aeecc30" providerId="ADAL" clId="{5B72511D-C6AF-5E47-8D80-99DBFA900FB4}" dt="2024-02-28T23:58:00.639" v="1150" actId="14100"/>
          <ac:spMkLst>
            <pc:docMk/>
            <pc:sldMk cId="2607106698" sldId="2147477741"/>
            <ac:spMk id="2" creationId="{96467AE8-ED6E-1AEB-C92F-7E88566CFBA8}"/>
          </ac:spMkLst>
        </pc:spChg>
        <pc:spChg chg="mod">
          <ac:chgData name="Aaron Rutherford" userId="0fceecb4-16c9-47bd-a2f9-c8886aeecc30" providerId="ADAL" clId="{5B72511D-C6AF-5E47-8D80-99DBFA900FB4}" dt="2024-02-28T23:50:20.766" v="1102" actId="14100"/>
          <ac:spMkLst>
            <pc:docMk/>
            <pc:sldMk cId="2607106698" sldId="2147477741"/>
            <ac:spMk id="3" creationId="{3C8C0D57-A7C1-2203-D066-415ED88A5A66}"/>
          </ac:spMkLst>
        </pc:spChg>
        <pc:spChg chg="mod">
          <ac:chgData name="Aaron Rutherford" userId="0fceecb4-16c9-47bd-a2f9-c8886aeecc30" providerId="ADAL" clId="{5B72511D-C6AF-5E47-8D80-99DBFA900FB4}" dt="2024-02-28T23:50:09.332" v="1099" actId="14100"/>
          <ac:spMkLst>
            <pc:docMk/>
            <pc:sldMk cId="2607106698" sldId="2147477741"/>
            <ac:spMk id="4" creationId="{FAB3CA1C-C77A-17A4-A2AF-A3AE5E7622FB}"/>
          </ac:spMkLst>
        </pc:spChg>
        <pc:spChg chg="mod">
          <ac:chgData name="Aaron Rutherford" userId="0fceecb4-16c9-47bd-a2f9-c8886aeecc30" providerId="ADAL" clId="{5B72511D-C6AF-5E47-8D80-99DBFA900FB4}" dt="2024-02-28T23:50:11.907" v="1100" actId="14100"/>
          <ac:spMkLst>
            <pc:docMk/>
            <pc:sldMk cId="2607106698" sldId="2147477741"/>
            <ac:spMk id="5" creationId="{EC0170CA-2AB3-9811-AA3E-A806F3484E1B}"/>
          </ac:spMkLst>
        </pc:spChg>
        <pc:spChg chg="mod">
          <ac:chgData name="Aaron Rutherford" userId="0fceecb4-16c9-47bd-a2f9-c8886aeecc30" providerId="ADAL" clId="{5B72511D-C6AF-5E47-8D80-99DBFA900FB4}" dt="2024-02-29T10:09:22.782" v="9099" actId="1076"/>
          <ac:spMkLst>
            <pc:docMk/>
            <pc:sldMk cId="2607106698" sldId="2147477741"/>
            <ac:spMk id="6" creationId="{92BE684E-2FBF-7F9D-EE01-6FE641880100}"/>
          </ac:spMkLst>
        </pc:spChg>
        <pc:spChg chg="del mod">
          <ac:chgData name="Aaron Rutherford" userId="0fceecb4-16c9-47bd-a2f9-c8886aeecc30" providerId="ADAL" clId="{5B72511D-C6AF-5E47-8D80-99DBFA900FB4}" dt="2024-02-28T23:36:53.767" v="961" actId="478"/>
          <ac:spMkLst>
            <pc:docMk/>
            <pc:sldMk cId="2607106698" sldId="2147477741"/>
            <ac:spMk id="7" creationId="{F32F1798-9EBF-201A-41D0-DAB4D265AE50}"/>
          </ac:spMkLst>
        </pc:spChg>
        <pc:spChg chg="del">
          <ac:chgData name="Aaron Rutherford" userId="0fceecb4-16c9-47bd-a2f9-c8886aeecc30" providerId="ADAL" clId="{5B72511D-C6AF-5E47-8D80-99DBFA900FB4}" dt="2024-02-28T23:37:19.043" v="969" actId="478"/>
          <ac:spMkLst>
            <pc:docMk/>
            <pc:sldMk cId="2607106698" sldId="2147477741"/>
            <ac:spMk id="8" creationId="{9CB4054D-B879-1041-02B8-BF103A242DA1}"/>
          </ac:spMkLst>
        </pc:spChg>
        <pc:spChg chg="del">
          <ac:chgData name="Aaron Rutherford" userId="0fceecb4-16c9-47bd-a2f9-c8886aeecc30" providerId="ADAL" clId="{5B72511D-C6AF-5E47-8D80-99DBFA900FB4}" dt="2024-02-28T23:37:19.043" v="969" actId="478"/>
          <ac:spMkLst>
            <pc:docMk/>
            <pc:sldMk cId="2607106698" sldId="2147477741"/>
            <ac:spMk id="9" creationId="{52090253-94F9-D810-31CD-C7D714B201B9}"/>
          </ac:spMkLst>
        </pc:spChg>
        <pc:spChg chg="add mod">
          <ac:chgData name="Aaron Rutherford" userId="0fceecb4-16c9-47bd-a2f9-c8886aeecc30" providerId="ADAL" clId="{5B72511D-C6AF-5E47-8D80-99DBFA900FB4}" dt="2024-02-29T10:09:22.782" v="9099" actId="1076"/>
          <ac:spMkLst>
            <pc:docMk/>
            <pc:sldMk cId="2607106698" sldId="2147477741"/>
            <ac:spMk id="12" creationId="{10DC671A-D5B0-0A5F-EAAA-18F744023827}"/>
          </ac:spMkLst>
        </pc:spChg>
        <pc:spChg chg="add mod">
          <ac:chgData name="Aaron Rutherford" userId="0fceecb4-16c9-47bd-a2f9-c8886aeecc30" providerId="ADAL" clId="{5B72511D-C6AF-5E47-8D80-99DBFA900FB4}" dt="2024-02-28T23:48:17.326" v="1073" actId="207"/>
          <ac:spMkLst>
            <pc:docMk/>
            <pc:sldMk cId="2607106698" sldId="2147477741"/>
            <ac:spMk id="13" creationId="{E49A9C32-AD44-02AD-015D-85BBADE49DA4}"/>
          </ac:spMkLst>
        </pc:spChg>
        <pc:spChg chg="add mod">
          <ac:chgData name="Aaron Rutherford" userId="0fceecb4-16c9-47bd-a2f9-c8886aeecc30" providerId="ADAL" clId="{5B72511D-C6AF-5E47-8D80-99DBFA900FB4}" dt="2024-02-28T23:48:21.119" v="1074" actId="207"/>
          <ac:spMkLst>
            <pc:docMk/>
            <pc:sldMk cId="2607106698" sldId="2147477741"/>
            <ac:spMk id="14" creationId="{6F0E3AB7-104C-E820-EAE2-DA5A5EF87A9F}"/>
          </ac:spMkLst>
        </pc:spChg>
        <pc:spChg chg="add del">
          <ac:chgData name="Aaron Rutherford" userId="0fceecb4-16c9-47bd-a2f9-c8886aeecc30" providerId="ADAL" clId="{5B72511D-C6AF-5E47-8D80-99DBFA900FB4}" dt="2024-02-28T23:42:01.853" v="1014" actId="22"/>
          <ac:spMkLst>
            <pc:docMk/>
            <pc:sldMk cId="2607106698" sldId="2147477741"/>
            <ac:spMk id="19" creationId="{38F88828-0D31-EC72-6DDD-BFC1184EAEC1}"/>
          </ac:spMkLst>
        </pc:spChg>
        <pc:spChg chg="add del">
          <ac:chgData name="Aaron Rutherford" userId="0fceecb4-16c9-47bd-a2f9-c8886aeecc30" providerId="ADAL" clId="{5B72511D-C6AF-5E47-8D80-99DBFA900FB4}" dt="2024-02-28T23:46:07.535" v="1066" actId="22"/>
          <ac:spMkLst>
            <pc:docMk/>
            <pc:sldMk cId="2607106698" sldId="2147477741"/>
            <ac:spMk id="25" creationId="{A932152B-E3A6-BAC2-4EB3-2BE0D94227C7}"/>
          </ac:spMkLst>
        </pc:spChg>
        <pc:picChg chg="add mod">
          <ac:chgData name="Aaron Rutherford" userId="0fceecb4-16c9-47bd-a2f9-c8886aeecc30" providerId="ADAL" clId="{5B72511D-C6AF-5E47-8D80-99DBFA900FB4}" dt="2024-02-29T10:12:15.897" v="9109" actId="1076"/>
          <ac:picMkLst>
            <pc:docMk/>
            <pc:sldMk cId="2607106698" sldId="2147477741"/>
            <ac:picMk id="8" creationId="{BCDE408C-631C-3ADE-5144-D75691A75CE1}"/>
          </ac:picMkLst>
        </pc:picChg>
        <pc:picChg chg="add mod">
          <ac:chgData name="Aaron Rutherford" userId="0fceecb4-16c9-47bd-a2f9-c8886aeecc30" providerId="ADAL" clId="{5B72511D-C6AF-5E47-8D80-99DBFA900FB4}" dt="2024-02-28T23:36:16.769" v="958" actId="1076"/>
          <ac:picMkLst>
            <pc:docMk/>
            <pc:sldMk cId="2607106698" sldId="2147477741"/>
            <ac:picMk id="11" creationId="{9DD6F246-D602-0B7A-D2B1-371AB8C9BF3B}"/>
          </ac:picMkLst>
        </pc:picChg>
        <pc:picChg chg="add mod">
          <ac:chgData name="Aaron Rutherford" userId="0fceecb4-16c9-47bd-a2f9-c8886aeecc30" providerId="ADAL" clId="{5B72511D-C6AF-5E47-8D80-99DBFA900FB4}" dt="2024-02-29T10:09:22.782" v="9099" actId="1076"/>
          <ac:picMkLst>
            <pc:docMk/>
            <pc:sldMk cId="2607106698" sldId="2147477741"/>
            <ac:picMk id="15" creationId="{8EA98ECF-6F77-C2F0-4E2B-E21B94D4A878}"/>
          </ac:picMkLst>
        </pc:picChg>
        <pc:picChg chg="add mod">
          <ac:chgData name="Aaron Rutherford" userId="0fceecb4-16c9-47bd-a2f9-c8886aeecc30" providerId="ADAL" clId="{5B72511D-C6AF-5E47-8D80-99DBFA900FB4}" dt="2024-02-29T10:09:22.782" v="9099" actId="1076"/>
          <ac:picMkLst>
            <pc:docMk/>
            <pc:sldMk cId="2607106698" sldId="2147477741"/>
            <ac:picMk id="16" creationId="{2C87918C-D5C1-F395-163A-556B606A6CD9}"/>
          </ac:picMkLst>
        </pc:picChg>
        <pc:picChg chg="add del mod">
          <ac:chgData name="Aaron Rutherford" userId="0fceecb4-16c9-47bd-a2f9-c8886aeecc30" providerId="ADAL" clId="{5B72511D-C6AF-5E47-8D80-99DBFA900FB4}" dt="2024-02-28T23:40:43.030" v="1012" actId="478"/>
          <ac:picMkLst>
            <pc:docMk/>
            <pc:sldMk cId="2607106698" sldId="2147477741"/>
            <ac:picMk id="17" creationId="{66F77F50-D3C0-DFCD-EFA3-EB421730F253}"/>
          </ac:picMkLst>
        </pc:picChg>
        <pc:picChg chg="add del mod">
          <ac:chgData name="Aaron Rutherford" userId="0fceecb4-16c9-47bd-a2f9-c8886aeecc30" providerId="ADAL" clId="{5B72511D-C6AF-5E47-8D80-99DBFA900FB4}" dt="2024-02-28T23:42:39.140" v="1024" actId="478"/>
          <ac:picMkLst>
            <pc:docMk/>
            <pc:sldMk cId="2607106698" sldId="2147477741"/>
            <ac:picMk id="21" creationId="{F9190161-D674-C2FB-744E-D263F024EA4F}"/>
          </ac:picMkLst>
        </pc:picChg>
        <pc:picChg chg="add mod">
          <ac:chgData name="Aaron Rutherford" userId="0fceecb4-16c9-47bd-a2f9-c8886aeecc30" providerId="ADAL" clId="{5B72511D-C6AF-5E47-8D80-99DBFA900FB4}" dt="2024-02-29T10:09:22.782" v="9099" actId="1076"/>
          <ac:picMkLst>
            <pc:docMk/>
            <pc:sldMk cId="2607106698" sldId="2147477741"/>
            <ac:picMk id="23" creationId="{B2F85B9E-E46F-0B78-0D4B-F19F7C4211B7}"/>
          </ac:picMkLst>
        </pc:picChg>
        <pc:picChg chg="add del mod">
          <ac:chgData name="Aaron Rutherford" userId="0fceecb4-16c9-47bd-a2f9-c8886aeecc30" providerId="ADAL" clId="{5B72511D-C6AF-5E47-8D80-99DBFA900FB4}" dt="2024-02-28T23:48:55.341" v="1084" actId="478"/>
          <ac:picMkLst>
            <pc:docMk/>
            <pc:sldMk cId="2607106698" sldId="2147477741"/>
            <ac:picMk id="27" creationId="{17C4135E-D36E-8963-AE27-8030AE424729}"/>
          </ac:picMkLst>
        </pc:picChg>
        <pc:picChg chg="add mod modCrop">
          <ac:chgData name="Aaron Rutherford" userId="0fceecb4-16c9-47bd-a2f9-c8886aeecc30" providerId="ADAL" clId="{5B72511D-C6AF-5E47-8D80-99DBFA900FB4}" dt="2024-02-29T10:09:22.782" v="9099" actId="1076"/>
          <ac:picMkLst>
            <pc:docMk/>
            <pc:sldMk cId="2607106698" sldId="2147477741"/>
            <ac:picMk id="29" creationId="{D30730AA-973F-3E7D-FEC3-A18EE7D4C493}"/>
          </ac:picMkLst>
        </pc:picChg>
        <pc:picChg chg="add del mod">
          <ac:chgData name="Aaron Rutherford" userId="0fceecb4-16c9-47bd-a2f9-c8886aeecc30" providerId="ADAL" clId="{5B72511D-C6AF-5E47-8D80-99DBFA900FB4}" dt="2024-02-28T23:53:23.108" v="1108" actId="478"/>
          <ac:picMkLst>
            <pc:docMk/>
            <pc:sldMk cId="2607106698" sldId="2147477741"/>
            <ac:picMk id="31" creationId="{0CFBC42D-CE08-F6F9-96CF-D2DF47B05555}"/>
          </ac:picMkLst>
        </pc:picChg>
        <pc:picChg chg="add mod modCrop">
          <ac:chgData name="Aaron Rutherford" userId="0fceecb4-16c9-47bd-a2f9-c8886aeecc30" providerId="ADAL" clId="{5B72511D-C6AF-5E47-8D80-99DBFA900FB4}" dt="2024-02-29T10:09:22.782" v="9099" actId="1076"/>
          <ac:picMkLst>
            <pc:docMk/>
            <pc:sldMk cId="2607106698" sldId="2147477741"/>
            <ac:picMk id="33" creationId="{DB98394A-A030-75A8-E9F7-DEDBA5A746AA}"/>
          </ac:picMkLst>
        </pc:picChg>
        <pc:picChg chg="add del mod">
          <ac:chgData name="Aaron Rutherford" userId="0fceecb4-16c9-47bd-a2f9-c8886aeecc30" providerId="ADAL" clId="{5B72511D-C6AF-5E47-8D80-99DBFA900FB4}" dt="2024-02-28T23:58:29.787" v="1155" actId="478"/>
          <ac:picMkLst>
            <pc:docMk/>
            <pc:sldMk cId="2607106698" sldId="2147477741"/>
            <ac:picMk id="34" creationId="{DDB4C26C-FDF1-6755-E1BE-48222DDDB177}"/>
          </ac:picMkLst>
        </pc:picChg>
        <pc:picChg chg="add del mod">
          <ac:chgData name="Aaron Rutherford" userId="0fceecb4-16c9-47bd-a2f9-c8886aeecc30" providerId="ADAL" clId="{5B72511D-C6AF-5E47-8D80-99DBFA900FB4}" dt="2024-02-29T01:03:06.407" v="2738" actId="478"/>
          <ac:picMkLst>
            <pc:docMk/>
            <pc:sldMk cId="2607106698" sldId="2147477741"/>
            <ac:picMk id="36" creationId="{3F025D9B-5DE8-6934-8262-CBEE5947CBC2}"/>
          </ac:picMkLst>
        </pc:picChg>
      </pc:sldChg>
      <pc:sldChg chg="addSp delSp modSp new add del mod ord">
        <pc:chgData name="Aaron Rutherford" userId="0fceecb4-16c9-47bd-a2f9-c8886aeecc30" providerId="ADAL" clId="{5B72511D-C6AF-5E47-8D80-99DBFA900FB4}" dt="2024-02-29T10:33:39.717" v="9117" actId="20578"/>
        <pc:sldMkLst>
          <pc:docMk/>
          <pc:sldMk cId="3692218883" sldId="2147477742"/>
        </pc:sldMkLst>
        <pc:spChg chg="del">
          <ac:chgData name="Aaron Rutherford" userId="0fceecb4-16c9-47bd-a2f9-c8886aeecc30" providerId="ADAL" clId="{5B72511D-C6AF-5E47-8D80-99DBFA900FB4}" dt="2024-02-29T00:15:45.053" v="1832" actId="478"/>
          <ac:spMkLst>
            <pc:docMk/>
            <pc:sldMk cId="3692218883" sldId="2147477742"/>
            <ac:spMk id="2" creationId="{D7087E3C-9FC7-7E29-61AA-F3D33F04438B}"/>
          </ac:spMkLst>
        </pc:spChg>
        <pc:spChg chg="del">
          <ac:chgData name="Aaron Rutherford" userId="0fceecb4-16c9-47bd-a2f9-c8886aeecc30" providerId="ADAL" clId="{5B72511D-C6AF-5E47-8D80-99DBFA900FB4}" dt="2024-02-29T00:03:53.507" v="1168" actId="478"/>
          <ac:spMkLst>
            <pc:docMk/>
            <pc:sldMk cId="3692218883" sldId="2147477742"/>
            <ac:spMk id="3" creationId="{26175F3E-84E0-0105-0E02-98630C0EBFEA}"/>
          </ac:spMkLst>
        </pc:spChg>
        <pc:spChg chg="add mod">
          <ac:chgData name="Aaron Rutherford" userId="0fceecb4-16c9-47bd-a2f9-c8886aeecc30" providerId="ADAL" clId="{5B72511D-C6AF-5E47-8D80-99DBFA900FB4}" dt="2024-02-29T04:09:27.301" v="6082" actId="14100"/>
          <ac:spMkLst>
            <pc:docMk/>
            <pc:sldMk cId="3692218883" sldId="2147477742"/>
            <ac:spMk id="5" creationId="{592EAC09-F21F-BB31-D823-570CF617EC8C}"/>
          </ac:spMkLst>
        </pc:spChg>
        <pc:spChg chg="add del mod">
          <ac:chgData name="Aaron Rutherford" userId="0fceecb4-16c9-47bd-a2f9-c8886aeecc30" providerId="ADAL" clId="{5B72511D-C6AF-5E47-8D80-99DBFA900FB4}" dt="2024-02-29T00:05:46.163" v="1171" actId="478"/>
          <ac:spMkLst>
            <pc:docMk/>
            <pc:sldMk cId="3692218883" sldId="2147477742"/>
            <ac:spMk id="5" creationId="{F94F1CA1-5AAE-75C2-7848-59BE28EF1D76}"/>
          </ac:spMkLst>
        </pc:spChg>
        <pc:spChg chg="add mod">
          <ac:chgData name="Aaron Rutherford" userId="0fceecb4-16c9-47bd-a2f9-c8886aeecc30" providerId="ADAL" clId="{5B72511D-C6AF-5E47-8D80-99DBFA900FB4}" dt="2024-02-29T00:32:23.004" v="1964" actId="1076"/>
          <ac:spMkLst>
            <pc:docMk/>
            <pc:sldMk cId="3692218883" sldId="2147477742"/>
            <ac:spMk id="6" creationId="{7A3FE13C-368A-EC01-967C-970B887F6507}"/>
          </ac:spMkLst>
        </pc:spChg>
        <pc:spChg chg="add del mod">
          <ac:chgData name="Aaron Rutherford" userId="0fceecb4-16c9-47bd-a2f9-c8886aeecc30" providerId="ADAL" clId="{5B72511D-C6AF-5E47-8D80-99DBFA900FB4}" dt="2024-02-29T00:05:47.112" v="1172" actId="478"/>
          <ac:spMkLst>
            <pc:docMk/>
            <pc:sldMk cId="3692218883" sldId="2147477742"/>
            <ac:spMk id="6" creationId="{F4B23A2C-B814-A761-A6B7-858C2BBA95AB}"/>
          </ac:spMkLst>
        </pc:spChg>
        <pc:spChg chg="add mod topLvl">
          <ac:chgData name="Aaron Rutherford" userId="0fceecb4-16c9-47bd-a2f9-c8886aeecc30" providerId="ADAL" clId="{5B72511D-C6AF-5E47-8D80-99DBFA900FB4}" dt="2024-02-29T00:32:23.004" v="1964" actId="1076"/>
          <ac:spMkLst>
            <pc:docMk/>
            <pc:sldMk cId="3692218883" sldId="2147477742"/>
            <ac:spMk id="7" creationId="{0DB4270E-CA61-990E-A442-99B873667F48}"/>
          </ac:spMkLst>
        </pc:spChg>
        <pc:spChg chg="add mod">
          <ac:chgData name="Aaron Rutherford" userId="0fceecb4-16c9-47bd-a2f9-c8886aeecc30" providerId="ADAL" clId="{5B72511D-C6AF-5E47-8D80-99DBFA900FB4}" dt="2024-02-29T00:32:23.004" v="1964" actId="1076"/>
          <ac:spMkLst>
            <pc:docMk/>
            <pc:sldMk cId="3692218883" sldId="2147477742"/>
            <ac:spMk id="8" creationId="{61000F87-29F2-BB83-BE3A-C866A8EED306}"/>
          </ac:spMkLst>
        </pc:spChg>
        <pc:spChg chg="add mod">
          <ac:chgData name="Aaron Rutherford" userId="0fceecb4-16c9-47bd-a2f9-c8886aeecc30" providerId="ADAL" clId="{5B72511D-C6AF-5E47-8D80-99DBFA900FB4}" dt="2024-02-29T00:32:23.004" v="1964" actId="1076"/>
          <ac:spMkLst>
            <pc:docMk/>
            <pc:sldMk cId="3692218883" sldId="2147477742"/>
            <ac:spMk id="11" creationId="{20DEAB00-4BC9-B36C-1EFE-4DBDB22CDF7C}"/>
          </ac:spMkLst>
        </pc:spChg>
        <pc:grpChg chg="add del mod">
          <ac:chgData name="Aaron Rutherford" userId="0fceecb4-16c9-47bd-a2f9-c8886aeecc30" providerId="ADAL" clId="{5B72511D-C6AF-5E47-8D80-99DBFA900FB4}" dt="2024-02-29T00:22:48.208" v="1899" actId="478"/>
          <ac:grpSpMkLst>
            <pc:docMk/>
            <pc:sldMk cId="3692218883" sldId="2147477742"/>
            <ac:grpSpMk id="3" creationId="{C584A88D-0C11-91B7-5A68-C776623025E8}"/>
          </ac:grpSpMkLst>
        </pc:grpChg>
        <pc:graphicFrameChg chg="add mod modGraphic">
          <ac:chgData name="Aaron Rutherford" userId="0fceecb4-16c9-47bd-a2f9-c8886aeecc30" providerId="ADAL" clId="{5B72511D-C6AF-5E47-8D80-99DBFA900FB4}" dt="2024-02-29T00:32:23.004" v="1964" actId="1076"/>
          <ac:graphicFrameMkLst>
            <pc:docMk/>
            <pc:sldMk cId="3692218883" sldId="2147477742"/>
            <ac:graphicFrameMk id="9" creationId="{5F222F88-6426-595F-1AB3-97DD9816D17D}"/>
          </ac:graphicFrameMkLst>
        </pc:graphicFrameChg>
        <pc:graphicFrameChg chg="add mod modGraphic">
          <ac:chgData name="Aaron Rutherford" userId="0fceecb4-16c9-47bd-a2f9-c8886aeecc30" providerId="ADAL" clId="{5B72511D-C6AF-5E47-8D80-99DBFA900FB4}" dt="2024-02-29T00:32:23.004" v="1964" actId="1076"/>
          <ac:graphicFrameMkLst>
            <pc:docMk/>
            <pc:sldMk cId="3692218883" sldId="2147477742"/>
            <ac:graphicFrameMk id="10" creationId="{A01127D8-757E-CC65-D3F7-1271318A8437}"/>
          </ac:graphicFrameMkLst>
        </pc:graphicFrameChg>
        <pc:picChg chg="add del mod topLvl">
          <ac:chgData name="Aaron Rutherford" userId="0fceecb4-16c9-47bd-a2f9-c8886aeecc30" providerId="ADAL" clId="{5B72511D-C6AF-5E47-8D80-99DBFA900FB4}" dt="2024-02-29T00:22:48.208" v="1899" actId="478"/>
          <ac:picMkLst>
            <pc:docMk/>
            <pc:sldMk cId="3692218883" sldId="2147477742"/>
            <ac:picMk id="12" creationId="{1C2B9CE0-80AA-296A-B0B1-C07DF50BD40A}"/>
          </ac:picMkLst>
        </pc:picChg>
      </pc:sldChg>
      <pc:sldChg chg="addSp delSp modSp new mod">
        <pc:chgData name="Aaron Rutherford" userId="0fceecb4-16c9-47bd-a2f9-c8886aeecc30" providerId="ADAL" clId="{5B72511D-C6AF-5E47-8D80-99DBFA900FB4}" dt="2024-02-29T03:16:56.262" v="4497" actId="207"/>
        <pc:sldMkLst>
          <pc:docMk/>
          <pc:sldMk cId="1797037433" sldId="2147477744"/>
        </pc:sldMkLst>
        <pc:spChg chg="mod">
          <ac:chgData name="Aaron Rutherford" userId="0fceecb4-16c9-47bd-a2f9-c8886aeecc30" providerId="ADAL" clId="{5B72511D-C6AF-5E47-8D80-99DBFA900FB4}" dt="2024-02-29T02:22:29.562" v="4009" actId="255"/>
          <ac:spMkLst>
            <pc:docMk/>
            <pc:sldMk cId="1797037433" sldId="2147477744"/>
            <ac:spMk id="2" creationId="{3506B660-53A8-3E41-4108-90E0066AD17D}"/>
          </ac:spMkLst>
        </pc:spChg>
        <pc:spChg chg="del mod topLvl">
          <ac:chgData name="Aaron Rutherford" userId="0fceecb4-16c9-47bd-a2f9-c8886aeecc30" providerId="ADAL" clId="{5B72511D-C6AF-5E47-8D80-99DBFA900FB4}" dt="2024-02-29T00:56:33.161" v="2728" actId="478"/>
          <ac:spMkLst>
            <pc:docMk/>
            <pc:sldMk cId="1797037433" sldId="2147477744"/>
            <ac:spMk id="4" creationId="{D1763999-A845-F694-67A2-933558BED6C9}"/>
          </ac:spMkLst>
        </pc:spChg>
        <pc:spChg chg="del mod topLvl">
          <ac:chgData name="Aaron Rutherford" userId="0fceecb4-16c9-47bd-a2f9-c8886aeecc30" providerId="ADAL" clId="{5B72511D-C6AF-5E47-8D80-99DBFA900FB4}" dt="2024-02-29T00:56:33.161" v="2728" actId="478"/>
          <ac:spMkLst>
            <pc:docMk/>
            <pc:sldMk cId="1797037433" sldId="2147477744"/>
            <ac:spMk id="7" creationId="{5A05275A-9213-D520-A211-EC2D8634BEFA}"/>
          </ac:spMkLst>
        </pc:spChg>
        <pc:spChg chg="del mod topLvl">
          <ac:chgData name="Aaron Rutherford" userId="0fceecb4-16c9-47bd-a2f9-c8886aeecc30" providerId="ADAL" clId="{5B72511D-C6AF-5E47-8D80-99DBFA900FB4}" dt="2024-02-29T00:56:33.161" v="2728" actId="478"/>
          <ac:spMkLst>
            <pc:docMk/>
            <pc:sldMk cId="1797037433" sldId="2147477744"/>
            <ac:spMk id="8" creationId="{11519453-E054-CAC6-B0CB-7ABD250A1EB0}"/>
          </ac:spMkLst>
        </pc:spChg>
        <pc:spChg chg="del mod topLvl">
          <ac:chgData name="Aaron Rutherford" userId="0fceecb4-16c9-47bd-a2f9-c8886aeecc30" providerId="ADAL" clId="{5B72511D-C6AF-5E47-8D80-99DBFA900FB4}" dt="2024-02-29T00:56:33.161" v="2728" actId="478"/>
          <ac:spMkLst>
            <pc:docMk/>
            <pc:sldMk cId="1797037433" sldId="2147477744"/>
            <ac:spMk id="9" creationId="{E7E681F4-FEB8-3109-6131-EDA1529BA161}"/>
          </ac:spMkLst>
        </pc:spChg>
        <pc:spChg chg="del mod topLvl">
          <ac:chgData name="Aaron Rutherford" userId="0fceecb4-16c9-47bd-a2f9-c8886aeecc30" providerId="ADAL" clId="{5B72511D-C6AF-5E47-8D80-99DBFA900FB4}" dt="2024-02-29T00:56:33.161" v="2728" actId="478"/>
          <ac:spMkLst>
            <pc:docMk/>
            <pc:sldMk cId="1797037433" sldId="2147477744"/>
            <ac:spMk id="10" creationId="{C9ECCCDD-9244-4127-D90C-A6B1EEA69173}"/>
          </ac:spMkLst>
        </pc:spChg>
        <pc:spChg chg="del mod topLvl">
          <ac:chgData name="Aaron Rutherford" userId="0fceecb4-16c9-47bd-a2f9-c8886aeecc30" providerId="ADAL" clId="{5B72511D-C6AF-5E47-8D80-99DBFA900FB4}" dt="2024-02-29T00:44:01.383" v="2172" actId="478"/>
          <ac:spMkLst>
            <pc:docMk/>
            <pc:sldMk cId="1797037433" sldId="2147477744"/>
            <ac:spMk id="11" creationId="{AACF41AC-833A-FC7D-7E39-F70398A9A6C8}"/>
          </ac:spMkLst>
        </pc:spChg>
        <pc:spChg chg="del mod topLvl">
          <ac:chgData name="Aaron Rutherford" userId="0fceecb4-16c9-47bd-a2f9-c8886aeecc30" providerId="ADAL" clId="{5B72511D-C6AF-5E47-8D80-99DBFA900FB4}" dt="2024-02-29T00:56:33.161" v="2728" actId="478"/>
          <ac:spMkLst>
            <pc:docMk/>
            <pc:sldMk cId="1797037433" sldId="2147477744"/>
            <ac:spMk id="14" creationId="{7B2B8D8A-F718-549D-00D4-4225AF2C74DC}"/>
          </ac:spMkLst>
        </pc:spChg>
        <pc:spChg chg="del mod topLvl">
          <ac:chgData name="Aaron Rutherford" userId="0fceecb4-16c9-47bd-a2f9-c8886aeecc30" providerId="ADAL" clId="{5B72511D-C6AF-5E47-8D80-99DBFA900FB4}" dt="2024-02-29T00:56:33.161" v="2728" actId="478"/>
          <ac:spMkLst>
            <pc:docMk/>
            <pc:sldMk cId="1797037433" sldId="2147477744"/>
            <ac:spMk id="18" creationId="{9E530FCE-282C-B1D0-B5D8-7D4C78929052}"/>
          </ac:spMkLst>
        </pc:spChg>
        <pc:spChg chg="del mod topLvl">
          <ac:chgData name="Aaron Rutherford" userId="0fceecb4-16c9-47bd-a2f9-c8886aeecc30" providerId="ADAL" clId="{5B72511D-C6AF-5E47-8D80-99DBFA900FB4}" dt="2024-02-29T00:56:33.161" v="2728" actId="478"/>
          <ac:spMkLst>
            <pc:docMk/>
            <pc:sldMk cId="1797037433" sldId="2147477744"/>
            <ac:spMk id="19" creationId="{403F9902-B22F-E802-8AFA-113010BCB891}"/>
          </ac:spMkLst>
        </pc:spChg>
        <pc:spChg chg="del mod topLvl">
          <ac:chgData name="Aaron Rutherford" userId="0fceecb4-16c9-47bd-a2f9-c8886aeecc30" providerId="ADAL" clId="{5B72511D-C6AF-5E47-8D80-99DBFA900FB4}" dt="2024-02-29T00:56:33.161" v="2728" actId="478"/>
          <ac:spMkLst>
            <pc:docMk/>
            <pc:sldMk cId="1797037433" sldId="2147477744"/>
            <ac:spMk id="20" creationId="{D73F287D-E31D-7461-0964-95573DD68A09}"/>
          </ac:spMkLst>
        </pc:spChg>
        <pc:spChg chg="del mod topLvl">
          <ac:chgData name="Aaron Rutherford" userId="0fceecb4-16c9-47bd-a2f9-c8886aeecc30" providerId="ADAL" clId="{5B72511D-C6AF-5E47-8D80-99DBFA900FB4}" dt="2024-02-29T00:56:33.161" v="2728" actId="478"/>
          <ac:spMkLst>
            <pc:docMk/>
            <pc:sldMk cId="1797037433" sldId="2147477744"/>
            <ac:spMk id="21" creationId="{8AD428EC-10E8-AB76-512D-6F80C67C8682}"/>
          </ac:spMkLst>
        </pc:spChg>
        <pc:spChg chg="del mod topLvl">
          <ac:chgData name="Aaron Rutherford" userId="0fceecb4-16c9-47bd-a2f9-c8886aeecc30" providerId="ADAL" clId="{5B72511D-C6AF-5E47-8D80-99DBFA900FB4}" dt="2024-02-29T00:56:33.161" v="2728" actId="478"/>
          <ac:spMkLst>
            <pc:docMk/>
            <pc:sldMk cId="1797037433" sldId="2147477744"/>
            <ac:spMk id="22" creationId="{D33F619C-C6E0-E42A-4DD5-B837D44F6986}"/>
          </ac:spMkLst>
        </pc:spChg>
        <pc:spChg chg="del mod topLvl">
          <ac:chgData name="Aaron Rutherford" userId="0fceecb4-16c9-47bd-a2f9-c8886aeecc30" providerId="ADAL" clId="{5B72511D-C6AF-5E47-8D80-99DBFA900FB4}" dt="2024-02-29T00:56:33.161" v="2728" actId="478"/>
          <ac:spMkLst>
            <pc:docMk/>
            <pc:sldMk cId="1797037433" sldId="2147477744"/>
            <ac:spMk id="23" creationId="{A98DCA5D-8937-A9EB-E47F-4AD2EB0E6362}"/>
          </ac:spMkLst>
        </pc:spChg>
        <pc:spChg chg="del mod topLvl">
          <ac:chgData name="Aaron Rutherford" userId="0fceecb4-16c9-47bd-a2f9-c8886aeecc30" providerId="ADAL" clId="{5B72511D-C6AF-5E47-8D80-99DBFA900FB4}" dt="2024-02-29T00:56:33.161" v="2728" actId="478"/>
          <ac:spMkLst>
            <pc:docMk/>
            <pc:sldMk cId="1797037433" sldId="2147477744"/>
            <ac:spMk id="24" creationId="{B875EACD-E5A2-FB56-9998-C7673F0622BE}"/>
          </ac:spMkLst>
        </pc:spChg>
        <pc:spChg chg="del mod topLvl">
          <ac:chgData name="Aaron Rutherford" userId="0fceecb4-16c9-47bd-a2f9-c8886aeecc30" providerId="ADAL" clId="{5B72511D-C6AF-5E47-8D80-99DBFA900FB4}" dt="2024-02-29T00:56:33.161" v="2728" actId="478"/>
          <ac:spMkLst>
            <pc:docMk/>
            <pc:sldMk cId="1797037433" sldId="2147477744"/>
            <ac:spMk id="25" creationId="{58B7EC6B-B779-B7DC-5544-620B0A41B10D}"/>
          </ac:spMkLst>
        </pc:spChg>
        <pc:spChg chg="del mod topLvl">
          <ac:chgData name="Aaron Rutherford" userId="0fceecb4-16c9-47bd-a2f9-c8886aeecc30" providerId="ADAL" clId="{5B72511D-C6AF-5E47-8D80-99DBFA900FB4}" dt="2024-02-29T00:56:33.161" v="2728" actId="478"/>
          <ac:spMkLst>
            <pc:docMk/>
            <pc:sldMk cId="1797037433" sldId="2147477744"/>
            <ac:spMk id="26" creationId="{D977B8D4-66C1-68F7-6674-E08C9CE5F49D}"/>
          </ac:spMkLst>
        </pc:spChg>
        <pc:spChg chg="del mod topLvl">
          <ac:chgData name="Aaron Rutherford" userId="0fceecb4-16c9-47bd-a2f9-c8886aeecc30" providerId="ADAL" clId="{5B72511D-C6AF-5E47-8D80-99DBFA900FB4}" dt="2024-02-29T00:56:33.161" v="2728" actId="478"/>
          <ac:spMkLst>
            <pc:docMk/>
            <pc:sldMk cId="1797037433" sldId="2147477744"/>
            <ac:spMk id="27" creationId="{290FD984-5581-26F9-3835-7F64BAF02C7F}"/>
          </ac:spMkLst>
        </pc:spChg>
        <pc:spChg chg="del mod topLvl">
          <ac:chgData name="Aaron Rutherford" userId="0fceecb4-16c9-47bd-a2f9-c8886aeecc30" providerId="ADAL" clId="{5B72511D-C6AF-5E47-8D80-99DBFA900FB4}" dt="2024-02-29T00:56:33.161" v="2728" actId="478"/>
          <ac:spMkLst>
            <pc:docMk/>
            <pc:sldMk cId="1797037433" sldId="2147477744"/>
            <ac:spMk id="28" creationId="{EB42A2D2-4B33-280C-D078-650FE360702F}"/>
          </ac:spMkLst>
        </pc:spChg>
        <pc:spChg chg="del mod topLvl">
          <ac:chgData name="Aaron Rutherford" userId="0fceecb4-16c9-47bd-a2f9-c8886aeecc30" providerId="ADAL" clId="{5B72511D-C6AF-5E47-8D80-99DBFA900FB4}" dt="2024-02-29T00:56:33.161" v="2728" actId="478"/>
          <ac:spMkLst>
            <pc:docMk/>
            <pc:sldMk cId="1797037433" sldId="2147477744"/>
            <ac:spMk id="29" creationId="{5E97F75B-FF61-7B99-D5DE-A184CB5A1D55}"/>
          </ac:spMkLst>
        </pc:spChg>
        <pc:spChg chg="del mod topLvl">
          <ac:chgData name="Aaron Rutherford" userId="0fceecb4-16c9-47bd-a2f9-c8886aeecc30" providerId="ADAL" clId="{5B72511D-C6AF-5E47-8D80-99DBFA900FB4}" dt="2024-02-29T00:56:33.161" v="2728" actId="478"/>
          <ac:spMkLst>
            <pc:docMk/>
            <pc:sldMk cId="1797037433" sldId="2147477744"/>
            <ac:spMk id="30" creationId="{2ED1835C-DA7E-1993-42C2-BCF85775F942}"/>
          </ac:spMkLst>
        </pc:spChg>
        <pc:spChg chg="del mod topLvl">
          <ac:chgData name="Aaron Rutherford" userId="0fceecb4-16c9-47bd-a2f9-c8886aeecc30" providerId="ADAL" clId="{5B72511D-C6AF-5E47-8D80-99DBFA900FB4}" dt="2024-02-29T00:56:33.161" v="2728" actId="478"/>
          <ac:spMkLst>
            <pc:docMk/>
            <pc:sldMk cId="1797037433" sldId="2147477744"/>
            <ac:spMk id="31" creationId="{53796D67-42B1-20DC-38C4-D137E700A218}"/>
          </ac:spMkLst>
        </pc:spChg>
        <pc:spChg chg="del mod topLvl">
          <ac:chgData name="Aaron Rutherford" userId="0fceecb4-16c9-47bd-a2f9-c8886aeecc30" providerId="ADAL" clId="{5B72511D-C6AF-5E47-8D80-99DBFA900FB4}" dt="2024-02-29T00:56:33.161" v="2728" actId="478"/>
          <ac:spMkLst>
            <pc:docMk/>
            <pc:sldMk cId="1797037433" sldId="2147477744"/>
            <ac:spMk id="37" creationId="{F82E4CCC-B093-4FAB-1D2C-27E94E4B637D}"/>
          </ac:spMkLst>
        </pc:spChg>
        <pc:spChg chg="del mod topLvl">
          <ac:chgData name="Aaron Rutherford" userId="0fceecb4-16c9-47bd-a2f9-c8886aeecc30" providerId="ADAL" clId="{5B72511D-C6AF-5E47-8D80-99DBFA900FB4}" dt="2024-02-29T00:56:33.161" v="2728" actId="478"/>
          <ac:spMkLst>
            <pc:docMk/>
            <pc:sldMk cId="1797037433" sldId="2147477744"/>
            <ac:spMk id="38" creationId="{6BE9AB85-B9B5-8F4D-C604-87213125C5E4}"/>
          </ac:spMkLst>
        </pc:spChg>
        <pc:spChg chg="del mod topLvl">
          <ac:chgData name="Aaron Rutherford" userId="0fceecb4-16c9-47bd-a2f9-c8886aeecc30" providerId="ADAL" clId="{5B72511D-C6AF-5E47-8D80-99DBFA900FB4}" dt="2024-02-29T00:56:33.161" v="2728" actId="478"/>
          <ac:spMkLst>
            <pc:docMk/>
            <pc:sldMk cId="1797037433" sldId="2147477744"/>
            <ac:spMk id="39" creationId="{D269E3F0-A596-8751-F5D5-41BCE4B67A64}"/>
          </ac:spMkLst>
        </pc:spChg>
        <pc:spChg chg="del mod topLvl">
          <ac:chgData name="Aaron Rutherford" userId="0fceecb4-16c9-47bd-a2f9-c8886aeecc30" providerId="ADAL" clId="{5B72511D-C6AF-5E47-8D80-99DBFA900FB4}" dt="2024-02-29T00:56:33.161" v="2728" actId="478"/>
          <ac:spMkLst>
            <pc:docMk/>
            <pc:sldMk cId="1797037433" sldId="2147477744"/>
            <ac:spMk id="40" creationId="{F255B826-2436-A8A4-4E76-14574F7C3AF9}"/>
          </ac:spMkLst>
        </pc:spChg>
        <pc:spChg chg="del mod topLvl">
          <ac:chgData name="Aaron Rutherford" userId="0fceecb4-16c9-47bd-a2f9-c8886aeecc30" providerId="ADAL" clId="{5B72511D-C6AF-5E47-8D80-99DBFA900FB4}" dt="2024-02-29T00:56:33.161" v="2728" actId="478"/>
          <ac:spMkLst>
            <pc:docMk/>
            <pc:sldMk cId="1797037433" sldId="2147477744"/>
            <ac:spMk id="41" creationId="{9FDD55B7-FA1E-1093-E183-80848BE8A3AE}"/>
          </ac:spMkLst>
        </pc:spChg>
        <pc:spChg chg="del mod topLvl">
          <ac:chgData name="Aaron Rutherford" userId="0fceecb4-16c9-47bd-a2f9-c8886aeecc30" providerId="ADAL" clId="{5B72511D-C6AF-5E47-8D80-99DBFA900FB4}" dt="2024-02-29T00:56:33.161" v="2728" actId="478"/>
          <ac:spMkLst>
            <pc:docMk/>
            <pc:sldMk cId="1797037433" sldId="2147477744"/>
            <ac:spMk id="42" creationId="{5DC95B66-143C-ED40-E0B9-ED31C61A7326}"/>
          </ac:spMkLst>
        </pc:spChg>
        <pc:spChg chg="del mod topLvl">
          <ac:chgData name="Aaron Rutherford" userId="0fceecb4-16c9-47bd-a2f9-c8886aeecc30" providerId="ADAL" clId="{5B72511D-C6AF-5E47-8D80-99DBFA900FB4}" dt="2024-02-29T00:56:33.161" v="2728" actId="478"/>
          <ac:spMkLst>
            <pc:docMk/>
            <pc:sldMk cId="1797037433" sldId="2147477744"/>
            <ac:spMk id="43" creationId="{27927901-B97F-D8E7-1AE6-5F0CCB4FBAD8}"/>
          </ac:spMkLst>
        </pc:spChg>
        <pc:spChg chg="del mod topLvl">
          <ac:chgData name="Aaron Rutherford" userId="0fceecb4-16c9-47bd-a2f9-c8886aeecc30" providerId="ADAL" clId="{5B72511D-C6AF-5E47-8D80-99DBFA900FB4}" dt="2024-02-29T00:56:33.161" v="2728" actId="478"/>
          <ac:spMkLst>
            <pc:docMk/>
            <pc:sldMk cId="1797037433" sldId="2147477744"/>
            <ac:spMk id="44" creationId="{F4321A2A-FF78-013D-7077-FB3112C16DF0}"/>
          </ac:spMkLst>
        </pc:spChg>
        <pc:spChg chg="del mod topLvl">
          <ac:chgData name="Aaron Rutherford" userId="0fceecb4-16c9-47bd-a2f9-c8886aeecc30" providerId="ADAL" clId="{5B72511D-C6AF-5E47-8D80-99DBFA900FB4}" dt="2024-02-29T00:56:33.161" v="2728" actId="478"/>
          <ac:spMkLst>
            <pc:docMk/>
            <pc:sldMk cId="1797037433" sldId="2147477744"/>
            <ac:spMk id="45" creationId="{066354EE-A8D4-9B05-B30A-44D6A0D9A9B7}"/>
          </ac:spMkLst>
        </pc:spChg>
        <pc:spChg chg="del mod topLvl">
          <ac:chgData name="Aaron Rutherford" userId="0fceecb4-16c9-47bd-a2f9-c8886aeecc30" providerId="ADAL" clId="{5B72511D-C6AF-5E47-8D80-99DBFA900FB4}" dt="2024-02-29T00:56:33.161" v="2728" actId="478"/>
          <ac:spMkLst>
            <pc:docMk/>
            <pc:sldMk cId="1797037433" sldId="2147477744"/>
            <ac:spMk id="46" creationId="{C25C3B01-8B3B-D854-1713-20EDEDA14A3D}"/>
          </ac:spMkLst>
        </pc:spChg>
        <pc:spChg chg="del mod topLvl">
          <ac:chgData name="Aaron Rutherford" userId="0fceecb4-16c9-47bd-a2f9-c8886aeecc30" providerId="ADAL" clId="{5B72511D-C6AF-5E47-8D80-99DBFA900FB4}" dt="2024-02-29T00:56:33.161" v="2728" actId="478"/>
          <ac:spMkLst>
            <pc:docMk/>
            <pc:sldMk cId="1797037433" sldId="2147477744"/>
            <ac:spMk id="47" creationId="{DB697C02-F9A8-711A-A88B-1E3D44DB1CD9}"/>
          </ac:spMkLst>
        </pc:spChg>
        <pc:spChg chg="del mod topLvl">
          <ac:chgData name="Aaron Rutherford" userId="0fceecb4-16c9-47bd-a2f9-c8886aeecc30" providerId="ADAL" clId="{5B72511D-C6AF-5E47-8D80-99DBFA900FB4}" dt="2024-02-29T00:56:33.161" v="2728" actId="478"/>
          <ac:spMkLst>
            <pc:docMk/>
            <pc:sldMk cId="1797037433" sldId="2147477744"/>
            <ac:spMk id="48" creationId="{38C5D108-8411-0675-E2BC-B42E511433D2}"/>
          </ac:spMkLst>
        </pc:spChg>
        <pc:spChg chg="del mod topLvl">
          <ac:chgData name="Aaron Rutherford" userId="0fceecb4-16c9-47bd-a2f9-c8886aeecc30" providerId="ADAL" clId="{5B72511D-C6AF-5E47-8D80-99DBFA900FB4}" dt="2024-02-29T00:56:33.161" v="2728" actId="478"/>
          <ac:spMkLst>
            <pc:docMk/>
            <pc:sldMk cId="1797037433" sldId="2147477744"/>
            <ac:spMk id="49" creationId="{3D488736-7FA1-8E10-2F30-F8F7A82F650B}"/>
          </ac:spMkLst>
        </pc:spChg>
        <pc:spChg chg="del mod topLvl">
          <ac:chgData name="Aaron Rutherford" userId="0fceecb4-16c9-47bd-a2f9-c8886aeecc30" providerId="ADAL" clId="{5B72511D-C6AF-5E47-8D80-99DBFA900FB4}" dt="2024-02-29T00:56:33.161" v="2728" actId="478"/>
          <ac:spMkLst>
            <pc:docMk/>
            <pc:sldMk cId="1797037433" sldId="2147477744"/>
            <ac:spMk id="50" creationId="{A4775033-ACC2-DDE1-F005-5CA00C15C9FF}"/>
          </ac:spMkLst>
        </pc:spChg>
        <pc:spChg chg="del mod topLvl">
          <ac:chgData name="Aaron Rutherford" userId="0fceecb4-16c9-47bd-a2f9-c8886aeecc30" providerId="ADAL" clId="{5B72511D-C6AF-5E47-8D80-99DBFA900FB4}" dt="2024-02-29T00:56:33.161" v="2728" actId="478"/>
          <ac:spMkLst>
            <pc:docMk/>
            <pc:sldMk cId="1797037433" sldId="2147477744"/>
            <ac:spMk id="51" creationId="{A8C89FBB-B6BB-9C5F-F4E3-1BDD62807542}"/>
          </ac:spMkLst>
        </pc:spChg>
        <pc:spChg chg="del mod topLvl">
          <ac:chgData name="Aaron Rutherford" userId="0fceecb4-16c9-47bd-a2f9-c8886aeecc30" providerId="ADAL" clId="{5B72511D-C6AF-5E47-8D80-99DBFA900FB4}" dt="2024-02-29T00:56:33.161" v="2728" actId="478"/>
          <ac:spMkLst>
            <pc:docMk/>
            <pc:sldMk cId="1797037433" sldId="2147477744"/>
            <ac:spMk id="52" creationId="{F3D4CA85-BFBD-07F6-801E-5122AAFB6D5A}"/>
          </ac:spMkLst>
        </pc:spChg>
        <pc:spChg chg="del mod topLvl">
          <ac:chgData name="Aaron Rutherford" userId="0fceecb4-16c9-47bd-a2f9-c8886aeecc30" providerId="ADAL" clId="{5B72511D-C6AF-5E47-8D80-99DBFA900FB4}" dt="2024-02-29T00:56:33.161" v="2728" actId="478"/>
          <ac:spMkLst>
            <pc:docMk/>
            <pc:sldMk cId="1797037433" sldId="2147477744"/>
            <ac:spMk id="53" creationId="{CB473664-17E8-A442-9A19-FC8B467D84AE}"/>
          </ac:spMkLst>
        </pc:spChg>
        <pc:spChg chg="del mod topLvl">
          <ac:chgData name="Aaron Rutherford" userId="0fceecb4-16c9-47bd-a2f9-c8886aeecc30" providerId="ADAL" clId="{5B72511D-C6AF-5E47-8D80-99DBFA900FB4}" dt="2024-02-29T00:56:33.161" v="2728" actId="478"/>
          <ac:spMkLst>
            <pc:docMk/>
            <pc:sldMk cId="1797037433" sldId="2147477744"/>
            <ac:spMk id="54" creationId="{CF21C1EF-9CFB-91FD-933D-DA5E947B4FFF}"/>
          </ac:spMkLst>
        </pc:spChg>
        <pc:spChg chg="del mod topLvl">
          <ac:chgData name="Aaron Rutherford" userId="0fceecb4-16c9-47bd-a2f9-c8886aeecc30" providerId="ADAL" clId="{5B72511D-C6AF-5E47-8D80-99DBFA900FB4}" dt="2024-02-29T00:56:33.161" v="2728" actId="478"/>
          <ac:spMkLst>
            <pc:docMk/>
            <pc:sldMk cId="1797037433" sldId="2147477744"/>
            <ac:spMk id="55" creationId="{020347AC-FB74-829D-6DAA-3B9108365F7B}"/>
          </ac:spMkLst>
        </pc:spChg>
        <pc:spChg chg="del mod topLvl">
          <ac:chgData name="Aaron Rutherford" userId="0fceecb4-16c9-47bd-a2f9-c8886aeecc30" providerId="ADAL" clId="{5B72511D-C6AF-5E47-8D80-99DBFA900FB4}" dt="2024-02-29T00:56:33.161" v="2728" actId="478"/>
          <ac:spMkLst>
            <pc:docMk/>
            <pc:sldMk cId="1797037433" sldId="2147477744"/>
            <ac:spMk id="56" creationId="{D26FB479-0F3F-180B-8A5A-EE8A5E10EE5F}"/>
          </ac:spMkLst>
        </pc:spChg>
        <pc:spChg chg="del mod topLvl">
          <ac:chgData name="Aaron Rutherford" userId="0fceecb4-16c9-47bd-a2f9-c8886aeecc30" providerId="ADAL" clId="{5B72511D-C6AF-5E47-8D80-99DBFA900FB4}" dt="2024-02-29T00:56:33.161" v="2728" actId="478"/>
          <ac:spMkLst>
            <pc:docMk/>
            <pc:sldMk cId="1797037433" sldId="2147477744"/>
            <ac:spMk id="57" creationId="{A7B38514-0DB1-55BF-4C56-ED6A4DC3AEFB}"/>
          </ac:spMkLst>
        </pc:spChg>
        <pc:spChg chg="del mod topLvl">
          <ac:chgData name="Aaron Rutherford" userId="0fceecb4-16c9-47bd-a2f9-c8886aeecc30" providerId="ADAL" clId="{5B72511D-C6AF-5E47-8D80-99DBFA900FB4}" dt="2024-02-29T00:56:33.161" v="2728" actId="478"/>
          <ac:spMkLst>
            <pc:docMk/>
            <pc:sldMk cId="1797037433" sldId="2147477744"/>
            <ac:spMk id="58" creationId="{D2E1C679-6A9C-2855-203A-CECF61609EBD}"/>
          </ac:spMkLst>
        </pc:spChg>
        <pc:spChg chg="del mod topLvl">
          <ac:chgData name="Aaron Rutherford" userId="0fceecb4-16c9-47bd-a2f9-c8886aeecc30" providerId="ADAL" clId="{5B72511D-C6AF-5E47-8D80-99DBFA900FB4}" dt="2024-02-29T00:56:33.161" v="2728" actId="478"/>
          <ac:spMkLst>
            <pc:docMk/>
            <pc:sldMk cId="1797037433" sldId="2147477744"/>
            <ac:spMk id="59" creationId="{FD536CD2-9E52-669E-BED3-75E7193CA98F}"/>
          </ac:spMkLst>
        </pc:spChg>
        <pc:spChg chg="del mod topLvl">
          <ac:chgData name="Aaron Rutherford" userId="0fceecb4-16c9-47bd-a2f9-c8886aeecc30" providerId="ADAL" clId="{5B72511D-C6AF-5E47-8D80-99DBFA900FB4}" dt="2024-02-29T00:56:33.161" v="2728" actId="478"/>
          <ac:spMkLst>
            <pc:docMk/>
            <pc:sldMk cId="1797037433" sldId="2147477744"/>
            <ac:spMk id="60" creationId="{A6AB8A70-0666-93FA-13C0-212FBE53A37A}"/>
          </ac:spMkLst>
        </pc:spChg>
        <pc:spChg chg="del mod topLvl">
          <ac:chgData name="Aaron Rutherford" userId="0fceecb4-16c9-47bd-a2f9-c8886aeecc30" providerId="ADAL" clId="{5B72511D-C6AF-5E47-8D80-99DBFA900FB4}" dt="2024-02-29T00:56:33.161" v="2728" actId="478"/>
          <ac:spMkLst>
            <pc:docMk/>
            <pc:sldMk cId="1797037433" sldId="2147477744"/>
            <ac:spMk id="61" creationId="{933D7560-A276-21FF-C0A2-8FC8476F3B4D}"/>
          </ac:spMkLst>
        </pc:spChg>
        <pc:spChg chg="del mod topLvl">
          <ac:chgData name="Aaron Rutherford" userId="0fceecb4-16c9-47bd-a2f9-c8886aeecc30" providerId="ADAL" clId="{5B72511D-C6AF-5E47-8D80-99DBFA900FB4}" dt="2024-02-29T00:56:33.161" v="2728" actId="478"/>
          <ac:spMkLst>
            <pc:docMk/>
            <pc:sldMk cId="1797037433" sldId="2147477744"/>
            <ac:spMk id="62" creationId="{AEF3FA4F-3090-8BB1-46D0-8A274498DF22}"/>
          </ac:spMkLst>
        </pc:spChg>
        <pc:spChg chg="del mod topLvl">
          <ac:chgData name="Aaron Rutherford" userId="0fceecb4-16c9-47bd-a2f9-c8886aeecc30" providerId="ADAL" clId="{5B72511D-C6AF-5E47-8D80-99DBFA900FB4}" dt="2024-02-29T00:56:33.161" v="2728" actId="478"/>
          <ac:spMkLst>
            <pc:docMk/>
            <pc:sldMk cId="1797037433" sldId="2147477744"/>
            <ac:spMk id="63" creationId="{DEB43978-4621-23DB-40D2-59B09F9AD7E8}"/>
          </ac:spMkLst>
        </pc:spChg>
        <pc:spChg chg="del mod topLvl">
          <ac:chgData name="Aaron Rutherford" userId="0fceecb4-16c9-47bd-a2f9-c8886aeecc30" providerId="ADAL" clId="{5B72511D-C6AF-5E47-8D80-99DBFA900FB4}" dt="2024-02-29T00:56:33.161" v="2728" actId="478"/>
          <ac:spMkLst>
            <pc:docMk/>
            <pc:sldMk cId="1797037433" sldId="2147477744"/>
            <ac:spMk id="64" creationId="{988058AC-9FE8-D7D9-01B3-50B008FA8011}"/>
          </ac:spMkLst>
        </pc:spChg>
        <pc:spChg chg="del mod topLvl">
          <ac:chgData name="Aaron Rutherford" userId="0fceecb4-16c9-47bd-a2f9-c8886aeecc30" providerId="ADAL" clId="{5B72511D-C6AF-5E47-8D80-99DBFA900FB4}" dt="2024-02-29T00:56:33.161" v="2728" actId="478"/>
          <ac:spMkLst>
            <pc:docMk/>
            <pc:sldMk cId="1797037433" sldId="2147477744"/>
            <ac:spMk id="65" creationId="{C803BFEC-FDF2-8478-681A-86C8F71877AC}"/>
          </ac:spMkLst>
        </pc:spChg>
        <pc:spChg chg="del mod topLvl">
          <ac:chgData name="Aaron Rutherford" userId="0fceecb4-16c9-47bd-a2f9-c8886aeecc30" providerId="ADAL" clId="{5B72511D-C6AF-5E47-8D80-99DBFA900FB4}" dt="2024-02-29T00:56:33.161" v="2728" actId="478"/>
          <ac:spMkLst>
            <pc:docMk/>
            <pc:sldMk cId="1797037433" sldId="2147477744"/>
            <ac:spMk id="66" creationId="{E849679E-0B17-7C04-7FDA-1BDE7A10F6AE}"/>
          </ac:spMkLst>
        </pc:spChg>
        <pc:spChg chg="del mod topLvl">
          <ac:chgData name="Aaron Rutherford" userId="0fceecb4-16c9-47bd-a2f9-c8886aeecc30" providerId="ADAL" clId="{5B72511D-C6AF-5E47-8D80-99DBFA900FB4}" dt="2024-02-29T00:56:33.161" v="2728" actId="478"/>
          <ac:spMkLst>
            <pc:docMk/>
            <pc:sldMk cId="1797037433" sldId="2147477744"/>
            <ac:spMk id="67" creationId="{9159BF29-5118-708A-0E08-86B6912F3221}"/>
          </ac:spMkLst>
        </pc:spChg>
        <pc:spChg chg="del mod topLvl">
          <ac:chgData name="Aaron Rutherford" userId="0fceecb4-16c9-47bd-a2f9-c8886aeecc30" providerId="ADAL" clId="{5B72511D-C6AF-5E47-8D80-99DBFA900FB4}" dt="2024-02-29T00:56:33.161" v="2728" actId="478"/>
          <ac:spMkLst>
            <pc:docMk/>
            <pc:sldMk cId="1797037433" sldId="2147477744"/>
            <ac:spMk id="68" creationId="{494C83C3-C893-B8BC-85E0-15C81CB0C202}"/>
          </ac:spMkLst>
        </pc:spChg>
        <pc:spChg chg="del mod topLvl">
          <ac:chgData name="Aaron Rutherford" userId="0fceecb4-16c9-47bd-a2f9-c8886aeecc30" providerId="ADAL" clId="{5B72511D-C6AF-5E47-8D80-99DBFA900FB4}" dt="2024-02-29T00:56:33.161" v="2728" actId="478"/>
          <ac:spMkLst>
            <pc:docMk/>
            <pc:sldMk cId="1797037433" sldId="2147477744"/>
            <ac:spMk id="69" creationId="{5C568652-0AF7-6509-D626-FC3C357C7019}"/>
          </ac:spMkLst>
        </pc:spChg>
        <pc:spChg chg="del mod topLvl">
          <ac:chgData name="Aaron Rutherford" userId="0fceecb4-16c9-47bd-a2f9-c8886aeecc30" providerId="ADAL" clId="{5B72511D-C6AF-5E47-8D80-99DBFA900FB4}" dt="2024-02-29T00:56:33.161" v="2728" actId="478"/>
          <ac:spMkLst>
            <pc:docMk/>
            <pc:sldMk cId="1797037433" sldId="2147477744"/>
            <ac:spMk id="70" creationId="{BADAC4EE-7377-78C6-46DF-81E38FF39CD0}"/>
          </ac:spMkLst>
        </pc:spChg>
        <pc:spChg chg="del mod topLvl">
          <ac:chgData name="Aaron Rutherford" userId="0fceecb4-16c9-47bd-a2f9-c8886aeecc30" providerId="ADAL" clId="{5B72511D-C6AF-5E47-8D80-99DBFA900FB4}" dt="2024-02-29T00:56:33.161" v="2728" actId="478"/>
          <ac:spMkLst>
            <pc:docMk/>
            <pc:sldMk cId="1797037433" sldId="2147477744"/>
            <ac:spMk id="71" creationId="{2732B42F-3FD9-64C7-38EA-9C1AD4D56AAA}"/>
          </ac:spMkLst>
        </pc:spChg>
        <pc:spChg chg="del mod topLvl">
          <ac:chgData name="Aaron Rutherford" userId="0fceecb4-16c9-47bd-a2f9-c8886aeecc30" providerId="ADAL" clId="{5B72511D-C6AF-5E47-8D80-99DBFA900FB4}" dt="2024-02-29T00:56:33.161" v="2728" actId="478"/>
          <ac:spMkLst>
            <pc:docMk/>
            <pc:sldMk cId="1797037433" sldId="2147477744"/>
            <ac:spMk id="72" creationId="{C84F1ED3-5140-9743-240C-8C5A1B3C2D97}"/>
          </ac:spMkLst>
        </pc:spChg>
        <pc:spChg chg="del mod topLvl">
          <ac:chgData name="Aaron Rutherford" userId="0fceecb4-16c9-47bd-a2f9-c8886aeecc30" providerId="ADAL" clId="{5B72511D-C6AF-5E47-8D80-99DBFA900FB4}" dt="2024-02-29T00:56:33.161" v="2728" actId="478"/>
          <ac:spMkLst>
            <pc:docMk/>
            <pc:sldMk cId="1797037433" sldId="2147477744"/>
            <ac:spMk id="73" creationId="{F947408A-9759-69DE-2CA0-3D735EC9D7AE}"/>
          </ac:spMkLst>
        </pc:spChg>
        <pc:spChg chg="del mod topLvl">
          <ac:chgData name="Aaron Rutherford" userId="0fceecb4-16c9-47bd-a2f9-c8886aeecc30" providerId="ADAL" clId="{5B72511D-C6AF-5E47-8D80-99DBFA900FB4}" dt="2024-02-29T00:56:33.161" v="2728" actId="478"/>
          <ac:spMkLst>
            <pc:docMk/>
            <pc:sldMk cId="1797037433" sldId="2147477744"/>
            <ac:spMk id="74" creationId="{D60CB68C-E3C7-6992-91C2-7BC3A638ECEC}"/>
          </ac:spMkLst>
        </pc:spChg>
        <pc:spChg chg="del mod topLvl">
          <ac:chgData name="Aaron Rutherford" userId="0fceecb4-16c9-47bd-a2f9-c8886aeecc30" providerId="ADAL" clId="{5B72511D-C6AF-5E47-8D80-99DBFA900FB4}" dt="2024-02-29T00:56:33.161" v="2728" actId="478"/>
          <ac:spMkLst>
            <pc:docMk/>
            <pc:sldMk cId="1797037433" sldId="2147477744"/>
            <ac:spMk id="75" creationId="{BC756942-C483-6929-F90E-876597D73D68}"/>
          </ac:spMkLst>
        </pc:spChg>
        <pc:spChg chg="del mod topLvl">
          <ac:chgData name="Aaron Rutherford" userId="0fceecb4-16c9-47bd-a2f9-c8886aeecc30" providerId="ADAL" clId="{5B72511D-C6AF-5E47-8D80-99DBFA900FB4}" dt="2024-02-29T00:56:33.161" v="2728" actId="478"/>
          <ac:spMkLst>
            <pc:docMk/>
            <pc:sldMk cId="1797037433" sldId="2147477744"/>
            <ac:spMk id="76" creationId="{3BA73AD7-A72F-0622-C86B-26AB4D3AF6FD}"/>
          </ac:spMkLst>
        </pc:spChg>
        <pc:spChg chg="del mod topLvl">
          <ac:chgData name="Aaron Rutherford" userId="0fceecb4-16c9-47bd-a2f9-c8886aeecc30" providerId="ADAL" clId="{5B72511D-C6AF-5E47-8D80-99DBFA900FB4}" dt="2024-02-29T00:56:33.161" v="2728" actId="478"/>
          <ac:spMkLst>
            <pc:docMk/>
            <pc:sldMk cId="1797037433" sldId="2147477744"/>
            <ac:spMk id="77" creationId="{CA7E19D8-3F0F-C269-6393-9414BC2C8FCB}"/>
          </ac:spMkLst>
        </pc:spChg>
        <pc:spChg chg="del mod topLvl">
          <ac:chgData name="Aaron Rutherford" userId="0fceecb4-16c9-47bd-a2f9-c8886aeecc30" providerId="ADAL" clId="{5B72511D-C6AF-5E47-8D80-99DBFA900FB4}" dt="2024-02-29T00:56:33.161" v="2728" actId="478"/>
          <ac:spMkLst>
            <pc:docMk/>
            <pc:sldMk cId="1797037433" sldId="2147477744"/>
            <ac:spMk id="78" creationId="{2762DED6-6642-257F-60B2-6375671F9D2C}"/>
          </ac:spMkLst>
        </pc:spChg>
        <pc:spChg chg="del mod topLvl">
          <ac:chgData name="Aaron Rutherford" userId="0fceecb4-16c9-47bd-a2f9-c8886aeecc30" providerId="ADAL" clId="{5B72511D-C6AF-5E47-8D80-99DBFA900FB4}" dt="2024-02-29T00:56:33.161" v="2728" actId="478"/>
          <ac:spMkLst>
            <pc:docMk/>
            <pc:sldMk cId="1797037433" sldId="2147477744"/>
            <ac:spMk id="79" creationId="{7F67C5FA-00CD-9625-04FB-94B9CCA08305}"/>
          </ac:spMkLst>
        </pc:spChg>
        <pc:spChg chg="del mod topLvl">
          <ac:chgData name="Aaron Rutherford" userId="0fceecb4-16c9-47bd-a2f9-c8886aeecc30" providerId="ADAL" clId="{5B72511D-C6AF-5E47-8D80-99DBFA900FB4}" dt="2024-02-29T00:56:33.161" v="2728" actId="478"/>
          <ac:spMkLst>
            <pc:docMk/>
            <pc:sldMk cId="1797037433" sldId="2147477744"/>
            <ac:spMk id="80" creationId="{30649A2B-8385-8CDD-718A-44C1C7C4DC4F}"/>
          </ac:spMkLst>
        </pc:spChg>
        <pc:spChg chg="add del">
          <ac:chgData name="Aaron Rutherford" userId="0fceecb4-16c9-47bd-a2f9-c8886aeecc30" providerId="ADAL" clId="{5B72511D-C6AF-5E47-8D80-99DBFA900FB4}" dt="2024-02-29T00:36:58.950" v="2030" actId="22"/>
          <ac:spMkLst>
            <pc:docMk/>
            <pc:sldMk cId="1797037433" sldId="2147477744"/>
            <ac:spMk id="82" creationId="{69985941-365C-ED73-876A-6E49AC31D3AA}"/>
          </ac:spMkLst>
        </pc:spChg>
        <pc:spChg chg="add mod">
          <ac:chgData name="Aaron Rutherford" userId="0fceecb4-16c9-47bd-a2f9-c8886aeecc30" providerId="ADAL" clId="{5B72511D-C6AF-5E47-8D80-99DBFA900FB4}" dt="2024-02-29T03:16:56.262" v="4497" actId="207"/>
          <ac:spMkLst>
            <pc:docMk/>
            <pc:sldMk cId="1797037433" sldId="2147477744"/>
            <ac:spMk id="83" creationId="{DFC9964D-4D82-1E1E-F681-8CB0E4A4DCF3}"/>
          </ac:spMkLst>
        </pc:spChg>
        <pc:spChg chg="add del mod">
          <ac:chgData name="Aaron Rutherford" userId="0fceecb4-16c9-47bd-a2f9-c8886aeecc30" providerId="ADAL" clId="{5B72511D-C6AF-5E47-8D80-99DBFA900FB4}" dt="2024-02-29T00:56:33.161" v="2728" actId="478"/>
          <ac:spMkLst>
            <pc:docMk/>
            <pc:sldMk cId="1797037433" sldId="2147477744"/>
            <ac:spMk id="84" creationId="{26116336-B4F8-AD4D-E476-989C0C60B0C5}"/>
          </ac:spMkLst>
        </pc:spChg>
        <pc:spChg chg="add del mod">
          <ac:chgData name="Aaron Rutherford" userId="0fceecb4-16c9-47bd-a2f9-c8886aeecc30" providerId="ADAL" clId="{5B72511D-C6AF-5E47-8D80-99DBFA900FB4}" dt="2024-02-29T00:56:33.161" v="2728" actId="478"/>
          <ac:spMkLst>
            <pc:docMk/>
            <pc:sldMk cId="1797037433" sldId="2147477744"/>
            <ac:spMk id="85" creationId="{FB3A325E-0909-D08B-ABA4-4F33C6D6092B}"/>
          </ac:spMkLst>
        </pc:spChg>
        <pc:spChg chg="add mod">
          <ac:chgData name="Aaron Rutherford" userId="0fceecb4-16c9-47bd-a2f9-c8886aeecc30" providerId="ADAL" clId="{5B72511D-C6AF-5E47-8D80-99DBFA900FB4}" dt="2024-02-29T00:56:33.586" v="2729"/>
          <ac:spMkLst>
            <pc:docMk/>
            <pc:sldMk cId="1797037433" sldId="2147477744"/>
            <ac:spMk id="90" creationId="{F5B7BAFF-8B9F-E4D6-524A-1100126BA508}"/>
          </ac:spMkLst>
        </pc:spChg>
        <pc:spChg chg="add mod">
          <ac:chgData name="Aaron Rutherford" userId="0fceecb4-16c9-47bd-a2f9-c8886aeecc30" providerId="ADAL" clId="{5B72511D-C6AF-5E47-8D80-99DBFA900FB4}" dt="2024-02-29T00:56:33.586" v="2729"/>
          <ac:spMkLst>
            <pc:docMk/>
            <pc:sldMk cId="1797037433" sldId="2147477744"/>
            <ac:spMk id="93" creationId="{346B1127-D87C-0EAC-4497-31D398042244}"/>
          </ac:spMkLst>
        </pc:spChg>
        <pc:spChg chg="add mod">
          <ac:chgData name="Aaron Rutherford" userId="0fceecb4-16c9-47bd-a2f9-c8886aeecc30" providerId="ADAL" clId="{5B72511D-C6AF-5E47-8D80-99DBFA900FB4}" dt="2024-02-29T00:56:33.586" v="2729"/>
          <ac:spMkLst>
            <pc:docMk/>
            <pc:sldMk cId="1797037433" sldId="2147477744"/>
            <ac:spMk id="94" creationId="{B3FB5FC6-91C3-9FB0-C76F-5C43CDB18F80}"/>
          </ac:spMkLst>
        </pc:spChg>
        <pc:spChg chg="add mod">
          <ac:chgData name="Aaron Rutherford" userId="0fceecb4-16c9-47bd-a2f9-c8886aeecc30" providerId="ADAL" clId="{5B72511D-C6AF-5E47-8D80-99DBFA900FB4}" dt="2024-02-29T00:56:33.586" v="2729"/>
          <ac:spMkLst>
            <pc:docMk/>
            <pc:sldMk cId="1797037433" sldId="2147477744"/>
            <ac:spMk id="95" creationId="{F79047B7-FBF3-2CFB-4456-01CC041E0C56}"/>
          </ac:spMkLst>
        </pc:spChg>
        <pc:spChg chg="add mod">
          <ac:chgData name="Aaron Rutherford" userId="0fceecb4-16c9-47bd-a2f9-c8886aeecc30" providerId="ADAL" clId="{5B72511D-C6AF-5E47-8D80-99DBFA900FB4}" dt="2024-02-29T00:56:33.586" v="2729"/>
          <ac:spMkLst>
            <pc:docMk/>
            <pc:sldMk cId="1797037433" sldId="2147477744"/>
            <ac:spMk id="96" creationId="{EC21AF87-2B22-2501-575F-FC5A1117945D}"/>
          </ac:spMkLst>
        </pc:spChg>
        <pc:spChg chg="add mod">
          <ac:chgData name="Aaron Rutherford" userId="0fceecb4-16c9-47bd-a2f9-c8886aeecc30" providerId="ADAL" clId="{5B72511D-C6AF-5E47-8D80-99DBFA900FB4}" dt="2024-02-29T00:56:33.586" v="2729"/>
          <ac:spMkLst>
            <pc:docMk/>
            <pc:sldMk cId="1797037433" sldId="2147477744"/>
            <ac:spMk id="97" creationId="{DD9C5CDA-3635-1DE0-8E2C-ECF1E35B145C}"/>
          </ac:spMkLst>
        </pc:spChg>
        <pc:spChg chg="add mod">
          <ac:chgData name="Aaron Rutherford" userId="0fceecb4-16c9-47bd-a2f9-c8886aeecc30" providerId="ADAL" clId="{5B72511D-C6AF-5E47-8D80-99DBFA900FB4}" dt="2024-02-29T00:56:33.586" v="2729"/>
          <ac:spMkLst>
            <pc:docMk/>
            <pc:sldMk cId="1797037433" sldId="2147477744"/>
            <ac:spMk id="98" creationId="{3841FB2A-8B32-BB1E-2912-9D634ABF24CB}"/>
          </ac:spMkLst>
        </pc:spChg>
        <pc:spChg chg="add mod">
          <ac:chgData name="Aaron Rutherford" userId="0fceecb4-16c9-47bd-a2f9-c8886aeecc30" providerId="ADAL" clId="{5B72511D-C6AF-5E47-8D80-99DBFA900FB4}" dt="2024-02-29T00:56:33.586" v="2729"/>
          <ac:spMkLst>
            <pc:docMk/>
            <pc:sldMk cId="1797037433" sldId="2147477744"/>
            <ac:spMk id="99" creationId="{901FB0BC-967B-52D7-49A0-B94709FCFC55}"/>
          </ac:spMkLst>
        </pc:spChg>
        <pc:spChg chg="add mod">
          <ac:chgData name="Aaron Rutherford" userId="0fceecb4-16c9-47bd-a2f9-c8886aeecc30" providerId="ADAL" clId="{5B72511D-C6AF-5E47-8D80-99DBFA900FB4}" dt="2024-02-29T00:56:33.586" v="2729"/>
          <ac:spMkLst>
            <pc:docMk/>
            <pc:sldMk cId="1797037433" sldId="2147477744"/>
            <ac:spMk id="100" creationId="{FA48E877-DA56-4816-DBA8-A45A78F9EE5E}"/>
          </ac:spMkLst>
        </pc:spChg>
        <pc:spChg chg="add mod">
          <ac:chgData name="Aaron Rutherford" userId="0fceecb4-16c9-47bd-a2f9-c8886aeecc30" providerId="ADAL" clId="{5B72511D-C6AF-5E47-8D80-99DBFA900FB4}" dt="2024-02-29T00:56:33.586" v="2729"/>
          <ac:spMkLst>
            <pc:docMk/>
            <pc:sldMk cId="1797037433" sldId="2147477744"/>
            <ac:spMk id="101" creationId="{EE2DB424-9625-C8E6-0C39-59D0C4565C06}"/>
          </ac:spMkLst>
        </pc:spChg>
        <pc:spChg chg="add mod">
          <ac:chgData name="Aaron Rutherford" userId="0fceecb4-16c9-47bd-a2f9-c8886aeecc30" providerId="ADAL" clId="{5B72511D-C6AF-5E47-8D80-99DBFA900FB4}" dt="2024-02-29T00:56:33.586" v="2729"/>
          <ac:spMkLst>
            <pc:docMk/>
            <pc:sldMk cId="1797037433" sldId="2147477744"/>
            <ac:spMk id="102" creationId="{CBA10A42-0096-0DDD-CC76-305D02B0E45A}"/>
          </ac:spMkLst>
        </pc:spChg>
        <pc:spChg chg="add mod">
          <ac:chgData name="Aaron Rutherford" userId="0fceecb4-16c9-47bd-a2f9-c8886aeecc30" providerId="ADAL" clId="{5B72511D-C6AF-5E47-8D80-99DBFA900FB4}" dt="2024-02-29T00:56:33.586" v="2729"/>
          <ac:spMkLst>
            <pc:docMk/>
            <pc:sldMk cId="1797037433" sldId="2147477744"/>
            <ac:spMk id="103" creationId="{F3C8C7D7-CCD4-E21D-170F-7A659690CA14}"/>
          </ac:spMkLst>
        </pc:spChg>
        <pc:spChg chg="add mod">
          <ac:chgData name="Aaron Rutherford" userId="0fceecb4-16c9-47bd-a2f9-c8886aeecc30" providerId="ADAL" clId="{5B72511D-C6AF-5E47-8D80-99DBFA900FB4}" dt="2024-02-29T00:56:33.586" v="2729"/>
          <ac:spMkLst>
            <pc:docMk/>
            <pc:sldMk cId="1797037433" sldId="2147477744"/>
            <ac:spMk id="104" creationId="{EAF7BE68-0B05-1F6E-D2E8-837E950744AB}"/>
          </ac:spMkLst>
        </pc:spChg>
        <pc:spChg chg="add mod">
          <ac:chgData name="Aaron Rutherford" userId="0fceecb4-16c9-47bd-a2f9-c8886aeecc30" providerId="ADAL" clId="{5B72511D-C6AF-5E47-8D80-99DBFA900FB4}" dt="2024-02-29T00:56:33.586" v="2729"/>
          <ac:spMkLst>
            <pc:docMk/>
            <pc:sldMk cId="1797037433" sldId="2147477744"/>
            <ac:spMk id="105" creationId="{AD03AAF4-4AE7-B7E3-B07D-908E81584F34}"/>
          </ac:spMkLst>
        </pc:spChg>
        <pc:spChg chg="add mod">
          <ac:chgData name="Aaron Rutherford" userId="0fceecb4-16c9-47bd-a2f9-c8886aeecc30" providerId="ADAL" clId="{5B72511D-C6AF-5E47-8D80-99DBFA900FB4}" dt="2024-02-29T00:56:33.586" v="2729"/>
          <ac:spMkLst>
            <pc:docMk/>
            <pc:sldMk cId="1797037433" sldId="2147477744"/>
            <ac:spMk id="106" creationId="{F405FC51-B829-1943-5AC0-436AE9B9C6F0}"/>
          </ac:spMkLst>
        </pc:spChg>
        <pc:spChg chg="add mod">
          <ac:chgData name="Aaron Rutherford" userId="0fceecb4-16c9-47bd-a2f9-c8886aeecc30" providerId="ADAL" clId="{5B72511D-C6AF-5E47-8D80-99DBFA900FB4}" dt="2024-02-29T00:56:33.586" v="2729"/>
          <ac:spMkLst>
            <pc:docMk/>
            <pc:sldMk cId="1797037433" sldId="2147477744"/>
            <ac:spMk id="107" creationId="{07805A71-2B9C-4D83-6D52-B52E6ED98942}"/>
          </ac:spMkLst>
        </pc:spChg>
        <pc:spChg chg="add mod">
          <ac:chgData name="Aaron Rutherford" userId="0fceecb4-16c9-47bd-a2f9-c8886aeecc30" providerId="ADAL" clId="{5B72511D-C6AF-5E47-8D80-99DBFA900FB4}" dt="2024-02-29T00:56:33.586" v="2729"/>
          <ac:spMkLst>
            <pc:docMk/>
            <pc:sldMk cId="1797037433" sldId="2147477744"/>
            <ac:spMk id="108" creationId="{B0DF9336-D5EE-4086-89C5-FFA32F665519}"/>
          </ac:spMkLst>
        </pc:spChg>
        <pc:spChg chg="add mod">
          <ac:chgData name="Aaron Rutherford" userId="0fceecb4-16c9-47bd-a2f9-c8886aeecc30" providerId="ADAL" clId="{5B72511D-C6AF-5E47-8D80-99DBFA900FB4}" dt="2024-02-29T00:56:33.586" v="2729"/>
          <ac:spMkLst>
            <pc:docMk/>
            <pc:sldMk cId="1797037433" sldId="2147477744"/>
            <ac:spMk id="109" creationId="{7F03BFA3-A48F-3A0F-5193-EF6CB1D65230}"/>
          </ac:spMkLst>
        </pc:spChg>
        <pc:spChg chg="add mod">
          <ac:chgData name="Aaron Rutherford" userId="0fceecb4-16c9-47bd-a2f9-c8886aeecc30" providerId="ADAL" clId="{5B72511D-C6AF-5E47-8D80-99DBFA900FB4}" dt="2024-02-29T00:56:33.586" v="2729"/>
          <ac:spMkLst>
            <pc:docMk/>
            <pc:sldMk cId="1797037433" sldId="2147477744"/>
            <ac:spMk id="110" creationId="{C5A66C0C-F14B-7AF0-6F79-9A45C67A5CDF}"/>
          </ac:spMkLst>
        </pc:spChg>
        <pc:spChg chg="add mod">
          <ac:chgData name="Aaron Rutherford" userId="0fceecb4-16c9-47bd-a2f9-c8886aeecc30" providerId="ADAL" clId="{5B72511D-C6AF-5E47-8D80-99DBFA900FB4}" dt="2024-02-29T00:56:33.586" v="2729"/>
          <ac:spMkLst>
            <pc:docMk/>
            <pc:sldMk cId="1797037433" sldId="2147477744"/>
            <ac:spMk id="111" creationId="{B81D7B86-4BF3-EC51-AEE7-EE9A0B6708AF}"/>
          </ac:spMkLst>
        </pc:spChg>
        <pc:spChg chg="add mod">
          <ac:chgData name="Aaron Rutherford" userId="0fceecb4-16c9-47bd-a2f9-c8886aeecc30" providerId="ADAL" clId="{5B72511D-C6AF-5E47-8D80-99DBFA900FB4}" dt="2024-02-29T00:56:33.586" v="2729"/>
          <ac:spMkLst>
            <pc:docMk/>
            <pc:sldMk cId="1797037433" sldId="2147477744"/>
            <ac:spMk id="112" creationId="{8BB377F7-A32C-95ED-2E9C-562F11FD3901}"/>
          </ac:spMkLst>
        </pc:spChg>
        <pc:spChg chg="add mod">
          <ac:chgData name="Aaron Rutherford" userId="0fceecb4-16c9-47bd-a2f9-c8886aeecc30" providerId="ADAL" clId="{5B72511D-C6AF-5E47-8D80-99DBFA900FB4}" dt="2024-02-29T00:56:33.586" v="2729"/>
          <ac:spMkLst>
            <pc:docMk/>
            <pc:sldMk cId="1797037433" sldId="2147477744"/>
            <ac:spMk id="113" creationId="{8D2843B7-5CBA-C494-830A-7C77539C0454}"/>
          </ac:spMkLst>
        </pc:spChg>
        <pc:spChg chg="add mod">
          <ac:chgData name="Aaron Rutherford" userId="0fceecb4-16c9-47bd-a2f9-c8886aeecc30" providerId="ADAL" clId="{5B72511D-C6AF-5E47-8D80-99DBFA900FB4}" dt="2024-02-29T00:56:33.586" v="2729"/>
          <ac:spMkLst>
            <pc:docMk/>
            <pc:sldMk cId="1797037433" sldId="2147477744"/>
            <ac:spMk id="114" creationId="{C19005B9-139F-3E26-9DE5-D755180F2C5C}"/>
          </ac:spMkLst>
        </pc:spChg>
        <pc:spChg chg="add mod">
          <ac:chgData name="Aaron Rutherford" userId="0fceecb4-16c9-47bd-a2f9-c8886aeecc30" providerId="ADAL" clId="{5B72511D-C6AF-5E47-8D80-99DBFA900FB4}" dt="2024-02-29T00:56:33.586" v="2729"/>
          <ac:spMkLst>
            <pc:docMk/>
            <pc:sldMk cId="1797037433" sldId="2147477744"/>
            <ac:spMk id="115" creationId="{7A642899-98E4-903B-0AEC-204F394B2CBC}"/>
          </ac:spMkLst>
        </pc:spChg>
        <pc:spChg chg="add mod">
          <ac:chgData name="Aaron Rutherford" userId="0fceecb4-16c9-47bd-a2f9-c8886aeecc30" providerId="ADAL" clId="{5B72511D-C6AF-5E47-8D80-99DBFA900FB4}" dt="2024-02-29T00:56:33.586" v="2729"/>
          <ac:spMkLst>
            <pc:docMk/>
            <pc:sldMk cId="1797037433" sldId="2147477744"/>
            <ac:spMk id="116" creationId="{A3CCABF1-3667-C13D-548B-7C6ABF5C3313}"/>
          </ac:spMkLst>
        </pc:spChg>
        <pc:spChg chg="add mod">
          <ac:chgData name="Aaron Rutherford" userId="0fceecb4-16c9-47bd-a2f9-c8886aeecc30" providerId="ADAL" clId="{5B72511D-C6AF-5E47-8D80-99DBFA900FB4}" dt="2024-02-29T00:56:33.586" v="2729"/>
          <ac:spMkLst>
            <pc:docMk/>
            <pc:sldMk cId="1797037433" sldId="2147477744"/>
            <ac:spMk id="117" creationId="{F4DAC75D-4AA5-8C88-7B2E-B3ACFDFC32FE}"/>
          </ac:spMkLst>
        </pc:spChg>
        <pc:spChg chg="add mod">
          <ac:chgData name="Aaron Rutherford" userId="0fceecb4-16c9-47bd-a2f9-c8886aeecc30" providerId="ADAL" clId="{5B72511D-C6AF-5E47-8D80-99DBFA900FB4}" dt="2024-02-29T00:56:33.586" v="2729"/>
          <ac:spMkLst>
            <pc:docMk/>
            <pc:sldMk cId="1797037433" sldId="2147477744"/>
            <ac:spMk id="118" creationId="{46DB3BE3-A56E-166B-A11F-C23E540DF9C3}"/>
          </ac:spMkLst>
        </pc:spChg>
        <pc:spChg chg="add mod">
          <ac:chgData name="Aaron Rutherford" userId="0fceecb4-16c9-47bd-a2f9-c8886aeecc30" providerId="ADAL" clId="{5B72511D-C6AF-5E47-8D80-99DBFA900FB4}" dt="2024-02-29T00:56:33.586" v="2729"/>
          <ac:spMkLst>
            <pc:docMk/>
            <pc:sldMk cId="1797037433" sldId="2147477744"/>
            <ac:spMk id="119" creationId="{64FF771B-EABB-ABE8-035C-E8F6F3A93EC1}"/>
          </ac:spMkLst>
        </pc:spChg>
        <pc:spChg chg="add mod">
          <ac:chgData name="Aaron Rutherford" userId="0fceecb4-16c9-47bd-a2f9-c8886aeecc30" providerId="ADAL" clId="{5B72511D-C6AF-5E47-8D80-99DBFA900FB4}" dt="2024-02-29T00:56:33.586" v="2729"/>
          <ac:spMkLst>
            <pc:docMk/>
            <pc:sldMk cId="1797037433" sldId="2147477744"/>
            <ac:spMk id="120" creationId="{DD34E855-C312-80B5-5152-D1CB08411F15}"/>
          </ac:spMkLst>
        </pc:spChg>
        <pc:spChg chg="add mod">
          <ac:chgData name="Aaron Rutherford" userId="0fceecb4-16c9-47bd-a2f9-c8886aeecc30" providerId="ADAL" clId="{5B72511D-C6AF-5E47-8D80-99DBFA900FB4}" dt="2024-02-29T00:56:33.586" v="2729"/>
          <ac:spMkLst>
            <pc:docMk/>
            <pc:sldMk cId="1797037433" sldId="2147477744"/>
            <ac:spMk id="121" creationId="{9EE5467F-13A9-7AE3-2807-591E5EE6F64C}"/>
          </ac:spMkLst>
        </pc:spChg>
        <pc:spChg chg="add mod">
          <ac:chgData name="Aaron Rutherford" userId="0fceecb4-16c9-47bd-a2f9-c8886aeecc30" providerId="ADAL" clId="{5B72511D-C6AF-5E47-8D80-99DBFA900FB4}" dt="2024-02-29T00:56:33.586" v="2729"/>
          <ac:spMkLst>
            <pc:docMk/>
            <pc:sldMk cId="1797037433" sldId="2147477744"/>
            <ac:spMk id="122" creationId="{4B900CB8-0AD1-6562-0EDC-CCCFE9E3E048}"/>
          </ac:spMkLst>
        </pc:spChg>
        <pc:spChg chg="add mod">
          <ac:chgData name="Aaron Rutherford" userId="0fceecb4-16c9-47bd-a2f9-c8886aeecc30" providerId="ADAL" clId="{5B72511D-C6AF-5E47-8D80-99DBFA900FB4}" dt="2024-02-29T00:56:33.586" v="2729"/>
          <ac:spMkLst>
            <pc:docMk/>
            <pc:sldMk cId="1797037433" sldId="2147477744"/>
            <ac:spMk id="123" creationId="{DF946FE7-C4CA-F4F3-9F49-D3C30242820B}"/>
          </ac:spMkLst>
        </pc:spChg>
        <pc:spChg chg="add mod">
          <ac:chgData name="Aaron Rutherford" userId="0fceecb4-16c9-47bd-a2f9-c8886aeecc30" providerId="ADAL" clId="{5B72511D-C6AF-5E47-8D80-99DBFA900FB4}" dt="2024-02-29T00:56:33.586" v="2729"/>
          <ac:spMkLst>
            <pc:docMk/>
            <pc:sldMk cId="1797037433" sldId="2147477744"/>
            <ac:spMk id="124" creationId="{34C3B135-824C-4297-0C1C-638C1C1C297E}"/>
          </ac:spMkLst>
        </pc:spChg>
        <pc:spChg chg="add mod">
          <ac:chgData name="Aaron Rutherford" userId="0fceecb4-16c9-47bd-a2f9-c8886aeecc30" providerId="ADAL" clId="{5B72511D-C6AF-5E47-8D80-99DBFA900FB4}" dt="2024-02-29T00:56:33.586" v="2729"/>
          <ac:spMkLst>
            <pc:docMk/>
            <pc:sldMk cId="1797037433" sldId="2147477744"/>
            <ac:spMk id="125" creationId="{367716A4-D3FF-CBEE-8240-7709047BD11B}"/>
          </ac:spMkLst>
        </pc:spChg>
        <pc:spChg chg="add mod">
          <ac:chgData name="Aaron Rutherford" userId="0fceecb4-16c9-47bd-a2f9-c8886aeecc30" providerId="ADAL" clId="{5B72511D-C6AF-5E47-8D80-99DBFA900FB4}" dt="2024-02-29T00:56:33.586" v="2729"/>
          <ac:spMkLst>
            <pc:docMk/>
            <pc:sldMk cId="1797037433" sldId="2147477744"/>
            <ac:spMk id="126" creationId="{98B074D1-1D53-1374-F462-7337A8231F7F}"/>
          </ac:spMkLst>
        </pc:spChg>
        <pc:spChg chg="add mod">
          <ac:chgData name="Aaron Rutherford" userId="0fceecb4-16c9-47bd-a2f9-c8886aeecc30" providerId="ADAL" clId="{5B72511D-C6AF-5E47-8D80-99DBFA900FB4}" dt="2024-02-29T00:56:33.586" v="2729"/>
          <ac:spMkLst>
            <pc:docMk/>
            <pc:sldMk cId="1797037433" sldId="2147477744"/>
            <ac:spMk id="127" creationId="{9E3F4530-0942-ED25-7201-D23111914F7E}"/>
          </ac:spMkLst>
        </pc:spChg>
        <pc:spChg chg="add mod">
          <ac:chgData name="Aaron Rutherford" userId="0fceecb4-16c9-47bd-a2f9-c8886aeecc30" providerId="ADAL" clId="{5B72511D-C6AF-5E47-8D80-99DBFA900FB4}" dt="2024-02-29T00:56:33.586" v="2729"/>
          <ac:spMkLst>
            <pc:docMk/>
            <pc:sldMk cId="1797037433" sldId="2147477744"/>
            <ac:spMk id="128" creationId="{8055F5EF-7B23-E215-BCA7-E1CF9DADC381}"/>
          </ac:spMkLst>
        </pc:spChg>
        <pc:spChg chg="add mod">
          <ac:chgData name="Aaron Rutherford" userId="0fceecb4-16c9-47bd-a2f9-c8886aeecc30" providerId="ADAL" clId="{5B72511D-C6AF-5E47-8D80-99DBFA900FB4}" dt="2024-02-29T00:56:33.586" v="2729"/>
          <ac:spMkLst>
            <pc:docMk/>
            <pc:sldMk cId="1797037433" sldId="2147477744"/>
            <ac:spMk id="129" creationId="{B71281AE-DA4C-9406-A10E-5C09C7897EAC}"/>
          </ac:spMkLst>
        </pc:spChg>
        <pc:spChg chg="add mod">
          <ac:chgData name="Aaron Rutherford" userId="0fceecb4-16c9-47bd-a2f9-c8886aeecc30" providerId="ADAL" clId="{5B72511D-C6AF-5E47-8D80-99DBFA900FB4}" dt="2024-02-29T00:56:33.586" v="2729"/>
          <ac:spMkLst>
            <pc:docMk/>
            <pc:sldMk cId="1797037433" sldId="2147477744"/>
            <ac:spMk id="130" creationId="{08551B91-398B-7B84-DBA9-E8404BC0BA35}"/>
          </ac:spMkLst>
        </pc:spChg>
        <pc:spChg chg="add mod">
          <ac:chgData name="Aaron Rutherford" userId="0fceecb4-16c9-47bd-a2f9-c8886aeecc30" providerId="ADAL" clId="{5B72511D-C6AF-5E47-8D80-99DBFA900FB4}" dt="2024-02-29T00:56:33.586" v="2729"/>
          <ac:spMkLst>
            <pc:docMk/>
            <pc:sldMk cId="1797037433" sldId="2147477744"/>
            <ac:spMk id="131" creationId="{0B940954-0625-65D0-9541-2C57BAA35B1E}"/>
          </ac:spMkLst>
        </pc:spChg>
        <pc:spChg chg="add mod">
          <ac:chgData name="Aaron Rutherford" userId="0fceecb4-16c9-47bd-a2f9-c8886aeecc30" providerId="ADAL" clId="{5B72511D-C6AF-5E47-8D80-99DBFA900FB4}" dt="2024-02-29T00:56:33.586" v="2729"/>
          <ac:spMkLst>
            <pc:docMk/>
            <pc:sldMk cId="1797037433" sldId="2147477744"/>
            <ac:spMk id="132" creationId="{6BF892D7-0806-FE97-3E71-3F617EA44778}"/>
          </ac:spMkLst>
        </pc:spChg>
        <pc:spChg chg="add mod">
          <ac:chgData name="Aaron Rutherford" userId="0fceecb4-16c9-47bd-a2f9-c8886aeecc30" providerId="ADAL" clId="{5B72511D-C6AF-5E47-8D80-99DBFA900FB4}" dt="2024-02-29T00:56:33.586" v="2729"/>
          <ac:spMkLst>
            <pc:docMk/>
            <pc:sldMk cId="1797037433" sldId="2147477744"/>
            <ac:spMk id="133" creationId="{FC6FD43B-AE4B-B3B0-4E47-7C8C1C49F73B}"/>
          </ac:spMkLst>
        </pc:spChg>
        <pc:spChg chg="add mod">
          <ac:chgData name="Aaron Rutherford" userId="0fceecb4-16c9-47bd-a2f9-c8886aeecc30" providerId="ADAL" clId="{5B72511D-C6AF-5E47-8D80-99DBFA900FB4}" dt="2024-02-29T00:56:33.586" v="2729"/>
          <ac:spMkLst>
            <pc:docMk/>
            <pc:sldMk cId="1797037433" sldId="2147477744"/>
            <ac:spMk id="134" creationId="{58A21D07-80E7-4B1C-C71E-15250AE5C862}"/>
          </ac:spMkLst>
        </pc:spChg>
        <pc:spChg chg="add mod">
          <ac:chgData name="Aaron Rutherford" userId="0fceecb4-16c9-47bd-a2f9-c8886aeecc30" providerId="ADAL" clId="{5B72511D-C6AF-5E47-8D80-99DBFA900FB4}" dt="2024-02-29T00:56:33.586" v="2729"/>
          <ac:spMkLst>
            <pc:docMk/>
            <pc:sldMk cId="1797037433" sldId="2147477744"/>
            <ac:spMk id="135" creationId="{F31C6D2C-6729-198D-82A3-4ACB6FF02187}"/>
          </ac:spMkLst>
        </pc:spChg>
        <pc:spChg chg="add mod">
          <ac:chgData name="Aaron Rutherford" userId="0fceecb4-16c9-47bd-a2f9-c8886aeecc30" providerId="ADAL" clId="{5B72511D-C6AF-5E47-8D80-99DBFA900FB4}" dt="2024-02-29T00:56:33.586" v="2729"/>
          <ac:spMkLst>
            <pc:docMk/>
            <pc:sldMk cId="1797037433" sldId="2147477744"/>
            <ac:spMk id="136" creationId="{E0394CA8-79AC-4DCD-7EDC-F1E5CE7E35D7}"/>
          </ac:spMkLst>
        </pc:spChg>
        <pc:spChg chg="add mod">
          <ac:chgData name="Aaron Rutherford" userId="0fceecb4-16c9-47bd-a2f9-c8886aeecc30" providerId="ADAL" clId="{5B72511D-C6AF-5E47-8D80-99DBFA900FB4}" dt="2024-02-29T00:56:33.586" v="2729"/>
          <ac:spMkLst>
            <pc:docMk/>
            <pc:sldMk cId="1797037433" sldId="2147477744"/>
            <ac:spMk id="137" creationId="{E52EE273-B6E1-9DA6-2C3E-54E04CB23912}"/>
          </ac:spMkLst>
        </pc:spChg>
        <pc:spChg chg="add mod">
          <ac:chgData name="Aaron Rutherford" userId="0fceecb4-16c9-47bd-a2f9-c8886aeecc30" providerId="ADAL" clId="{5B72511D-C6AF-5E47-8D80-99DBFA900FB4}" dt="2024-02-29T00:56:33.586" v="2729"/>
          <ac:spMkLst>
            <pc:docMk/>
            <pc:sldMk cId="1797037433" sldId="2147477744"/>
            <ac:spMk id="138" creationId="{71FD0A57-D294-57BD-649C-B7673974DAD4}"/>
          </ac:spMkLst>
        </pc:spChg>
        <pc:spChg chg="add mod">
          <ac:chgData name="Aaron Rutherford" userId="0fceecb4-16c9-47bd-a2f9-c8886aeecc30" providerId="ADAL" clId="{5B72511D-C6AF-5E47-8D80-99DBFA900FB4}" dt="2024-02-29T00:56:33.586" v="2729"/>
          <ac:spMkLst>
            <pc:docMk/>
            <pc:sldMk cId="1797037433" sldId="2147477744"/>
            <ac:spMk id="139" creationId="{D6B3777E-A27F-B387-9011-7E44FEFD8419}"/>
          </ac:spMkLst>
        </pc:spChg>
        <pc:spChg chg="add mod">
          <ac:chgData name="Aaron Rutherford" userId="0fceecb4-16c9-47bd-a2f9-c8886aeecc30" providerId="ADAL" clId="{5B72511D-C6AF-5E47-8D80-99DBFA900FB4}" dt="2024-02-29T00:56:33.586" v="2729"/>
          <ac:spMkLst>
            <pc:docMk/>
            <pc:sldMk cId="1797037433" sldId="2147477744"/>
            <ac:spMk id="140" creationId="{ADC755AB-1747-CFFA-2EFF-DF6203A12989}"/>
          </ac:spMkLst>
        </pc:spChg>
        <pc:spChg chg="add mod">
          <ac:chgData name="Aaron Rutherford" userId="0fceecb4-16c9-47bd-a2f9-c8886aeecc30" providerId="ADAL" clId="{5B72511D-C6AF-5E47-8D80-99DBFA900FB4}" dt="2024-02-29T00:56:33.586" v="2729"/>
          <ac:spMkLst>
            <pc:docMk/>
            <pc:sldMk cId="1797037433" sldId="2147477744"/>
            <ac:spMk id="141" creationId="{0DE4B76A-A0F0-E31C-649E-10133289407D}"/>
          </ac:spMkLst>
        </pc:spChg>
        <pc:spChg chg="add mod">
          <ac:chgData name="Aaron Rutherford" userId="0fceecb4-16c9-47bd-a2f9-c8886aeecc30" providerId="ADAL" clId="{5B72511D-C6AF-5E47-8D80-99DBFA900FB4}" dt="2024-02-29T00:56:33.586" v="2729"/>
          <ac:spMkLst>
            <pc:docMk/>
            <pc:sldMk cId="1797037433" sldId="2147477744"/>
            <ac:spMk id="142" creationId="{DD268A1A-493E-49DA-DDD0-B09CEA1A81F8}"/>
          </ac:spMkLst>
        </pc:spChg>
        <pc:spChg chg="add mod">
          <ac:chgData name="Aaron Rutherford" userId="0fceecb4-16c9-47bd-a2f9-c8886aeecc30" providerId="ADAL" clId="{5B72511D-C6AF-5E47-8D80-99DBFA900FB4}" dt="2024-02-29T00:56:33.586" v="2729"/>
          <ac:spMkLst>
            <pc:docMk/>
            <pc:sldMk cId="1797037433" sldId="2147477744"/>
            <ac:spMk id="143" creationId="{5CC020BB-8E92-198E-7F48-1101653D933D}"/>
          </ac:spMkLst>
        </pc:spChg>
        <pc:spChg chg="add mod">
          <ac:chgData name="Aaron Rutherford" userId="0fceecb4-16c9-47bd-a2f9-c8886aeecc30" providerId="ADAL" clId="{5B72511D-C6AF-5E47-8D80-99DBFA900FB4}" dt="2024-02-29T00:56:33.586" v="2729"/>
          <ac:spMkLst>
            <pc:docMk/>
            <pc:sldMk cId="1797037433" sldId="2147477744"/>
            <ac:spMk id="144" creationId="{9BD8943B-55D1-947B-1D7B-A4A276E51561}"/>
          </ac:spMkLst>
        </pc:spChg>
        <pc:spChg chg="add mod">
          <ac:chgData name="Aaron Rutherford" userId="0fceecb4-16c9-47bd-a2f9-c8886aeecc30" providerId="ADAL" clId="{5B72511D-C6AF-5E47-8D80-99DBFA900FB4}" dt="2024-02-29T00:56:33.586" v="2729"/>
          <ac:spMkLst>
            <pc:docMk/>
            <pc:sldMk cId="1797037433" sldId="2147477744"/>
            <ac:spMk id="145" creationId="{34854561-CC0E-AC8C-CCA5-F1B6BD43BBC8}"/>
          </ac:spMkLst>
        </pc:spChg>
        <pc:spChg chg="add mod">
          <ac:chgData name="Aaron Rutherford" userId="0fceecb4-16c9-47bd-a2f9-c8886aeecc30" providerId="ADAL" clId="{5B72511D-C6AF-5E47-8D80-99DBFA900FB4}" dt="2024-02-29T00:56:33.586" v="2729"/>
          <ac:spMkLst>
            <pc:docMk/>
            <pc:sldMk cId="1797037433" sldId="2147477744"/>
            <ac:spMk id="146" creationId="{D50CBB47-1BC8-0B50-06BB-A7BB36EF3790}"/>
          </ac:spMkLst>
        </pc:spChg>
        <pc:spChg chg="add mod">
          <ac:chgData name="Aaron Rutherford" userId="0fceecb4-16c9-47bd-a2f9-c8886aeecc30" providerId="ADAL" clId="{5B72511D-C6AF-5E47-8D80-99DBFA900FB4}" dt="2024-02-29T00:56:33.586" v="2729"/>
          <ac:spMkLst>
            <pc:docMk/>
            <pc:sldMk cId="1797037433" sldId="2147477744"/>
            <ac:spMk id="147" creationId="{F37D0F46-A0CF-5CB8-8321-E20C2531F977}"/>
          </ac:spMkLst>
        </pc:spChg>
        <pc:spChg chg="add mod">
          <ac:chgData name="Aaron Rutherford" userId="0fceecb4-16c9-47bd-a2f9-c8886aeecc30" providerId="ADAL" clId="{5B72511D-C6AF-5E47-8D80-99DBFA900FB4}" dt="2024-02-29T00:56:33.586" v="2729"/>
          <ac:spMkLst>
            <pc:docMk/>
            <pc:sldMk cId="1797037433" sldId="2147477744"/>
            <ac:spMk id="148" creationId="{84C85E10-6C44-27E7-F196-E28C536DF9A5}"/>
          </ac:spMkLst>
        </pc:spChg>
        <pc:spChg chg="add mod">
          <ac:chgData name="Aaron Rutherford" userId="0fceecb4-16c9-47bd-a2f9-c8886aeecc30" providerId="ADAL" clId="{5B72511D-C6AF-5E47-8D80-99DBFA900FB4}" dt="2024-02-29T00:59:57.839" v="2734" actId="20577"/>
          <ac:spMkLst>
            <pc:docMk/>
            <pc:sldMk cId="1797037433" sldId="2147477744"/>
            <ac:spMk id="149" creationId="{A1E02E5E-270B-4C0E-555E-9B64A1CDF20C}"/>
          </ac:spMkLst>
        </pc:spChg>
        <pc:spChg chg="add mod">
          <ac:chgData name="Aaron Rutherford" userId="0fceecb4-16c9-47bd-a2f9-c8886aeecc30" providerId="ADAL" clId="{5B72511D-C6AF-5E47-8D80-99DBFA900FB4}" dt="2024-02-29T00:56:33.586" v="2729"/>
          <ac:spMkLst>
            <pc:docMk/>
            <pc:sldMk cId="1797037433" sldId="2147477744"/>
            <ac:spMk id="150" creationId="{AEE631A6-C766-13C3-14D2-90E3D79819A4}"/>
          </ac:spMkLst>
        </pc:spChg>
        <pc:spChg chg="add mod">
          <ac:chgData name="Aaron Rutherford" userId="0fceecb4-16c9-47bd-a2f9-c8886aeecc30" providerId="ADAL" clId="{5B72511D-C6AF-5E47-8D80-99DBFA900FB4}" dt="2024-02-29T00:56:33.586" v="2729"/>
          <ac:spMkLst>
            <pc:docMk/>
            <pc:sldMk cId="1797037433" sldId="2147477744"/>
            <ac:spMk id="151" creationId="{6BD9858F-AACA-9C41-299A-BB7647F7EBBA}"/>
          </ac:spMkLst>
        </pc:spChg>
        <pc:spChg chg="add mod">
          <ac:chgData name="Aaron Rutherford" userId="0fceecb4-16c9-47bd-a2f9-c8886aeecc30" providerId="ADAL" clId="{5B72511D-C6AF-5E47-8D80-99DBFA900FB4}" dt="2024-02-29T00:56:33.586" v="2729"/>
          <ac:spMkLst>
            <pc:docMk/>
            <pc:sldMk cId="1797037433" sldId="2147477744"/>
            <ac:spMk id="152" creationId="{A6F61B5A-ABDE-160D-CF02-C1698E9278F1}"/>
          </ac:spMkLst>
        </pc:spChg>
        <pc:spChg chg="add mod">
          <ac:chgData name="Aaron Rutherford" userId="0fceecb4-16c9-47bd-a2f9-c8886aeecc30" providerId="ADAL" clId="{5B72511D-C6AF-5E47-8D80-99DBFA900FB4}" dt="2024-02-29T00:56:33.586" v="2729"/>
          <ac:spMkLst>
            <pc:docMk/>
            <pc:sldMk cId="1797037433" sldId="2147477744"/>
            <ac:spMk id="153" creationId="{CC0C5079-713F-6D84-F2D4-391D4BF5D5D3}"/>
          </ac:spMkLst>
        </pc:spChg>
        <pc:spChg chg="add mod">
          <ac:chgData name="Aaron Rutherford" userId="0fceecb4-16c9-47bd-a2f9-c8886aeecc30" providerId="ADAL" clId="{5B72511D-C6AF-5E47-8D80-99DBFA900FB4}" dt="2024-02-29T00:56:33.586" v="2729"/>
          <ac:spMkLst>
            <pc:docMk/>
            <pc:sldMk cId="1797037433" sldId="2147477744"/>
            <ac:spMk id="154" creationId="{355F2C72-145A-5F8C-DA83-ACCB7CE4C01E}"/>
          </ac:spMkLst>
        </pc:spChg>
        <pc:spChg chg="add mod">
          <ac:chgData name="Aaron Rutherford" userId="0fceecb4-16c9-47bd-a2f9-c8886aeecc30" providerId="ADAL" clId="{5B72511D-C6AF-5E47-8D80-99DBFA900FB4}" dt="2024-02-29T00:56:33.586" v="2729"/>
          <ac:spMkLst>
            <pc:docMk/>
            <pc:sldMk cId="1797037433" sldId="2147477744"/>
            <ac:spMk id="159" creationId="{678C548C-89B7-07B6-2064-E4E00E285331}"/>
          </ac:spMkLst>
        </pc:spChg>
        <pc:spChg chg="add mod">
          <ac:chgData name="Aaron Rutherford" userId="0fceecb4-16c9-47bd-a2f9-c8886aeecc30" providerId="ADAL" clId="{5B72511D-C6AF-5E47-8D80-99DBFA900FB4}" dt="2024-02-29T00:56:33.586" v="2729"/>
          <ac:spMkLst>
            <pc:docMk/>
            <pc:sldMk cId="1797037433" sldId="2147477744"/>
            <ac:spMk id="160" creationId="{89AF4518-3EB1-E54E-4E10-99F887BD512A}"/>
          </ac:spMkLst>
        </pc:spChg>
        <pc:spChg chg="add del mod">
          <ac:chgData name="Aaron Rutherford" userId="0fceecb4-16c9-47bd-a2f9-c8886aeecc30" providerId="ADAL" clId="{5B72511D-C6AF-5E47-8D80-99DBFA900FB4}" dt="2024-02-29T00:56:39.141" v="2731" actId="478"/>
          <ac:spMkLst>
            <pc:docMk/>
            <pc:sldMk cId="1797037433" sldId="2147477744"/>
            <ac:spMk id="161" creationId="{FF8614D7-8CB3-48B9-8DA8-B2936F127CEC}"/>
          </ac:spMkLst>
        </pc:spChg>
        <pc:spChg chg="add mod">
          <ac:chgData name="Aaron Rutherford" userId="0fceecb4-16c9-47bd-a2f9-c8886aeecc30" providerId="ADAL" clId="{5B72511D-C6AF-5E47-8D80-99DBFA900FB4}" dt="2024-02-29T00:56:33.586" v="2729"/>
          <ac:spMkLst>
            <pc:docMk/>
            <pc:sldMk cId="1797037433" sldId="2147477744"/>
            <ac:spMk id="163" creationId="{516EC451-DE66-704D-C65F-B6EF3A42FA4C}"/>
          </ac:spMkLst>
        </pc:spChg>
        <pc:spChg chg="add del mod">
          <ac:chgData name="Aaron Rutherford" userId="0fceecb4-16c9-47bd-a2f9-c8886aeecc30" providerId="ADAL" clId="{5B72511D-C6AF-5E47-8D80-99DBFA900FB4}" dt="2024-02-29T00:56:40.205" v="2732" actId="478"/>
          <ac:spMkLst>
            <pc:docMk/>
            <pc:sldMk cId="1797037433" sldId="2147477744"/>
            <ac:spMk id="164" creationId="{8F395590-3209-6F56-42D2-B786B28E6E03}"/>
          </ac:spMkLst>
        </pc:spChg>
        <pc:spChg chg="add del mod">
          <ac:chgData name="Aaron Rutherford" userId="0fceecb4-16c9-47bd-a2f9-c8886aeecc30" providerId="ADAL" clId="{5B72511D-C6AF-5E47-8D80-99DBFA900FB4}" dt="2024-02-29T00:56:41.960" v="2733" actId="478"/>
          <ac:spMkLst>
            <pc:docMk/>
            <pc:sldMk cId="1797037433" sldId="2147477744"/>
            <ac:spMk id="165" creationId="{08DF1BB8-9471-E098-E374-1A8C8CC13988}"/>
          </ac:spMkLst>
        </pc:spChg>
        <pc:spChg chg="mod">
          <ac:chgData name="Aaron Rutherford" userId="0fceecb4-16c9-47bd-a2f9-c8886aeecc30" providerId="ADAL" clId="{5B72511D-C6AF-5E47-8D80-99DBFA900FB4}" dt="2024-02-29T00:56:33.586" v="2729"/>
          <ac:spMkLst>
            <pc:docMk/>
            <pc:sldMk cId="1797037433" sldId="2147477744"/>
            <ac:spMk id="193" creationId="{95C18B13-29E2-1E28-E95C-271897F20846}"/>
          </ac:spMkLst>
        </pc:spChg>
        <pc:spChg chg="mod">
          <ac:chgData name="Aaron Rutherford" userId="0fceecb4-16c9-47bd-a2f9-c8886aeecc30" providerId="ADAL" clId="{5B72511D-C6AF-5E47-8D80-99DBFA900FB4}" dt="2024-02-29T00:56:33.586" v="2729"/>
          <ac:spMkLst>
            <pc:docMk/>
            <pc:sldMk cId="1797037433" sldId="2147477744"/>
            <ac:spMk id="194" creationId="{C0C3AE5E-BB67-09B9-CB96-EE66E51A05A1}"/>
          </ac:spMkLst>
        </pc:spChg>
        <pc:spChg chg="mod">
          <ac:chgData name="Aaron Rutherford" userId="0fceecb4-16c9-47bd-a2f9-c8886aeecc30" providerId="ADAL" clId="{5B72511D-C6AF-5E47-8D80-99DBFA900FB4}" dt="2024-02-29T00:56:33.586" v="2729"/>
          <ac:spMkLst>
            <pc:docMk/>
            <pc:sldMk cId="1797037433" sldId="2147477744"/>
            <ac:spMk id="195" creationId="{F9748A5A-101B-988D-68E4-43C2586BA8B9}"/>
          </ac:spMkLst>
        </pc:spChg>
        <pc:spChg chg="mod">
          <ac:chgData name="Aaron Rutherford" userId="0fceecb4-16c9-47bd-a2f9-c8886aeecc30" providerId="ADAL" clId="{5B72511D-C6AF-5E47-8D80-99DBFA900FB4}" dt="2024-02-29T00:56:33.586" v="2729"/>
          <ac:spMkLst>
            <pc:docMk/>
            <pc:sldMk cId="1797037433" sldId="2147477744"/>
            <ac:spMk id="196" creationId="{945AD1B9-45E3-F5C5-E27E-37A203EC4879}"/>
          </ac:spMkLst>
        </pc:spChg>
        <pc:spChg chg="mod">
          <ac:chgData name="Aaron Rutherford" userId="0fceecb4-16c9-47bd-a2f9-c8886aeecc30" providerId="ADAL" clId="{5B72511D-C6AF-5E47-8D80-99DBFA900FB4}" dt="2024-02-29T00:56:33.586" v="2729"/>
          <ac:spMkLst>
            <pc:docMk/>
            <pc:sldMk cId="1797037433" sldId="2147477744"/>
            <ac:spMk id="197" creationId="{12C9BDEC-E60D-86F0-40AD-F7638456FBE0}"/>
          </ac:spMkLst>
        </pc:spChg>
        <pc:spChg chg="mod">
          <ac:chgData name="Aaron Rutherford" userId="0fceecb4-16c9-47bd-a2f9-c8886aeecc30" providerId="ADAL" clId="{5B72511D-C6AF-5E47-8D80-99DBFA900FB4}" dt="2024-02-29T00:56:33.586" v="2729"/>
          <ac:spMkLst>
            <pc:docMk/>
            <pc:sldMk cId="1797037433" sldId="2147477744"/>
            <ac:spMk id="198" creationId="{DED07A96-BE19-4E77-DC58-2577699F32D6}"/>
          </ac:spMkLst>
        </pc:spChg>
        <pc:spChg chg="mod">
          <ac:chgData name="Aaron Rutherford" userId="0fceecb4-16c9-47bd-a2f9-c8886aeecc30" providerId="ADAL" clId="{5B72511D-C6AF-5E47-8D80-99DBFA900FB4}" dt="2024-02-29T00:56:33.586" v="2729"/>
          <ac:spMkLst>
            <pc:docMk/>
            <pc:sldMk cId="1797037433" sldId="2147477744"/>
            <ac:spMk id="199" creationId="{AAEEA1D7-52DE-8D15-87DC-E3315000A83F}"/>
          </ac:spMkLst>
        </pc:spChg>
        <pc:spChg chg="mod">
          <ac:chgData name="Aaron Rutherford" userId="0fceecb4-16c9-47bd-a2f9-c8886aeecc30" providerId="ADAL" clId="{5B72511D-C6AF-5E47-8D80-99DBFA900FB4}" dt="2024-02-29T00:56:33.586" v="2729"/>
          <ac:spMkLst>
            <pc:docMk/>
            <pc:sldMk cId="1797037433" sldId="2147477744"/>
            <ac:spMk id="200" creationId="{8B28CDF7-852A-B540-9871-CC0CFCDCE077}"/>
          </ac:spMkLst>
        </pc:spChg>
        <pc:spChg chg="mod">
          <ac:chgData name="Aaron Rutherford" userId="0fceecb4-16c9-47bd-a2f9-c8886aeecc30" providerId="ADAL" clId="{5B72511D-C6AF-5E47-8D80-99DBFA900FB4}" dt="2024-02-29T00:56:33.586" v="2729"/>
          <ac:spMkLst>
            <pc:docMk/>
            <pc:sldMk cId="1797037433" sldId="2147477744"/>
            <ac:spMk id="201" creationId="{3CBE2C52-745B-9F91-3FFD-8E83270F07B3}"/>
          </ac:spMkLst>
        </pc:spChg>
        <pc:spChg chg="mod">
          <ac:chgData name="Aaron Rutherford" userId="0fceecb4-16c9-47bd-a2f9-c8886aeecc30" providerId="ADAL" clId="{5B72511D-C6AF-5E47-8D80-99DBFA900FB4}" dt="2024-02-29T00:56:33.586" v="2729"/>
          <ac:spMkLst>
            <pc:docMk/>
            <pc:sldMk cId="1797037433" sldId="2147477744"/>
            <ac:spMk id="202" creationId="{CC5CBC50-3E65-737E-8949-23C86F6E713C}"/>
          </ac:spMkLst>
        </pc:spChg>
        <pc:grpChg chg="add del mod">
          <ac:chgData name="Aaron Rutherford" userId="0fceecb4-16c9-47bd-a2f9-c8886aeecc30" providerId="ADAL" clId="{5B72511D-C6AF-5E47-8D80-99DBFA900FB4}" dt="2024-02-29T00:43:02.882" v="2163" actId="165"/>
          <ac:grpSpMkLst>
            <pc:docMk/>
            <pc:sldMk cId="1797037433" sldId="2147477744"/>
            <ac:grpSpMk id="3" creationId="{9874C82C-742A-DF4C-4EBB-A7EE5D0DD7E0}"/>
          </ac:grpSpMkLst>
        </pc:grpChg>
        <pc:grpChg chg="del mod topLvl">
          <ac:chgData name="Aaron Rutherford" userId="0fceecb4-16c9-47bd-a2f9-c8886aeecc30" providerId="ADAL" clId="{5B72511D-C6AF-5E47-8D80-99DBFA900FB4}" dt="2024-02-29T00:46:29.511" v="2201" actId="165"/>
          <ac:grpSpMkLst>
            <pc:docMk/>
            <pc:sldMk cId="1797037433" sldId="2147477744"/>
            <ac:grpSpMk id="12" creationId="{88CA506E-F31C-33DC-8C35-1C72ECBD882C}"/>
          </ac:grpSpMkLst>
        </pc:grpChg>
        <pc:grpChg chg="del mod topLvl">
          <ac:chgData name="Aaron Rutherford" userId="0fceecb4-16c9-47bd-a2f9-c8886aeecc30" providerId="ADAL" clId="{5B72511D-C6AF-5E47-8D80-99DBFA900FB4}" dt="2024-02-29T00:45:46.410" v="2195" actId="165"/>
          <ac:grpSpMkLst>
            <pc:docMk/>
            <pc:sldMk cId="1797037433" sldId="2147477744"/>
            <ac:grpSpMk id="13" creationId="{94ED7FAB-EB86-E0E3-6A4B-CD1698569857}"/>
          </ac:grpSpMkLst>
        </pc:grpChg>
        <pc:grpChg chg="del mod topLvl">
          <ac:chgData name="Aaron Rutherford" userId="0fceecb4-16c9-47bd-a2f9-c8886aeecc30" providerId="ADAL" clId="{5B72511D-C6AF-5E47-8D80-99DBFA900FB4}" dt="2024-02-29T00:46:33.030" v="2202" actId="165"/>
          <ac:grpSpMkLst>
            <pc:docMk/>
            <pc:sldMk cId="1797037433" sldId="2147477744"/>
            <ac:grpSpMk id="15" creationId="{155C0D02-E75C-94E7-EE30-CF3CC9A162CF}"/>
          </ac:grpSpMkLst>
        </pc:grpChg>
        <pc:grpChg chg="del mod topLvl">
          <ac:chgData name="Aaron Rutherford" userId="0fceecb4-16c9-47bd-a2f9-c8886aeecc30" providerId="ADAL" clId="{5B72511D-C6AF-5E47-8D80-99DBFA900FB4}" dt="2024-02-29T00:46:37.995" v="2203" actId="165"/>
          <ac:grpSpMkLst>
            <pc:docMk/>
            <pc:sldMk cId="1797037433" sldId="2147477744"/>
            <ac:grpSpMk id="16" creationId="{29584D25-E284-1634-4967-6CEBC07AF7DC}"/>
          </ac:grpSpMkLst>
        </pc:grpChg>
        <pc:grpChg chg="del mod topLvl">
          <ac:chgData name="Aaron Rutherford" userId="0fceecb4-16c9-47bd-a2f9-c8886aeecc30" providerId="ADAL" clId="{5B72511D-C6AF-5E47-8D80-99DBFA900FB4}" dt="2024-02-29T00:46:40.918" v="2204" actId="165"/>
          <ac:grpSpMkLst>
            <pc:docMk/>
            <pc:sldMk cId="1797037433" sldId="2147477744"/>
            <ac:grpSpMk id="17" creationId="{F004A3B0-EE5F-3BFE-218B-73A7B82D2ABE}"/>
          </ac:grpSpMkLst>
        </pc:grpChg>
        <pc:grpChg chg="mod">
          <ac:chgData name="Aaron Rutherford" userId="0fceecb4-16c9-47bd-a2f9-c8886aeecc30" providerId="ADAL" clId="{5B72511D-C6AF-5E47-8D80-99DBFA900FB4}" dt="2024-02-29T00:45:51.253" v="2197" actId="338"/>
          <ac:grpSpMkLst>
            <pc:docMk/>
            <pc:sldMk cId="1797037433" sldId="2147477744"/>
            <ac:grpSpMk id="86" creationId="{AE5F938E-D8F7-2CE1-18B6-0912C8162AE9}"/>
          </ac:grpSpMkLst>
        </pc:grpChg>
        <pc:grpChg chg="add mod">
          <ac:chgData name="Aaron Rutherford" userId="0fceecb4-16c9-47bd-a2f9-c8886aeecc30" providerId="ADAL" clId="{5B72511D-C6AF-5E47-8D80-99DBFA900FB4}" dt="2024-02-29T00:45:51.253" v="2197" actId="338"/>
          <ac:grpSpMkLst>
            <pc:docMk/>
            <pc:sldMk cId="1797037433" sldId="2147477744"/>
            <ac:grpSpMk id="87" creationId="{66FE5CAA-C2B0-31C9-8800-2DD5D60A493F}"/>
          </ac:grpSpMkLst>
        </pc:grpChg>
        <pc:grpChg chg="del mod topLvl">
          <ac:chgData name="Aaron Rutherford" userId="0fceecb4-16c9-47bd-a2f9-c8886aeecc30" providerId="ADAL" clId="{5B72511D-C6AF-5E47-8D80-99DBFA900FB4}" dt="2024-02-29T00:46:19.372" v="2200" actId="165"/>
          <ac:grpSpMkLst>
            <pc:docMk/>
            <pc:sldMk cId="1797037433" sldId="2147477744"/>
            <ac:grpSpMk id="88" creationId="{AF4E5BFB-D67E-96C8-3C79-3E9A3F0AEB9A}"/>
          </ac:grpSpMkLst>
        </pc:grpChg>
        <pc:grpChg chg="add del mod">
          <ac:chgData name="Aaron Rutherford" userId="0fceecb4-16c9-47bd-a2f9-c8886aeecc30" providerId="ADAL" clId="{5B72511D-C6AF-5E47-8D80-99DBFA900FB4}" dt="2024-02-29T00:46:16.131" v="2199" actId="165"/>
          <ac:grpSpMkLst>
            <pc:docMk/>
            <pc:sldMk cId="1797037433" sldId="2147477744"/>
            <ac:grpSpMk id="89" creationId="{6DE9807A-3F45-5989-EF26-65D1DE935FB4}"/>
          </ac:grpSpMkLst>
        </pc:grpChg>
        <pc:grpChg chg="add del mod">
          <ac:chgData name="Aaron Rutherford" userId="0fceecb4-16c9-47bd-a2f9-c8886aeecc30" providerId="ADAL" clId="{5B72511D-C6AF-5E47-8D80-99DBFA900FB4}" dt="2024-02-29T00:56:36.689" v="2730" actId="478"/>
          <ac:grpSpMkLst>
            <pc:docMk/>
            <pc:sldMk cId="1797037433" sldId="2147477744"/>
            <ac:grpSpMk id="166" creationId="{C5D88FEC-1384-C17B-B18B-606CFB7994F5}"/>
          </ac:grpSpMkLst>
        </pc:grpChg>
        <pc:grpChg chg="mod">
          <ac:chgData name="Aaron Rutherford" userId="0fceecb4-16c9-47bd-a2f9-c8886aeecc30" providerId="ADAL" clId="{5B72511D-C6AF-5E47-8D80-99DBFA900FB4}" dt="2024-02-29T00:56:33.586" v="2729"/>
          <ac:grpSpMkLst>
            <pc:docMk/>
            <pc:sldMk cId="1797037433" sldId="2147477744"/>
            <ac:grpSpMk id="167" creationId="{7A22795F-7ADE-9C65-F138-589FB54A449B}"/>
          </ac:grpSpMkLst>
        </pc:grpChg>
        <pc:grpChg chg="mod">
          <ac:chgData name="Aaron Rutherford" userId="0fceecb4-16c9-47bd-a2f9-c8886aeecc30" providerId="ADAL" clId="{5B72511D-C6AF-5E47-8D80-99DBFA900FB4}" dt="2024-02-29T00:56:33.586" v="2729"/>
          <ac:grpSpMkLst>
            <pc:docMk/>
            <pc:sldMk cId="1797037433" sldId="2147477744"/>
            <ac:grpSpMk id="189" creationId="{A2C76FF5-28B8-59AA-7E03-1BB8BAFF6CD6}"/>
          </ac:grpSpMkLst>
        </pc:grpChg>
        <pc:grpChg chg="mod">
          <ac:chgData name="Aaron Rutherford" userId="0fceecb4-16c9-47bd-a2f9-c8886aeecc30" providerId="ADAL" clId="{5B72511D-C6AF-5E47-8D80-99DBFA900FB4}" dt="2024-02-29T00:56:33.586" v="2729"/>
          <ac:grpSpMkLst>
            <pc:docMk/>
            <pc:sldMk cId="1797037433" sldId="2147477744"/>
            <ac:grpSpMk id="190" creationId="{1B977679-29DB-DBE1-F3A8-AB18AF86CF50}"/>
          </ac:grpSpMkLst>
        </pc:grpChg>
        <pc:grpChg chg="mod">
          <ac:chgData name="Aaron Rutherford" userId="0fceecb4-16c9-47bd-a2f9-c8886aeecc30" providerId="ADAL" clId="{5B72511D-C6AF-5E47-8D80-99DBFA900FB4}" dt="2024-02-29T00:56:33.586" v="2729"/>
          <ac:grpSpMkLst>
            <pc:docMk/>
            <pc:sldMk cId="1797037433" sldId="2147477744"/>
            <ac:grpSpMk id="191" creationId="{7E7A552B-7CA8-9226-C11A-D6A379BF44FA}"/>
          </ac:grpSpMkLst>
        </pc:grpChg>
        <pc:grpChg chg="mod">
          <ac:chgData name="Aaron Rutherford" userId="0fceecb4-16c9-47bd-a2f9-c8886aeecc30" providerId="ADAL" clId="{5B72511D-C6AF-5E47-8D80-99DBFA900FB4}" dt="2024-02-29T00:56:33.586" v="2729"/>
          <ac:grpSpMkLst>
            <pc:docMk/>
            <pc:sldMk cId="1797037433" sldId="2147477744"/>
            <ac:grpSpMk id="192" creationId="{DD3AD40C-B4CB-24D5-F4E5-BC58841B7A03}"/>
          </ac:grpSpMkLst>
        </pc:grpChg>
        <pc:cxnChg chg="del mod topLvl">
          <ac:chgData name="Aaron Rutherford" userId="0fceecb4-16c9-47bd-a2f9-c8886aeecc30" providerId="ADAL" clId="{5B72511D-C6AF-5E47-8D80-99DBFA900FB4}" dt="2024-02-29T00:56:33.161" v="2728" actId="478"/>
          <ac:cxnSpMkLst>
            <pc:docMk/>
            <pc:sldMk cId="1797037433" sldId="2147477744"/>
            <ac:cxnSpMk id="5" creationId="{03ADE816-A82B-3FB3-C28D-0C4983C57F1A}"/>
          </ac:cxnSpMkLst>
        </pc:cxnChg>
        <pc:cxnChg chg="del mod topLvl">
          <ac:chgData name="Aaron Rutherford" userId="0fceecb4-16c9-47bd-a2f9-c8886aeecc30" providerId="ADAL" clId="{5B72511D-C6AF-5E47-8D80-99DBFA900FB4}" dt="2024-02-29T00:56:33.161" v="2728" actId="478"/>
          <ac:cxnSpMkLst>
            <pc:docMk/>
            <pc:sldMk cId="1797037433" sldId="2147477744"/>
            <ac:cxnSpMk id="6" creationId="{2DA6D08F-DDDE-45CB-557E-437E2C5C8C6B}"/>
          </ac:cxnSpMkLst>
        </pc:cxnChg>
        <pc:cxnChg chg="del mod topLvl">
          <ac:chgData name="Aaron Rutherford" userId="0fceecb4-16c9-47bd-a2f9-c8886aeecc30" providerId="ADAL" clId="{5B72511D-C6AF-5E47-8D80-99DBFA900FB4}" dt="2024-02-29T00:56:33.161" v="2728" actId="478"/>
          <ac:cxnSpMkLst>
            <pc:docMk/>
            <pc:sldMk cId="1797037433" sldId="2147477744"/>
            <ac:cxnSpMk id="32" creationId="{1A63C47D-FA0D-77B5-C373-DC86C3512933}"/>
          </ac:cxnSpMkLst>
        </pc:cxnChg>
        <pc:cxnChg chg="del mod topLvl">
          <ac:chgData name="Aaron Rutherford" userId="0fceecb4-16c9-47bd-a2f9-c8886aeecc30" providerId="ADAL" clId="{5B72511D-C6AF-5E47-8D80-99DBFA900FB4}" dt="2024-02-29T00:56:33.161" v="2728" actId="478"/>
          <ac:cxnSpMkLst>
            <pc:docMk/>
            <pc:sldMk cId="1797037433" sldId="2147477744"/>
            <ac:cxnSpMk id="33" creationId="{32DB010A-9D21-A5AF-F951-FD6422DEC032}"/>
          </ac:cxnSpMkLst>
        </pc:cxnChg>
        <pc:cxnChg chg="del mod topLvl">
          <ac:chgData name="Aaron Rutherford" userId="0fceecb4-16c9-47bd-a2f9-c8886aeecc30" providerId="ADAL" clId="{5B72511D-C6AF-5E47-8D80-99DBFA900FB4}" dt="2024-02-29T00:56:33.161" v="2728" actId="478"/>
          <ac:cxnSpMkLst>
            <pc:docMk/>
            <pc:sldMk cId="1797037433" sldId="2147477744"/>
            <ac:cxnSpMk id="34" creationId="{9F77349F-1301-63BB-48DD-4677EB540597}"/>
          </ac:cxnSpMkLst>
        </pc:cxnChg>
        <pc:cxnChg chg="del mod topLvl">
          <ac:chgData name="Aaron Rutherford" userId="0fceecb4-16c9-47bd-a2f9-c8886aeecc30" providerId="ADAL" clId="{5B72511D-C6AF-5E47-8D80-99DBFA900FB4}" dt="2024-02-29T00:56:33.161" v="2728" actId="478"/>
          <ac:cxnSpMkLst>
            <pc:docMk/>
            <pc:sldMk cId="1797037433" sldId="2147477744"/>
            <ac:cxnSpMk id="35" creationId="{709D63E8-C27B-1BC6-BB6B-E50D90BE47E5}"/>
          </ac:cxnSpMkLst>
        </pc:cxnChg>
        <pc:cxnChg chg="del mod topLvl">
          <ac:chgData name="Aaron Rutherford" userId="0fceecb4-16c9-47bd-a2f9-c8886aeecc30" providerId="ADAL" clId="{5B72511D-C6AF-5E47-8D80-99DBFA900FB4}" dt="2024-02-29T00:56:33.161" v="2728" actId="478"/>
          <ac:cxnSpMkLst>
            <pc:docMk/>
            <pc:sldMk cId="1797037433" sldId="2147477744"/>
            <ac:cxnSpMk id="36" creationId="{2B37CBF1-0F13-82D7-6101-70D55E246B3E}"/>
          </ac:cxnSpMkLst>
        </pc:cxnChg>
        <pc:cxnChg chg="add mod">
          <ac:chgData name="Aaron Rutherford" userId="0fceecb4-16c9-47bd-a2f9-c8886aeecc30" providerId="ADAL" clId="{5B72511D-C6AF-5E47-8D80-99DBFA900FB4}" dt="2024-02-29T00:56:33.586" v="2729"/>
          <ac:cxnSpMkLst>
            <pc:docMk/>
            <pc:sldMk cId="1797037433" sldId="2147477744"/>
            <ac:cxnSpMk id="91" creationId="{B33F85C0-C494-5192-BC80-D119C913FA18}"/>
          </ac:cxnSpMkLst>
        </pc:cxnChg>
        <pc:cxnChg chg="add mod">
          <ac:chgData name="Aaron Rutherford" userId="0fceecb4-16c9-47bd-a2f9-c8886aeecc30" providerId="ADAL" clId="{5B72511D-C6AF-5E47-8D80-99DBFA900FB4}" dt="2024-02-29T00:56:33.586" v="2729"/>
          <ac:cxnSpMkLst>
            <pc:docMk/>
            <pc:sldMk cId="1797037433" sldId="2147477744"/>
            <ac:cxnSpMk id="92" creationId="{3008984A-7709-FFC9-716F-BBDCA66920CF}"/>
          </ac:cxnSpMkLst>
        </pc:cxnChg>
        <pc:cxnChg chg="add mod">
          <ac:chgData name="Aaron Rutherford" userId="0fceecb4-16c9-47bd-a2f9-c8886aeecc30" providerId="ADAL" clId="{5B72511D-C6AF-5E47-8D80-99DBFA900FB4}" dt="2024-02-29T00:56:33.586" v="2729"/>
          <ac:cxnSpMkLst>
            <pc:docMk/>
            <pc:sldMk cId="1797037433" sldId="2147477744"/>
            <ac:cxnSpMk id="155" creationId="{2CE413C9-AC82-35DE-0B6D-B4D36D6E18E8}"/>
          </ac:cxnSpMkLst>
        </pc:cxnChg>
        <pc:cxnChg chg="add mod">
          <ac:chgData name="Aaron Rutherford" userId="0fceecb4-16c9-47bd-a2f9-c8886aeecc30" providerId="ADAL" clId="{5B72511D-C6AF-5E47-8D80-99DBFA900FB4}" dt="2024-02-29T00:56:33.586" v="2729"/>
          <ac:cxnSpMkLst>
            <pc:docMk/>
            <pc:sldMk cId="1797037433" sldId="2147477744"/>
            <ac:cxnSpMk id="156" creationId="{3351E2A3-E64B-C1F1-9B1D-4EBCD55A8A13}"/>
          </ac:cxnSpMkLst>
        </pc:cxnChg>
        <pc:cxnChg chg="add mod">
          <ac:chgData name="Aaron Rutherford" userId="0fceecb4-16c9-47bd-a2f9-c8886aeecc30" providerId="ADAL" clId="{5B72511D-C6AF-5E47-8D80-99DBFA900FB4}" dt="2024-02-29T00:56:33.586" v="2729"/>
          <ac:cxnSpMkLst>
            <pc:docMk/>
            <pc:sldMk cId="1797037433" sldId="2147477744"/>
            <ac:cxnSpMk id="157" creationId="{174B638E-A753-2EBA-41CC-3DB1EC531CC1}"/>
          </ac:cxnSpMkLst>
        </pc:cxnChg>
        <pc:cxnChg chg="add mod">
          <ac:chgData name="Aaron Rutherford" userId="0fceecb4-16c9-47bd-a2f9-c8886aeecc30" providerId="ADAL" clId="{5B72511D-C6AF-5E47-8D80-99DBFA900FB4}" dt="2024-02-29T00:56:33.586" v="2729"/>
          <ac:cxnSpMkLst>
            <pc:docMk/>
            <pc:sldMk cId="1797037433" sldId="2147477744"/>
            <ac:cxnSpMk id="158" creationId="{5FF5BCA3-D9B7-80CA-8583-62F3A8471DE9}"/>
          </ac:cxnSpMkLst>
        </pc:cxnChg>
        <pc:cxnChg chg="add mod">
          <ac:chgData name="Aaron Rutherford" userId="0fceecb4-16c9-47bd-a2f9-c8886aeecc30" providerId="ADAL" clId="{5B72511D-C6AF-5E47-8D80-99DBFA900FB4}" dt="2024-02-29T00:56:33.586" v="2729"/>
          <ac:cxnSpMkLst>
            <pc:docMk/>
            <pc:sldMk cId="1797037433" sldId="2147477744"/>
            <ac:cxnSpMk id="162" creationId="{4FFC3183-70DA-FA8C-922B-215926C5A069}"/>
          </ac:cxnSpMkLst>
        </pc:cxnChg>
        <pc:cxnChg chg="mod">
          <ac:chgData name="Aaron Rutherford" userId="0fceecb4-16c9-47bd-a2f9-c8886aeecc30" providerId="ADAL" clId="{5B72511D-C6AF-5E47-8D80-99DBFA900FB4}" dt="2024-02-29T00:56:36.689" v="2730" actId="478"/>
          <ac:cxnSpMkLst>
            <pc:docMk/>
            <pc:sldMk cId="1797037433" sldId="2147477744"/>
            <ac:cxnSpMk id="168" creationId="{6B12CC7F-57A8-0660-9B9D-F2B3332DD768}"/>
          </ac:cxnSpMkLst>
        </pc:cxnChg>
        <pc:cxnChg chg="mod">
          <ac:chgData name="Aaron Rutherford" userId="0fceecb4-16c9-47bd-a2f9-c8886aeecc30" providerId="ADAL" clId="{5B72511D-C6AF-5E47-8D80-99DBFA900FB4}" dt="2024-02-29T00:56:36.689" v="2730" actId="478"/>
          <ac:cxnSpMkLst>
            <pc:docMk/>
            <pc:sldMk cId="1797037433" sldId="2147477744"/>
            <ac:cxnSpMk id="169" creationId="{4C25171C-D198-F348-FE8C-840D6440DC9D}"/>
          </ac:cxnSpMkLst>
        </pc:cxnChg>
        <pc:cxnChg chg="mod">
          <ac:chgData name="Aaron Rutherford" userId="0fceecb4-16c9-47bd-a2f9-c8886aeecc30" providerId="ADAL" clId="{5B72511D-C6AF-5E47-8D80-99DBFA900FB4}" dt="2024-02-29T00:56:36.689" v="2730" actId="478"/>
          <ac:cxnSpMkLst>
            <pc:docMk/>
            <pc:sldMk cId="1797037433" sldId="2147477744"/>
            <ac:cxnSpMk id="170" creationId="{F582EE6A-51BF-EFFD-C64B-3EBE294A9424}"/>
          </ac:cxnSpMkLst>
        </pc:cxnChg>
        <pc:cxnChg chg="mod">
          <ac:chgData name="Aaron Rutherford" userId="0fceecb4-16c9-47bd-a2f9-c8886aeecc30" providerId="ADAL" clId="{5B72511D-C6AF-5E47-8D80-99DBFA900FB4}" dt="2024-02-29T00:56:36.689" v="2730" actId="478"/>
          <ac:cxnSpMkLst>
            <pc:docMk/>
            <pc:sldMk cId="1797037433" sldId="2147477744"/>
            <ac:cxnSpMk id="171" creationId="{BE4772CC-E78C-AC88-B048-222478F3FB8A}"/>
          </ac:cxnSpMkLst>
        </pc:cxnChg>
        <pc:cxnChg chg="mod">
          <ac:chgData name="Aaron Rutherford" userId="0fceecb4-16c9-47bd-a2f9-c8886aeecc30" providerId="ADAL" clId="{5B72511D-C6AF-5E47-8D80-99DBFA900FB4}" dt="2024-02-29T00:56:36.689" v="2730" actId="478"/>
          <ac:cxnSpMkLst>
            <pc:docMk/>
            <pc:sldMk cId="1797037433" sldId="2147477744"/>
            <ac:cxnSpMk id="172" creationId="{5ED9A0CC-AC0D-D152-833B-00C3767AE46E}"/>
          </ac:cxnSpMkLst>
        </pc:cxnChg>
        <pc:cxnChg chg="mod">
          <ac:chgData name="Aaron Rutherford" userId="0fceecb4-16c9-47bd-a2f9-c8886aeecc30" providerId="ADAL" clId="{5B72511D-C6AF-5E47-8D80-99DBFA900FB4}" dt="2024-02-29T00:56:36.689" v="2730" actId="478"/>
          <ac:cxnSpMkLst>
            <pc:docMk/>
            <pc:sldMk cId="1797037433" sldId="2147477744"/>
            <ac:cxnSpMk id="173" creationId="{9FED5675-72AC-A5A7-F8C1-FEDB6E4DB822}"/>
          </ac:cxnSpMkLst>
        </pc:cxnChg>
        <pc:cxnChg chg="mod">
          <ac:chgData name="Aaron Rutherford" userId="0fceecb4-16c9-47bd-a2f9-c8886aeecc30" providerId="ADAL" clId="{5B72511D-C6AF-5E47-8D80-99DBFA900FB4}" dt="2024-02-29T00:56:36.689" v="2730" actId="478"/>
          <ac:cxnSpMkLst>
            <pc:docMk/>
            <pc:sldMk cId="1797037433" sldId="2147477744"/>
            <ac:cxnSpMk id="174" creationId="{FC43E756-D52E-E05E-2FAF-C342DE6A2EDD}"/>
          </ac:cxnSpMkLst>
        </pc:cxnChg>
        <pc:cxnChg chg="mod">
          <ac:chgData name="Aaron Rutherford" userId="0fceecb4-16c9-47bd-a2f9-c8886aeecc30" providerId="ADAL" clId="{5B72511D-C6AF-5E47-8D80-99DBFA900FB4}" dt="2024-02-29T00:56:36.689" v="2730" actId="478"/>
          <ac:cxnSpMkLst>
            <pc:docMk/>
            <pc:sldMk cId="1797037433" sldId="2147477744"/>
            <ac:cxnSpMk id="175" creationId="{27303BF3-0DFF-F6FE-E7EE-F0FCD5185FC0}"/>
          </ac:cxnSpMkLst>
        </pc:cxnChg>
        <pc:cxnChg chg="mod">
          <ac:chgData name="Aaron Rutherford" userId="0fceecb4-16c9-47bd-a2f9-c8886aeecc30" providerId="ADAL" clId="{5B72511D-C6AF-5E47-8D80-99DBFA900FB4}" dt="2024-02-29T00:56:36.689" v="2730" actId="478"/>
          <ac:cxnSpMkLst>
            <pc:docMk/>
            <pc:sldMk cId="1797037433" sldId="2147477744"/>
            <ac:cxnSpMk id="176" creationId="{D220A140-2392-4373-E23F-5A5BEA1091B6}"/>
          </ac:cxnSpMkLst>
        </pc:cxnChg>
        <pc:cxnChg chg="mod">
          <ac:chgData name="Aaron Rutherford" userId="0fceecb4-16c9-47bd-a2f9-c8886aeecc30" providerId="ADAL" clId="{5B72511D-C6AF-5E47-8D80-99DBFA900FB4}" dt="2024-02-29T00:56:36.689" v="2730" actId="478"/>
          <ac:cxnSpMkLst>
            <pc:docMk/>
            <pc:sldMk cId="1797037433" sldId="2147477744"/>
            <ac:cxnSpMk id="177" creationId="{0AB44F4D-A567-C389-69CC-56C05B02CBF6}"/>
          </ac:cxnSpMkLst>
        </pc:cxnChg>
        <pc:cxnChg chg="mod">
          <ac:chgData name="Aaron Rutherford" userId="0fceecb4-16c9-47bd-a2f9-c8886aeecc30" providerId="ADAL" clId="{5B72511D-C6AF-5E47-8D80-99DBFA900FB4}" dt="2024-02-29T00:56:36.689" v="2730" actId="478"/>
          <ac:cxnSpMkLst>
            <pc:docMk/>
            <pc:sldMk cId="1797037433" sldId="2147477744"/>
            <ac:cxnSpMk id="178" creationId="{CA498920-F190-C53A-25A8-5BC3FAA275E7}"/>
          </ac:cxnSpMkLst>
        </pc:cxnChg>
        <pc:cxnChg chg="mod">
          <ac:chgData name="Aaron Rutherford" userId="0fceecb4-16c9-47bd-a2f9-c8886aeecc30" providerId="ADAL" clId="{5B72511D-C6AF-5E47-8D80-99DBFA900FB4}" dt="2024-02-29T00:56:36.689" v="2730" actId="478"/>
          <ac:cxnSpMkLst>
            <pc:docMk/>
            <pc:sldMk cId="1797037433" sldId="2147477744"/>
            <ac:cxnSpMk id="179" creationId="{882FB9B1-E1FD-3187-D420-877A419E0B5E}"/>
          </ac:cxnSpMkLst>
        </pc:cxnChg>
        <pc:cxnChg chg="mod">
          <ac:chgData name="Aaron Rutherford" userId="0fceecb4-16c9-47bd-a2f9-c8886aeecc30" providerId="ADAL" clId="{5B72511D-C6AF-5E47-8D80-99DBFA900FB4}" dt="2024-02-29T00:56:36.689" v="2730" actId="478"/>
          <ac:cxnSpMkLst>
            <pc:docMk/>
            <pc:sldMk cId="1797037433" sldId="2147477744"/>
            <ac:cxnSpMk id="180" creationId="{4087376D-8E54-0862-69E4-AF0B9B075792}"/>
          </ac:cxnSpMkLst>
        </pc:cxnChg>
        <pc:cxnChg chg="mod">
          <ac:chgData name="Aaron Rutherford" userId="0fceecb4-16c9-47bd-a2f9-c8886aeecc30" providerId="ADAL" clId="{5B72511D-C6AF-5E47-8D80-99DBFA900FB4}" dt="2024-02-29T00:56:36.689" v="2730" actId="478"/>
          <ac:cxnSpMkLst>
            <pc:docMk/>
            <pc:sldMk cId="1797037433" sldId="2147477744"/>
            <ac:cxnSpMk id="181" creationId="{95DA4071-FBAE-9082-F88F-707B24754651}"/>
          </ac:cxnSpMkLst>
        </pc:cxnChg>
        <pc:cxnChg chg="mod">
          <ac:chgData name="Aaron Rutherford" userId="0fceecb4-16c9-47bd-a2f9-c8886aeecc30" providerId="ADAL" clId="{5B72511D-C6AF-5E47-8D80-99DBFA900FB4}" dt="2024-02-29T00:56:36.689" v="2730" actId="478"/>
          <ac:cxnSpMkLst>
            <pc:docMk/>
            <pc:sldMk cId="1797037433" sldId="2147477744"/>
            <ac:cxnSpMk id="182" creationId="{6D7E07F0-7F2D-082C-3C1D-876ABF58E19D}"/>
          </ac:cxnSpMkLst>
        </pc:cxnChg>
        <pc:cxnChg chg="mod">
          <ac:chgData name="Aaron Rutherford" userId="0fceecb4-16c9-47bd-a2f9-c8886aeecc30" providerId="ADAL" clId="{5B72511D-C6AF-5E47-8D80-99DBFA900FB4}" dt="2024-02-29T00:56:36.689" v="2730" actId="478"/>
          <ac:cxnSpMkLst>
            <pc:docMk/>
            <pc:sldMk cId="1797037433" sldId="2147477744"/>
            <ac:cxnSpMk id="183" creationId="{2D9FBA35-AB24-A2F2-6B4A-4CCBC8183641}"/>
          </ac:cxnSpMkLst>
        </pc:cxnChg>
        <pc:cxnChg chg="mod">
          <ac:chgData name="Aaron Rutherford" userId="0fceecb4-16c9-47bd-a2f9-c8886aeecc30" providerId="ADAL" clId="{5B72511D-C6AF-5E47-8D80-99DBFA900FB4}" dt="2024-02-29T00:56:36.689" v="2730" actId="478"/>
          <ac:cxnSpMkLst>
            <pc:docMk/>
            <pc:sldMk cId="1797037433" sldId="2147477744"/>
            <ac:cxnSpMk id="184" creationId="{5C8C0E5E-E6FB-4DEF-B099-652F28042528}"/>
          </ac:cxnSpMkLst>
        </pc:cxnChg>
        <pc:cxnChg chg="mod">
          <ac:chgData name="Aaron Rutherford" userId="0fceecb4-16c9-47bd-a2f9-c8886aeecc30" providerId="ADAL" clId="{5B72511D-C6AF-5E47-8D80-99DBFA900FB4}" dt="2024-02-29T00:56:36.689" v="2730" actId="478"/>
          <ac:cxnSpMkLst>
            <pc:docMk/>
            <pc:sldMk cId="1797037433" sldId="2147477744"/>
            <ac:cxnSpMk id="185" creationId="{FAB4DAD4-D508-598A-933C-B35EEB8CC0A0}"/>
          </ac:cxnSpMkLst>
        </pc:cxnChg>
        <pc:cxnChg chg="mod">
          <ac:chgData name="Aaron Rutherford" userId="0fceecb4-16c9-47bd-a2f9-c8886aeecc30" providerId="ADAL" clId="{5B72511D-C6AF-5E47-8D80-99DBFA900FB4}" dt="2024-02-29T00:56:36.689" v="2730" actId="478"/>
          <ac:cxnSpMkLst>
            <pc:docMk/>
            <pc:sldMk cId="1797037433" sldId="2147477744"/>
            <ac:cxnSpMk id="186" creationId="{98FD805D-E921-318A-A525-326300EEEA46}"/>
          </ac:cxnSpMkLst>
        </pc:cxnChg>
        <pc:cxnChg chg="mod">
          <ac:chgData name="Aaron Rutherford" userId="0fceecb4-16c9-47bd-a2f9-c8886aeecc30" providerId="ADAL" clId="{5B72511D-C6AF-5E47-8D80-99DBFA900FB4}" dt="2024-02-29T00:56:36.689" v="2730" actId="478"/>
          <ac:cxnSpMkLst>
            <pc:docMk/>
            <pc:sldMk cId="1797037433" sldId="2147477744"/>
            <ac:cxnSpMk id="187" creationId="{7B03FC7F-6B1F-1CB3-C3ED-D5954A0A663C}"/>
          </ac:cxnSpMkLst>
        </pc:cxnChg>
        <pc:cxnChg chg="mod">
          <ac:chgData name="Aaron Rutherford" userId="0fceecb4-16c9-47bd-a2f9-c8886aeecc30" providerId="ADAL" clId="{5B72511D-C6AF-5E47-8D80-99DBFA900FB4}" dt="2024-02-29T00:56:36.689" v="2730" actId="478"/>
          <ac:cxnSpMkLst>
            <pc:docMk/>
            <pc:sldMk cId="1797037433" sldId="2147477744"/>
            <ac:cxnSpMk id="188" creationId="{9934715C-EF60-6756-1849-0CA9D6D92430}"/>
          </ac:cxnSpMkLst>
        </pc:cxnChg>
      </pc:sldChg>
      <pc:sldChg chg="addSp delSp modSp add mod">
        <pc:chgData name="Aaron Rutherford" userId="0fceecb4-16c9-47bd-a2f9-c8886aeecc30" providerId="ADAL" clId="{5B72511D-C6AF-5E47-8D80-99DBFA900FB4}" dt="2024-02-29T01:42:14.152" v="3972" actId="693"/>
        <pc:sldMkLst>
          <pc:docMk/>
          <pc:sldMk cId="353603680" sldId="2147477745"/>
        </pc:sldMkLst>
        <pc:spChg chg="mod">
          <ac:chgData name="Aaron Rutherford" userId="0fceecb4-16c9-47bd-a2f9-c8886aeecc30" providerId="ADAL" clId="{5B72511D-C6AF-5E47-8D80-99DBFA900FB4}" dt="2024-02-29T00:41:02.561" v="2112" actId="20577"/>
          <ac:spMkLst>
            <pc:docMk/>
            <pc:sldMk cId="353603680" sldId="2147477745"/>
            <ac:spMk id="2" creationId="{3506B660-53A8-3E41-4108-90E0066AD17D}"/>
          </ac:spMkLst>
        </pc:spChg>
        <pc:spChg chg="add mod">
          <ac:chgData name="Aaron Rutherford" userId="0fceecb4-16c9-47bd-a2f9-c8886aeecc30" providerId="ADAL" clId="{5B72511D-C6AF-5E47-8D80-99DBFA900FB4}" dt="2024-02-29T00:55:53.773" v="2727" actId="1076"/>
          <ac:spMkLst>
            <pc:docMk/>
            <pc:sldMk cId="353603680" sldId="2147477745"/>
            <ac:spMk id="81" creationId="{FB6983D9-78D3-456F-1DE6-5F5305325298}"/>
          </ac:spMkLst>
        </pc:spChg>
        <pc:spChg chg="del">
          <ac:chgData name="Aaron Rutherford" userId="0fceecb4-16c9-47bd-a2f9-c8886aeecc30" providerId="ADAL" clId="{5B72511D-C6AF-5E47-8D80-99DBFA900FB4}" dt="2024-02-29T00:41:04.280" v="2113" actId="478"/>
          <ac:spMkLst>
            <pc:docMk/>
            <pc:sldMk cId="353603680" sldId="2147477745"/>
            <ac:spMk id="83" creationId="{DFC9964D-4D82-1E1E-F681-8CB0E4A4DCF3}"/>
          </ac:spMkLst>
        </pc:spChg>
        <pc:spChg chg="add mod">
          <ac:chgData name="Aaron Rutherford" userId="0fceecb4-16c9-47bd-a2f9-c8886aeecc30" providerId="ADAL" clId="{5B72511D-C6AF-5E47-8D80-99DBFA900FB4}" dt="2024-02-29T00:55:53.773" v="2727" actId="1076"/>
          <ac:spMkLst>
            <pc:docMk/>
            <pc:sldMk cId="353603680" sldId="2147477745"/>
            <ac:spMk id="85" creationId="{2A181A4D-7590-976C-9717-23B7D5207F8B}"/>
          </ac:spMkLst>
        </pc:spChg>
        <pc:spChg chg="add mod">
          <ac:chgData name="Aaron Rutherford" userId="0fceecb4-16c9-47bd-a2f9-c8886aeecc30" providerId="ADAL" clId="{5B72511D-C6AF-5E47-8D80-99DBFA900FB4}" dt="2024-02-29T00:55:53.773" v="2727" actId="1076"/>
          <ac:spMkLst>
            <pc:docMk/>
            <pc:sldMk cId="353603680" sldId="2147477745"/>
            <ac:spMk id="86" creationId="{DE347F4D-ECE6-C84C-B68F-04D487DFF9C5}"/>
          </ac:spMkLst>
        </pc:spChg>
        <pc:spChg chg="add mod">
          <ac:chgData name="Aaron Rutherford" userId="0fceecb4-16c9-47bd-a2f9-c8886aeecc30" providerId="ADAL" clId="{5B72511D-C6AF-5E47-8D80-99DBFA900FB4}" dt="2024-02-29T00:55:53.773" v="2727" actId="1076"/>
          <ac:spMkLst>
            <pc:docMk/>
            <pc:sldMk cId="353603680" sldId="2147477745"/>
            <ac:spMk id="87" creationId="{0BAC97B8-C433-9E21-A3BB-5D0D55150770}"/>
          </ac:spMkLst>
        </pc:spChg>
        <pc:spChg chg="add mod">
          <ac:chgData name="Aaron Rutherford" userId="0fceecb4-16c9-47bd-a2f9-c8886aeecc30" providerId="ADAL" clId="{5B72511D-C6AF-5E47-8D80-99DBFA900FB4}" dt="2024-02-29T00:55:53.773" v="2727" actId="1076"/>
          <ac:spMkLst>
            <pc:docMk/>
            <pc:sldMk cId="353603680" sldId="2147477745"/>
            <ac:spMk id="88" creationId="{35F90D07-5EDD-17BF-68B8-853A21F3EF29}"/>
          </ac:spMkLst>
        </pc:spChg>
        <pc:spChg chg="add mod">
          <ac:chgData name="Aaron Rutherford" userId="0fceecb4-16c9-47bd-a2f9-c8886aeecc30" providerId="ADAL" clId="{5B72511D-C6AF-5E47-8D80-99DBFA900FB4}" dt="2024-02-29T00:55:53.773" v="2727" actId="1076"/>
          <ac:spMkLst>
            <pc:docMk/>
            <pc:sldMk cId="353603680" sldId="2147477745"/>
            <ac:spMk id="89" creationId="{727BC618-3292-8341-247D-D1477FC74C27}"/>
          </ac:spMkLst>
        </pc:spChg>
        <pc:spChg chg="add mod">
          <ac:chgData name="Aaron Rutherford" userId="0fceecb4-16c9-47bd-a2f9-c8886aeecc30" providerId="ADAL" clId="{5B72511D-C6AF-5E47-8D80-99DBFA900FB4}" dt="2024-02-29T00:55:53.773" v="2727" actId="1076"/>
          <ac:spMkLst>
            <pc:docMk/>
            <pc:sldMk cId="353603680" sldId="2147477745"/>
            <ac:spMk id="90" creationId="{361093D6-1ECF-B2F8-B152-1B1DE34F6ACA}"/>
          </ac:spMkLst>
        </pc:spChg>
        <pc:spChg chg="add mod">
          <ac:chgData name="Aaron Rutherford" userId="0fceecb4-16c9-47bd-a2f9-c8886aeecc30" providerId="ADAL" clId="{5B72511D-C6AF-5E47-8D80-99DBFA900FB4}" dt="2024-02-29T00:55:53.773" v="2727" actId="1076"/>
          <ac:spMkLst>
            <pc:docMk/>
            <pc:sldMk cId="353603680" sldId="2147477745"/>
            <ac:spMk id="91" creationId="{0CD05839-3B28-475E-94D4-097217D91A30}"/>
          </ac:spMkLst>
        </pc:spChg>
        <pc:spChg chg="add mod">
          <ac:chgData name="Aaron Rutherford" userId="0fceecb4-16c9-47bd-a2f9-c8886aeecc30" providerId="ADAL" clId="{5B72511D-C6AF-5E47-8D80-99DBFA900FB4}" dt="2024-02-29T00:55:53.773" v="2727" actId="1076"/>
          <ac:spMkLst>
            <pc:docMk/>
            <pc:sldMk cId="353603680" sldId="2147477745"/>
            <ac:spMk id="92" creationId="{D7FF7638-97E3-E39A-750B-F0A6F2E10733}"/>
          </ac:spMkLst>
        </pc:spChg>
        <pc:spChg chg="add mod">
          <ac:chgData name="Aaron Rutherford" userId="0fceecb4-16c9-47bd-a2f9-c8886aeecc30" providerId="ADAL" clId="{5B72511D-C6AF-5E47-8D80-99DBFA900FB4}" dt="2024-02-29T00:55:53.773" v="2727" actId="1076"/>
          <ac:spMkLst>
            <pc:docMk/>
            <pc:sldMk cId="353603680" sldId="2147477745"/>
            <ac:spMk id="93" creationId="{892F8B8E-6781-6BFE-5177-C81DB7AA91AF}"/>
          </ac:spMkLst>
        </pc:spChg>
        <pc:spChg chg="add mod">
          <ac:chgData name="Aaron Rutherford" userId="0fceecb4-16c9-47bd-a2f9-c8886aeecc30" providerId="ADAL" clId="{5B72511D-C6AF-5E47-8D80-99DBFA900FB4}" dt="2024-02-29T00:55:53.773" v="2727" actId="1076"/>
          <ac:spMkLst>
            <pc:docMk/>
            <pc:sldMk cId="353603680" sldId="2147477745"/>
            <ac:spMk id="94" creationId="{3DB0A416-BFF5-8AB2-ED57-FA1F7AFD5713}"/>
          </ac:spMkLst>
        </pc:spChg>
        <pc:spChg chg="add mod">
          <ac:chgData name="Aaron Rutherford" userId="0fceecb4-16c9-47bd-a2f9-c8886aeecc30" providerId="ADAL" clId="{5B72511D-C6AF-5E47-8D80-99DBFA900FB4}" dt="2024-02-29T00:55:53.773" v="2727" actId="1076"/>
          <ac:spMkLst>
            <pc:docMk/>
            <pc:sldMk cId="353603680" sldId="2147477745"/>
            <ac:spMk id="95" creationId="{7EFD4D55-A647-7361-5018-8C8C6191E4DD}"/>
          </ac:spMkLst>
        </pc:spChg>
        <pc:spChg chg="add mod">
          <ac:chgData name="Aaron Rutherford" userId="0fceecb4-16c9-47bd-a2f9-c8886aeecc30" providerId="ADAL" clId="{5B72511D-C6AF-5E47-8D80-99DBFA900FB4}" dt="2024-02-29T00:55:53.773" v="2727" actId="1076"/>
          <ac:spMkLst>
            <pc:docMk/>
            <pc:sldMk cId="353603680" sldId="2147477745"/>
            <ac:spMk id="96" creationId="{DA6F1489-C640-E909-ACD4-CAE80B778891}"/>
          </ac:spMkLst>
        </pc:spChg>
        <pc:spChg chg="add mod">
          <ac:chgData name="Aaron Rutherford" userId="0fceecb4-16c9-47bd-a2f9-c8886aeecc30" providerId="ADAL" clId="{5B72511D-C6AF-5E47-8D80-99DBFA900FB4}" dt="2024-02-29T00:55:53.773" v="2727" actId="1076"/>
          <ac:spMkLst>
            <pc:docMk/>
            <pc:sldMk cId="353603680" sldId="2147477745"/>
            <ac:spMk id="97" creationId="{4E0CB7F1-E1BF-9711-5617-E9247D4C10D0}"/>
          </ac:spMkLst>
        </pc:spChg>
        <pc:spChg chg="add mod">
          <ac:chgData name="Aaron Rutherford" userId="0fceecb4-16c9-47bd-a2f9-c8886aeecc30" providerId="ADAL" clId="{5B72511D-C6AF-5E47-8D80-99DBFA900FB4}" dt="2024-02-29T00:55:53.773" v="2727" actId="1076"/>
          <ac:spMkLst>
            <pc:docMk/>
            <pc:sldMk cId="353603680" sldId="2147477745"/>
            <ac:spMk id="98" creationId="{465755CC-8875-FA08-B38B-548C6138BF4B}"/>
          </ac:spMkLst>
        </pc:spChg>
        <pc:spChg chg="add mod">
          <ac:chgData name="Aaron Rutherford" userId="0fceecb4-16c9-47bd-a2f9-c8886aeecc30" providerId="ADAL" clId="{5B72511D-C6AF-5E47-8D80-99DBFA900FB4}" dt="2024-02-29T00:55:53.773" v="2727" actId="1076"/>
          <ac:spMkLst>
            <pc:docMk/>
            <pc:sldMk cId="353603680" sldId="2147477745"/>
            <ac:spMk id="99" creationId="{A2ACCCA8-53FB-5D35-6329-A6ED352297D0}"/>
          </ac:spMkLst>
        </pc:spChg>
        <pc:spChg chg="add mod">
          <ac:chgData name="Aaron Rutherford" userId="0fceecb4-16c9-47bd-a2f9-c8886aeecc30" providerId="ADAL" clId="{5B72511D-C6AF-5E47-8D80-99DBFA900FB4}" dt="2024-02-29T00:55:53.773" v="2727" actId="1076"/>
          <ac:spMkLst>
            <pc:docMk/>
            <pc:sldMk cId="353603680" sldId="2147477745"/>
            <ac:spMk id="100" creationId="{B0478265-5C2E-B186-D154-6398D275EBBB}"/>
          </ac:spMkLst>
        </pc:spChg>
        <pc:spChg chg="add mod">
          <ac:chgData name="Aaron Rutherford" userId="0fceecb4-16c9-47bd-a2f9-c8886aeecc30" providerId="ADAL" clId="{5B72511D-C6AF-5E47-8D80-99DBFA900FB4}" dt="2024-02-29T00:55:53.773" v="2727" actId="1076"/>
          <ac:spMkLst>
            <pc:docMk/>
            <pc:sldMk cId="353603680" sldId="2147477745"/>
            <ac:spMk id="101" creationId="{8D89A219-C7C2-76CE-D6DD-E45B514E29A0}"/>
          </ac:spMkLst>
        </pc:spChg>
        <pc:spChg chg="add mod">
          <ac:chgData name="Aaron Rutherford" userId="0fceecb4-16c9-47bd-a2f9-c8886aeecc30" providerId="ADAL" clId="{5B72511D-C6AF-5E47-8D80-99DBFA900FB4}" dt="2024-02-29T00:55:53.773" v="2727" actId="1076"/>
          <ac:spMkLst>
            <pc:docMk/>
            <pc:sldMk cId="353603680" sldId="2147477745"/>
            <ac:spMk id="102" creationId="{E9F1FA80-27D8-72AB-F077-857EEFDDC8EE}"/>
          </ac:spMkLst>
        </pc:spChg>
        <pc:spChg chg="add mod">
          <ac:chgData name="Aaron Rutherford" userId="0fceecb4-16c9-47bd-a2f9-c8886aeecc30" providerId="ADAL" clId="{5B72511D-C6AF-5E47-8D80-99DBFA900FB4}" dt="2024-02-29T00:55:53.773" v="2727" actId="1076"/>
          <ac:spMkLst>
            <pc:docMk/>
            <pc:sldMk cId="353603680" sldId="2147477745"/>
            <ac:spMk id="103" creationId="{F74CAA4A-8544-EA07-DB2D-E1949D8E7936}"/>
          </ac:spMkLst>
        </pc:spChg>
        <pc:spChg chg="add mod">
          <ac:chgData name="Aaron Rutherford" userId="0fceecb4-16c9-47bd-a2f9-c8886aeecc30" providerId="ADAL" clId="{5B72511D-C6AF-5E47-8D80-99DBFA900FB4}" dt="2024-02-29T00:55:53.773" v="2727" actId="1076"/>
          <ac:spMkLst>
            <pc:docMk/>
            <pc:sldMk cId="353603680" sldId="2147477745"/>
            <ac:spMk id="104" creationId="{1D329954-87C6-F0DE-93EC-61EA9862D587}"/>
          </ac:spMkLst>
        </pc:spChg>
        <pc:spChg chg="add mod">
          <ac:chgData name="Aaron Rutherford" userId="0fceecb4-16c9-47bd-a2f9-c8886aeecc30" providerId="ADAL" clId="{5B72511D-C6AF-5E47-8D80-99DBFA900FB4}" dt="2024-02-29T00:55:53.773" v="2727" actId="1076"/>
          <ac:spMkLst>
            <pc:docMk/>
            <pc:sldMk cId="353603680" sldId="2147477745"/>
            <ac:spMk id="105" creationId="{D987B67F-453E-F653-C916-91774AD9306C}"/>
          </ac:spMkLst>
        </pc:spChg>
        <pc:spChg chg="add mod">
          <ac:chgData name="Aaron Rutherford" userId="0fceecb4-16c9-47bd-a2f9-c8886aeecc30" providerId="ADAL" clId="{5B72511D-C6AF-5E47-8D80-99DBFA900FB4}" dt="2024-02-29T00:55:53.773" v="2727" actId="1076"/>
          <ac:spMkLst>
            <pc:docMk/>
            <pc:sldMk cId="353603680" sldId="2147477745"/>
            <ac:spMk id="106" creationId="{161E6DA9-87BD-6A83-1707-C34422354F54}"/>
          </ac:spMkLst>
        </pc:spChg>
        <pc:spChg chg="add mod">
          <ac:chgData name="Aaron Rutherford" userId="0fceecb4-16c9-47bd-a2f9-c8886aeecc30" providerId="ADAL" clId="{5B72511D-C6AF-5E47-8D80-99DBFA900FB4}" dt="2024-02-29T00:55:53.773" v="2727" actId="1076"/>
          <ac:spMkLst>
            <pc:docMk/>
            <pc:sldMk cId="353603680" sldId="2147477745"/>
            <ac:spMk id="107" creationId="{7A21FAF4-44FC-56D1-1B45-C14F8576C94B}"/>
          </ac:spMkLst>
        </pc:spChg>
        <pc:spChg chg="add mod">
          <ac:chgData name="Aaron Rutherford" userId="0fceecb4-16c9-47bd-a2f9-c8886aeecc30" providerId="ADAL" clId="{5B72511D-C6AF-5E47-8D80-99DBFA900FB4}" dt="2024-02-29T00:55:53.773" v="2727" actId="1076"/>
          <ac:spMkLst>
            <pc:docMk/>
            <pc:sldMk cId="353603680" sldId="2147477745"/>
            <ac:spMk id="108" creationId="{148BCDC2-DE56-5605-197A-485C0F780BE6}"/>
          </ac:spMkLst>
        </pc:spChg>
        <pc:spChg chg="add mod">
          <ac:chgData name="Aaron Rutherford" userId="0fceecb4-16c9-47bd-a2f9-c8886aeecc30" providerId="ADAL" clId="{5B72511D-C6AF-5E47-8D80-99DBFA900FB4}" dt="2024-02-29T00:55:53.773" v="2727" actId="1076"/>
          <ac:spMkLst>
            <pc:docMk/>
            <pc:sldMk cId="353603680" sldId="2147477745"/>
            <ac:spMk id="109" creationId="{626FF3D8-A2F0-CBDC-8BDA-7CDF9D8FCD1E}"/>
          </ac:spMkLst>
        </pc:spChg>
        <pc:spChg chg="add mod">
          <ac:chgData name="Aaron Rutherford" userId="0fceecb4-16c9-47bd-a2f9-c8886aeecc30" providerId="ADAL" clId="{5B72511D-C6AF-5E47-8D80-99DBFA900FB4}" dt="2024-02-29T00:55:53.773" v="2727" actId="1076"/>
          <ac:spMkLst>
            <pc:docMk/>
            <pc:sldMk cId="353603680" sldId="2147477745"/>
            <ac:spMk id="110" creationId="{9FD98D64-2B43-E56D-F1EB-441F4171145E}"/>
          </ac:spMkLst>
        </pc:spChg>
        <pc:spChg chg="add mod">
          <ac:chgData name="Aaron Rutherford" userId="0fceecb4-16c9-47bd-a2f9-c8886aeecc30" providerId="ADAL" clId="{5B72511D-C6AF-5E47-8D80-99DBFA900FB4}" dt="2024-02-29T00:55:53.773" v="2727" actId="1076"/>
          <ac:spMkLst>
            <pc:docMk/>
            <pc:sldMk cId="353603680" sldId="2147477745"/>
            <ac:spMk id="111" creationId="{37F6DA72-C2C9-A7BD-A5D6-0AEEF34C50A1}"/>
          </ac:spMkLst>
        </pc:spChg>
        <pc:spChg chg="add mod">
          <ac:chgData name="Aaron Rutherford" userId="0fceecb4-16c9-47bd-a2f9-c8886aeecc30" providerId="ADAL" clId="{5B72511D-C6AF-5E47-8D80-99DBFA900FB4}" dt="2024-02-29T00:55:53.773" v="2727" actId="1076"/>
          <ac:spMkLst>
            <pc:docMk/>
            <pc:sldMk cId="353603680" sldId="2147477745"/>
            <ac:spMk id="112" creationId="{21BCD4DB-58D5-D763-1DD5-502BE5F6C49D}"/>
          </ac:spMkLst>
        </pc:spChg>
        <pc:spChg chg="add mod">
          <ac:chgData name="Aaron Rutherford" userId="0fceecb4-16c9-47bd-a2f9-c8886aeecc30" providerId="ADAL" clId="{5B72511D-C6AF-5E47-8D80-99DBFA900FB4}" dt="2024-02-29T00:55:53.773" v="2727" actId="1076"/>
          <ac:spMkLst>
            <pc:docMk/>
            <pc:sldMk cId="353603680" sldId="2147477745"/>
            <ac:spMk id="113" creationId="{6A085E62-D77D-0DEE-A256-BCAEC7D37BD5}"/>
          </ac:spMkLst>
        </pc:spChg>
        <pc:spChg chg="add mod">
          <ac:chgData name="Aaron Rutherford" userId="0fceecb4-16c9-47bd-a2f9-c8886aeecc30" providerId="ADAL" clId="{5B72511D-C6AF-5E47-8D80-99DBFA900FB4}" dt="2024-02-29T00:55:53.773" v="2727" actId="1076"/>
          <ac:spMkLst>
            <pc:docMk/>
            <pc:sldMk cId="353603680" sldId="2147477745"/>
            <ac:spMk id="114" creationId="{B6AE80D7-D647-0074-0461-FB9288B42A0F}"/>
          </ac:spMkLst>
        </pc:spChg>
        <pc:spChg chg="add mod">
          <ac:chgData name="Aaron Rutherford" userId="0fceecb4-16c9-47bd-a2f9-c8886aeecc30" providerId="ADAL" clId="{5B72511D-C6AF-5E47-8D80-99DBFA900FB4}" dt="2024-02-29T00:55:53.773" v="2727" actId="1076"/>
          <ac:spMkLst>
            <pc:docMk/>
            <pc:sldMk cId="353603680" sldId="2147477745"/>
            <ac:spMk id="115" creationId="{47566E59-921C-01F3-7B93-EDCD13D99846}"/>
          </ac:spMkLst>
        </pc:spChg>
        <pc:spChg chg="add mod">
          <ac:chgData name="Aaron Rutherford" userId="0fceecb4-16c9-47bd-a2f9-c8886aeecc30" providerId="ADAL" clId="{5B72511D-C6AF-5E47-8D80-99DBFA900FB4}" dt="2024-02-29T00:55:53.773" v="2727" actId="1076"/>
          <ac:spMkLst>
            <pc:docMk/>
            <pc:sldMk cId="353603680" sldId="2147477745"/>
            <ac:spMk id="116" creationId="{DA7EC027-7BB0-A194-0D94-1482B4BA2D4A}"/>
          </ac:spMkLst>
        </pc:spChg>
        <pc:spChg chg="add mod">
          <ac:chgData name="Aaron Rutherford" userId="0fceecb4-16c9-47bd-a2f9-c8886aeecc30" providerId="ADAL" clId="{5B72511D-C6AF-5E47-8D80-99DBFA900FB4}" dt="2024-02-29T00:55:53.773" v="2727" actId="1076"/>
          <ac:spMkLst>
            <pc:docMk/>
            <pc:sldMk cId="353603680" sldId="2147477745"/>
            <ac:spMk id="117" creationId="{848DC29F-DD69-9E5F-8C0A-3185509E4459}"/>
          </ac:spMkLst>
        </pc:spChg>
        <pc:spChg chg="add mod">
          <ac:chgData name="Aaron Rutherford" userId="0fceecb4-16c9-47bd-a2f9-c8886aeecc30" providerId="ADAL" clId="{5B72511D-C6AF-5E47-8D80-99DBFA900FB4}" dt="2024-02-29T00:55:53.773" v="2727" actId="1076"/>
          <ac:spMkLst>
            <pc:docMk/>
            <pc:sldMk cId="353603680" sldId="2147477745"/>
            <ac:spMk id="118" creationId="{F9FBF66F-B142-56D5-EE13-84814025C04F}"/>
          </ac:spMkLst>
        </pc:spChg>
        <pc:spChg chg="add mod">
          <ac:chgData name="Aaron Rutherford" userId="0fceecb4-16c9-47bd-a2f9-c8886aeecc30" providerId="ADAL" clId="{5B72511D-C6AF-5E47-8D80-99DBFA900FB4}" dt="2024-02-29T00:55:53.773" v="2727" actId="1076"/>
          <ac:spMkLst>
            <pc:docMk/>
            <pc:sldMk cId="353603680" sldId="2147477745"/>
            <ac:spMk id="119" creationId="{F27F79AF-ECE7-5989-4D87-C7AE727F0E67}"/>
          </ac:spMkLst>
        </pc:spChg>
        <pc:spChg chg="add mod">
          <ac:chgData name="Aaron Rutherford" userId="0fceecb4-16c9-47bd-a2f9-c8886aeecc30" providerId="ADAL" clId="{5B72511D-C6AF-5E47-8D80-99DBFA900FB4}" dt="2024-02-29T00:55:53.773" v="2727" actId="1076"/>
          <ac:spMkLst>
            <pc:docMk/>
            <pc:sldMk cId="353603680" sldId="2147477745"/>
            <ac:spMk id="120" creationId="{FC29F2A1-AC76-0219-E65F-15D382515621}"/>
          </ac:spMkLst>
        </pc:spChg>
        <pc:spChg chg="add mod">
          <ac:chgData name="Aaron Rutherford" userId="0fceecb4-16c9-47bd-a2f9-c8886aeecc30" providerId="ADAL" clId="{5B72511D-C6AF-5E47-8D80-99DBFA900FB4}" dt="2024-02-29T00:55:53.773" v="2727" actId="1076"/>
          <ac:spMkLst>
            <pc:docMk/>
            <pc:sldMk cId="353603680" sldId="2147477745"/>
            <ac:spMk id="121" creationId="{1EDC7733-D102-94B1-8927-608DD1229A21}"/>
          </ac:spMkLst>
        </pc:spChg>
        <pc:spChg chg="add mod">
          <ac:chgData name="Aaron Rutherford" userId="0fceecb4-16c9-47bd-a2f9-c8886aeecc30" providerId="ADAL" clId="{5B72511D-C6AF-5E47-8D80-99DBFA900FB4}" dt="2024-02-29T00:55:53.773" v="2727" actId="1076"/>
          <ac:spMkLst>
            <pc:docMk/>
            <pc:sldMk cId="353603680" sldId="2147477745"/>
            <ac:spMk id="122" creationId="{446253E4-7BAA-1E4C-6AC7-1AAD042B9794}"/>
          </ac:spMkLst>
        </pc:spChg>
        <pc:spChg chg="add mod">
          <ac:chgData name="Aaron Rutherford" userId="0fceecb4-16c9-47bd-a2f9-c8886aeecc30" providerId="ADAL" clId="{5B72511D-C6AF-5E47-8D80-99DBFA900FB4}" dt="2024-02-29T00:55:53.773" v="2727" actId="1076"/>
          <ac:spMkLst>
            <pc:docMk/>
            <pc:sldMk cId="353603680" sldId="2147477745"/>
            <ac:spMk id="123" creationId="{8B35A39D-D7FF-E04E-E3C9-6AB14AF813B5}"/>
          </ac:spMkLst>
        </pc:spChg>
        <pc:spChg chg="add mod">
          <ac:chgData name="Aaron Rutherford" userId="0fceecb4-16c9-47bd-a2f9-c8886aeecc30" providerId="ADAL" clId="{5B72511D-C6AF-5E47-8D80-99DBFA900FB4}" dt="2024-02-29T00:55:53.773" v="2727" actId="1076"/>
          <ac:spMkLst>
            <pc:docMk/>
            <pc:sldMk cId="353603680" sldId="2147477745"/>
            <ac:spMk id="124" creationId="{E05D1550-C01F-CDED-CCE8-D5F03086C9EF}"/>
          </ac:spMkLst>
        </pc:spChg>
        <pc:spChg chg="add mod">
          <ac:chgData name="Aaron Rutherford" userId="0fceecb4-16c9-47bd-a2f9-c8886aeecc30" providerId="ADAL" clId="{5B72511D-C6AF-5E47-8D80-99DBFA900FB4}" dt="2024-02-29T00:55:53.773" v="2727" actId="1076"/>
          <ac:spMkLst>
            <pc:docMk/>
            <pc:sldMk cId="353603680" sldId="2147477745"/>
            <ac:spMk id="125" creationId="{B5F09164-6A90-49CB-C208-87EE64201735}"/>
          </ac:spMkLst>
        </pc:spChg>
        <pc:spChg chg="add mod">
          <ac:chgData name="Aaron Rutherford" userId="0fceecb4-16c9-47bd-a2f9-c8886aeecc30" providerId="ADAL" clId="{5B72511D-C6AF-5E47-8D80-99DBFA900FB4}" dt="2024-02-29T00:55:53.773" v="2727" actId="1076"/>
          <ac:spMkLst>
            <pc:docMk/>
            <pc:sldMk cId="353603680" sldId="2147477745"/>
            <ac:spMk id="126" creationId="{1E78A62A-4C87-7337-F5A3-1AC57677F535}"/>
          </ac:spMkLst>
        </pc:spChg>
        <pc:spChg chg="add mod">
          <ac:chgData name="Aaron Rutherford" userId="0fceecb4-16c9-47bd-a2f9-c8886aeecc30" providerId="ADAL" clId="{5B72511D-C6AF-5E47-8D80-99DBFA900FB4}" dt="2024-02-29T00:55:53.773" v="2727" actId="1076"/>
          <ac:spMkLst>
            <pc:docMk/>
            <pc:sldMk cId="353603680" sldId="2147477745"/>
            <ac:spMk id="127" creationId="{4052EE4F-F03E-141A-2DA0-2AB58CC08A44}"/>
          </ac:spMkLst>
        </pc:spChg>
        <pc:spChg chg="add mod">
          <ac:chgData name="Aaron Rutherford" userId="0fceecb4-16c9-47bd-a2f9-c8886aeecc30" providerId="ADAL" clId="{5B72511D-C6AF-5E47-8D80-99DBFA900FB4}" dt="2024-02-29T00:55:53.773" v="2727" actId="1076"/>
          <ac:spMkLst>
            <pc:docMk/>
            <pc:sldMk cId="353603680" sldId="2147477745"/>
            <ac:spMk id="128" creationId="{9BA318DA-EF99-404B-D4FA-6154C4168278}"/>
          </ac:spMkLst>
        </pc:spChg>
        <pc:spChg chg="add mod">
          <ac:chgData name="Aaron Rutherford" userId="0fceecb4-16c9-47bd-a2f9-c8886aeecc30" providerId="ADAL" clId="{5B72511D-C6AF-5E47-8D80-99DBFA900FB4}" dt="2024-02-29T00:55:53.773" v="2727" actId="1076"/>
          <ac:spMkLst>
            <pc:docMk/>
            <pc:sldMk cId="353603680" sldId="2147477745"/>
            <ac:spMk id="129" creationId="{0627DEC1-10F5-F69A-61D1-3CC06C9A8342}"/>
          </ac:spMkLst>
        </pc:spChg>
        <pc:spChg chg="add mod">
          <ac:chgData name="Aaron Rutherford" userId="0fceecb4-16c9-47bd-a2f9-c8886aeecc30" providerId="ADAL" clId="{5B72511D-C6AF-5E47-8D80-99DBFA900FB4}" dt="2024-02-29T00:55:53.773" v="2727" actId="1076"/>
          <ac:spMkLst>
            <pc:docMk/>
            <pc:sldMk cId="353603680" sldId="2147477745"/>
            <ac:spMk id="130" creationId="{64CFD3AC-E8E2-58A4-A87F-30B2C3A7E853}"/>
          </ac:spMkLst>
        </pc:spChg>
        <pc:spChg chg="add mod">
          <ac:chgData name="Aaron Rutherford" userId="0fceecb4-16c9-47bd-a2f9-c8886aeecc30" providerId="ADAL" clId="{5B72511D-C6AF-5E47-8D80-99DBFA900FB4}" dt="2024-02-29T00:55:53.773" v="2727" actId="1076"/>
          <ac:spMkLst>
            <pc:docMk/>
            <pc:sldMk cId="353603680" sldId="2147477745"/>
            <ac:spMk id="131" creationId="{5D8DF0A5-756A-ED23-88AD-8C07AEEB4490}"/>
          </ac:spMkLst>
        </pc:spChg>
        <pc:spChg chg="add mod">
          <ac:chgData name="Aaron Rutherford" userId="0fceecb4-16c9-47bd-a2f9-c8886aeecc30" providerId="ADAL" clId="{5B72511D-C6AF-5E47-8D80-99DBFA900FB4}" dt="2024-02-29T00:55:53.773" v="2727" actId="1076"/>
          <ac:spMkLst>
            <pc:docMk/>
            <pc:sldMk cId="353603680" sldId="2147477745"/>
            <ac:spMk id="132" creationId="{680C6ACF-F69C-4010-72CD-EA9FB41C33D4}"/>
          </ac:spMkLst>
        </pc:spChg>
        <pc:spChg chg="add mod">
          <ac:chgData name="Aaron Rutherford" userId="0fceecb4-16c9-47bd-a2f9-c8886aeecc30" providerId="ADAL" clId="{5B72511D-C6AF-5E47-8D80-99DBFA900FB4}" dt="2024-02-29T00:55:53.773" v="2727" actId="1076"/>
          <ac:spMkLst>
            <pc:docMk/>
            <pc:sldMk cId="353603680" sldId="2147477745"/>
            <ac:spMk id="133" creationId="{C846FD0F-2405-B6DE-00E7-4F445979A46D}"/>
          </ac:spMkLst>
        </pc:spChg>
        <pc:spChg chg="add mod">
          <ac:chgData name="Aaron Rutherford" userId="0fceecb4-16c9-47bd-a2f9-c8886aeecc30" providerId="ADAL" clId="{5B72511D-C6AF-5E47-8D80-99DBFA900FB4}" dt="2024-02-29T00:55:53.773" v="2727" actId="1076"/>
          <ac:spMkLst>
            <pc:docMk/>
            <pc:sldMk cId="353603680" sldId="2147477745"/>
            <ac:spMk id="134" creationId="{C867D57B-3B4A-6F0C-FBB5-022D3D5344CC}"/>
          </ac:spMkLst>
        </pc:spChg>
        <pc:spChg chg="add mod">
          <ac:chgData name="Aaron Rutherford" userId="0fceecb4-16c9-47bd-a2f9-c8886aeecc30" providerId="ADAL" clId="{5B72511D-C6AF-5E47-8D80-99DBFA900FB4}" dt="2024-02-29T00:55:53.773" v="2727" actId="1076"/>
          <ac:spMkLst>
            <pc:docMk/>
            <pc:sldMk cId="353603680" sldId="2147477745"/>
            <ac:spMk id="135" creationId="{440E58C4-E0CF-D6A2-50C2-59C3CA7A53AE}"/>
          </ac:spMkLst>
        </pc:spChg>
        <pc:spChg chg="add mod">
          <ac:chgData name="Aaron Rutherford" userId="0fceecb4-16c9-47bd-a2f9-c8886aeecc30" providerId="ADAL" clId="{5B72511D-C6AF-5E47-8D80-99DBFA900FB4}" dt="2024-02-29T00:55:53.773" v="2727" actId="1076"/>
          <ac:spMkLst>
            <pc:docMk/>
            <pc:sldMk cId="353603680" sldId="2147477745"/>
            <ac:spMk id="136" creationId="{7D56C411-BC19-D44B-23B5-4105FBDED23F}"/>
          </ac:spMkLst>
        </pc:spChg>
        <pc:spChg chg="add mod">
          <ac:chgData name="Aaron Rutherford" userId="0fceecb4-16c9-47bd-a2f9-c8886aeecc30" providerId="ADAL" clId="{5B72511D-C6AF-5E47-8D80-99DBFA900FB4}" dt="2024-02-29T00:55:53.773" v="2727" actId="1076"/>
          <ac:spMkLst>
            <pc:docMk/>
            <pc:sldMk cId="353603680" sldId="2147477745"/>
            <ac:spMk id="137" creationId="{DA0D7DEB-1C8C-240D-FA72-7D20CD0F5649}"/>
          </ac:spMkLst>
        </pc:spChg>
        <pc:spChg chg="add mod">
          <ac:chgData name="Aaron Rutherford" userId="0fceecb4-16c9-47bd-a2f9-c8886aeecc30" providerId="ADAL" clId="{5B72511D-C6AF-5E47-8D80-99DBFA900FB4}" dt="2024-02-29T00:55:53.773" v="2727" actId="1076"/>
          <ac:spMkLst>
            <pc:docMk/>
            <pc:sldMk cId="353603680" sldId="2147477745"/>
            <ac:spMk id="138" creationId="{8A88E98C-ABE4-96B0-2BE0-D5DC35618891}"/>
          </ac:spMkLst>
        </pc:spChg>
        <pc:spChg chg="add mod">
          <ac:chgData name="Aaron Rutherford" userId="0fceecb4-16c9-47bd-a2f9-c8886aeecc30" providerId="ADAL" clId="{5B72511D-C6AF-5E47-8D80-99DBFA900FB4}" dt="2024-02-29T00:55:53.773" v="2727" actId="1076"/>
          <ac:spMkLst>
            <pc:docMk/>
            <pc:sldMk cId="353603680" sldId="2147477745"/>
            <ac:spMk id="139" creationId="{E0A7BAF2-AAF8-9A0E-115A-DC2960DB86FB}"/>
          </ac:spMkLst>
        </pc:spChg>
        <pc:spChg chg="add mod">
          <ac:chgData name="Aaron Rutherford" userId="0fceecb4-16c9-47bd-a2f9-c8886aeecc30" providerId="ADAL" clId="{5B72511D-C6AF-5E47-8D80-99DBFA900FB4}" dt="2024-02-29T00:55:53.773" v="2727" actId="1076"/>
          <ac:spMkLst>
            <pc:docMk/>
            <pc:sldMk cId="353603680" sldId="2147477745"/>
            <ac:spMk id="140" creationId="{31A8BF80-9113-978E-DA15-B1EE5C44CCF4}"/>
          </ac:spMkLst>
        </pc:spChg>
        <pc:spChg chg="add mod">
          <ac:chgData name="Aaron Rutherford" userId="0fceecb4-16c9-47bd-a2f9-c8886aeecc30" providerId="ADAL" clId="{5B72511D-C6AF-5E47-8D80-99DBFA900FB4}" dt="2024-02-29T00:55:53.773" v="2727" actId="1076"/>
          <ac:spMkLst>
            <pc:docMk/>
            <pc:sldMk cId="353603680" sldId="2147477745"/>
            <ac:spMk id="141" creationId="{4B9D12C5-361E-886A-C4C7-7D1789806C7F}"/>
          </ac:spMkLst>
        </pc:spChg>
        <pc:spChg chg="add mod">
          <ac:chgData name="Aaron Rutherford" userId="0fceecb4-16c9-47bd-a2f9-c8886aeecc30" providerId="ADAL" clId="{5B72511D-C6AF-5E47-8D80-99DBFA900FB4}" dt="2024-02-29T00:55:53.773" v="2727" actId="1076"/>
          <ac:spMkLst>
            <pc:docMk/>
            <pc:sldMk cId="353603680" sldId="2147477745"/>
            <ac:spMk id="142" creationId="{8CAB005B-5004-7077-4E71-08896B209F10}"/>
          </ac:spMkLst>
        </pc:spChg>
        <pc:spChg chg="add mod">
          <ac:chgData name="Aaron Rutherford" userId="0fceecb4-16c9-47bd-a2f9-c8886aeecc30" providerId="ADAL" clId="{5B72511D-C6AF-5E47-8D80-99DBFA900FB4}" dt="2024-02-29T00:55:53.773" v="2727" actId="1076"/>
          <ac:spMkLst>
            <pc:docMk/>
            <pc:sldMk cId="353603680" sldId="2147477745"/>
            <ac:spMk id="143" creationId="{4F140430-709C-5AA7-62F6-AF031407433B}"/>
          </ac:spMkLst>
        </pc:spChg>
        <pc:spChg chg="add mod">
          <ac:chgData name="Aaron Rutherford" userId="0fceecb4-16c9-47bd-a2f9-c8886aeecc30" providerId="ADAL" clId="{5B72511D-C6AF-5E47-8D80-99DBFA900FB4}" dt="2024-02-29T00:55:53.773" v="2727" actId="1076"/>
          <ac:spMkLst>
            <pc:docMk/>
            <pc:sldMk cId="353603680" sldId="2147477745"/>
            <ac:spMk id="144" creationId="{19BE4828-EF1F-C33E-DBD5-D42222BC160C}"/>
          </ac:spMkLst>
        </pc:spChg>
        <pc:spChg chg="add mod">
          <ac:chgData name="Aaron Rutherford" userId="0fceecb4-16c9-47bd-a2f9-c8886aeecc30" providerId="ADAL" clId="{5B72511D-C6AF-5E47-8D80-99DBFA900FB4}" dt="2024-02-29T00:55:53.773" v="2727" actId="1076"/>
          <ac:spMkLst>
            <pc:docMk/>
            <pc:sldMk cId="353603680" sldId="2147477745"/>
            <ac:spMk id="145" creationId="{D49F2EB2-331B-519B-53A0-AA4CA5F84982}"/>
          </ac:spMkLst>
        </pc:spChg>
        <pc:spChg chg="add mod">
          <ac:chgData name="Aaron Rutherford" userId="0fceecb4-16c9-47bd-a2f9-c8886aeecc30" providerId="ADAL" clId="{5B72511D-C6AF-5E47-8D80-99DBFA900FB4}" dt="2024-02-29T00:55:53.773" v="2727" actId="1076"/>
          <ac:spMkLst>
            <pc:docMk/>
            <pc:sldMk cId="353603680" sldId="2147477745"/>
            <ac:spMk id="146" creationId="{FE36C5DE-4362-086A-6320-01A6F9CC4FFF}"/>
          </ac:spMkLst>
        </pc:spChg>
        <pc:spChg chg="add mod">
          <ac:chgData name="Aaron Rutherford" userId="0fceecb4-16c9-47bd-a2f9-c8886aeecc30" providerId="ADAL" clId="{5B72511D-C6AF-5E47-8D80-99DBFA900FB4}" dt="2024-02-29T00:55:53.773" v="2727" actId="1076"/>
          <ac:spMkLst>
            <pc:docMk/>
            <pc:sldMk cId="353603680" sldId="2147477745"/>
            <ac:spMk id="152" creationId="{B15B484B-FD10-9878-89F5-04C4DC683E98}"/>
          </ac:spMkLst>
        </pc:spChg>
        <pc:spChg chg="add mod">
          <ac:chgData name="Aaron Rutherford" userId="0fceecb4-16c9-47bd-a2f9-c8886aeecc30" providerId="ADAL" clId="{5B72511D-C6AF-5E47-8D80-99DBFA900FB4}" dt="2024-02-29T00:55:53.773" v="2727" actId="1076"/>
          <ac:spMkLst>
            <pc:docMk/>
            <pc:sldMk cId="353603680" sldId="2147477745"/>
            <ac:spMk id="153" creationId="{4C3811F8-99F1-B9D1-B8B5-A8D8AC0724B5}"/>
          </ac:spMkLst>
        </pc:spChg>
        <pc:spChg chg="add del mod">
          <ac:chgData name="Aaron Rutherford" userId="0fceecb4-16c9-47bd-a2f9-c8886aeecc30" providerId="ADAL" clId="{5B72511D-C6AF-5E47-8D80-99DBFA900FB4}" dt="2024-02-29T00:55:53.773" v="2727" actId="1076"/>
          <ac:spMkLst>
            <pc:docMk/>
            <pc:sldMk cId="353603680" sldId="2147477745"/>
            <ac:spMk id="154" creationId="{B8893F60-D8F8-E5F9-3376-E2DB2CDF994D}"/>
          </ac:spMkLst>
        </pc:spChg>
        <pc:spChg chg="add mod">
          <ac:chgData name="Aaron Rutherford" userId="0fceecb4-16c9-47bd-a2f9-c8886aeecc30" providerId="ADAL" clId="{5B72511D-C6AF-5E47-8D80-99DBFA900FB4}" dt="2024-02-29T00:55:53.773" v="2727" actId="1076"/>
          <ac:spMkLst>
            <pc:docMk/>
            <pc:sldMk cId="353603680" sldId="2147477745"/>
            <ac:spMk id="155" creationId="{EA81B0D8-7EBB-3A9C-3A1A-93395717E0D8}"/>
          </ac:spMkLst>
        </pc:spChg>
        <pc:spChg chg="add mod">
          <ac:chgData name="Aaron Rutherford" userId="0fceecb4-16c9-47bd-a2f9-c8886aeecc30" providerId="ADAL" clId="{5B72511D-C6AF-5E47-8D80-99DBFA900FB4}" dt="2024-02-29T00:55:53.773" v="2727" actId="1076"/>
          <ac:spMkLst>
            <pc:docMk/>
            <pc:sldMk cId="353603680" sldId="2147477745"/>
            <ac:spMk id="156" creationId="{3A2BD926-25E2-880C-2F13-DA34A3553723}"/>
          </ac:spMkLst>
        </pc:spChg>
        <pc:spChg chg="add mod">
          <ac:chgData name="Aaron Rutherford" userId="0fceecb4-16c9-47bd-a2f9-c8886aeecc30" providerId="ADAL" clId="{5B72511D-C6AF-5E47-8D80-99DBFA900FB4}" dt="2024-02-29T00:55:53.773" v="2727" actId="1076"/>
          <ac:spMkLst>
            <pc:docMk/>
            <pc:sldMk cId="353603680" sldId="2147477745"/>
            <ac:spMk id="157" creationId="{FF7F1895-3AF3-D344-B78D-E3511A34AFC2}"/>
          </ac:spMkLst>
        </pc:spChg>
        <pc:spChg chg="mod">
          <ac:chgData name="Aaron Rutherford" userId="0fceecb4-16c9-47bd-a2f9-c8886aeecc30" providerId="ADAL" clId="{5B72511D-C6AF-5E47-8D80-99DBFA900FB4}" dt="2024-02-29T00:55:08.873" v="2717"/>
          <ac:spMkLst>
            <pc:docMk/>
            <pc:sldMk cId="353603680" sldId="2147477745"/>
            <ac:spMk id="185" creationId="{BD538912-BDDC-C91B-A4B0-EAE8B48C585C}"/>
          </ac:spMkLst>
        </pc:spChg>
        <pc:spChg chg="mod">
          <ac:chgData name="Aaron Rutherford" userId="0fceecb4-16c9-47bd-a2f9-c8886aeecc30" providerId="ADAL" clId="{5B72511D-C6AF-5E47-8D80-99DBFA900FB4}" dt="2024-02-29T00:55:08.873" v="2717"/>
          <ac:spMkLst>
            <pc:docMk/>
            <pc:sldMk cId="353603680" sldId="2147477745"/>
            <ac:spMk id="186" creationId="{AEBC1FD1-0864-7D63-2DC8-5A476C5CF9B7}"/>
          </ac:spMkLst>
        </pc:spChg>
        <pc:spChg chg="mod">
          <ac:chgData name="Aaron Rutherford" userId="0fceecb4-16c9-47bd-a2f9-c8886aeecc30" providerId="ADAL" clId="{5B72511D-C6AF-5E47-8D80-99DBFA900FB4}" dt="2024-02-29T00:55:08.873" v="2717"/>
          <ac:spMkLst>
            <pc:docMk/>
            <pc:sldMk cId="353603680" sldId="2147477745"/>
            <ac:spMk id="187" creationId="{40E9DCF7-FF66-79E3-1170-1BD4ACBA64BE}"/>
          </ac:spMkLst>
        </pc:spChg>
        <pc:spChg chg="mod">
          <ac:chgData name="Aaron Rutherford" userId="0fceecb4-16c9-47bd-a2f9-c8886aeecc30" providerId="ADAL" clId="{5B72511D-C6AF-5E47-8D80-99DBFA900FB4}" dt="2024-02-29T00:55:08.873" v="2717"/>
          <ac:spMkLst>
            <pc:docMk/>
            <pc:sldMk cId="353603680" sldId="2147477745"/>
            <ac:spMk id="188" creationId="{4D5EDE7D-D076-F524-5A1A-00B17FFD1D8A}"/>
          </ac:spMkLst>
        </pc:spChg>
        <pc:spChg chg="mod">
          <ac:chgData name="Aaron Rutherford" userId="0fceecb4-16c9-47bd-a2f9-c8886aeecc30" providerId="ADAL" clId="{5B72511D-C6AF-5E47-8D80-99DBFA900FB4}" dt="2024-02-29T00:55:08.873" v="2717"/>
          <ac:spMkLst>
            <pc:docMk/>
            <pc:sldMk cId="353603680" sldId="2147477745"/>
            <ac:spMk id="189" creationId="{392272A0-1E1B-1C41-97F2-AE82821562EE}"/>
          </ac:spMkLst>
        </pc:spChg>
        <pc:spChg chg="mod">
          <ac:chgData name="Aaron Rutherford" userId="0fceecb4-16c9-47bd-a2f9-c8886aeecc30" providerId="ADAL" clId="{5B72511D-C6AF-5E47-8D80-99DBFA900FB4}" dt="2024-02-29T00:55:08.873" v="2717"/>
          <ac:spMkLst>
            <pc:docMk/>
            <pc:sldMk cId="353603680" sldId="2147477745"/>
            <ac:spMk id="190" creationId="{B3333570-3612-60DE-B3A5-F8BCCECB5881}"/>
          </ac:spMkLst>
        </pc:spChg>
        <pc:spChg chg="mod">
          <ac:chgData name="Aaron Rutherford" userId="0fceecb4-16c9-47bd-a2f9-c8886aeecc30" providerId="ADAL" clId="{5B72511D-C6AF-5E47-8D80-99DBFA900FB4}" dt="2024-02-29T00:55:08.873" v="2717"/>
          <ac:spMkLst>
            <pc:docMk/>
            <pc:sldMk cId="353603680" sldId="2147477745"/>
            <ac:spMk id="191" creationId="{AAD92F5A-889D-8DD2-3349-339AB515F4CC}"/>
          </ac:spMkLst>
        </pc:spChg>
        <pc:spChg chg="mod">
          <ac:chgData name="Aaron Rutherford" userId="0fceecb4-16c9-47bd-a2f9-c8886aeecc30" providerId="ADAL" clId="{5B72511D-C6AF-5E47-8D80-99DBFA900FB4}" dt="2024-02-29T00:55:08.873" v="2717"/>
          <ac:spMkLst>
            <pc:docMk/>
            <pc:sldMk cId="353603680" sldId="2147477745"/>
            <ac:spMk id="192" creationId="{137EB8C8-94E2-E989-B07A-F9FF3B268038}"/>
          </ac:spMkLst>
        </pc:spChg>
        <pc:spChg chg="mod">
          <ac:chgData name="Aaron Rutherford" userId="0fceecb4-16c9-47bd-a2f9-c8886aeecc30" providerId="ADAL" clId="{5B72511D-C6AF-5E47-8D80-99DBFA900FB4}" dt="2024-02-29T00:55:08.873" v="2717"/>
          <ac:spMkLst>
            <pc:docMk/>
            <pc:sldMk cId="353603680" sldId="2147477745"/>
            <ac:spMk id="193" creationId="{6F47CEDB-40B9-61D4-35A4-3B674518F404}"/>
          </ac:spMkLst>
        </pc:spChg>
        <pc:spChg chg="mod">
          <ac:chgData name="Aaron Rutherford" userId="0fceecb4-16c9-47bd-a2f9-c8886aeecc30" providerId="ADAL" clId="{5B72511D-C6AF-5E47-8D80-99DBFA900FB4}" dt="2024-02-29T00:55:08.873" v="2717"/>
          <ac:spMkLst>
            <pc:docMk/>
            <pc:sldMk cId="353603680" sldId="2147477745"/>
            <ac:spMk id="194" creationId="{6E436804-43EB-372E-5A65-B5CC14914E58}"/>
          </ac:spMkLst>
        </pc:spChg>
        <pc:grpChg chg="del">
          <ac:chgData name="Aaron Rutherford" userId="0fceecb4-16c9-47bd-a2f9-c8886aeecc30" providerId="ADAL" clId="{5B72511D-C6AF-5E47-8D80-99DBFA900FB4}" dt="2024-02-29T00:41:07.427" v="2114" actId="478"/>
          <ac:grpSpMkLst>
            <pc:docMk/>
            <pc:sldMk cId="353603680" sldId="2147477745"/>
            <ac:grpSpMk id="3" creationId="{9874C82C-742A-DF4C-4EBB-A7EE5D0DD7E0}"/>
          </ac:grpSpMkLst>
        </pc:grpChg>
        <pc:grpChg chg="add mod">
          <ac:chgData name="Aaron Rutherford" userId="0fceecb4-16c9-47bd-a2f9-c8886aeecc30" providerId="ADAL" clId="{5B72511D-C6AF-5E47-8D80-99DBFA900FB4}" dt="2024-02-29T00:55:53.773" v="2727" actId="1076"/>
          <ac:grpSpMkLst>
            <pc:docMk/>
            <pc:sldMk cId="353603680" sldId="2147477745"/>
            <ac:grpSpMk id="158" creationId="{D5CC125C-F7B4-1C1B-F637-8F59879D2AE9}"/>
          </ac:grpSpMkLst>
        </pc:grpChg>
        <pc:grpChg chg="mod">
          <ac:chgData name="Aaron Rutherford" userId="0fceecb4-16c9-47bd-a2f9-c8886aeecc30" providerId="ADAL" clId="{5B72511D-C6AF-5E47-8D80-99DBFA900FB4}" dt="2024-02-29T00:55:08.873" v="2717"/>
          <ac:grpSpMkLst>
            <pc:docMk/>
            <pc:sldMk cId="353603680" sldId="2147477745"/>
            <ac:grpSpMk id="159" creationId="{B6DE3A01-DB52-737B-8A58-44A6B5B30BFC}"/>
          </ac:grpSpMkLst>
        </pc:grpChg>
        <pc:grpChg chg="mod">
          <ac:chgData name="Aaron Rutherford" userId="0fceecb4-16c9-47bd-a2f9-c8886aeecc30" providerId="ADAL" clId="{5B72511D-C6AF-5E47-8D80-99DBFA900FB4}" dt="2024-02-29T00:55:08.873" v="2717"/>
          <ac:grpSpMkLst>
            <pc:docMk/>
            <pc:sldMk cId="353603680" sldId="2147477745"/>
            <ac:grpSpMk id="181" creationId="{3E218D2E-A066-59FC-F4E6-031ECD1993B2}"/>
          </ac:grpSpMkLst>
        </pc:grpChg>
        <pc:grpChg chg="mod">
          <ac:chgData name="Aaron Rutherford" userId="0fceecb4-16c9-47bd-a2f9-c8886aeecc30" providerId="ADAL" clId="{5B72511D-C6AF-5E47-8D80-99DBFA900FB4}" dt="2024-02-29T00:55:08.873" v="2717"/>
          <ac:grpSpMkLst>
            <pc:docMk/>
            <pc:sldMk cId="353603680" sldId="2147477745"/>
            <ac:grpSpMk id="182" creationId="{E98F3063-F136-7053-E5D1-D6A13326049B}"/>
          </ac:grpSpMkLst>
        </pc:grpChg>
        <pc:grpChg chg="mod">
          <ac:chgData name="Aaron Rutherford" userId="0fceecb4-16c9-47bd-a2f9-c8886aeecc30" providerId="ADAL" clId="{5B72511D-C6AF-5E47-8D80-99DBFA900FB4}" dt="2024-02-29T00:55:08.873" v="2717"/>
          <ac:grpSpMkLst>
            <pc:docMk/>
            <pc:sldMk cId="353603680" sldId="2147477745"/>
            <ac:grpSpMk id="183" creationId="{AF54132C-4949-A5CF-D1D3-E9C6A57808AF}"/>
          </ac:grpSpMkLst>
        </pc:grpChg>
        <pc:grpChg chg="mod">
          <ac:chgData name="Aaron Rutherford" userId="0fceecb4-16c9-47bd-a2f9-c8886aeecc30" providerId="ADAL" clId="{5B72511D-C6AF-5E47-8D80-99DBFA900FB4}" dt="2024-02-29T00:55:08.873" v="2717"/>
          <ac:grpSpMkLst>
            <pc:docMk/>
            <pc:sldMk cId="353603680" sldId="2147477745"/>
            <ac:grpSpMk id="184" creationId="{A9662650-A837-3E2A-402F-ED214A6A6391}"/>
          </ac:grpSpMkLst>
        </pc:grpChg>
        <pc:cxnChg chg="add mod">
          <ac:chgData name="Aaron Rutherford" userId="0fceecb4-16c9-47bd-a2f9-c8886aeecc30" providerId="ADAL" clId="{5B72511D-C6AF-5E47-8D80-99DBFA900FB4}" dt="2024-02-29T00:55:53.773" v="2727" actId="1076"/>
          <ac:cxnSpMkLst>
            <pc:docMk/>
            <pc:sldMk cId="353603680" sldId="2147477745"/>
            <ac:cxnSpMk id="82" creationId="{A06AA2FE-F9C7-4EC0-256A-F0BF512DB164}"/>
          </ac:cxnSpMkLst>
        </pc:cxnChg>
        <pc:cxnChg chg="add mod">
          <ac:chgData name="Aaron Rutherford" userId="0fceecb4-16c9-47bd-a2f9-c8886aeecc30" providerId="ADAL" clId="{5B72511D-C6AF-5E47-8D80-99DBFA900FB4}" dt="2024-02-29T00:55:53.773" v="2727" actId="1076"/>
          <ac:cxnSpMkLst>
            <pc:docMk/>
            <pc:sldMk cId="353603680" sldId="2147477745"/>
            <ac:cxnSpMk id="84" creationId="{808F714F-43D3-BFC6-BA16-D69D183DC0B2}"/>
          </ac:cxnSpMkLst>
        </pc:cxnChg>
        <pc:cxnChg chg="add mod">
          <ac:chgData name="Aaron Rutherford" userId="0fceecb4-16c9-47bd-a2f9-c8886aeecc30" providerId="ADAL" clId="{5B72511D-C6AF-5E47-8D80-99DBFA900FB4}" dt="2024-02-29T00:55:53.773" v="2727" actId="1076"/>
          <ac:cxnSpMkLst>
            <pc:docMk/>
            <pc:sldMk cId="353603680" sldId="2147477745"/>
            <ac:cxnSpMk id="147" creationId="{224AC750-DA23-480A-1306-86C14BDA09A4}"/>
          </ac:cxnSpMkLst>
        </pc:cxnChg>
        <pc:cxnChg chg="add mod">
          <ac:chgData name="Aaron Rutherford" userId="0fceecb4-16c9-47bd-a2f9-c8886aeecc30" providerId="ADAL" clId="{5B72511D-C6AF-5E47-8D80-99DBFA900FB4}" dt="2024-02-29T00:55:53.773" v="2727" actId="1076"/>
          <ac:cxnSpMkLst>
            <pc:docMk/>
            <pc:sldMk cId="353603680" sldId="2147477745"/>
            <ac:cxnSpMk id="148" creationId="{600E9300-E69F-EA7F-C2DC-0F401C488A88}"/>
          </ac:cxnSpMkLst>
        </pc:cxnChg>
        <pc:cxnChg chg="add mod">
          <ac:chgData name="Aaron Rutherford" userId="0fceecb4-16c9-47bd-a2f9-c8886aeecc30" providerId="ADAL" clId="{5B72511D-C6AF-5E47-8D80-99DBFA900FB4}" dt="2024-02-29T00:55:53.773" v="2727" actId="1076"/>
          <ac:cxnSpMkLst>
            <pc:docMk/>
            <pc:sldMk cId="353603680" sldId="2147477745"/>
            <ac:cxnSpMk id="149" creationId="{AC690E39-C92F-7F7D-7FAB-142840DAB120}"/>
          </ac:cxnSpMkLst>
        </pc:cxnChg>
        <pc:cxnChg chg="add mod">
          <ac:chgData name="Aaron Rutherford" userId="0fceecb4-16c9-47bd-a2f9-c8886aeecc30" providerId="ADAL" clId="{5B72511D-C6AF-5E47-8D80-99DBFA900FB4}" dt="2024-02-29T00:55:53.773" v="2727" actId="1076"/>
          <ac:cxnSpMkLst>
            <pc:docMk/>
            <pc:sldMk cId="353603680" sldId="2147477745"/>
            <ac:cxnSpMk id="150" creationId="{63E126D3-53E5-4D92-139A-15B174A49DF7}"/>
          </ac:cxnSpMkLst>
        </pc:cxnChg>
        <pc:cxnChg chg="add mod">
          <ac:chgData name="Aaron Rutherford" userId="0fceecb4-16c9-47bd-a2f9-c8886aeecc30" providerId="ADAL" clId="{5B72511D-C6AF-5E47-8D80-99DBFA900FB4}" dt="2024-02-29T00:55:53.773" v="2727" actId="1076"/>
          <ac:cxnSpMkLst>
            <pc:docMk/>
            <pc:sldMk cId="353603680" sldId="2147477745"/>
            <ac:cxnSpMk id="151" creationId="{B54F26FC-F4B5-B442-B174-411C1B122180}"/>
          </ac:cxnSpMkLst>
        </pc:cxnChg>
        <pc:cxnChg chg="mod">
          <ac:chgData name="Aaron Rutherford" userId="0fceecb4-16c9-47bd-a2f9-c8886aeecc30" providerId="ADAL" clId="{5B72511D-C6AF-5E47-8D80-99DBFA900FB4}" dt="2024-02-29T01:42:07.613" v="3971" actId="208"/>
          <ac:cxnSpMkLst>
            <pc:docMk/>
            <pc:sldMk cId="353603680" sldId="2147477745"/>
            <ac:cxnSpMk id="160" creationId="{DE12564B-12D2-DDD0-1F5E-5A19EFCE270C}"/>
          </ac:cxnSpMkLst>
        </pc:cxnChg>
        <pc:cxnChg chg="mod">
          <ac:chgData name="Aaron Rutherford" userId="0fceecb4-16c9-47bd-a2f9-c8886aeecc30" providerId="ADAL" clId="{5B72511D-C6AF-5E47-8D80-99DBFA900FB4}" dt="2024-02-29T01:42:07.613" v="3971" actId="208"/>
          <ac:cxnSpMkLst>
            <pc:docMk/>
            <pc:sldMk cId="353603680" sldId="2147477745"/>
            <ac:cxnSpMk id="161" creationId="{4620CF15-EAD9-D54B-FB50-E0218B2DA82D}"/>
          </ac:cxnSpMkLst>
        </pc:cxnChg>
        <pc:cxnChg chg="mod">
          <ac:chgData name="Aaron Rutherford" userId="0fceecb4-16c9-47bd-a2f9-c8886aeecc30" providerId="ADAL" clId="{5B72511D-C6AF-5E47-8D80-99DBFA900FB4}" dt="2024-02-29T01:42:07.613" v="3971" actId="208"/>
          <ac:cxnSpMkLst>
            <pc:docMk/>
            <pc:sldMk cId="353603680" sldId="2147477745"/>
            <ac:cxnSpMk id="162" creationId="{148A0A87-68A7-BFAA-259B-6C79269CFBD3}"/>
          </ac:cxnSpMkLst>
        </pc:cxnChg>
        <pc:cxnChg chg="mod">
          <ac:chgData name="Aaron Rutherford" userId="0fceecb4-16c9-47bd-a2f9-c8886aeecc30" providerId="ADAL" clId="{5B72511D-C6AF-5E47-8D80-99DBFA900FB4}" dt="2024-02-29T01:42:07.613" v="3971" actId="208"/>
          <ac:cxnSpMkLst>
            <pc:docMk/>
            <pc:sldMk cId="353603680" sldId="2147477745"/>
            <ac:cxnSpMk id="163" creationId="{FF995F8D-2D0B-2092-739A-525E0FAFD30A}"/>
          </ac:cxnSpMkLst>
        </pc:cxnChg>
        <pc:cxnChg chg="mod">
          <ac:chgData name="Aaron Rutherford" userId="0fceecb4-16c9-47bd-a2f9-c8886aeecc30" providerId="ADAL" clId="{5B72511D-C6AF-5E47-8D80-99DBFA900FB4}" dt="2024-02-29T01:42:07.613" v="3971" actId="208"/>
          <ac:cxnSpMkLst>
            <pc:docMk/>
            <pc:sldMk cId="353603680" sldId="2147477745"/>
            <ac:cxnSpMk id="164" creationId="{85A181F2-43CE-4966-D15A-83C256613A8C}"/>
          </ac:cxnSpMkLst>
        </pc:cxnChg>
        <pc:cxnChg chg="mod">
          <ac:chgData name="Aaron Rutherford" userId="0fceecb4-16c9-47bd-a2f9-c8886aeecc30" providerId="ADAL" clId="{5B72511D-C6AF-5E47-8D80-99DBFA900FB4}" dt="2024-02-29T01:42:07.613" v="3971" actId="208"/>
          <ac:cxnSpMkLst>
            <pc:docMk/>
            <pc:sldMk cId="353603680" sldId="2147477745"/>
            <ac:cxnSpMk id="165" creationId="{58EBC73D-7498-4D19-8678-A60B20B1DFD2}"/>
          </ac:cxnSpMkLst>
        </pc:cxnChg>
        <pc:cxnChg chg="mod">
          <ac:chgData name="Aaron Rutherford" userId="0fceecb4-16c9-47bd-a2f9-c8886aeecc30" providerId="ADAL" clId="{5B72511D-C6AF-5E47-8D80-99DBFA900FB4}" dt="2024-02-29T01:42:07.613" v="3971" actId="208"/>
          <ac:cxnSpMkLst>
            <pc:docMk/>
            <pc:sldMk cId="353603680" sldId="2147477745"/>
            <ac:cxnSpMk id="166" creationId="{17267423-EE23-E566-94F7-0BFF50302C2C}"/>
          </ac:cxnSpMkLst>
        </pc:cxnChg>
        <pc:cxnChg chg="mod">
          <ac:chgData name="Aaron Rutherford" userId="0fceecb4-16c9-47bd-a2f9-c8886aeecc30" providerId="ADAL" clId="{5B72511D-C6AF-5E47-8D80-99DBFA900FB4}" dt="2024-02-29T01:42:07.613" v="3971" actId="208"/>
          <ac:cxnSpMkLst>
            <pc:docMk/>
            <pc:sldMk cId="353603680" sldId="2147477745"/>
            <ac:cxnSpMk id="167" creationId="{30E7C653-EA8E-E21F-E6C1-0B5DF95C281A}"/>
          </ac:cxnSpMkLst>
        </pc:cxnChg>
        <pc:cxnChg chg="mod">
          <ac:chgData name="Aaron Rutherford" userId="0fceecb4-16c9-47bd-a2f9-c8886aeecc30" providerId="ADAL" clId="{5B72511D-C6AF-5E47-8D80-99DBFA900FB4}" dt="2024-02-29T01:42:14.152" v="3972" actId="693"/>
          <ac:cxnSpMkLst>
            <pc:docMk/>
            <pc:sldMk cId="353603680" sldId="2147477745"/>
            <ac:cxnSpMk id="168" creationId="{D4AC1143-2A9B-AB09-0051-B40071A71745}"/>
          </ac:cxnSpMkLst>
        </pc:cxnChg>
        <pc:cxnChg chg="mod">
          <ac:chgData name="Aaron Rutherford" userId="0fceecb4-16c9-47bd-a2f9-c8886aeecc30" providerId="ADAL" clId="{5B72511D-C6AF-5E47-8D80-99DBFA900FB4}" dt="2024-02-29T01:42:07.613" v="3971" actId="208"/>
          <ac:cxnSpMkLst>
            <pc:docMk/>
            <pc:sldMk cId="353603680" sldId="2147477745"/>
            <ac:cxnSpMk id="169" creationId="{3305F649-136E-3792-2AC5-37304359F86E}"/>
          </ac:cxnSpMkLst>
        </pc:cxnChg>
        <pc:cxnChg chg="mod">
          <ac:chgData name="Aaron Rutherford" userId="0fceecb4-16c9-47bd-a2f9-c8886aeecc30" providerId="ADAL" clId="{5B72511D-C6AF-5E47-8D80-99DBFA900FB4}" dt="2024-02-29T01:42:07.613" v="3971" actId="208"/>
          <ac:cxnSpMkLst>
            <pc:docMk/>
            <pc:sldMk cId="353603680" sldId="2147477745"/>
            <ac:cxnSpMk id="170" creationId="{8E67CD1B-8FDA-6577-2128-E191F087E874}"/>
          </ac:cxnSpMkLst>
        </pc:cxnChg>
        <pc:cxnChg chg="mod">
          <ac:chgData name="Aaron Rutherford" userId="0fceecb4-16c9-47bd-a2f9-c8886aeecc30" providerId="ADAL" clId="{5B72511D-C6AF-5E47-8D80-99DBFA900FB4}" dt="2024-02-29T01:42:07.613" v="3971" actId="208"/>
          <ac:cxnSpMkLst>
            <pc:docMk/>
            <pc:sldMk cId="353603680" sldId="2147477745"/>
            <ac:cxnSpMk id="171" creationId="{7FAF9750-032F-2D61-2F2F-5946E2D1F567}"/>
          </ac:cxnSpMkLst>
        </pc:cxnChg>
        <pc:cxnChg chg="mod">
          <ac:chgData name="Aaron Rutherford" userId="0fceecb4-16c9-47bd-a2f9-c8886aeecc30" providerId="ADAL" clId="{5B72511D-C6AF-5E47-8D80-99DBFA900FB4}" dt="2024-02-29T01:42:07.613" v="3971" actId="208"/>
          <ac:cxnSpMkLst>
            <pc:docMk/>
            <pc:sldMk cId="353603680" sldId="2147477745"/>
            <ac:cxnSpMk id="172" creationId="{0FA6CA76-D332-74B0-BD04-906A86085DC5}"/>
          </ac:cxnSpMkLst>
        </pc:cxnChg>
        <pc:cxnChg chg="mod">
          <ac:chgData name="Aaron Rutherford" userId="0fceecb4-16c9-47bd-a2f9-c8886aeecc30" providerId="ADAL" clId="{5B72511D-C6AF-5E47-8D80-99DBFA900FB4}" dt="2024-02-29T01:42:07.613" v="3971" actId="208"/>
          <ac:cxnSpMkLst>
            <pc:docMk/>
            <pc:sldMk cId="353603680" sldId="2147477745"/>
            <ac:cxnSpMk id="173" creationId="{68394423-0A36-9885-DB86-ABCA2181A4E8}"/>
          </ac:cxnSpMkLst>
        </pc:cxnChg>
        <pc:cxnChg chg="mod">
          <ac:chgData name="Aaron Rutherford" userId="0fceecb4-16c9-47bd-a2f9-c8886aeecc30" providerId="ADAL" clId="{5B72511D-C6AF-5E47-8D80-99DBFA900FB4}" dt="2024-02-29T01:42:07.613" v="3971" actId="208"/>
          <ac:cxnSpMkLst>
            <pc:docMk/>
            <pc:sldMk cId="353603680" sldId="2147477745"/>
            <ac:cxnSpMk id="174" creationId="{F9D83605-BA69-5BEC-ECCC-AEF0BDCD4F7B}"/>
          </ac:cxnSpMkLst>
        </pc:cxnChg>
        <pc:cxnChg chg="mod">
          <ac:chgData name="Aaron Rutherford" userId="0fceecb4-16c9-47bd-a2f9-c8886aeecc30" providerId="ADAL" clId="{5B72511D-C6AF-5E47-8D80-99DBFA900FB4}" dt="2024-02-29T01:42:07.613" v="3971" actId="208"/>
          <ac:cxnSpMkLst>
            <pc:docMk/>
            <pc:sldMk cId="353603680" sldId="2147477745"/>
            <ac:cxnSpMk id="175" creationId="{24A0A38D-70DD-2713-8D0B-584ABBB9B529}"/>
          </ac:cxnSpMkLst>
        </pc:cxnChg>
        <pc:cxnChg chg="mod">
          <ac:chgData name="Aaron Rutherford" userId="0fceecb4-16c9-47bd-a2f9-c8886aeecc30" providerId="ADAL" clId="{5B72511D-C6AF-5E47-8D80-99DBFA900FB4}" dt="2024-02-29T01:42:07.613" v="3971" actId="208"/>
          <ac:cxnSpMkLst>
            <pc:docMk/>
            <pc:sldMk cId="353603680" sldId="2147477745"/>
            <ac:cxnSpMk id="176" creationId="{65DD7D4C-77F6-18A7-DB10-EA6A2FD8D920}"/>
          </ac:cxnSpMkLst>
        </pc:cxnChg>
        <pc:cxnChg chg="mod">
          <ac:chgData name="Aaron Rutherford" userId="0fceecb4-16c9-47bd-a2f9-c8886aeecc30" providerId="ADAL" clId="{5B72511D-C6AF-5E47-8D80-99DBFA900FB4}" dt="2024-02-29T01:42:07.613" v="3971" actId="208"/>
          <ac:cxnSpMkLst>
            <pc:docMk/>
            <pc:sldMk cId="353603680" sldId="2147477745"/>
            <ac:cxnSpMk id="177" creationId="{BCF40CDA-A145-0197-AD03-9CA8CCE4A7B7}"/>
          </ac:cxnSpMkLst>
        </pc:cxnChg>
        <pc:cxnChg chg="mod">
          <ac:chgData name="Aaron Rutherford" userId="0fceecb4-16c9-47bd-a2f9-c8886aeecc30" providerId="ADAL" clId="{5B72511D-C6AF-5E47-8D80-99DBFA900FB4}" dt="2024-02-29T01:42:07.613" v="3971" actId="208"/>
          <ac:cxnSpMkLst>
            <pc:docMk/>
            <pc:sldMk cId="353603680" sldId="2147477745"/>
            <ac:cxnSpMk id="178" creationId="{E04691DF-36FF-DA3D-2A5E-87187893E5BB}"/>
          </ac:cxnSpMkLst>
        </pc:cxnChg>
        <pc:cxnChg chg="mod">
          <ac:chgData name="Aaron Rutherford" userId="0fceecb4-16c9-47bd-a2f9-c8886aeecc30" providerId="ADAL" clId="{5B72511D-C6AF-5E47-8D80-99DBFA900FB4}" dt="2024-02-29T01:42:07.613" v="3971" actId="208"/>
          <ac:cxnSpMkLst>
            <pc:docMk/>
            <pc:sldMk cId="353603680" sldId="2147477745"/>
            <ac:cxnSpMk id="179" creationId="{D6A80CDD-6AC6-C602-A279-CBD9D7281E68}"/>
          </ac:cxnSpMkLst>
        </pc:cxnChg>
        <pc:cxnChg chg="mod">
          <ac:chgData name="Aaron Rutherford" userId="0fceecb4-16c9-47bd-a2f9-c8886aeecc30" providerId="ADAL" clId="{5B72511D-C6AF-5E47-8D80-99DBFA900FB4}" dt="2024-02-29T01:42:07.613" v="3971" actId="208"/>
          <ac:cxnSpMkLst>
            <pc:docMk/>
            <pc:sldMk cId="353603680" sldId="2147477745"/>
            <ac:cxnSpMk id="180" creationId="{26686E09-14F0-DF4D-30DE-73436447713A}"/>
          </ac:cxnSpMkLst>
        </pc:cxnChg>
      </pc:sldChg>
      <pc:sldChg chg="addSp delSp modSp add mod">
        <pc:chgData name="Aaron Rutherford" userId="0fceecb4-16c9-47bd-a2f9-c8886aeecc30" providerId="ADAL" clId="{5B72511D-C6AF-5E47-8D80-99DBFA900FB4}" dt="2024-02-29T01:40:31.712" v="3965" actId="14100"/>
        <pc:sldMkLst>
          <pc:docMk/>
          <pc:sldMk cId="904744115" sldId="2147477746"/>
        </pc:sldMkLst>
        <pc:spChg chg="mod">
          <ac:chgData name="Aaron Rutherford" userId="0fceecb4-16c9-47bd-a2f9-c8886aeecc30" providerId="ADAL" clId="{5B72511D-C6AF-5E47-8D80-99DBFA900FB4}" dt="2024-02-29T00:41:26.546" v="2156" actId="20577"/>
          <ac:spMkLst>
            <pc:docMk/>
            <pc:sldMk cId="904744115" sldId="2147477746"/>
            <ac:spMk id="2" creationId="{3506B660-53A8-3E41-4108-90E0066AD17D}"/>
          </ac:spMkLst>
        </pc:spChg>
        <pc:spChg chg="mod">
          <ac:chgData name="Aaron Rutherford" userId="0fceecb4-16c9-47bd-a2f9-c8886aeecc30" providerId="ADAL" clId="{5B72511D-C6AF-5E47-8D80-99DBFA900FB4}" dt="2024-02-29T01:37:36.048" v="3935" actId="1076"/>
          <ac:spMkLst>
            <pc:docMk/>
            <pc:sldMk cId="904744115" sldId="2147477746"/>
            <ac:spMk id="3" creationId="{137C08AC-00BA-53B1-9D04-0C1C5CA2D55C}"/>
          </ac:spMkLst>
        </pc:spChg>
        <pc:spChg chg="del mod">
          <ac:chgData name="Aaron Rutherford" userId="0fceecb4-16c9-47bd-a2f9-c8886aeecc30" providerId="ADAL" clId="{5B72511D-C6AF-5E47-8D80-99DBFA900FB4}" dt="2024-02-29T01:39:27.236" v="3958" actId="478"/>
          <ac:spMkLst>
            <pc:docMk/>
            <pc:sldMk cId="904744115" sldId="2147477746"/>
            <ac:spMk id="9" creationId="{F70207AF-70E8-A98F-098A-A923D4E85A28}"/>
          </ac:spMkLst>
        </pc:spChg>
        <pc:spChg chg="del">
          <ac:chgData name="Aaron Rutherford" userId="0fceecb4-16c9-47bd-a2f9-c8886aeecc30" providerId="ADAL" clId="{5B72511D-C6AF-5E47-8D80-99DBFA900FB4}" dt="2024-02-29T01:39:33.160" v="3959" actId="478"/>
          <ac:spMkLst>
            <pc:docMk/>
            <pc:sldMk cId="904744115" sldId="2147477746"/>
            <ac:spMk id="76" creationId="{CA01F5D6-8CC7-ED1E-7731-E23973720E67}"/>
          </ac:spMkLst>
        </pc:spChg>
        <pc:spChg chg="mod">
          <ac:chgData name="Aaron Rutherford" userId="0fceecb4-16c9-47bd-a2f9-c8886aeecc30" providerId="ADAL" clId="{5B72511D-C6AF-5E47-8D80-99DBFA900FB4}" dt="2024-02-29T01:40:31.712" v="3965" actId="14100"/>
          <ac:spMkLst>
            <pc:docMk/>
            <pc:sldMk cId="904744115" sldId="2147477746"/>
            <ac:spMk id="118" creationId="{C7BA4C98-267A-E0A9-4B89-49EDB7AB3FEE}"/>
          </ac:spMkLst>
        </pc:spChg>
        <pc:spChg chg="mod">
          <ac:chgData name="Aaron Rutherford" userId="0fceecb4-16c9-47bd-a2f9-c8886aeecc30" providerId="ADAL" clId="{5B72511D-C6AF-5E47-8D80-99DBFA900FB4}" dt="2024-02-29T01:37:59.907" v="3943" actId="1076"/>
          <ac:spMkLst>
            <pc:docMk/>
            <pc:sldMk cId="904744115" sldId="2147477746"/>
            <ac:spMk id="122" creationId="{301592D7-1017-5CA0-6924-2F228A4BEA8B}"/>
          </ac:spMkLst>
        </pc:spChg>
        <pc:picChg chg="del">
          <ac:chgData name="Aaron Rutherford" userId="0fceecb4-16c9-47bd-a2f9-c8886aeecc30" providerId="ADAL" clId="{5B72511D-C6AF-5E47-8D80-99DBFA900FB4}" dt="2024-02-29T01:36:14.715" v="3931" actId="478"/>
          <ac:picMkLst>
            <pc:docMk/>
            <pc:sldMk cId="904744115" sldId="2147477746"/>
            <ac:picMk id="125" creationId="{CAE05412-AA61-0871-0A20-6326BE74CEB9}"/>
          </ac:picMkLst>
        </pc:picChg>
        <pc:picChg chg="add del mod">
          <ac:chgData name="Aaron Rutherford" userId="0fceecb4-16c9-47bd-a2f9-c8886aeecc30" providerId="ADAL" clId="{5B72511D-C6AF-5E47-8D80-99DBFA900FB4}" dt="2024-02-29T01:38:35.544" v="3951" actId="478"/>
          <ac:picMkLst>
            <pc:docMk/>
            <pc:sldMk cId="904744115" sldId="2147477746"/>
            <ac:picMk id="127" creationId="{56A47F90-BC04-5BF1-7297-B3F99A7CBD1A}"/>
          </ac:picMkLst>
        </pc:picChg>
        <pc:picChg chg="add mod">
          <ac:chgData name="Aaron Rutherford" userId="0fceecb4-16c9-47bd-a2f9-c8886aeecc30" providerId="ADAL" clId="{5B72511D-C6AF-5E47-8D80-99DBFA900FB4}" dt="2024-02-29T01:39:13.803" v="3957" actId="207"/>
          <ac:picMkLst>
            <pc:docMk/>
            <pc:sldMk cId="904744115" sldId="2147477746"/>
            <ac:picMk id="129" creationId="{BF2F7D57-693C-EBC6-05D9-FCDB95D66662}"/>
          </ac:picMkLst>
        </pc:picChg>
      </pc:sldChg>
      <pc:sldChg chg="addSp delSp modSp mod">
        <pc:chgData name="Aaron Rutherford" userId="0fceecb4-16c9-47bd-a2f9-c8886aeecc30" providerId="ADAL" clId="{5B72511D-C6AF-5E47-8D80-99DBFA900FB4}" dt="2024-02-29T01:22:08.093" v="3847" actId="170"/>
        <pc:sldMkLst>
          <pc:docMk/>
          <pc:sldMk cId="1991096423" sldId="2147477747"/>
        </pc:sldMkLst>
        <pc:spChg chg="del">
          <ac:chgData name="Aaron Rutherford" userId="0fceecb4-16c9-47bd-a2f9-c8886aeecc30" providerId="ADAL" clId="{5B72511D-C6AF-5E47-8D80-99DBFA900FB4}" dt="2024-02-29T01:01:36.323" v="2736" actId="478"/>
          <ac:spMkLst>
            <pc:docMk/>
            <pc:sldMk cId="1991096423" sldId="2147477747"/>
            <ac:spMk id="5" creationId="{78339C70-A8BB-F429-F047-0F942A823B65}"/>
          </ac:spMkLst>
        </pc:spChg>
        <pc:spChg chg="mod">
          <ac:chgData name="Aaron Rutherford" userId="0fceecb4-16c9-47bd-a2f9-c8886aeecc30" providerId="ADAL" clId="{5B72511D-C6AF-5E47-8D80-99DBFA900FB4}" dt="2024-02-29T01:19:49.877" v="3811" actId="1076"/>
          <ac:spMkLst>
            <pc:docMk/>
            <pc:sldMk cId="1991096423" sldId="2147477747"/>
            <ac:spMk id="6" creationId="{51687007-962E-690C-0B10-C98BE8ABB87A}"/>
          </ac:spMkLst>
        </pc:spChg>
        <pc:spChg chg="mod">
          <ac:chgData name="Aaron Rutherford" userId="0fceecb4-16c9-47bd-a2f9-c8886aeecc30" providerId="ADAL" clId="{5B72511D-C6AF-5E47-8D80-99DBFA900FB4}" dt="2024-02-29T01:22:08.093" v="3847" actId="170"/>
          <ac:spMkLst>
            <pc:docMk/>
            <pc:sldMk cId="1991096423" sldId="2147477747"/>
            <ac:spMk id="7" creationId="{E81C8D4F-7FA7-47A8-9121-34E14EBA8494}"/>
          </ac:spMkLst>
        </pc:spChg>
        <pc:spChg chg="mod">
          <ac:chgData name="Aaron Rutherford" userId="0fceecb4-16c9-47bd-a2f9-c8886aeecc30" providerId="ADAL" clId="{5B72511D-C6AF-5E47-8D80-99DBFA900FB4}" dt="2024-02-29T01:21:57.261" v="3842" actId="1076"/>
          <ac:spMkLst>
            <pc:docMk/>
            <pc:sldMk cId="1991096423" sldId="2147477747"/>
            <ac:spMk id="8" creationId="{FF4ED62D-66CD-6D76-38E2-3B64CF7EF45E}"/>
          </ac:spMkLst>
        </pc:spChg>
        <pc:spChg chg="mod">
          <ac:chgData name="Aaron Rutherford" userId="0fceecb4-16c9-47bd-a2f9-c8886aeecc30" providerId="ADAL" clId="{5B72511D-C6AF-5E47-8D80-99DBFA900FB4}" dt="2024-02-29T01:20:21.555" v="3817" actId="1076"/>
          <ac:spMkLst>
            <pc:docMk/>
            <pc:sldMk cId="1991096423" sldId="2147477747"/>
            <ac:spMk id="9" creationId="{0B29E62E-D958-B8D3-02AC-9FA8C675FD8C}"/>
          </ac:spMkLst>
        </pc:spChg>
        <pc:spChg chg="add del">
          <ac:chgData name="Aaron Rutherford" userId="0fceecb4-16c9-47bd-a2f9-c8886aeecc30" providerId="ADAL" clId="{5B72511D-C6AF-5E47-8D80-99DBFA900FB4}" dt="2024-02-29T01:18:34.507" v="3791" actId="478"/>
          <ac:spMkLst>
            <pc:docMk/>
            <pc:sldMk cId="1991096423" sldId="2147477747"/>
            <ac:spMk id="16" creationId="{0F4F49AE-51F3-EE90-C235-A1D71D62DCB3}"/>
          </ac:spMkLst>
        </pc:spChg>
        <pc:spChg chg="add del mod">
          <ac:chgData name="Aaron Rutherford" userId="0fceecb4-16c9-47bd-a2f9-c8886aeecc30" providerId="ADAL" clId="{5B72511D-C6AF-5E47-8D80-99DBFA900FB4}" dt="2024-02-29T01:10:01.854" v="3626" actId="478"/>
          <ac:spMkLst>
            <pc:docMk/>
            <pc:sldMk cId="1991096423" sldId="2147477747"/>
            <ac:spMk id="18" creationId="{F571D4EA-ED1A-A17A-1F0F-A3FD5E3DADFD}"/>
          </ac:spMkLst>
        </pc:spChg>
        <pc:spChg chg="add mod">
          <ac:chgData name="Aaron Rutherford" userId="0fceecb4-16c9-47bd-a2f9-c8886aeecc30" providerId="ADAL" clId="{5B72511D-C6AF-5E47-8D80-99DBFA900FB4}" dt="2024-02-29T01:21:27.884" v="3838" actId="171"/>
          <ac:spMkLst>
            <pc:docMk/>
            <pc:sldMk cId="1991096423" sldId="2147477747"/>
            <ac:spMk id="23" creationId="{FD2620E4-D1EC-CA28-868E-CF60AA1CEC6A}"/>
          </ac:spMkLst>
        </pc:spChg>
        <pc:spChg chg="mod">
          <ac:chgData name="Aaron Rutherford" userId="0fceecb4-16c9-47bd-a2f9-c8886aeecc30" providerId="ADAL" clId="{5B72511D-C6AF-5E47-8D80-99DBFA900FB4}" dt="2024-02-29T01:20:24.593" v="3818" actId="1076"/>
          <ac:spMkLst>
            <pc:docMk/>
            <pc:sldMk cId="1991096423" sldId="2147477747"/>
            <ac:spMk id="35" creationId="{A4BC55F9-C443-921A-0901-F823615F0BE0}"/>
          </ac:spMkLst>
        </pc:spChg>
        <pc:spChg chg="mod">
          <ac:chgData name="Aaron Rutherford" userId="0fceecb4-16c9-47bd-a2f9-c8886aeecc30" providerId="ADAL" clId="{5B72511D-C6AF-5E47-8D80-99DBFA900FB4}" dt="2024-02-29T01:21:57.261" v="3842" actId="1076"/>
          <ac:spMkLst>
            <pc:docMk/>
            <pc:sldMk cId="1991096423" sldId="2147477747"/>
            <ac:spMk id="36" creationId="{2398EA7D-31D8-D09B-0BDA-2397C2C14D5D}"/>
          </ac:spMkLst>
        </pc:spChg>
        <pc:spChg chg="add del">
          <ac:chgData name="Aaron Rutherford" userId="0fceecb4-16c9-47bd-a2f9-c8886aeecc30" providerId="ADAL" clId="{5B72511D-C6AF-5E47-8D80-99DBFA900FB4}" dt="2024-02-29T01:18:25.173" v="3789" actId="478"/>
          <ac:spMkLst>
            <pc:docMk/>
            <pc:sldMk cId="1991096423" sldId="2147477747"/>
            <ac:spMk id="39" creationId="{D972ADA7-DF00-8173-3152-EA488B43BE55}"/>
          </ac:spMkLst>
        </pc:spChg>
        <pc:spChg chg="add del">
          <ac:chgData name="Aaron Rutherford" userId="0fceecb4-16c9-47bd-a2f9-c8886aeecc30" providerId="ADAL" clId="{5B72511D-C6AF-5E47-8D80-99DBFA900FB4}" dt="2024-02-29T01:18:25.173" v="3789" actId="478"/>
          <ac:spMkLst>
            <pc:docMk/>
            <pc:sldMk cId="1991096423" sldId="2147477747"/>
            <ac:spMk id="40" creationId="{565BDEDF-AB81-F176-CC8C-C18F1666CE94}"/>
          </ac:spMkLst>
        </pc:spChg>
        <pc:picChg chg="add del">
          <ac:chgData name="Aaron Rutherford" userId="0fceecb4-16c9-47bd-a2f9-c8886aeecc30" providerId="ADAL" clId="{5B72511D-C6AF-5E47-8D80-99DBFA900FB4}" dt="2024-02-29T01:18:26.956" v="3790" actId="478"/>
          <ac:picMkLst>
            <pc:docMk/>
            <pc:sldMk cId="1991096423" sldId="2147477747"/>
            <ac:picMk id="10" creationId="{4951E87C-36F4-6487-E05C-F6FE2C0EF129}"/>
          </ac:picMkLst>
        </pc:picChg>
        <pc:picChg chg="add mod">
          <ac:chgData name="Aaron Rutherford" userId="0fceecb4-16c9-47bd-a2f9-c8886aeecc30" providerId="ADAL" clId="{5B72511D-C6AF-5E47-8D80-99DBFA900FB4}" dt="2024-02-29T01:21:54.136" v="3841" actId="1076"/>
          <ac:picMkLst>
            <pc:docMk/>
            <pc:sldMk cId="1991096423" sldId="2147477747"/>
            <ac:picMk id="17" creationId="{B48DC0BF-5C89-34CF-F259-C861B1951EA7}"/>
          </ac:picMkLst>
        </pc:picChg>
        <pc:picChg chg="add del mod">
          <ac:chgData name="Aaron Rutherford" userId="0fceecb4-16c9-47bd-a2f9-c8886aeecc30" providerId="ADAL" clId="{5B72511D-C6AF-5E47-8D80-99DBFA900FB4}" dt="2024-02-29T01:12:33.576" v="3651" actId="478"/>
          <ac:picMkLst>
            <pc:docMk/>
            <pc:sldMk cId="1991096423" sldId="2147477747"/>
            <ac:picMk id="20" creationId="{16945B91-A5CC-FF31-E353-116E6D7875A6}"/>
          </ac:picMkLst>
        </pc:picChg>
        <pc:picChg chg="add del mod">
          <ac:chgData name="Aaron Rutherford" userId="0fceecb4-16c9-47bd-a2f9-c8886aeecc30" providerId="ADAL" clId="{5B72511D-C6AF-5E47-8D80-99DBFA900FB4}" dt="2024-02-29T01:21:23.937" v="3837" actId="478"/>
          <ac:picMkLst>
            <pc:docMk/>
            <pc:sldMk cId="1991096423" sldId="2147477747"/>
            <ac:picMk id="21" creationId="{B9B5DF39-3BED-CC5A-4248-6658D7EB7AC4}"/>
          </ac:picMkLst>
        </pc:picChg>
      </pc:sldChg>
      <pc:sldChg chg="add del">
        <pc:chgData name="Aaron Rutherford" userId="0fceecb4-16c9-47bd-a2f9-c8886aeecc30" providerId="ADAL" clId="{5B72511D-C6AF-5E47-8D80-99DBFA900FB4}" dt="2024-02-29T03:46:31.165" v="5454" actId="2696"/>
        <pc:sldMkLst>
          <pc:docMk/>
          <pc:sldMk cId="3534044897" sldId="2147477748"/>
        </pc:sldMkLst>
      </pc:sldChg>
      <pc:sldChg chg="addSp delSp modSp add mod">
        <pc:chgData name="Aaron Rutherford" userId="0fceecb4-16c9-47bd-a2f9-c8886aeecc30" providerId="ADAL" clId="{5B72511D-C6AF-5E47-8D80-99DBFA900FB4}" dt="2024-02-29T01:34:22.170" v="3922" actId="207"/>
        <pc:sldMkLst>
          <pc:docMk/>
          <pc:sldMk cId="86119774" sldId="2147477749"/>
        </pc:sldMkLst>
        <pc:spChg chg="add del mod">
          <ac:chgData name="Aaron Rutherford" userId="0fceecb4-16c9-47bd-a2f9-c8886aeecc30" providerId="ADAL" clId="{5B72511D-C6AF-5E47-8D80-99DBFA900FB4}" dt="2024-02-29T01:28:03.256" v="3905" actId="478"/>
          <ac:spMkLst>
            <pc:docMk/>
            <pc:sldMk cId="86119774" sldId="2147477749"/>
            <ac:spMk id="13" creationId="{A0223960-6A71-AB4C-CC6B-93E00A028C81}"/>
          </ac:spMkLst>
        </pc:spChg>
        <pc:spChg chg="mod">
          <ac:chgData name="Aaron Rutherford" userId="0fceecb4-16c9-47bd-a2f9-c8886aeecc30" providerId="ADAL" clId="{5B72511D-C6AF-5E47-8D80-99DBFA900FB4}" dt="2024-02-29T01:26:03.943" v="3879" actId="1076"/>
          <ac:spMkLst>
            <pc:docMk/>
            <pc:sldMk cId="86119774" sldId="2147477749"/>
            <ac:spMk id="23" creationId="{FD2620E4-D1EC-CA28-868E-CF60AA1CEC6A}"/>
          </ac:spMkLst>
        </pc:spChg>
        <pc:spChg chg="add del mod">
          <ac:chgData name="Aaron Rutherford" userId="0fceecb4-16c9-47bd-a2f9-c8886aeecc30" providerId="ADAL" clId="{5B72511D-C6AF-5E47-8D80-99DBFA900FB4}" dt="2024-02-29T01:30:41.633" v="3918" actId="207"/>
          <ac:spMkLst>
            <pc:docMk/>
            <pc:sldMk cId="86119774" sldId="2147477749"/>
            <ac:spMk id="35" creationId="{A4BC55F9-C443-921A-0901-F823615F0BE0}"/>
          </ac:spMkLst>
        </pc:spChg>
        <pc:spChg chg="add del mod">
          <ac:chgData name="Aaron Rutherford" userId="0fceecb4-16c9-47bd-a2f9-c8886aeecc30" providerId="ADAL" clId="{5B72511D-C6AF-5E47-8D80-99DBFA900FB4}" dt="2024-02-29T01:30:41.633" v="3918" actId="207"/>
          <ac:spMkLst>
            <pc:docMk/>
            <pc:sldMk cId="86119774" sldId="2147477749"/>
            <ac:spMk id="36" creationId="{2398EA7D-31D8-D09B-0BDA-2397C2C14D5D}"/>
          </ac:spMkLst>
        </pc:spChg>
        <pc:spChg chg="mod">
          <ac:chgData name="Aaron Rutherford" userId="0fceecb4-16c9-47bd-a2f9-c8886aeecc30" providerId="ADAL" clId="{5B72511D-C6AF-5E47-8D80-99DBFA900FB4}" dt="2024-02-29T01:25:09.977" v="3871" actId="1076"/>
          <ac:spMkLst>
            <pc:docMk/>
            <pc:sldMk cId="86119774" sldId="2147477749"/>
            <ac:spMk id="39" creationId="{D972ADA7-DF00-8173-3152-EA488B43BE55}"/>
          </ac:spMkLst>
        </pc:spChg>
        <pc:spChg chg="mod">
          <ac:chgData name="Aaron Rutherford" userId="0fceecb4-16c9-47bd-a2f9-c8886aeecc30" providerId="ADAL" clId="{5B72511D-C6AF-5E47-8D80-99DBFA900FB4}" dt="2024-02-29T01:25:10.670" v="3872" actId="1076"/>
          <ac:spMkLst>
            <pc:docMk/>
            <pc:sldMk cId="86119774" sldId="2147477749"/>
            <ac:spMk id="40" creationId="{565BDEDF-AB81-F176-CC8C-C18F1666CE94}"/>
          </ac:spMkLst>
        </pc:spChg>
        <pc:picChg chg="mod">
          <ac:chgData name="Aaron Rutherford" userId="0fceecb4-16c9-47bd-a2f9-c8886aeecc30" providerId="ADAL" clId="{5B72511D-C6AF-5E47-8D80-99DBFA900FB4}" dt="2024-02-29T01:34:22.170" v="3922" actId="207"/>
          <ac:picMkLst>
            <pc:docMk/>
            <pc:sldMk cId="86119774" sldId="2147477749"/>
            <ac:picMk id="2" creationId="{D6FF7A7C-6CF2-3AEB-759C-C715E11E45E7}"/>
          </ac:picMkLst>
        </pc:picChg>
        <pc:picChg chg="add mod">
          <ac:chgData name="Aaron Rutherford" userId="0fceecb4-16c9-47bd-a2f9-c8886aeecc30" providerId="ADAL" clId="{5B72511D-C6AF-5E47-8D80-99DBFA900FB4}" dt="2024-02-29T01:25:09.210" v="3870" actId="688"/>
          <ac:picMkLst>
            <pc:docMk/>
            <pc:sldMk cId="86119774" sldId="2147477749"/>
            <ac:picMk id="5" creationId="{2B30556E-4508-C5BD-92AC-3882B227D7B7}"/>
          </ac:picMkLst>
        </pc:picChg>
        <pc:picChg chg="mod">
          <ac:chgData name="Aaron Rutherford" userId="0fceecb4-16c9-47bd-a2f9-c8886aeecc30" providerId="ADAL" clId="{5B72511D-C6AF-5E47-8D80-99DBFA900FB4}" dt="2024-02-29T01:25:58.649" v="3876" actId="688"/>
          <ac:picMkLst>
            <pc:docMk/>
            <pc:sldMk cId="86119774" sldId="2147477749"/>
            <ac:picMk id="10" creationId="{4951E87C-36F4-6487-E05C-F6FE2C0EF129}"/>
          </ac:picMkLst>
        </pc:picChg>
        <pc:picChg chg="add mod">
          <ac:chgData name="Aaron Rutherford" userId="0fceecb4-16c9-47bd-a2f9-c8886aeecc30" providerId="ADAL" clId="{5B72511D-C6AF-5E47-8D80-99DBFA900FB4}" dt="2024-02-29T01:28:26.033" v="3908" actId="1036"/>
          <ac:picMkLst>
            <pc:docMk/>
            <pc:sldMk cId="86119774" sldId="2147477749"/>
            <ac:picMk id="12" creationId="{EC42218E-32EF-D0BD-8F7D-3F9FABB8684F}"/>
          </ac:picMkLst>
        </pc:picChg>
      </pc:sldChg>
      <pc:sldChg chg="addSp delSp modSp add del mod setBg">
        <pc:chgData name="Aaron Rutherford" userId="0fceecb4-16c9-47bd-a2f9-c8886aeecc30" providerId="ADAL" clId="{5B72511D-C6AF-5E47-8D80-99DBFA900FB4}" dt="2024-02-29T06:01:42.591" v="6180" actId="2696"/>
        <pc:sldMkLst>
          <pc:docMk/>
          <pc:sldMk cId="1250388466" sldId="2147477749"/>
        </pc:sldMkLst>
        <pc:spChg chg="mod">
          <ac:chgData name="Aaron Rutherford" userId="0fceecb4-16c9-47bd-a2f9-c8886aeecc30" providerId="ADAL" clId="{5B72511D-C6AF-5E47-8D80-99DBFA900FB4}" dt="2024-02-29T03:46:50.130" v="5456" actId="1076"/>
          <ac:spMkLst>
            <pc:docMk/>
            <pc:sldMk cId="1250388466" sldId="2147477749"/>
            <ac:spMk id="3" creationId="{8B25F40E-1077-C120-755F-46BDE9783150}"/>
          </ac:spMkLst>
        </pc:spChg>
        <pc:spChg chg="mod">
          <ac:chgData name="Aaron Rutherford" userId="0fceecb4-16c9-47bd-a2f9-c8886aeecc30" providerId="ADAL" clId="{5B72511D-C6AF-5E47-8D80-99DBFA900FB4}" dt="2024-02-29T03:46:50.130" v="5456" actId="1076"/>
          <ac:spMkLst>
            <pc:docMk/>
            <pc:sldMk cId="1250388466" sldId="2147477749"/>
            <ac:spMk id="4" creationId="{2A9AE13A-631E-1EB0-9885-5470676DE08D}"/>
          </ac:spMkLst>
        </pc:spChg>
        <pc:spChg chg="mod">
          <ac:chgData name="Aaron Rutherford" userId="0fceecb4-16c9-47bd-a2f9-c8886aeecc30" providerId="ADAL" clId="{5B72511D-C6AF-5E47-8D80-99DBFA900FB4}" dt="2024-02-29T03:40:18.958" v="4913" actId="14100"/>
          <ac:spMkLst>
            <pc:docMk/>
            <pc:sldMk cId="1250388466" sldId="2147477749"/>
            <ac:spMk id="5" creationId="{78339C70-A8BB-F429-F047-0F942A823B65}"/>
          </ac:spMkLst>
        </pc:spChg>
        <pc:spChg chg="mod">
          <ac:chgData name="Aaron Rutherford" userId="0fceecb4-16c9-47bd-a2f9-c8886aeecc30" providerId="ADAL" clId="{5B72511D-C6AF-5E47-8D80-99DBFA900FB4}" dt="2024-02-29T03:47:39.353" v="5461" actId="108"/>
          <ac:spMkLst>
            <pc:docMk/>
            <pc:sldMk cId="1250388466" sldId="2147477749"/>
            <ac:spMk id="6" creationId="{51687007-962E-690C-0B10-C98BE8ABB87A}"/>
          </ac:spMkLst>
        </pc:spChg>
        <pc:spChg chg="mod">
          <ac:chgData name="Aaron Rutherford" userId="0fceecb4-16c9-47bd-a2f9-c8886aeecc30" providerId="ADAL" clId="{5B72511D-C6AF-5E47-8D80-99DBFA900FB4}" dt="2024-02-29T03:46:50.130" v="5456" actId="1076"/>
          <ac:spMkLst>
            <pc:docMk/>
            <pc:sldMk cId="1250388466" sldId="2147477749"/>
            <ac:spMk id="7" creationId="{E81C8D4F-7FA7-47A8-9121-34E14EBA8494}"/>
          </ac:spMkLst>
        </pc:spChg>
        <pc:spChg chg="mod">
          <ac:chgData name="Aaron Rutherford" userId="0fceecb4-16c9-47bd-a2f9-c8886aeecc30" providerId="ADAL" clId="{5B72511D-C6AF-5E47-8D80-99DBFA900FB4}" dt="2024-02-29T03:51:04.630" v="5507" actId="207"/>
          <ac:spMkLst>
            <pc:docMk/>
            <pc:sldMk cId="1250388466" sldId="2147477749"/>
            <ac:spMk id="8" creationId="{FF4ED62D-66CD-6D76-38E2-3B64CF7EF45E}"/>
          </ac:spMkLst>
        </pc:spChg>
        <pc:spChg chg="mod">
          <ac:chgData name="Aaron Rutherford" userId="0fceecb4-16c9-47bd-a2f9-c8886aeecc30" providerId="ADAL" clId="{5B72511D-C6AF-5E47-8D80-99DBFA900FB4}" dt="2024-02-29T03:46:50.130" v="5456" actId="1076"/>
          <ac:spMkLst>
            <pc:docMk/>
            <pc:sldMk cId="1250388466" sldId="2147477749"/>
            <ac:spMk id="9" creationId="{0B29E62E-D958-B8D3-02AC-9FA8C675FD8C}"/>
          </ac:spMkLst>
        </pc:spChg>
        <pc:spChg chg="mod">
          <ac:chgData name="Aaron Rutherford" userId="0fceecb4-16c9-47bd-a2f9-c8886aeecc30" providerId="ADAL" clId="{5B72511D-C6AF-5E47-8D80-99DBFA900FB4}" dt="2024-02-29T03:51:16.234" v="5509" actId="207"/>
          <ac:spMkLst>
            <pc:docMk/>
            <pc:sldMk cId="1250388466" sldId="2147477749"/>
            <ac:spMk id="11" creationId="{AC8C54A9-956F-44CD-EE62-86926EE1FFD6}"/>
          </ac:spMkLst>
        </pc:spChg>
        <pc:spChg chg="mod">
          <ac:chgData name="Aaron Rutherford" userId="0fceecb4-16c9-47bd-a2f9-c8886aeecc30" providerId="ADAL" clId="{5B72511D-C6AF-5E47-8D80-99DBFA900FB4}" dt="2024-02-29T03:46:54.182" v="5457" actId="1076"/>
          <ac:spMkLst>
            <pc:docMk/>
            <pc:sldMk cId="1250388466" sldId="2147477749"/>
            <ac:spMk id="13" creationId="{7087A017-E8A2-5914-9C9C-31EFC7485BBA}"/>
          </ac:spMkLst>
        </pc:spChg>
        <pc:spChg chg="add mod">
          <ac:chgData name="Aaron Rutherford" userId="0fceecb4-16c9-47bd-a2f9-c8886aeecc30" providerId="ADAL" clId="{5B72511D-C6AF-5E47-8D80-99DBFA900FB4}" dt="2024-02-29T03:42:49.175" v="5038"/>
          <ac:spMkLst>
            <pc:docMk/>
            <pc:sldMk cId="1250388466" sldId="2147477749"/>
            <ac:spMk id="14" creationId="{28EE7E97-EB1D-2B40-58FD-E54866963AF4}"/>
          </ac:spMkLst>
        </pc:spChg>
        <pc:spChg chg="add mod">
          <ac:chgData name="Aaron Rutherford" userId="0fceecb4-16c9-47bd-a2f9-c8886aeecc30" providerId="ADAL" clId="{5B72511D-C6AF-5E47-8D80-99DBFA900FB4}" dt="2024-02-29T04:23:28.178" v="6150" actId="115"/>
          <ac:spMkLst>
            <pc:docMk/>
            <pc:sldMk cId="1250388466" sldId="2147477749"/>
            <ac:spMk id="15" creationId="{9434D3CF-0543-07E7-5696-033AF99C2615}"/>
          </ac:spMkLst>
        </pc:spChg>
        <pc:spChg chg="del">
          <ac:chgData name="Aaron Rutherford" userId="0fceecb4-16c9-47bd-a2f9-c8886aeecc30" providerId="ADAL" clId="{5B72511D-C6AF-5E47-8D80-99DBFA900FB4}" dt="2024-02-29T03:42:09.357" v="4993" actId="478"/>
          <ac:spMkLst>
            <pc:docMk/>
            <pc:sldMk cId="1250388466" sldId="2147477749"/>
            <ac:spMk id="16" creationId="{0F4F49AE-51F3-EE90-C235-A1D71D62DCB3}"/>
          </ac:spMkLst>
        </pc:spChg>
        <pc:spChg chg="add mod">
          <ac:chgData name="Aaron Rutherford" userId="0fceecb4-16c9-47bd-a2f9-c8886aeecc30" providerId="ADAL" clId="{5B72511D-C6AF-5E47-8D80-99DBFA900FB4}" dt="2024-02-29T04:08:36.781" v="6032" actId="14100"/>
          <ac:spMkLst>
            <pc:docMk/>
            <pc:sldMk cId="1250388466" sldId="2147477749"/>
            <ac:spMk id="17" creationId="{623EB094-EA8F-70DE-9995-4E8FBF6BBCD5}"/>
          </ac:spMkLst>
        </pc:spChg>
        <pc:spChg chg="add mod">
          <ac:chgData name="Aaron Rutherford" userId="0fceecb4-16c9-47bd-a2f9-c8886aeecc30" providerId="ADAL" clId="{5B72511D-C6AF-5E47-8D80-99DBFA900FB4}" dt="2024-02-29T04:24:08.097" v="6157" actId="688"/>
          <ac:spMkLst>
            <pc:docMk/>
            <pc:sldMk cId="1250388466" sldId="2147477749"/>
            <ac:spMk id="18" creationId="{A936A595-FC83-ABED-4B0B-7AF65B600133}"/>
          </ac:spMkLst>
        </pc:spChg>
        <pc:spChg chg="mod">
          <ac:chgData name="Aaron Rutherford" userId="0fceecb4-16c9-47bd-a2f9-c8886aeecc30" providerId="ADAL" clId="{5B72511D-C6AF-5E47-8D80-99DBFA900FB4}" dt="2024-02-29T03:46:50.130" v="5456" actId="1076"/>
          <ac:spMkLst>
            <pc:docMk/>
            <pc:sldMk cId="1250388466" sldId="2147477749"/>
            <ac:spMk id="35" creationId="{A4BC55F9-C443-921A-0901-F823615F0BE0}"/>
          </ac:spMkLst>
        </pc:spChg>
        <pc:spChg chg="mod">
          <ac:chgData name="Aaron Rutherford" userId="0fceecb4-16c9-47bd-a2f9-c8886aeecc30" providerId="ADAL" clId="{5B72511D-C6AF-5E47-8D80-99DBFA900FB4}" dt="2024-02-29T03:46:50.130" v="5456" actId="1076"/>
          <ac:spMkLst>
            <pc:docMk/>
            <pc:sldMk cId="1250388466" sldId="2147477749"/>
            <ac:spMk id="36" creationId="{2398EA7D-31D8-D09B-0BDA-2397C2C14D5D}"/>
          </ac:spMkLst>
        </pc:spChg>
        <pc:spChg chg="del">
          <ac:chgData name="Aaron Rutherford" userId="0fceecb4-16c9-47bd-a2f9-c8886aeecc30" providerId="ADAL" clId="{5B72511D-C6AF-5E47-8D80-99DBFA900FB4}" dt="2024-02-29T03:42:07.139" v="4992" actId="478"/>
          <ac:spMkLst>
            <pc:docMk/>
            <pc:sldMk cId="1250388466" sldId="2147477749"/>
            <ac:spMk id="39" creationId="{D972ADA7-DF00-8173-3152-EA488B43BE55}"/>
          </ac:spMkLst>
        </pc:spChg>
        <pc:spChg chg="del">
          <ac:chgData name="Aaron Rutherford" userId="0fceecb4-16c9-47bd-a2f9-c8886aeecc30" providerId="ADAL" clId="{5B72511D-C6AF-5E47-8D80-99DBFA900FB4}" dt="2024-02-29T03:42:07.139" v="4992" actId="478"/>
          <ac:spMkLst>
            <pc:docMk/>
            <pc:sldMk cId="1250388466" sldId="2147477749"/>
            <ac:spMk id="40" creationId="{565BDEDF-AB81-F176-CC8C-C18F1666CE94}"/>
          </ac:spMkLst>
        </pc:spChg>
        <pc:spChg chg="mod">
          <ac:chgData name="Aaron Rutherford" userId="0fceecb4-16c9-47bd-a2f9-c8886aeecc30" providerId="ADAL" clId="{5B72511D-C6AF-5E47-8D80-99DBFA900FB4}" dt="2024-02-29T04:23:37.815" v="6152" actId="1076"/>
          <ac:spMkLst>
            <pc:docMk/>
            <pc:sldMk cId="1250388466" sldId="2147477749"/>
            <ac:spMk id="50" creationId="{C059A4D8-4678-489E-F2DF-EF8A342D1DBB}"/>
          </ac:spMkLst>
        </pc:spChg>
        <pc:picChg chg="mod">
          <ac:chgData name="Aaron Rutherford" userId="0fceecb4-16c9-47bd-a2f9-c8886aeecc30" providerId="ADAL" clId="{5B72511D-C6AF-5E47-8D80-99DBFA900FB4}" dt="2024-02-29T03:46:50.130" v="5456" actId="1076"/>
          <ac:picMkLst>
            <pc:docMk/>
            <pc:sldMk cId="1250388466" sldId="2147477749"/>
            <ac:picMk id="2" creationId="{D6FF7A7C-6CF2-3AEB-759C-C715E11E45E7}"/>
          </ac:picMkLst>
        </pc:picChg>
        <pc:picChg chg="add del">
          <ac:chgData name="Aaron Rutherford" userId="0fceecb4-16c9-47bd-a2f9-c8886aeecc30" providerId="ADAL" clId="{5B72511D-C6AF-5E47-8D80-99DBFA900FB4}" dt="2024-02-29T03:42:41.748" v="5037" actId="478"/>
          <ac:picMkLst>
            <pc:docMk/>
            <pc:sldMk cId="1250388466" sldId="2147477749"/>
            <ac:picMk id="10" creationId="{4951E87C-36F4-6487-E05C-F6FE2C0EF129}"/>
          </ac:picMkLst>
        </pc:picChg>
        <pc:picChg chg="add del">
          <ac:chgData name="Aaron Rutherford" userId="0fceecb4-16c9-47bd-a2f9-c8886aeecc30" providerId="ADAL" clId="{5B72511D-C6AF-5E47-8D80-99DBFA900FB4}" dt="2024-02-29T03:42:41.375" v="5036" actId="478"/>
          <ac:picMkLst>
            <pc:docMk/>
            <pc:sldMk cId="1250388466" sldId="2147477749"/>
            <ac:picMk id="12" creationId="{30B1A6DC-255B-7EB8-F2CC-B8E02AF991D2}"/>
          </ac:picMkLst>
        </pc:picChg>
      </pc:sldChg>
      <pc:sldChg chg="add del setBg">
        <pc:chgData name="Aaron Rutherford" userId="0fceecb4-16c9-47bd-a2f9-c8886aeecc30" providerId="ADAL" clId="{5B72511D-C6AF-5E47-8D80-99DBFA900FB4}" dt="2024-02-29T02:17:15.849" v="3977"/>
        <pc:sldMkLst>
          <pc:docMk/>
          <pc:sldMk cId="4233852596" sldId="2147477750"/>
        </pc:sldMkLst>
      </pc:sldChg>
      <pc:sldChg chg="new del">
        <pc:chgData name="Aaron Rutherford" userId="0fceecb4-16c9-47bd-a2f9-c8886aeecc30" providerId="ADAL" clId="{5B72511D-C6AF-5E47-8D80-99DBFA900FB4}" dt="2024-02-29T02:23:20.990" v="4015" actId="2696"/>
        <pc:sldMkLst>
          <pc:docMk/>
          <pc:sldMk cId="1062746397" sldId="2147477751"/>
        </pc:sldMkLst>
      </pc:sldChg>
      <pc:sldChg chg="modSp new del mod">
        <pc:chgData name="Aaron Rutherford" userId="0fceecb4-16c9-47bd-a2f9-c8886aeecc30" providerId="ADAL" clId="{5B72511D-C6AF-5E47-8D80-99DBFA900FB4}" dt="2024-02-29T02:23:22.443" v="4017" actId="2696"/>
        <pc:sldMkLst>
          <pc:docMk/>
          <pc:sldMk cId="3178147910" sldId="2147477752"/>
        </pc:sldMkLst>
        <pc:spChg chg="mod">
          <ac:chgData name="Aaron Rutherford" userId="0fceecb4-16c9-47bd-a2f9-c8886aeecc30" providerId="ADAL" clId="{5B72511D-C6AF-5E47-8D80-99DBFA900FB4}" dt="2024-02-29T02:22:29.872" v="4010" actId="20577"/>
          <ac:spMkLst>
            <pc:docMk/>
            <pc:sldMk cId="3178147910" sldId="2147477752"/>
            <ac:spMk id="2" creationId="{5A0C941C-6D6F-07F8-B93C-DB98CD78C698}"/>
          </ac:spMkLst>
        </pc:spChg>
      </pc:sldChg>
      <pc:sldChg chg="delSp modSp add del mod">
        <pc:chgData name="Aaron Rutherford" userId="0fceecb4-16c9-47bd-a2f9-c8886aeecc30" providerId="ADAL" clId="{5B72511D-C6AF-5E47-8D80-99DBFA900FB4}" dt="2024-02-29T02:22:43.684" v="4013" actId="2696"/>
        <pc:sldMkLst>
          <pc:docMk/>
          <pc:sldMk cId="984264950" sldId="2147477753"/>
        </pc:sldMkLst>
        <pc:spChg chg="del">
          <ac:chgData name="Aaron Rutherford" userId="0fceecb4-16c9-47bd-a2f9-c8886aeecc30" providerId="ADAL" clId="{5B72511D-C6AF-5E47-8D80-99DBFA900FB4}" dt="2024-02-29T02:22:39.541" v="4012" actId="478"/>
          <ac:spMkLst>
            <pc:docMk/>
            <pc:sldMk cId="984264950" sldId="2147477753"/>
            <ac:spMk id="3" creationId="{137C08AC-00BA-53B1-9D04-0C1C5CA2D55C}"/>
          </ac:spMkLst>
        </pc:spChg>
        <pc:spChg chg="del">
          <ac:chgData name="Aaron Rutherford" userId="0fceecb4-16c9-47bd-a2f9-c8886aeecc30" providerId="ADAL" clId="{5B72511D-C6AF-5E47-8D80-99DBFA900FB4}" dt="2024-02-29T02:22:39.541" v="4012" actId="478"/>
          <ac:spMkLst>
            <pc:docMk/>
            <pc:sldMk cId="984264950" sldId="2147477753"/>
            <ac:spMk id="6" creationId="{D0056C27-3BCD-EAA0-82AD-C9762756D56B}"/>
          </ac:spMkLst>
        </pc:spChg>
        <pc:spChg chg="del">
          <ac:chgData name="Aaron Rutherford" userId="0fceecb4-16c9-47bd-a2f9-c8886aeecc30" providerId="ADAL" clId="{5B72511D-C6AF-5E47-8D80-99DBFA900FB4}" dt="2024-02-29T02:22:39.541" v="4012" actId="478"/>
          <ac:spMkLst>
            <pc:docMk/>
            <pc:sldMk cId="984264950" sldId="2147477753"/>
            <ac:spMk id="7" creationId="{070032DF-0D01-35AD-CEE2-72D2751B0B06}"/>
          </ac:spMkLst>
        </pc:spChg>
        <pc:spChg chg="del">
          <ac:chgData name="Aaron Rutherford" userId="0fceecb4-16c9-47bd-a2f9-c8886aeecc30" providerId="ADAL" clId="{5B72511D-C6AF-5E47-8D80-99DBFA900FB4}" dt="2024-02-29T02:22:39.541" v="4012" actId="478"/>
          <ac:spMkLst>
            <pc:docMk/>
            <pc:sldMk cId="984264950" sldId="2147477753"/>
            <ac:spMk id="8" creationId="{B86DDBD9-16C2-0C3C-C033-EEE29C397AE9}"/>
          </ac:spMkLst>
        </pc:spChg>
        <pc:spChg chg="del">
          <ac:chgData name="Aaron Rutherford" userId="0fceecb4-16c9-47bd-a2f9-c8886aeecc30" providerId="ADAL" clId="{5B72511D-C6AF-5E47-8D80-99DBFA900FB4}" dt="2024-02-29T02:22:39.541" v="4012" actId="478"/>
          <ac:spMkLst>
            <pc:docMk/>
            <pc:sldMk cId="984264950" sldId="2147477753"/>
            <ac:spMk id="10" creationId="{7AEEF50D-9183-5F32-1007-EAA0BCEA461C}"/>
          </ac:spMkLst>
        </pc:spChg>
        <pc:spChg chg="del">
          <ac:chgData name="Aaron Rutherford" userId="0fceecb4-16c9-47bd-a2f9-c8886aeecc30" providerId="ADAL" clId="{5B72511D-C6AF-5E47-8D80-99DBFA900FB4}" dt="2024-02-29T02:22:39.541" v="4012" actId="478"/>
          <ac:spMkLst>
            <pc:docMk/>
            <pc:sldMk cId="984264950" sldId="2147477753"/>
            <ac:spMk id="11" creationId="{58B68664-5F4C-5C90-EFB1-3E4413B5F060}"/>
          </ac:spMkLst>
        </pc:spChg>
        <pc:spChg chg="del">
          <ac:chgData name="Aaron Rutherford" userId="0fceecb4-16c9-47bd-a2f9-c8886aeecc30" providerId="ADAL" clId="{5B72511D-C6AF-5E47-8D80-99DBFA900FB4}" dt="2024-02-29T02:22:39.541" v="4012" actId="478"/>
          <ac:spMkLst>
            <pc:docMk/>
            <pc:sldMk cId="984264950" sldId="2147477753"/>
            <ac:spMk id="12" creationId="{949E0062-70C0-E9AD-356E-E937DC0C4D11}"/>
          </ac:spMkLst>
        </pc:spChg>
        <pc:spChg chg="del">
          <ac:chgData name="Aaron Rutherford" userId="0fceecb4-16c9-47bd-a2f9-c8886aeecc30" providerId="ADAL" clId="{5B72511D-C6AF-5E47-8D80-99DBFA900FB4}" dt="2024-02-29T02:22:39.541" v="4012" actId="478"/>
          <ac:spMkLst>
            <pc:docMk/>
            <pc:sldMk cId="984264950" sldId="2147477753"/>
            <ac:spMk id="13" creationId="{DD93FCCB-701B-723F-6DCF-DABD20460E50}"/>
          </ac:spMkLst>
        </pc:spChg>
        <pc:spChg chg="del">
          <ac:chgData name="Aaron Rutherford" userId="0fceecb4-16c9-47bd-a2f9-c8886aeecc30" providerId="ADAL" clId="{5B72511D-C6AF-5E47-8D80-99DBFA900FB4}" dt="2024-02-29T02:22:39.541" v="4012" actId="478"/>
          <ac:spMkLst>
            <pc:docMk/>
            <pc:sldMk cId="984264950" sldId="2147477753"/>
            <ac:spMk id="14" creationId="{25E72612-794B-0932-1D12-7BEC189D5A07}"/>
          </ac:spMkLst>
        </pc:spChg>
        <pc:spChg chg="del">
          <ac:chgData name="Aaron Rutherford" userId="0fceecb4-16c9-47bd-a2f9-c8886aeecc30" providerId="ADAL" clId="{5B72511D-C6AF-5E47-8D80-99DBFA900FB4}" dt="2024-02-29T02:22:39.541" v="4012" actId="478"/>
          <ac:spMkLst>
            <pc:docMk/>
            <pc:sldMk cId="984264950" sldId="2147477753"/>
            <ac:spMk id="15" creationId="{3F02AD9B-E118-9652-7AC4-8A296FEBCB43}"/>
          </ac:spMkLst>
        </pc:spChg>
        <pc:spChg chg="del">
          <ac:chgData name="Aaron Rutherford" userId="0fceecb4-16c9-47bd-a2f9-c8886aeecc30" providerId="ADAL" clId="{5B72511D-C6AF-5E47-8D80-99DBFA900FB4}" dt="2024-02-29T02:22:39.541" v="4012" actId="478"/>
          <ac:spMkLst>
            <pc:docMk/>
            <pc:sldMk cId="984264950" sldId="2147477753"/>
            <ac:spMk id="16" creationId="{2D6B057D-CF22-7857-1DF4-1BEB6C698201}"/>
          </ac:spMkLst>
        </pc:spChg>
        <pc:spChg chg="del">
          <ac:chgData name="Aaron Rutherford" userId="0fceecb4-16c9-47bd-a2f9-c8886aeecc30" providerId="ADAL" clId="{5B72511D-C6AF-5E47-8D80-99DBFA900FB4}" dt="2024-02-29T02:22:39.541" v="4012" actId="478"/>
          <ac:spMkLst>
            <pc:docMk/>
            <pc:sldMk cId="984264950" sldId="2147477753"/>
            <ac:spMk id="17" creationId="{A04444F4-E91D-70D6-AF8A-39DC2A47A2AC}"/>
          </ac:spMkLst>
        </pc:spChg>
        <pc:spChg chg="del">
          <ac:chgData name="Aaron Rutherford" userId="0fceecb4-16c9-47bd-a2f9-c8886aeecc30" providerId="ADAL" clId="{5B72511D-C6AF-5E47-8D80-99DBFA900FB4}" dt="2024-02-29T02:22:39.541" v="4012" actId="478"/>
          <ac:spMkLst>
            <pc:docMk/>
            <pc:sldMk cId="984264950" sldId="2147477753"/>
            <ac:spMk id="18" creationId="{10900EFA-007D-BEA5-08E3-028BAC8EEC70}"/>
          </ac:spMkLst>
        </pc:spChg>
        <pc:spChg chg="del">
          <ac:chgData name="Aaron Rutherford" userId="0fceecb4-16c9-47bd-a2f9-c8886aeecc30" providerId="ADAL" clId="{5B72511D-C6AF-5E47-8D80-99DBFA900FB4}" dt="2024-02-29T02:22:39.541" v="4012" actId="478"/>
          <ac:spMkLst>
            <pc:docMk/>
            <pc:sldMk cId="984264950" sldId="2147477753"/>
            <ac:spMk id="19" creationId="{A48306BE-FA2B-A287-6CF0-1006F7D43045}"/>
          </ac:spMkLst>
        </pc:spChg>
        <pc:spChg chg="del">
          <ac:chgData name="Aaron Rutherford" userId="0fceecb4-16c9-47bd-a2f9-c8886aeecc30" providerId="ADAL" clId="{5B72511D-C6AF-5E47-8D80-99DBFA900FB4}" dt="2024-02-29T02:22:39.541" v="4012" actId="478"/>
          <ac:spMkLst>
            <pc:docMk/>
            <pc:sldMk cId="984264950" sldId="2147477753"/>
            <ac:spMk id="20" creationId="{C06569CE-91D8-BFCA-53BD-D74016B2C2BA}"/>
          </ac:spMkLst>
        </pc:spChg>
        <pc:spChg chg="del">
          <ac:chgData name="Aaron Rutherford" userId="0fceecb4-16c9-47bd-a2f9-c8886aeecc30" providerId="ADAL" clId="{5B72511D-C6AF-5E47-8D80-99DBFA900FB4}" dt="2024-02-29T02:22:39.541" v="4012" actId="478"/>
          <ac:spMkLst>
            <pc:docMk/>
            <pc:sldMk cId="984264950" sldId="2147477753"/>
            <ac:spMk id="21" creationId="{B143BAAE-067F-D30D-0A14-25B431F72296}"/>
          </ac:spMkLst>
        </pc:spChg>
        <pc:spChg chg="del">
          <ac:chgData name="Aaron Rutherford" userId="0fceecb4-16c9-47bd-a2f9-c8886aeecc30" providerId="ADAL" clId="{5B72511D-C6AF-5E47-8D80-99DBFA900FB4}" dt="2024-02-29T02:22:39.541" v="4012" actId="478"/>
          <ac:spMkLst>
            <pc:docMk/>
            <pc:sldMk cId="984264950" sldId="2147477753"/>
            <ac:spMk id="22" creationId="{B5CE1C86-7AE7-630F-EC2E-8E89611F6887}"/>
          </ac:spMkLst>
        </pc:spChg>
        <pc:spChg chg="del">
          <ac:chgData name="Aaron Rutherford" userId="0fceecb4-16c9-47bd-a2f9-c8886aeecc30" providerId="ADAL" clId="{5B72511D-C6AF-5E47-8D80-99DBFA900FB4}" dt="2024-02-29T02:22:39.541" v="4012" actId="478"/>
          <ac:spMkLst>
            <pc:docMk/>
            <pc:sldMk cId="984264950" sldId="2147477753"/>
            <ac:spMk id="23" creationId="{C44D1967-748B-9839-99EF-C0A96010715F}"/>
          </ac:spMkLst>
        </pc:spChg>
        <pc:spChg chg="del">
          <ac:chgData name="Aaron Rutherford" userId="0fceecb4-16c9-47bd-a2f9-c8886aeecc30" providerId="ADAL" clId="{5B72511D-C6AF-5E47-8D80-99DBFA900FB4}" dt="2024-02-29T02:22:39.541" v="4012" actId="478"/>
          <ac:spMkLst>
            <pc:docMk/>
            <pc:sldMk cId="984264950" sldId="2147477753"/>
            <ac:spMk id="24" creationId="{67E3413A-6CEA-AE27-76C1-81D321583749}"/>
          </ac:spMkLst>
        </pc:spChg>
        <pc:spChg chg="del">
          <ac:chgData name="Aaron Rutherford" userId="0fceecb4-16c9-47bd-a2f9-c8886aeecc30" providerId="ADAL" clId="{5B72511D-C6AF-5E47-8D80-99DBFA900FB4}" dt="2024-02-29T02:22:39.541" v="4012" actId="478"/>
          <ac:spMkLst>
            <pc:docMk/>
            <pc:sldMk cId="984264950" sldId="2147477753"/>
            <ac:spMk id="25" creationId="{DD11AA27-65D5-A121-CFC1-EB56AD5FAEAF}"/>
          </ac:spMkLst>
        </pc:spChg>
        <pc:spChg chg="del">
          <ac:chgData name="Aaron Rutherford" userId="0fceecb4-16c9-47bd-a2f9-c8886aeecc30" providerId="ADAL" clId="{5B72511D-C6AF-5E47-8D80-99DBFA900FB4}" dt="2024-02-29T02:22:39.541" v="4012" actId="478"/>
          <ac:spMkLst>
            <pc:docMk/>
            <pc:sldMk cId="984264950" sldId="2147477753"/>
            <ac:spMk id="26" creationId="{6CD85079-E94E-355F-DF81-AAE8F42084AF}"/>
          </ac:spMkLst>
        </pc:spChg>
        <pc:spChg chg="del">
          <ac:chgData name="Aaron Rutherford" userId="0fceecb4-16c9-47bd-a2f9-c8886aeecc30" providerId="ADAL" clId="{5B72511D-C6AF-5E47-8D80-99DBFA900FB4}" dt="2024-02-29T02:22:39.541" v="4012" actId="478"/>
          <ac:spMkLst>
            <pc:docMk/>
            <pc:sldMk cId="984264950" sldId="2147477753"/>
            <ac:spMk id="27" creationId="{E7A85094-CE69-7904-D780-148BA06DBCB0}"/>
          </ac:spMkLst>
        </pc:spChg>
        <pc:spChg chg="del">
          <ac:chgData name="Aaron Rutherford" userId="0fceecb4-16c9-47bd-a2f9-c8886aeecc30" providerId="ADAL" clId="{5B72511D-C6AF-5E47-8D80-99DBFA900FB4}" dt="2024-02-29T02:22:39.541" v="4012" actId="478"/>
          <ac:spMkLst>
            <pc:docMk/>
            <pc:sldMk cId="984264950" sldId="2147477753"/>
            <ac:spMk id="28" creationId="{3D8C0D98-5C06-FBB6-D93C-3494A7E58F00}"/>
          </ac:spMkLst>
        </pc:spChg>
        <pc:spChg chg="del">
          <ac:chgData name="Aaron Rutherford" userId="0fceecb4-16c9-47bd-a2f9-c8886aeecc30" providerId="ADAL" clId="{5B72511D-C6AF-5E47-8D80-99DBFA900FB4}" dt="2024-02-29T02:22:39.541" v="4012" actId="478"/>
          <ac:spMkLst>
            <pc:docMk/>
            <pc:sldMk cId="984264950" sldId="2147477753"/>
            <ac:spMk id="29" creationId="{325457BF-5C68-C744-D48B-CBC486AB0924}"/>
          </ac:spMkLst>
        </pc:spChg>
        <pc:spChg chg="del">
          <ac:chgData name="Aaron Rutherford" userId="0fceecb4-16c9-47bd-a2f9-c8886aeecc30" providerId="ADAL" clId="{5B72511D-C6AF-5E47-8D80-99DBFA900FB4}" dt="2024-02-29T02:22:39.541" v="4012" actId="478"/>
          <ac:spMkLst>
            <pc:docMk/>
            <pc:sldMk cId="984264950" sldId="2147477753"/>
            <ac:spMk id="30" creationId="{9A2D8DDA-99C5-4BDA-CC14-5A2B1A44E4A3}"/>
          </ac:spMkLst>
        </pc:spChg>
        <pc:spChg chg="del">
          <ac:chgData name="Aaron Rutherford" userId="0fceecb4-16c9-47bd-a2f9-c8886aeecc30" providerId="ADAL" clId="{5B72511D-C6AF-5E47-8D80-99DBFA900FB4}" dt="2024-02-29T02:22:39.541" v="4012" actId="478"/>
          <ac:spMkLst>
            <pc:docMk/>
            <pc:sldMk cId="984264950" sldId="2147477753"/>
            <ac:spMk id="31" creationId="{243CA534-EEB2-CE18-9517-E43D0E0BB102}"/>
          </ac:spMkLst>
        </pc:spChg>
        <pc:spChg chg="del">
          <ac:chgData name="Aaron Rutherford" userId="0fceecb4-16c9-47bd-a2f9-c8886aeecc30" providerId="ADAL" clId="{5B72511D-C6AF-5E47-8D80-99DBFA900FB4}" dt="2024-02-29T02:22:39.541" v="4012" actId="478"/>
          <ac:spMkLst>
            <pc:docMk/>
            <pc:sldMk cId="984264950" sldId="2147477753"/>
            <ac:spMk id="32" creationId="{21862972-DC0A-2C28-8249-90650B257BA2}"/>
          </ac:spMkLst>
        </pc:spChg>
        <pc:spChg chg="del">
          <ac:chgData name="Aaron Rutherford" userId="0fceecb4-16c9-47bd-a2f9-c8886aeecc30" providerId="ADAL" clId="{5B72511D-C6AF-5E47-8D80-99DBFA900FB4}" dt="2024-02-29T02:22:39.541" v="4012" actId="478"/>
          <ac:spMkLst>
            <pc:docMk/>
            <pc:sldMk cId="984264950" sldId="2147477753"/>
            <ac:spMk id="33" creationId="{D9D7DBCA-40FC-D1A1-E053-7C7A1F05B80E}"/>
          </ac:spMkLst>
        </pc:spChg>
        <pc:spChg chg="del">
          <ac:chgData name="Aaron Rutherford" userId="0fceecb4-16c9-47bd-a2f9-c8886aeecc30" providerId="ADAL" clId="{5B72511D-C6AF-5E47-8D80-99DBFA900FB4}" dt="2024-02-29T02:22:39.541" v="4012" actId="478"/>
          <ac:spMkLst>
            <pc:docMk/>
            <pc:sldMk cId="984264950" sldId="2147477753"/>
            <ac:spMk id="34" creationId="{E30A2D42-1A75-B521-ED9F-A78CDA8900C3}"/>
          </ac:spMkLst>
        </pc:spChg>
        <pc:spChg chg="del">
          <ac:chgData name="Aaron Rutherford" userId="0fceecb4-16c9-47bd-a2f9-c8886aeecc30" providerId="ADAL" clId="{5B72511D-C6AF-5E47-8D80-99DBFA900FB4}" dt="2024-02-29T02:22:39.541" v="4012" actId="478"/>
          <ac:spMkLst>
            <pc:docMk/>
            <pc:sldMk cId="984264950" sldId="2147477753"/>
            <ac:spMk id="35" creationId="{2A33D639-323A-C24F-E22C-5D7C04440481}"/>
          </ac:spMkLst>
        </pc:spChg>
        <pc:spChg chg="del">
          <ac:chgData name="Aaron Rutherford" userId="0fceecb4-16c9-47bd-a2f9-c8886aeecc30" providerId="ADAL" clId="{5B72511D-C6AF-5E47-8D80-99DBFA900FB4}" dt="2024-02-29T02:22:39.541" v="4012" actId="478"/>
          <ac:spMkLst>
            <pc:docMk/>
            <pc:sldMk cId="984264950" sldId="2147477753"/>
            <ac:spMk id="36" creationId="{9AEDFC9A-135A-1A4D-CAC3-7DE9CB6AAF53}"/>
          </ac:spMkLst>
        </pc:spChg>
        <pc:spChg chg="del">
          <ac:chgData name="Aaron Rutherford" userId="0fceecb4-16c9-47bd-a2f9-c8886aeecc30" providerId="ADAL" clId="{5B72511D-C6AF-5E47-8D80-99DBFA900FB4}" dt="2024-02-29T02:22:39.541" v="4012" actId="478"/>
          <ac:spMkLst>
            <pc:docMk/>
            <pc:sldMk cId="984264950" sldId="2147477753"/>
            <ac:spMk id="37" creationId="{9DAB3404-B387-3788-9CDF-FB6932C3F74B}"/>
          </ac:spMkLst>
        </pc:spChg>
        <pc:spChg chg="del">
          <ac:chgData name="Aaron Rutherford" userId="0fceecb4-16c9-47bd-a2f9-c8886aeecc30" providerId="ADAL" clId="{5B72511D-C6AF-5E47-8D80-99DBFA900FB4}" dt="2024-02-29T02:22:39.541" v="4012" actId="478"/>
          <ac:spMkLst>
            <pc:docMk/>
            <pc:sldMk cId="984264950" sldId="2147477753"/>
            <ac:spMk id="38" creationId="{0165A7C7-D526-6E72-50D9-E10F332CCA57}"/>
          </ac:spMkLst>
        </pc:spChg>
        <pc:spChg chg="del">
          <ac:chgData name="Aaron Rutherford" userId="0fceecb4-16c9-47bd-a2f9-c8886aeecc30" providerId="ADAL" clId="{5B72511D-C6AF-5E47-8D80-99DBFA900FB4}" dt="2024-02-29T02:22:39.541" v="4012" actId="478"/>
          <ac:spMkLst>
            <pc:docMk/>
            <pc:sldMk cId="984264950" sldId="2147477753"/>
            <ac:spMk id="39" creationId="{12756963-A5EA-6D5D-59B2-AC68693B3E13}"/>
          </ac:spMkLst>
        </pc:spChg>
        <pc:spChg chg="del">
          <ac:chgData name="Aaron Rutherford" userId="0fceecb4-16c9-47bd-a2f9-c8886aeecc30" providerId="ADAL" clId="{5B72511D-C6AF-5E47-8D80-99DBFA900FB4}" dt="2024-02-29T02:22:39.541" v="4012" actId="478"/>
          <ac:spMkLst>
            <pc:docMk/>
            <pc:sldMk cId="984264950" sldId="2147477753"/>
            <ac:spMk id="40" creationId="{2493BFF1-0AD5-91EB-92A2-88669FF55F6A}"/>
          </ac:spMkLst>
        </pc:spChg>
        <pc:spChg chg="del">
          <ac:chgData name="Aaron Rutherford" userId="0fceecb4-16c9-47bd-a2f9-c8886aeecc30" providerId="ADAL" clId="{5B72511D-C6AF-5E47-8D80-99DBFA900FB4}" dt="2024-02-29T02:22:39.541" v="4012" actId="478"/>
          <ac:spMkLst>
            <pc:docMk/>
            <pc:sldMk cId="984264950" sldId="2147477753"/>
            <ac:spMk id="41" creationId="{48E6C914-F9ED-40C6-546D-359C980C3F0B}"/>
          </ac:spMkLst>
        </pc:spChg>
        <pc:spChg chg="del">
          <ac:chgData name="Aaron Rutherford" userId="0fceecb4-16c9-47bd-a2f9-c8886aeecc30" providerId="ADAL" clId="{5B72511D-C6AF-5E47-8D80-99DBFA900FB4}" dt="2024-02-29T02:22:39.541" v="4012" actId="478"/>
          <ac:spMkLst>
            <pc:docMk/>
            <pc:sldMk cId="984264950" sldId="2147477753"/>
            <ac:spMk id="42" creationId="{A5F9FC20-0F8B-7943-617F-7241EF3FAC41}"/>
          </ac:spMkLst>
        </pc:spChg>
        <pc:spChg chg="del">
          <ac:chgData name="Aaron Rutherford" userId="0fceecb4-16c9-47bd-a2f9-c8886aeecc30" providerId="ADAL" clId="{5B72511D-C6AF-5E47-8D80-99DBFA900FB4}" dt="2024-02-29T02:22:39.541" v="4012" actId="478"/>
          <ac:spMkLst>
            <pc:docMk/>
            <pc:sldMk cId="984264950" sldId="2147477753"/>
            <ac:spMk id="43" creationId="{C575B68C-0F00-01EC-33F0-8173283E3B93}"/>
          </ac:spMkLst>
        </pc:spChg>
        <pc:spChg chg="del">
          <ac:chgData name="Aaron Rutherford" userId="0fceecb4-16c9-47bd-a2f9-c8886aeecc30" providerId="ADAL" clId="{5B72511D-C6AF-5E47-8D80-99DBFA900FB4}" dt="2024-02-29T02:22:39.541" v="4012" actId="478"/>
          <ac:spMkLst>
            <pc:docMk/>
            <pc:sldMk cId="984264950" sldId="2147477753"/>
            <ac:spMk id="44" creationId="{3B92FCBC-58CC-B871-5FF7-E1FC36F79BA3}"/>
          </ac:spMkLst>
        </pc:spChg>
        <pc:spChg chg="del">
          <ac:chgData name="Aaron Rutherford" userId="0fceecb4-16c9-47bd-a2f9-c8886aeecc30" providerId="ADAL" clId="{5B72511D-C6AF-5E47-8D80-99DBFA900FB4}" dt="2024-02-29T02:22:39.541" v="4012" actId="478"/>
          <ac:spMkLst>
            <pc:docMk/>
            <pc:sldMk cId="984264950" sldId="2147477753"/>
            <ac:spMk id="45" creationId="{5FFD082D-A95B-6B5A-F5EF-073984BE4DD0}"/>
          </ac:spMkLst>
        </pc:spChg>
        <pc:spChg chg="del">
          <ac:chgData name="Aaron Rutherford" userId="0fceecb4-16c9-47bd-a2f9-c8886aeecc30" providerId="ADAL" clId="{5B72511D-C6AF-5E47-8D80-99DBFA900FB4}" dt="2024-02-29T02:22:39.541" v="4012" actId="478"/>
          <ac:spMkLst>
            <pc:docMk/>
            <pc:sldMk cId="984264950" sldId="2147477753"/>
            <ac:spMk id="46" creationId="{682C9ED8-124E-0254-3C3F-692AC102EDC7}"/>
          </ac:spMkLst>
        </pc:spChg>
        <pc:spChg chg="del">
          <ac:chgData name="Aaron Rutherford" userId="0fceecb4-16c9-47bd-a2f9-c8886aeecc30" providerId="ADAL" clId="{5B72511D-C6AF-5E47-8D80-99DBFA900FB4}" dt="2024-02-29T02:22:39.541" v="4012" actId="478"/>
          <ac:spMkLst>
            <pc:docMk/>
            <pc:sldMk cId="984264950" sldId="2147477753"/>
            <ac:spMk id="47" creationId="{F4FF553E-02C5-47DD-5635-1F928F944265}"/>
          </ac:spMkLst>
        </pc:spChg>
        <pc:spChg chg="del">
          <ac:chgData name="Aaron Rutherford" userId="0fceecb4-16c9-47bd-a2f9-c8886aeecc30" providerId="ADAL" clId="{5B72511D-C6AF-5E47-8D80-99DBFA900FB4}" dt="2024-02-29T02:22:39.541" v="4012" actId="478"/>
          <ac:spMkLst>
            <pc:docMk/>
            <pc:sldMk cId="984264950" sldId="2147477753"/>
            <ac:spMk id="48" creationId="{2A374728-0C7C-70BC-BE15-7BC6EDD56358}"/>
          </ac:spMkLst>
        </pc:spChg>
        <pc:spChg chg="del">
          <ac:chgData name="Aaron Rutherford" userId="0fceecb4-16c9-47bd-a2f9-c8886aeecc30" providerId="ADAL" clId="{5B72511D-C6AF-5E47-8D80-99DBFA900FB4}" dt="2024-02-29T02:22:39.541" v="4012" actId="478"/>
          <ac:spMkLst>
            <pc:docMk/>
            <pc:sldMk cId="984264950" sldId="2147477753"/>
            <ac:spMk id="49" creationId="{AE79C696-7FB1-05AC-3807-75DAFF1B3AFC}"/>
          </ac:spMkLst>
        </pc:spChg>
        <pc:spChg chg="del">
          <ac:chgData name="Aaron Rutherford" userId="0fceecb4-16c9-47bd-a2f9-c8886aeecc30" providerId="ADAL" clId="{5B72511D-C6AF-5E47-8D80-99DBFA900FB4}" dt="2024-02-29T02:22:39.541" v="4012" actId="478"/>
          <ac:spMkLst>
            <pc:docMk/>
            <pc:sldMk cId="984264950" sldId="2147477753"/>
            <ac:spMk id="50" creationId="{ADBE5A8E-F21F-B4C8-D4C2-667DE5FF6A42}"/>
          </ac:spMkLst>
        </pc:spChg>
        <pc:spChg chg="del">
          <ac:chgData name="Aaron Rutherford" userId="0fceecb4-16c9-47bd-a2f9-c8886aeecc30" providerId="ADAL" clId="{5B72511D-C6AF-5E47-8D80-99DBFA900FB4}" dt="2024-02-29T02:22:39.541" v="4012" actId="478"/>
          <ac:spMkLst>
            <pc:docMk/>
            <pc:sldMk cId="984264950" sldId="2147477753"/>
            <ac:spMk id="51" creationId="{D43EA9A8-8D98-976A-5F9C-B83AF986B846}"/>
          </ac:spMkLst>
        </pc:spChg>
        <pc:spChg chg="del">
          <ac:chgData name="Aaron Rutherford" userId="0fceecb4-16c9-47bd-a2f9-c8886aeecc30" providerId="ADAL" clId="{5B72511D-C6AF-5E47-8D80-99DBFA900FB4}" dt="2024-02-29T02:22:39.541" v="4012" actId="478"/>
          <ac:spMkLst>
            <pc:docMk/>
            <pc:sldMk cId="984264950" sldId="2147477753"/>
            <ac:spMk id="52" creationId="{FBC305CD-8EC8-6D31-159B-CAFF96B76815}"/>
          </ac:spMkLst>
        </pc:spChg>
        <pc:spChg chg="del">
          <ac:chgData name="Aaron Rutherford" userId="0fceecb4-16c9-47bd-a2f9-c8886aeecc30" providerId="ADAL" clId="{5B72511D-C6AF-5E47-8D80-99DBFA900FB4}" dt="2024-02-29T02:22:39.541" v="4012" actId="478"/>
          <ac:spMkLst>
            <pc:docMk/>
            <pc:sldMk cId="984264950" sldId="2147477753"/>
            <ac:spMk id="53" creationId="{545DBE08-EF05-53BA-72E4-261FA05297E8}"/>
          </ac:spMkLst>
        </pc:spChg>
        <pc:spChg chg="del">
          <ac:chgData name="Aaron Rutherford" userId="0fceecb4-16c9-47bd-a2f9-c8886aeecc30" providerId="ADAL" clId="{5B72511D-C6AF-5E47-8D80-99DBFA900FB4}" dt="2024-02-29T02:22:39.541" v="4012" actId="478"/>
          <ac:spMkLst>
            <pc:docMk/>
            <pc:sldMk cId="984264950" sldId="2147477753"/>
            <ac:spMk id="54" creationId="{443EDBDE-0E8E-C78A-331D-625DD8E0C183}"/>
          </ac:spMkLst>
        </pc:spChg>
        <pc:spChg chg="del">
          <ac:chgData name="Aaron Rutherford" userId="0fceecb4-16c9-47bd-a2f9-c8886aeecc30" providerId="ADAL" clId="{5B72511D-C6AF-5E47-8D80-99DBFA900FB4}" dt="2024-02-29T02:22:39.541" v="4012" actId="478"/>
          <ac:spMkLst>
            <pc:docMk/>
            <pc:sldMk cId="984264950" sldId="2147477753"/>
            <ac:spMk id="55" creationId="{AD904E60-5E0D-8304-4E83-DBF4D12B965B}"/>
          </ac:spMkLst>
        </pc:spChg>
        <pc:spChg chg="del">
          <ac:chgData name="Aaron Rutherford" userId="0fceecb4-16c9-47bd-a2f9-c8886aeecc30" providerId="ADAL" clId="{5B72511D-C6AF-5E47-8D80-99DBFA900FB4}" dt="2024-02-29T02:22:39.541" v="4012" actId="478"/>
          <ac:spMkLst>
            <pc:docMk/>
            <pc:sldMk cId="984264950" sldId="2147477753"/>
            <ac:spMk id="56" creationId="{B5AB6A5D-F981-B760-1C23-5FB8C4244184}"/>
          </ac:spMkLst>
        </pc:spChg>
        <pc:spChg chg="del">
          <ac:chgData name="Aaron Rutherford" userId="0fceecb4-16c9-47bd-a2f9-c8886aeecc30" providerId="ADAL" clId="{5B72511D-C6AF-5E47-8D80-99DBFA900FB4}" dt="2024-02-29T02:22:39.541" v="4012" actId="478"/>
          <ac:spMkLst>
            <pc:docMk/>
            <pc:sldMk cId="984264950" sldId="2147477753"/>
            <ac:spMk id="57" creationId="{EB5C2091-F937-BC92-03CF-B637B5DC3FCF}"/>
          </ac:spMkLst>
        </pc:spChg>
        <pc:spChg chg="del">
          <ac:chgData name="Aaron Rutherford" userId="0fceecb4-16c9-47bd-a2f9-c8886aeecc30" providerId="ADAL" clId="{5B72511D-C6AF-5E47-8D80-99DBFA900FB4}" dt="2024-02-29T02:22:39.541" v="4012" actId="478"/>
          <ac:spMkLst>
            <pc:docMk/>
            <pc:sldMk cId="984264950" sldId="2147477753"/>
            <ac:spMk id="58" creationId="{6010BAD1-8D4F-C67B-69B5-651CDE97A3DD}"/>
          </ac:spMkLst>
        </pc:spChg>
        <pc:spChg chg="del">
          <ac:chgData name="Aaron Rutherford" userId="0fceecb4-16c9-47bd-a2f9-c8886aeecc30" providerId="ADAL" clId="{5B72511D-C6AF-5E47-8D80-99DBFA900FB4}" dt="2024-02-29T02:22:39.541" v="4012" actId="478"/>
          <ac:spMkLst>
            <pc:docMk/>
            <pc:sldMk cId="984264950" sldId="2147477753"/>
            <ac:spMk id="59" creationId="{2D05A22F-7E30-83DA-3B48-D1C9D2ACA0AE}"/>
          </ac:spMkLst>
        </pc:spChg>
        <pc:spChg chg="del">
          <ac:chgData name="Aaron Rutherford" userId="0fceecb4-16c9-47bd-a2f9-c8886aeecc30" providerId="ADAL" clId="{5B72511D-C6AF-5E47-8D80-99DBFA900FB4}" dt="2024-02-29T02:22:39.541" v="4012" actId="478"/>
          <ac:spMkLst>
            <pc:docMk/>
            <pc:sldMk cId="984264950" sldId="2147477753"/>
            <ac:spMk id="60" creationId="{51D09E85-DAB1-4756-A8DD-ED496D9C2615}"/>
          </ac:spMkLst>
        </pc:spChg>
        <pc:spChg chg="del">
          <ac:chgData name="Aaron Rutherford" userId="0fceecb4-16c9-47bd-a2f9-c8886aeecc30" providerId="ADAL" clId="{5B72511D-C6AF-5E47-8D80-99DBFA900FB4}" dt="2024-02-29T02:22:39.541" v="4012" actId="478"/>
          <ac:spMkLst>
            <pc:docMk/>
            <pc:sldMk cId="984264950" sldId="2147477753"/>
            <ac:spMk id="61" creationId="{639BF635-0365-00D7-3943-DB9250EB6491}"/>
          </ac:spMkLst>
        </pc:spChg>
        <pc:spChg chg="del">
          <ac:chgData name="Aaron Rutherford" userId="0fceecb4-16c9-47bd-a2f9-c8886aeecc30" providerId="ADAL" clId="{5B72511D-C6AF-5E47-8D80-99DBFA900FB4}" dt="2024-02-29T02:22:39.541" v="4012" actId="478"/>
          <ac:spMkLst>
            <pc:docMk/>
            <pc:sldMk cId="984264950" sldId="2147477753"/>
            <ac:spMk id="62" creationId="{CDB5639D-F7F0-39F5-0EE9-006593DEE8A6}"/>
          </ac:spMkLst>
        </pc:spChg>
        <pc:spChg chg="del">
          <ac:chgData name="Aaron Rutherford" userId="0fceecb4-16c9-47bd-a2f9-c8886aeecc30" providerId="ADAL" clId="{5B72511D-C6AF-5E47-8D80-99DBFA900FB4}" dt="2024-02-29T02:22:39.541" v="4012" actId="478"/>
          <ac:spMkLst>
            <pc:docMk/>
            <pc:sldMk cId="984264950" sldId="2147477753"/>
            <ac:spMk id="63" creationId="{1142FFEC-A5EA-00DE-5069-63A984B4DC24}"/>
          </ac:spMkLst>
        </pc:spChg>
        <pc:spChg chg="del">
          <ac:chgData name="Aaron Rutherford" userId="0fceecb4-16c9-47bd-a2f9-c8886aeecc30" providerId="ADAL" clId="{5B72511D-C6AF-5E47-8D80-99DBFA900FB4}" dt="2024-02-29T02:22:39.541" v="4012" actId="478"/>
          <ac:spMkLst>
            <pc:docMk/>
            <pc:sldMk cId="984264950" sldId="2147477753"/>
            <ac:spMk id="66" creationId="{5A8FFB65-4B61-E28E-108F-FDE0795F438E}"/>
          </ac:spMkLst>
        </pc:spChg>
        <pc:spChg chg="del">
          <ac:chgData name="Aaron Rutherford" userId="0fceecb4-16c9-47bd-a2f9-c8886aeecc30" providerId="ADAL" clId="{5B72511D-C6AF-5E47-8D80-99DBFA900FB4}" dt="2024-02-29T02:22:39.541" v="4012" actId="478"/>
          <ac:spMkLst>
            <pc:docMk/>
            <pc:sldMk cId="984264950" sldId="2147477753"/>
            <ac:spMk id="67" creationId="{DB63E240-7F11-A522-6327-C44E7212FF54}"/>
          </ac:spMkLst>
        </pc:spChg>
        <pc:spChg chg="del">
          <ac:chgData name="Aaron Rutherford" userId="0fceecb4-16c9-47bd-a2f9-c8886aeecc30" providerId="ADAL" clId="{5B72511D-C6AF-5E47-8D80-99DBFA900FB4}" dt="2024-02-29T02:22:39.541" v="4012" actId="478"/>
          <ac:spMkLst>
            <pc:docMk/>
            <pc:sldMk cId="984264950" sldId="2147477753"/>
            <ac:spMk id="73" creationId="{BDB2B1BA-91CD-B651-ECDB-4750AD1D3872}"/>
          </ac:spMkLst>
        </pc:spChg>
        <pc:spChg chg="del">
          <ac:chgData name="Aaron Rutherford" userId="0fceecb4-16c9-47bd-a2f9-c8886aeecc30" providerId="ADAL" clId="{5B72511D-C6AF-5E47-8D80-99DBFA900FB4}" dt="2024-02-29T02:22:39.541" v="4012" actId="478"/>
          <ac:spMkLst>
            <pc:docMk/>
            <pc:sldMk cId="984264950" sldId="2147477753"/>
            <ac:spMk id="74" creationId="{C9010D4D-4AC9-9250-5F8C-2393A0946375}"/>
          </ac:spMkLst>
        </pc:spChg>
        <pc:spChg chg="del">
          <ac:chgData name="Aaron Rutherford" userId="0fceecb4-16c9-47bd-a2f9-c8886aeecc30" providerId="ADAL" clId="{5B72511D-C6AF-5E47-8D80-99DBFA900FB4}" dt="2024-02-29T02:22:39.541" v="4012" actId="478"/>
          <ac:spMkLst>
            <pc:docMk/>
            <pc:sldMk cId="984264950" sldId="2147477753"/>
            <ac:spMk id="77" creationId="{F51FD2D6-0718-3A22-4167-448A4E7582CF}"/>
          </ac:spMkLst>
        </pc:spChg>
        <pc:spChg chg="del">
          <ac:chgData name="Aaron Rutherford" userId="0fceecb4-16c9-47bd-a2f9-c8886aeecc30" providerId="ADAL" clId="{5B72511D-C6AF-5E47-8D80-99DBFA900FB4}" dt="2024-02-29T02:22:39.541" v="4012" actId="478"/>
          <ac:spMkLst>
            <pc:docMk/>
            <pc:sldMk cId="984264950" sldId="2147477753"/>
            <ac:spMk id="78" creationId="{94A93B07-5FF6-8273-AE48-442E77B71D6B}"/>
          </ac:spMkLst>
        </pc:spChg>
        <pc:spChg chg="del">
          <ac:chgData name="Aaron Rutherford" userId="0fceecb4-16c9-47bd-a2f9-c8886aeecc30" providerId="ADAL" clId="{5B72511D-C6AF-5E47-8D80-99DBFA900FB4}" dt="2024-02-29T02:22:39.541" v="4012" actId="478"/>
          <ac:spMkLst>
            <pc:docMk/>
            <pc:sldMk cId="984264950" sldId="2147477753"/>
            <ac:spMk id="116" creationId="{F9258084-A631-DE44-D678-259A05713CD4}"/>
          </ac:spMkLst>
        </pc:spChg>
        <pc:spChg chg="del">
          <ac:chgData name="Aaron Rutherford" userId="0fceecb4-16c9-47bd-a2f9-c8886aeecc30" providerId="ADAL" clId="{5B72511D-C6AF-5E47-8D80-99DBFA900FB4}" dt="2024-02-29T02:22:39.541" v="4012" actId="478"/>
          <ac:spMkLst>
            <pc:docMk/>
            <pc:sldMk cId="984264950" sldId="2147477753"/>
            <ac:spMk id="117" creationId="{0668B2A5-BDE9-51B8-4EEC-C3743732B85D}"/>
          </ac:spMkLst>
        </pc:spChg>
        <pc:spChg chg="del">
          <ac:chgData name="Aaron Rutherford" userId="0fceecb4-16c9-47bd-a2f9-c8886aeecc30" providerId="ADAL" clId="{5B72511D-C6AF-5E47-8D80-99DBFA900FB4}" dt="2024-02-29T02:22:39.541" v="4012" actId="478"/>
          <ac:spMkLst>
            <pc:docMk/>
            <pc:sldMk cId="984264950" sldId="2147477753"/>
            <ac:spMk id="118" creationId="{C7BA4C98-267A-E0A9-4B89-49EDB7AB3FEE}"/>
          </ac:spMkLst>
        </pc:spChg>
        <pc:spChg chg="del">
          <ac:chgData name="Aaron Rutherford" userId="0fceecb4-16c9-47bd-a2f9-c8886aeecc30" providerId="ADAL" clId="{5B72511D-C6AF-5E47-8D80-99DBFA900FB4}" dt="2024-02-29T02:22:39.541" v="4012" actId="478"/>
          <ac:spMkLst>
            <pc:docMk/>
            <pc:sldMk cId="984264950" sldId="2147477753"/>
            <ac:spMk id="120" creationId="{F9BE119A-5056-3743-E5EE-0F757BC58231}"/>
          </ac:spMkLst>
        </pc:spChg>
        <pc:spChg chg="del">
          <ac:chgData name="Aaron Rutherford" userId="0fceecb4-16c9-47bd-a2f9-c8886aeecc30" providerId="ADAL" clId="{5B72511D-C6AF-5E47-8D80-99DBFA900FB4}" dt="2024-02-29T02:22:39.541" v="4012" actId="478"/>
          <ac:spMkLst>
            <pc:docMk/>
            <pc:sldMk cId="984264950" sldId="2147477753"/>
            <ac:spMk id="121" creationId="{B88530A7-E7D8-4CE1-6AFC-4C87285079C7}"/>
          </ac:spMkLst>
        </pc:spChg>
        <pc:spChg chg="del">
          <ac:chgData name="Aaron Rutherford" userId="0fceecb4-16c9-47bd-a2f9-c8886aeecc30" providerId="ADAL" clId="{5B72511D-C6AF-5E47-8D80-99DBFA900FB4}" dt="2024-02-29T02:22:39.541" v="4012" actId="478"/>
          <ac:spMkLst>
            <pc:docMk/>
            <pc:sldMk cId="984264950" sldId="2147477753"/>
            <ac:spMk id="122" creationId="{301592D7-1017-5CA0-6924-2F228A4BEA8B}"/>
          </ac:spMkLst>
        </pc:spChg>
        <pc:spChg chg="del">
          <ac:chgData name="Aaron Rutherford" userId="0fceecb4-16c9-47bd-a2f9-c8886aeecc30" providerId="ADAL" clId="{5B72511D-C6AF-5E47-8D80-99DBFA900FB4}" dt="2024-02-29T02:22:39.541" v="4012" actId="478"/>
          <ac:spMkLst>
            <pc:docMk/>
            <pc:sldMk cId="984264950" sldId="2147477753"/>
            <ac:spMk id="126" creationId="{1DFAEB50-9D1D-BEA7-D43E-171D22FB03D2}"/>
          </ac:spMkLst>
        </pc:spChg>
        <pc:grpChg chg="del">
          <ac:chgData name="Aaron Rutherford" userId="0fceecb4-16c9-47bd-a2f9-c8886aeecc30" providerId="ADAL" clId="{5B72511D-C6AF-5E47-8D80-99DBFA900FB4}" dt="2024-02-29T02:22:39.541" v="4012" actId="478"/>
          <ac:grpSpMkLst>
            <pc:docMk/>
            <pc:sldMk cId="984264950" sldId="2147477753"/>
            <ac:grpSpMk id="79" creationId="{6D8E4C71-2AB3-5EC1-4482-8598403AF2FA}"/>
          </ac:grpSpMkLst>
        </pc:grpChg>
        <pc:picChg chg="del">
          <ac:chgData name="Aaron Rutherford" userId="0fceecb4-16c9-47bd-a2f9-c8886aeecc30" providerId="ADAL" clId="{5B72511D-C6AF-5E47-8D80-99DBFA900FB4}" dt="2024-02-29T02:22:39.541" v="4012" actId="478"/>
          <ac:picMkLst>
            <pc:docMk/>
            <pc:sldMk cId="984264950" sldId="2147477753"/>
            <ac:picMk id="129" creationId="{BF2F7D57-693C-EBC6-05D9-FCDB95D66662}"/>
          </ac:picMkLst>
        </pc:picChg>
        <pc:cxnChg chg="del">
          <ac:chgData name="Aaron Rutherford" userId="0fceecb4-16c9-47bd-a2f9-c8886aeecc30" providerId="ADAL" clId="{5B72511D-C6AF-5E47-8D80-99DBFA900FB4}" dt="2024-02-29T02:22:39.541" v="4012" actId="478"/>
          <ac:cxnSpMkLst>
            <pc:docMk/>
            <pc:sldMk cId="984264950" sldId="2147477753"/>
            <ac:cxnSpMk id="4" creationId="{114C08C6-1A8B-B34B-7C5C-E164B7AB4910}"/>
          </ac:cxnSpMkLst>
        </pc:cxnChg>
        <pc:cxnChg chg="del">
          <ac:chgData name="Aaron Rutherford" userId="0fceecb4-16c9-47bd-a2f9-c8886aeecc30" providerId="ADAL" clId="{5B72511D-C6AF-5E47-8D80-99DBFA900FB4}" dt="2024-02-29T02:22:39.541" v="4012" actId="478"/>
          <ac:cxnSpMkLst>
            <pc:docMk/>
            <pc:sldMk cId="984264950" sldId="2147477753"/>
            <ac:cxnSpMk id="5" creationId="{6C3B7E81-D96C-91CD-25C2-F7035A0750BA}"/>
          </ac:cxnSpMkLst>
        </pc:cxnChg>
        <pc:cxnChg chg="del">
          <ac:chgData name="Aaron Rutherford" userId="0fceecb4-16c9-47bd-a2f9-c8886aeecc30" providerId="ADAL" clId="{5B72511D-C6AF-5E47-8D80-99DBFA900FB4}" dt="2024-02-29T02:22:39.541" v="4012" actId="478"/>
          <ac:cxnSpMkLst>
            <pc:docMk/>
            <pc:sldMk cId="984264950" sldId="2147477753"/>
            <ac:cxnSpMk id="68" creationId="{AA669983-C986-E9D6-0214-F5ED54339D58}"/>
          </ac:cxnSpMkLst>
        </pc:cxnChg>
        <pc:cxnChg chg="del">
          <ac:chgData name="Aaron Rutherford" userId="0fceecb4-16c9-47bd-a2f9-c8886aeecc30" providerId="ADAL" clId="{5B72511D-C6AF-5E47-8D80-99DBFA900FB4}" dt="2024-02-29T02:22:39.541" v="4012" actId="478"/>
          <ac:cxnSpMkLst>
            <pc:docMk/>
            <pc:sldMk cId="984264950" sldId="2147477753"/>
            <ac:cxnSpMk id="69" creationId="{B5F1A222-2659-B853-9BC3-8446F687240D}"/>
          </ac:cxnSpMkLst>
        </pc:cxnChg>
        <pc:cxnChg chg="del">
          <ac:chgData name="Aaron Rutherford" userId="0fceecb4-16c9-47bd-a2f9-c8886aeecc30" providerId="ADAL" clId="{5B72511D-C6AF-5E47-8D80-99DBFA900FB4}" dt="2024-02-29T02:22:39.541" v="4012" actId="478"/>
          <ac:cxnSpMkLst>
            <pc:docMk/>
            <pc:sldMk cId="984264950" sldId="2147477753"/>
            <ac:cxnSpMk id="70" creationId="{520A8108-46AB-B11E-B325-4DD7F0F4A36B}"/>
          </ac:cxnSpMkLst>
        </pc:cxnChg>
        <pc:cxnChg chg="del">
          <ac:chgData name="Aaron Rutherford" userId="0fceecb4-16c9-47bd-a2f9-c8886aeecc30" providerId="ADAL" clId="{5B72511D-C6AF-5E47-8D80-99DBFA900FB4}" dt="2024-02-29T02:22:39.541" v="4012" actId="478"/>
          <ac:cxnSpMkLst>
            <pc:docMk/>
            <pc:sldMk cId="984264950" sldId="2147477753"/>
            <ac:cxnSpMk id="71" creationId="{51EFB290-C4C9-B2FD-3C4C-C6CD6C356A98}"/>
          </ac:cxnSpMkLst>
        </pc:cxnChg>
        <pc:cxnChg chg="del">
          <ac:chgData name="Aaron Rutherford" userId="0fceecb4-16c9-47bd-a2f9-c8886aeecc30" providerId="ADAL" clId="{5B72511D-C6AF-5E47-8D80-99DBFA900FB4}" dt="2024-02-29T02:22:39.541" v="4012" actId="478"/>
          <ac:cxnSpMkLst>
            <pc:docMk/>
            <pc:sldMk cId="984264950" sldId="2147477753"/>
            <ac:cxnSpMk id="75" creationId="{ED329ED5-E0AD-A39D-E305-D11FFE2D543F}"/>
          </ac:cxnSpMkLst>
        </pc:cxnChg>
        <pc:cxnChg chg="mod">
          <ac:chgData name="Aaron Rutherford" userId="0fceecb4-16c9-47bd-a2f9-c8886aeecc30" providerId="ADAL" clId="{5B72511D-C6AF-5E47-8D80-99DBFA900FB4}" dt="2024-02-29T02:22:39.541" v="4012" actId="478"/>
          <ac:cxnSpMkLst>
            <pc:docMk/>
            <pc:sldMk cId="984264950" sldId="2147477753"/>
            <ac:cxnSpMk id="81" creationId="{4C0B453D-F0BD-3656-6B98-974A00E8FEA2}"/>
          </ac:cxnSpMkLst>
        </pc:cxnChg>
        <pc:cxnChg chg="mod">
          <ac:chgData name="Aaron Rutherford" userId="0fceecb4-16c9-47bd-a2f9-c8886aeecc30" providerId="ADAL" clId="{5B72511D-C6AF-5E47-8D80-99DBFA900FB4}" dt="2024-02-29T02:22:39.541" v="4012" actId="478"/>
          <ac:cxnSpMkLst>
            <pc:docMk/>
            <pc:sldMk cId="984264950" sldId="2147477753"/>
            <ac:cxnSpMk id="82" creationId="{300B758B-79BC-8DF9-10C7-12D6CDF57D28}"/>
          </ac:cxnSpMkLst>
        </pc:cxnChg>
        <pc:cxnChg chg="mod">
          <ac:chgData name="Aaron Rutherford" userId="0fceecb4-16c9-47bd-a2f9-c8886aeecc30" providerId="ADAL" clId="{5B72511D-C6AF-5E47-8D80-99DBFA900FB4}" dt="2024-02-29T02:22:39.541" v="4012" actId="478"/>
          <ac:cxnSpMkLst>
            <pc:docMk/>
            <pc:sldMk cId="984264950" sldId="2147477753"/>
            <ac:cxnSpMk id="83" creationId="{543AB333-CB24-8D6C-088A-F0D064319539}"/>
          </ac:cxnSpMkLst>
        </pc:cxnChg>
        <pc:cxnChg chg="mod">
          <ac:chgData name="Aaron Rutherford" userId="0fceecb4-16c9-47bd-a2f9-c8886aeecc30" providerId="ADAL" clId="{5B72511D-C6AF-5E47-8D80-99DBFA900FB4}" dt="2024-02-29T02:22:39.541" v="4012" actId="478"/>
          <ac:cxnSpMkLst>
            <pc:docMk/>
            <pc:sldMk cId="984264950" sldId="2147477753"/>
            <ac:cxnSpMk id="84" creationId="{E757E207-F80C-E2E5-8801-775E52AD9EE3}"/>
          </ac:cxnSpMkLst>
        </pc:cxnChg>
        <pc:cxnChg chg="mod">
          <ac:chgData name="Aaron Rutherford" userId="0fceecb4-16c9-47bd-a2f9-c8886aeecc30" providerId="ADAL" clId="{5B72511D-C6AF-5E47-8D80-99DBFA900FB4}" dt="2024-02-29T02:22:39.541" v="4012" actId="478"/>
          <ac:cxnSpMkLst>
            <pc:docMk/>
            <pc:sldMk cId="984264950" sldId="2147477753"/>
            <ac:cxnSpMk id="85" creationId="{811035FD-0F85-D772-8041-4B7C4A54BA43}"/>
          </ac:cxnSpMkLst>
        </pc:cxnChg>
        <pc:cxnChg chg="mod">
          <ac:chgData name="Aaron Rutherford" userId="0fceecb4-16c9-47bd-a2f9-c8886aeecc30" providerId="ADAL" clId="{5B72511D-C6AF-5E47-8D80-99DBFA900FB4}" dt="2024-02-29T02:22:39.541" v="4012" actId="478"/>
          <ac:cxnSpMkLst>
            <pc:docMk/>
            <pc:sldMk cId="984264950" sldId="2147477753"/>
            <ac:cxnSpMk id="86" creationId="{6EB4CC3A-3EAF-A0E2-3B7E-B93010E69A56}"/>
          </ac:cxnSpMkLst>
        </pc:cxnChg>
        <pc:cxnChg chg="mod">
          <ac:chgData name="Aaron Rutherford" userId="0fceecb4-16c9-47bd-a2f9-c8886aeecc30" providerId="ADAL" clId="{5B72511D-C6AF-5E47-8D80-99DBFA900FB4}" dt="2024-02-29T02:22:39.541" v="4012" actId="478"/>
          <ac:cxnSpMkLst>
            <pc:docMk/>
            <pc:sldMk cId="984264950" sldId="2147477753"/>
            <ac:cxnSpMk id="87" creationId="{5E9D8115-37A4-BE5F-3E0A-E723192D7F37}"/>
          </ac:cxnSpMkLst>
        </pc:cxnChg>
        <pc:cxnChg chg="mod">
          <ac:chgData name="Aaron Rutherford" userId="0fceecb4-16c9-47bd-a2f9-c8886aeecc30" providerId="ADAL" clId="{5B72511D-C6AF-5E47-8D80-99DBFA900FB4}" dt="2024-02-29T02:22:39.541" v="4012" actId="478"/>
          <ac:cxnSpMkLst>
            <pc:docMk/>
            <pc:sldMk cId="984264950" sldId="2147477753"/>
            <ac:cxnSpMk id="88" creationId="{5FF6F47E-3A75-3F54-BE70-3756D1773D72}"/>
          </ac:cxnSpMkLst>
        </pc:cxnChg>
        <pc:cxnChg chg="mod">
          <ac:chgData name="Aaron Rutherford" userId="0fceecb4-16c9-47bd-a2f9-c8886aeecc30" providerId="ADAL" clId="{5B72511D-C6AF-5E47-8D80-99DBFA900FB4}" dt="2024-02-29T02:22:39.541" v="4012" actId="478"/>
          <ac:cxnSpMkLst>
            <pc:docMk/>
            <pc:sldMk cId="984264950" sldId="2147477753"/>
            <ac:cxnSpMk id="89" creationId="{6D2B107A-1A06-4E60-3C7E-634FFE07E2E4}"/>
          </ac:cxnSpMkLst>
        </pc:cxnChg>
        <pc:cxnChg chg="mod">
          <ac:chgData name="Aaron Rutherford" userId="0fceecb4-16c9-47bd-a2f9-c8886aeecc30" providerId="ADAL" clId="{5B72511D-C6AF-5E47-8D80-99DBFA900FB4}" dt="2024-02-29T02:22:39.541" v="4012" actId="478"/>
          <ac:cxnSpMkLst>
            <pc:docMk/>
            <pc:sldMk cId="984264950" sldId="2147477753"/>
            <ac:cxnSpMk id="90" creationId="{792E2F43-4D18-A340-6918-88EE36BB3C73}"/>
          </ac:cxnSpMkLst>
        </pc:cxnChg>
        <pc:cxnChg chg="mod">
          <ac:chgData name="Aaron Rutherford" userId="0fceecb4-16c9-47bd-a2f9-c8886aeecc30" providerId="ADAL" clId="{5B72511D-C6AF-5E47-8D80-99DBFA900FB4}" dt="2024-02-29T02:22:39.541" v="4012" actId="478"/>
          <ac:cxnSpMkLst>
            <pc:docMk/>
            <pc:sldMk cId="984264950" sldId="2147477753"/>
            <ac:cxnSpMk id="91" creationId="{01A8EDF7-0EC1-3869-1162-E54A7B56C556}"/>
          </ac:cxnSpMkLst>
        </pc:cxnChg>
        <pc:cxnChg chg="mod">
          <ac:chgData name="Aaron Rutherford" userId="0fceecb4-16c9-47bd-a2f9-c8886aeecc30" providerId="ADAL" clId="{5B72511D-C6AF-5E47-8D80-99DBFA900FB4}" dt="2024-02-29T02:22:39.541" v="4012" actId="478"/>
          <ac:cxnSpMkLst>
            <pc:docMk/>
            <pc:sldMk cId="984264950" sldId="2147477753"/>
            <ac:cxnSpMk id="92" creationId="{6A7CBBEC-2121-5B75-CCF7-E968551B747B}"/>
          </ac:cxnSpMkLst>
        </pc:cxnChg>
        <pc:cxnChg chg="mod">
          <ac:chgData name="Aaron Rutherford" userId="0fceecb4-16c9-47bd-a2f9-c8886aeecc30" providerId="ADAL" clId="{5B72511D-C6AF-5E47-8D80-99DBFA900FB4}" dt="2024-02-29T02:22:39.541" v="4012" actId="478"/>
          <ac:cxnSpMkLst>
            <pc:docMk/>
            <pc:sldMk cId="984264950" sldId="2147477753"/>
            <ac:cxnSpMk id="93" creationId="{19245821-C16C-6513-03C7-94CDB8E89DB7}"/>
          </ac:cxnSpMkLst>
        </pc:cxnChg>
        <pc:cxnChg chg="mod">
          <ac:chgData name="Aaron Rutherford" userId="0fceecb4-16c9-47bd-a2f9-c8886aeecc30" providerId="ADAL" clId="{5B72511D-C6AF-5E47-8D80-99DBFA900FB4}" dt="2024-02-29T02:22:39.541" v="4012" actId="478"/>
          <ac:cxnSpMkLst>
            <pc:docMk/>
            <pc:sldMk cId="984264950" sldId="2147477753"/>
            <ac:cxnSpMk id="94" creationId="{CCB7AFBB-3386-B65A-C609-2C1804C70863}"/>
          </ac:cxnSpMkLst>
        </pc:cxnChg>
        <pc:cxnChg chg="mod">
          <ac:chgData name="Aaron Rutherford" userId="0fceecb4-16c9-47bd-a2f9-c8886aeecc30" providerId="ADAL" clId="{5B72511D-C6AF-5E47-8D80-99DBFA900FB4}" dt="2024-02-29T02:22:39.541" v="4012" actId="478"/>
          <ac:cxnSpMkLst>
            <pc:docMk/>
            <pc:sldMk cId="984264950" sldId="2147477753"/>
            <ac:cxnSpMk id="95" creationId="{33EF2B14-F429-B35F-3861-6952ED85E788}"/>
          </ac:cxnSpMkLst>
        </pc:cxnChg>
        <pc:cxnChg chg="mod">
          <ac:chgData name="Aaron Rutherford" userId="0fceecb4-16c9-47bd-a2f9-c8886aeecc30" providerId="ADAL" clId="{5B72511D-C6AF-5E47-8D80-99DBFA900FB4}" dt="2024-02-29T02:22:39.541" v="4012" actId="478"/>
          <ac:cxnSpMkLst>
            <pc:docMk/>
            <pc:sldMk cId="984264950" sldId="2147477753"/>
            <ac:cxnSpMk id="96" creationId="{14FEE60E-D838-DD3D-2F78-22F8EFD80BDF}"/>
          </ac:cxnSpMkLst>
        </pc:cxnChg>
        <pc:cxnChg chg="mod">
          <ac:chgData name="Aaron Rutherford" userId="0fceecb4-16c9-47bd-a2f9-c8886aeecc30" providerId="ADAL" clId="{5B72511D-C6AF-5E47-8D80-99DBFA900FB4}" dt="2024-02-29T02:22:39.541" v="4012" actId="478"/>
          <ac:cxnSpMkLst>
            <pc:docMk/>
            <pc:sldMk cId="984264950" sldId="2147477753"/>
            <ac:cxnSpMk id="97" creationId="{631A2ED3-8E57-FDEF-2B7C-953EFE1DB785}"/>
          </ac:cxnSpMkLst>
        </pc:cxnChg>
        <pc:cxnChg chg="mod">
          <ac:chgData name="Aaron Rutherford" userId="0fceecb4-16c9-47bd-a2f9-c8886aeecc30" providerId="ADAL" clId="{5B72511D-C6AF-5E47-8D80-99DBFA900FB4}" dt="2024-02-29T02:22:39.541" v="4012" actId="478"/>
          <ac:cxnSpMkLst>
            <pc:docMk/>
            <pc:sldMk cId="984264950" sldId="2147477753"/>
            <ac:cxnSpMk id="98" creationId="{C5C4F541-A93B-8680-F76A-DC3BC040FE2F}"/>
          </ac:cxnSpMkLst>
        </pc:cxnChg>
        <pc:cxnChg chg="mod">
          <ac:chgData name="Aaron Rutherford" userId="0fceecb4-16c9-47bd-a2f9-c8886aeecc30" providerId="ADAL" clId="{5B72511D-C6AF-5E47-8D80-99DBFA900FB4}" dt="2024-02-29T02:22:39.541" v="4012" actId="478"/>
          <ac:cxnSpMkLst>
            <pc:docMk/>
            <pc:sldMk cId="984264950" sldId="2147477753"/>
            <ac:cxnSpMk id="99" creationId="{BCE4D16C-82B9-8012-FF7E-42AB912ACC63}"/>
          </ac:cxnSpMkLst>
        </pc:cxnChg>
        <pc:cxnChg chg="mod">
          <ac:chgData name="Aaron Rutherford" userId="0fceecb4-16c9-47bd-a2f9-c8886aeecc30" providerId="ADAL" clId="{5B72511D-C6AF-5E47-8D80-99DBFA900FB4}" dt="2024-02-29T02:22:39.541" v="4012" actId="478"/>
          <ac:cxnSpMkLst>
            <pc:docMk/>
            <pc:sldMk cId="984264950" sldId="2147477753"/>
            <ac:cxnSpMk id="100" creationId="{CA3624C0-62A1-7A32-D6E9-4753502CD996}"/>
          </ac:cxnSpMkLst>
        </pc:cxnChg>
        <pc:cxnChg chg="mod">
          <ac:chgData name="Aaron Rutherford" userId="0fceecb4-16c9-47bd-a2f9-c8886aeecc30" providerId="ADAL" clId="{5B72511D-C6AF-5E47-8D80-99DBFA900FB4}" dt="2024-02-29T02:22:39.541" v="4012" actId="478"/>
          <ac:cxnSpMkLst>
            <pc:docMk/>
            <pc:sldMk cId="984264950" sldId="2147477753"/>
            <ac:cxnSpMk id="101" creationId="{0F578F37-FBA2-E371-FD08-8A0B2DA06EA9}"/>
          </ac:cxnSpMkLst>
        </pc:cxnChg>
      </pc:sldChg>
      <pc:sldChg chg="addSp delSp modSp new mod">
        <pc:chgData name="Aaron Rutherford" userId="0fceecb4-16c9-47bd-a2f9-c8886aeecc30" providerId="ADAL" clId="{5B72511D-C6AF-5E47-8D80-99DBFA900FB4}" dt="2024-02-29T07:18:25.038" v="6346" actId="1076"/>
        <pc:sldMkLst>
          <pc:docMk/>
          <pc:sldMk cId="3572720432" sldId="2147477753"/>
        </pc:sldMkLst>
        <pc:spChg chg="mod">
          <ac:chgData name="Aaron Rutherford" userId="0fceecb4-16c9-47bd-a2f9-c8886aeecc30" providerId="ADAL" clId="{5B72511D-C6AF-5E47-8D80-99DBFA900FB4}" dt="2024-02-29T02:24:56.852" v="4109" actId="115"/>
          <ac:spMkLst>
            <pc:docMk/>
            <pc:sldMk cId="3572720432" sldId="2147477753"/>
            <ac:spMk id="2" creationId="{A2405FE8-7838-5424-15BB-B5C5C6B30428}"/>
          </ac:spMkLst>
        </pc:spChg>
        <pc:spChg chg="del">
          <ac:chgData name="Aaron Rutherford" userId="0fceecb4-16c9-47bd-a2f9-c8886aeecc30" providerId="ADAL" clId="{5B72511D-C6AF-5E47-8D80-99DBFA900FB4}" dt="2024-02-29T02:23:50.314" v="4099" actId="478"/>
          <ac:spMkLst>
            <pc:docMk/>
            <pc:sldMk cId="3572720432" sldId="2147477753"/>
            <ac:spMk id="3" creationId="{B0708312-94A0-27A5-E10C-74DF4419565D}"/>
          </ac:spMkLst>
        </pc:spChg>
        <pc:spChg chg="add del mod">
          <ac:chgData name="Aaron Rutherford" userId="0fceecb4-16c9-47bd-a2f9-c8886aeecc30" providerId="ADAL" clId="{5B72511D-C6AF-5E47-8D80-99DBFA900FB4}" dt="2024-02-29T02:56:34.810" v="4135" actId="478"/>
          <ac:spMkLst>
            <pc:docMk/>
            <pc:sldMk cId="3572720432" sldId="2147477753"/>
            <ac:spMk id="7" creationId="{570BC523-EFCE-B3E7-94CB-88B8EBB369EF}"/>
          </ac:spMkLst>
        </pc:spChg>
        <pc:spChg chg="add mod">
          <ac:chgData name="Aaron Rutherford" userId="0fceecb4-16c9-47bd-a2f9-c8886aeecc30" providerId="ADAL" clId="{5B72511D-C6AF-5E47-8D80-99DBFA900FB4}" dt="2024-02-29T03:05:22.350" v="4358" actId="14100"/>
          <ac:spMkLst>
            <pc:docMk/>
            <pc:sldMk cId="3572720432" sldId="2147477753"/>
            <ac:spMk id="10" creationId="{C2D996A2-CDCC-7DDB-F6E0-C2B504AA5A82}"/>
          </ac:spMkLst>
        </pc:spChg>
        <pc:spChg chg="add mod">
          <ac:chgData name="Aaron Rutherford" userId="0fceecb4-16c9-47bd-a2f9-c8886aeecc30" providerId="ADAL" clId="{5B72511D-C6AF-5E47-8D80-99DBFA900FB4}" dt="2024-02-29T03:05:23.871" v="4359" actId="14100"/>
          <ac:spMkLst>
            <pc:docMk/>
            <pc:sldMk cId="3572720432" sldId="2147477753"/>
            <ac:spMk id="11" creationId="{AEEB60E0-625A-AA70-387A-0D049B8E55AC}"/>
          </ac:spMkLst>
        </pc:spChg>
        <pc:spChg chg="add mod">
          <ac:chgData name="Aaron Rutherford" userId="0fceecb4-16c9-47bd-a2f9-c8886aeecc30" providerId="ADAL" clId="{5B72511D-C6AF-5E47-8D80-99DBFA900FB4}" dt="2024-02-29T03:05:25.352" v="4360" actId="14100"/>
          <ac:spMkLst>
            <pc:docMk/>
            <pc:sldMk cId="3572720432" sldId="2147477753"/>
            <ac:spMk id="12" creationId="{56A54FE2-36B5-0825-B1AF-B8EB02ACF6BC}"/>
          </ac:spMkLst>
        </pc:spChg>
        <pc:spChg chg="add mod">
          <ac:chgData name="Aaron Rutherford" userId="0fceecb4-16c9-47bd-a2f9-c8886aeecc30" providerId="ADAL" clId="{5B72511D-C6AF-5E47-8D80-99DBFA900FB4}" dt="2024-02-29T07:18:05.108" v="6343" actId="1076"/>
          <ac:spMkLst>
            <pc:docMk/>
            <pc:sldMk cId="3572720432" sldId="2147477753"/>
            <ac:spMk id="13" creationId="{CF1BF3F0-7555-3593-43AB-B7729B6F5EDA}"/>
          </ac:spMkLst>
        </pc:spChg>
        <pc:picChg chg="add mod">
          <ac:chgData name="Aaron Rutherford" userId="0fceecb4-16c9-47bd-a2f9-c8886aeecc30" providerId="ADAL" clId="{5B72511D-C6AF-5E47-8D80-99DBFA900FB4}" dt="2024-02-29T07:18:25.038" v="6346" actId="1076"/>
          <ac:picMkLst>
            <pc:docMk/>
            <pc:sldMk cId="3572720432" sldId="2147477753"/>
            <ac:picMk id="6" creationId="{67884F52-8739-03E2-BFB8-387E315D1C80}"/>
          </ac:picMkLst>
        </pc:picChg>
        <pc:picChg chg="add mod">
          <ac:chgData name="Aaron Rutherford" userId="0fceecb4-16c9-47bd-a2f9-c8886aeecc30" providerId="ADAL" clId="{5B72511D-C6AF-5E47-8D80-99DBFA900FB4}" dt="2024-02-29T03:20:33.573" v="4522"/>
          <ac:picMkLst>
            <pc:docMk/>
            <pc:sldMk cId="3572720432" sldId="2147477753"/>
            <ac:picMk id="9" creationId="{C1D41A7F-8EC3-A91D-7D85-2321787433D3}"/>
          </ac:picMkLst>
        </pc:picChg>
      </pc:sldChg>
      <pc:sldChg chg="addSp delSp modSp add mod">
        <pc:chgData name="Aaron Rutherford" userId="0fceecb4-16c9-47bd-a2f9-c8886aeecc30" providerId="ADAL" clId="{5B72511D-C6AF-5E47-8D80-99DBFA900FB4}" dt="2024-02-29T17:06:13.852" v="9155" actId="20577"/>
        <pc:sldMkLst>
          <pc:docMk/>
          <pc:sldMk cId="1617263100" sldId="2147477754"/>
        </pc:sldMkLst>
        <pc:spChg chg="mod">
          <ac:chgData name="Aaron Rutherford" userId="0fceecb4-16c9-47bd-a2f9-c8886aeecc30" providerId="ADAL" clId="{5B72511D-C6AF-5E47-8D80-99DBFA900FB4}" dt="2024-02-29T17:06:13.852" v="9155" actId="20577"/>
          <ac:spMkLst>
            <pc:docMk/>
            <pc:sldMk cId="1617263100" sldId="2147477754"/>
            <ac:spMk id="2" creationId="{A2405FE8-7838-5424-15BB-B5C5C6B30428}"/>
          </ac:spMkLst>
        </pc:spChg>
        <pc:spChg chg="add mod">
          <ac:chgData name="Aaron Rutherford" userId="0fceecb4-16c9-47bd-a2f9-c8886aeecc30" providerId="ADAL" clId="{5B72511D-C6AF-5E47-8D80-99DBFA900FB4}" dt="2024-02-29T07:36:35.975" v="6688" actId="1076"/>
          <ac:spMkLst>
            <pc:docMk/>
            <pc:sldMk cId="1617263100" sldId="2147477754"/>
            <ac:spMk id="5" creationId="{70E0E587-47F4-4D8B-94F1-8D860D83C635}"/>
          </ac:spMkLst>
        </pc:spChg>
        <pc:picChg chg="add mod modCrop">
          <ac:chgData name="Aaron Rutherford" userId="0fceecb4-16c9-47bd-a2f9-c8886aeecc30" providerId="ADAL" clId="{5B72511D-C6AF-5E47-8D80-99DBFA900FB4}" dt="2024-02-29T07:36:35.975" v="6688" actId="1076"/>
          <ac:picMkLst>
            <pc:docMk/>
            <pc:sldMk cId="1617263100" sldId="2147477754"/>
            <ac:picMk id="3" creationId="{60C0BAA2-4BE3-DB2F-8C87-97F317618C6E}"/>
          </ac:picMkLst>
        </pc:picChg>
        <pc:picChg chg="del">
          <ac:chgData name="Aaron Rutherford" userId="0fceecb4-16c9-47bd-a2f9-c8886aeecc30" providerId="ADAL" clId="{5B72511D-C6AF-5E47-8D80-99DBFA900FB4}" dt="2024-02-29T03:06:19.615" v="4445" actId="478"/>
          <ac:picMkLst>
            <pc:docMk/>
            <pc:sldMk cId="1617263100" sldId="2147477754"/>
            <ac:picMk id="6" creationId="{67884F52-8739-03E2-BFB8-387E315D1C80}"/>
          </ac:picMkLst>
        </pc:picChg>
        <pc:picChg chg="del">
          <ac:chgData name="Aaron Rutherford" userId="0fceecb4-16c9-47bd-a2f9-c8886aeecc30" providerId="ADAL" clId="{5B72511D-C6AF-5E47-8D80-99DBFA900FB4}" dt="2024-02-29T03:06:19.615" v="4445" actId="478"/>
          <ac:picMkLst>
            <pc:docMk/>
            <pc:sldMk cId="1617263100" sldId="2147477754"/>
            <ac:picMk id="9" creationId="{C1D41A7F-8EC3-A91D-7D85-2321787433D3}"/>
          </ac:picMkLst>
        </pc:picChg>
        <pc:picChg chg="add mod">
          <ac:chgData name="Aaron Rutherford" userId="0fceecb4-16c9-47bd-a2f9-c8886aeecc30" providerId="ADAL" clId="{5B72511D-C6AF-5E47-8D80-99DBFA900FB4}" dt="2024-02-29T07:37:44.115" v="6698" actId="18131"/>
          <ac:picMkLst>
            <pc:docMk/>
            <pc:sldMk cId="1617263100" sldId="2147477754"/>
            <ac:picMk id="2050" creationId="{DAC0CFAE-19DF-6273-3FE1-AC401A401BC7}"/>
          </ac:picMkLst>
        </pc:picChg>
        <pc:picChg chg="add mod">
          <ac:chgData name="Aaron Rutherford" userId="0fceecb4-16c9-47bd-a2f9-c8886aeecc30" providerId="ADAL" clId="{5B72511D-C6AF-5E47-8D80-99DBFA900FB4}" dt="2024-02-29T07:36:35.975" v="6688" actId="1076"/>
          <ac:picMkLst>
            <pc:docMk/>
            <pc:sldMk cId="1617263100" sldId="2147477754"/>
            <ac:picMk id="2052" creationId="{E4A22736-44C5-D69D-9D5C-43151B1A10A7}"/>
          </ac:picMkLst>
        </pc:picChg>
      </pc:sldChg>
      <pc:sldChg chg="addSp delSp modSp add mod">
        <pc:chgData name="Aaron Rutherford" userId="0fceecb4-16c9-47bd-a2f9-c8886aeecc30" providerId="ADAL" clId="{5B72511D-C6AF-5E47-8D80-99DBFA900FB4}" dt="2024-02-29T17:06:40.355" v="9164" actId="20577"/>
        <pc:sldMkLst>
          <pc:docMk/>
          <pc:sldMk cId="1649743195" sldId="2147477755"/>
        </pc:sldMkLst>
        <pc:spChg chg="mod">
          <ac:chgData name="Aaron Rutherford" userId="0fceecb4-16c9-47bd-a2f9-c8886aeecc30" providerId="ADAL" clId="{5B72511D-C6AF-5E47-8D80-99DBFA900FB4}" dt="2024-02-29T17:06:40.355" v="9164" actId="20577"/>
          <ac:spMkLst>
            <pc:docMk/>
            <pc:sldMk cId="1649743195" sldId="2147477755"/>
            <ac:spMk id="2" creationId="{A2405FE8-7838-5424-15BB-B5C5C6B30428}"/>
          </ac:spMkLst>
        </pc:spChg>
        <pc:spChg chg="add mod">
          <ac:chgData name="Aaron Rutherford" userId="0fceecb4-16c9-47bd-a2f9-c8886aeecc30" providerId="ADAL" clId="{5B72511D-C6AF-5E47-8D80-99DBFA900FB4}" dt="2024-02-29T07:30:38.374" v="6619" actId="164"/>
          <ac:spMkLst>
            <pc:docMk/>
            <pc:sldMk cId="1649743195" sldId="2147477755"/>
            <ac:spMk id="3" creationId="{DE84D9F1-545B-99DE-537E-80742541EB98}"/>
          </ac:spMkLst>
        </pc:spChg>
        <pc:spChg chg="mod">
          <ac:chgData name="Aaron Rutherford" userId="0fceecb4-16c9-47bd-a2f9-c8886aeecc30" providerId="ADAL" clId="{5B72511D-C6AF-5E47-8D80-99DBFA900FB4}" dt="2024-02-29T07:28:49.485" v="6603" actId="1076"/>
          <ac:spMkLst>
            <pc:docMk/>
            <pc:sldMk cId="1649743195" sldId="2147477755"/>
            <ac:spMk id="5" creationId="{70E0E587-47F4-4D8B-94F1-8D860D83C635}"/>
          </ac:spMkLst>
        </pc:spChg>
        <pc:spChg chg="add mod">
          <ac:chgData name="Aaron Rutherford" userId="0fceecb4-16c9-47bd-a2f9-c8886aeecc30" providerId="ADAL" clId="{5B72511D-C6AF-5E47-8D80-99DBFA900FB4}" dt="2024-02-29T03:26:27.486" v="4681" actId="20577"/>
          <ac:spMkLst>
            <pc:docMk/>
            <pc:sldMk cId="1649743195" sldId="2147477755"/>
            <ac:spMk id="6" creationId="{A7F33379-7CE1-D26F-07EC-608FCDF56C18}"/>
          </ac:spMkLst>
        </pc:spChg>
        <pc:spChg chg="add del mod">
          <ac:chgData name="Aaron Rutherford" userId="0fceecb4-16c9-47bd-a2f9-c8886aeecc30" providerId="ADAL" clId="{5B72511D-C6AF-5E47-8D80-99DBFA900FB4}" dt="2024-02-29T07:20:22.658" v="6362" actId="478"/>
          <ac:spMkLst>
            <pc:docMk/>
            <pc:sldMk cId="1649743195" sldId="2147477755"/>
            <ac:spMk id="8" creationId="{924539C9-06FB-626A-4E60-780F675896C3}"/>
          </ac:spMkLst>
        </pc:spChg>
        <pc:spChg chg="add mod">
          <ac:chgData name="Aaron Rutherford" userId="0fceecb4-16c9-47bd-a2f9-c8886aeecc30" providerId="ADAL" clId="{5B72511D-C6AF-5E47-8D80-99DBFA900FB4}" dt="2024-02-29T07:30:38.374" v="6619" actId="164"/>
          <ac:spMkLst>
            <pc:docMk/>
            <pc:sldMk cId="1649743195" sldId="2147477755"/>
            <ac:spMk id="9" creationId="{E72A58DC-BC30-FE04-AE68-1D66D86BF0B3}"/>
          </ac:spMkLst>
        </pc:spChg>
        <pc:spChg chg="add mod">
          <ac:chgData name="Aaron Rutherford" userId="0fceecb4-16c9-47bd-a2f9-c8886aeecc30" providerId="ADAL" clId="{5B72511D-C6AF-5E47-8D80-99DBFA900FB4}" dt="2024-02-29T07:31:11.050" v="6626" actId="693"/>
          <ac:spMkLst>
            <pc:docMk/>
            <pc:sldMk cId="1649743195" sldId="2147477755"/>
            <ac:spMk id="10" creationId="{78B84205-A36F-5A94-0B77-94F8B9E015FA}"/>
          </ac:spMkLst>
        </pc:spChg>
        <pc:spChg chg="add mod">
          <ac:chgData name="Aaron Rutherford" userId="0fceecb4-16c9-47bd-a2f9-c8886aeecc30" providerId="ADAL" clId="{5B72511D-C6AF-5E47-8D80-99DBFA900FB4}" dt="2024-02-29T07:31:25.311" v="6629" actId="404"/>
          <ac:spMkLst>
            <pc:docMk/>
            <pc:sldMk cId="1649743195" sldId="2147477755"/>
            <ac:spMk id="11" creationId="{C81156EB-F337-8817-F4A6-559FDC45F9CC}"/>
          </ac:spMkLst>
        </pc:spChg>
        <pc:spChg chg="add mod">
          <ac:chgData name="Aaron Rutherford" userId="0fceecb4-16c9-47bd-a2f9-c8886aeecc30" providerId="ADAL" clId="{5B72511D-C6AF-5E47-8D80-99DBFA900FB4}" dt="2024-02-29T07:33:13.750" v="6651" actId="1038"/>
          <ac:spMkLst>
            <pc:docMk/>
            <pc:sldMk cId="1649743195" sldId="2147477755"/>
            <ac:spMk id="12" creationId="{A35213CA-3F7A-4633-A265-491F2F8B61A4}"/>
          </ac:spMkLst>
        </pc:spChg>
        <pc:spChg chg="add mod">
          <ac:chgData name="Aaron Rutherford" userId="0fceecb4-16c9-47bd-a2f9-c8886aeecc30" providerId="ADAL" clId="{5B72511D-C6AF-5E47-8D80-99DBFA900FB4}" dt="2024-02-29T07:32:51.512" v="6644" actId="404"/>
          <ac:spMkLst>
            <pc:docMk/>
            <pc:sldMk cId="1649743195" sldId="2147477755"/>
            <ac:spMk id="13" creationId="{787DE4AC-48D6-39D9-0FD4-D3BAFAFB2F28}"/>
          </ac:spMkLst>
        </pc:spChg>
        <pc:spChg chg="add del mod">
          <ac:chgData name="Aaron Rutherford" userId="0fceecb4-16c9-47bd-a2f9-c8886aeecc30" providerId="ADAL" clId="{5B72511D-C6AF-5E47-8D80-99DBFA900FB4}" dt="2024-02-29T07:27:02.553" v="6536" actId="478"/>
          <ac:spMkLst>
            <pc:docMk/>
            <pc:sldMk cId="1649743195" sldId="2147477755"/>
            <ac:spMk id="14" creationId="{8D13C21D-5453-4489-B2C9-F9765BFAFDDB}"/>
          </ac:spMkLst>
        </pc:spChg>
        <pc:spChg chg="add mod">
          <ac:chgData name="Aaron Rutherford" userId="0fceecb4-16c9-47bd-a2f9-c8886aeecc30" providerId="ADAL" clId="{5B72511D-C6AF-5E47-8D80-99DBFA900FB4}" dt="2024-02-29T07:33:21.302" v="6652" actId="207"/>
          <ac:spMkLst>
            <pc:docMk/>
            <pc:sldMk cId="1649743195" sldId="2147477755"/>
            <ac:spMk id="15" creationId="{4BA78BEC-8F24-0F56-17A8-F59A637CF41A}"/>
          </ac:spMkLst>
        </pc:spChg>
        <pc:spChg chg="add mod">
          <ac:chgData name="Aaron Rutherford" userId="0fceecb4-16c9-47bd-a2f9-c8886aeecc30" providerId="ADAL" clId="{5B72511D-C6AF-5E47-8D80-99DBFA900FB4}" dt="2024-02-29T07:32:25.377" v="6640" actId="1582"/>
          <ac:spMkLst>
            <pc:docMk/>
            <pc:sldMk cId="1649743195" sldId="2147477755"/>
            <ac:spMk id="16" creationId="{EE3D9C5D-A02B-40BD-889D-147F4DCD310A}"/>
          </ac:spMkLst>
        </pc:spChg>
        <pc:grpChg chg="add mod">
          <ac:chgData name="Aaron Rutherford" userId="0fceecb4-16c9-47bd-a2f9-c8886aeecc30" providerId="ADAL" clId="{5B72511D-C6AF-5E47-8D80-99DBFA900FB4}" dt="2024-02-29T07:30:49.241" v="6621" actId="1076"/>
          <ac:grpSpMkLst>
            <pc:docMk/>
            <pc:sldMk cId="1649743195" sldId="2147477755"/>
            <ac:grpSpMk id="17" creationId="{7944DAD9-8351-EC90-B09F-EFDA25F4847B}"/>
          </ac:grpSpMkLst>
        </pc:grpChg>
        <pc:picChg chg="del">
          <ac:chgData name="Aaron Rutherford" userId="0fceecb4-16c9-47bd-a2f9-c8886aeecc30" providerId="ADAL" clId="{5B72511D-C6AF-5E47-8D80-99DBFA900FB4}" dt="2024-02-29T03:23:17.997" v="4594" actId="478"/>
          <ac:picMkLst>
            <pc:docMk/>
            <pc:sldMk cId="1649743195" sldId="2147477755"/>
            <ac:picMk id="3" creationId="{60C0BAA2-4BE3-DB2F-8C87-97F317618C6E}"/>
          </ac:picMkLst>
        </pc:picChg>
        <pc:picChg chg="add del mod">
          <ac:chgData name="Aaron Rutherford" userId="0fceecb4-16c9-47bd-a2f9-c8886aeecc30" providerId="ADAL" clId="{5B72511D-C6AF-5E47-8D80-99DBFA900FB4}" dt="2024-02-29T07:30:21.775" v="6617" actId="478"/>
          <ac:picMkLst>
            <pc:docMk/>
            <pc:sldMk cId="1649743195" sldId="2147477755"/>
            <ac:picMk id="7" creationId="{47B85713-9B2F-78E8-FE13-1E81A6ECD3EF}"/>
          </ac:picMkLst>
        </pc:picChg>
        <pc:picChg chg="del">
          <ac:chgData name="Aaron Rutherford" userId="0fceecb4-16c9-47bd-a2f9-c8886aeecc30" providerId="ADAL" clId="{5B72511D-C6AF-5E47-8D80-99DBFA900FB4}" dt="2024-02-29T03:23:17.997" v="4594" actId="478"/>
          <ac:picMkLst>
            <pc:docMk/>
            <pc:sldMk cId="1649743195" sldId="2147477755"/>
            <ac:picMk id="2050" creationId="{DAC0CFAE-19DF-6273-3FE1-AC401A401BC7}"/>
          </ac:picMkLst>
        </pc:picChg>
        <pc:picChg chg="del">
          <ac:chgData name="Aaron Rutherford" userId="0fceecb4-16c9-47bd-a2f9-c8886aeecc30" providerId="ADAL" clId="{5B72511D-C6AF-5E47-8D80-99DBFA900FB4}" dt="2024-02-29T03:23:17.997" v="4594" actId="478"/>
          <ac:picMkLst>
            <pc:docMk/>
            <pc:sldMk cId="1649743195" sldId="2147477755"/>
            <ac:picMk id="2052" creationId="{E4A22736-44C5-D69D-9D5C-43151B1A10A7}"/>
          </ac:picMkLst>
        </pc:picChg>
      </pc:sldChg>
      <pc:sldChg chg="addSp delSp modSp add mod">
        <pc:chgData name="Aaron Rutherford" userId="0fceecb4-16c9-47bd-a2f9-c8886aeecc30" providerId="ADAL" clId="{5B72511D-C6AF-5E47-8D80-99DBFA900FB4}" dt="2024-02-29T07:40:53.319" v="7127" actId="1076"/>
        <pc:sldMkLst>
          <pc:docMk/>
          <pc:sldMk cId="3275744769" sldId="2147477756"/>
        </pc:sldMkLst>
        <pc:spChg chg="mod">
          <ac:chgData name="Aaron Rutherford" userId="0fceecb4-16c9-47bd-a2f9-c8886aeecc30" providerId="ADAL" clId="{5B72511D-C6AF-5E47-8D80-99DBFA900FB4}" dt="2024-02-29T03:26:55.920" v="4713" actId="20577"/>
          <ac:spMkLst>
            <pc:docMk/>
            <pc:sldMk cId="3275744769" sldId="2147477756"/>
            <ac:spMk id="2" creationId="{A2405FE8-7838-5424-15BB-B5C5C6B30428}"/>
          </ac:spMkLst>
        </pc:spChg>
        <pc:spChg chg="add mod">
          <ac:chgData name="Aaron Rutherford" userId="0fceecb4-16c9-47bd-a2f9-c8886aeecc30" providerId="ADAL" clId="{5B72511D-C6AF-5E47-8D80-99DBFA900FB4}" dt="2024-02-29T07:40:53.319" v="7127" actId="1076"/>
          <ac:spMkLst>
            <pc:docMk/>
            <pc:sldMk cId="3275744769" sldId="2147477756"/>
            <ac:spMk id="3" creationId="{92190F78-3272-D8F3-026F-1249C98CFB73}"/>
          </ac:spMkLst>
        </pc:spChg>
        <pc:spChg chg="del">
          <ac:chgData name="Aaron Rutherford" userId="0fceecb4-16c9-47bd-a2f9-c8886aeecc30" providerId="ADAL" clId="{5B72511D-C6AF-5E47-8D80-99DBFA900FB4}" dt="2024-02-29T03:26:47.979" v="4685" actId="478"/>
          <ac:spMkLst>
            <pc:docMk/>
            <pc:sldMk cId="3275744769" sldId="2147477756"/>
            <ac:spMk id="5" creationId="{70E0E587-47F4-4D8B-94F1-8D860D83C635}"/>
          </ac:spMkLst>
        </pc:spChg>
        <pc:spChg chg="del">
          <ac:chgData name="Aaron Rutherford" userId="0fceecb4-16c9-47bd-a2f9-c8886aeecc30" providerId="ADAL" clId="{5B72511D-C6AF-5E47-8D80-99DBFA900FB4}" dt="2024-02-29T03:27:11.743" v="4716" actId="478"/>
          <ac:spMkLst>
            <pc:docMk/>
            <pc:sldMk cId="3275744769" sldId="2147477756"/>
            <ac:spMk id="6" creationId="{A7F33379-7CE1-D26F-07EC-608FCDF56C18}"/>
          </ac:spMkLst>
        </pc:spChg>
        <pc:spChg chg="add mod">
          <ac:chgData name="Aaron Rutherford" userId="0fceecb4-16c9-47bd-a2f9-c8886aeecc30" providerId="ADAL" clId="{5B72511D-C6AF-5E47-8D80-99DBFA900FB4}" dt="2024-02-29T07:40:53.319" v="7127" actId="1076"/>
          <ac:spMkLst>
            <pc:docMk/>
            <pc:sldMk cId="3275744769" sldId="2147477756"/>
            <ac:spMk id="8" creationId="{08D7B233-D19C-AC6F-EEFC-EAA8E165FD02}"/>
          </ac:spMkLst>
        </pc:spChg>
        <pc:spChg chg="add mod">
          <ac:chgData name="Aaron Rutherford" userId="0fceecb4-16c9-47bd-a2f9-c8886aeecc30" providerId="ADAL" clId="{5B72511D-C6AF-5E47-8D80-99DBFA900FB4}" dt="2024-02-29T07:40:53.319" v="7127" actId="1076"/>
          <ac:spMkLst>
            <pc:docMk/>
            <pc:sldMk cId="3275744769" sldId="2147477756"/>
            <ac:spMk id="9" creationId="{617E938E-9E3E-E9A6-0C48-270C01BEE5F7}"/>
          </ac:spMkLst>
        </pc:spChg>
        <pc:spChg chg="add mod">
          <ac:chgData name="Aaron Rutherford" userId="0fceecb4-16c9-47bd-a2f9-c8886aeecc30" providerId="ADAL" clId="{5B72511D-C6AF-5E47-8D80-99DBFA900FB4}" dt="2024-02-29T07:40:53.319" v="7127" actId="1076"/>
          <ac:spMkLst>
            <pc:docMk/>
            <pc:sldMk cId="3275744769" sldId="2147477756"/>
            <ac:spMk id="10" creationId="{16BBBC64-6642-177C-C504-F7A1B088A976}"/>
          </ac:spMkLst>
        </pc:spChg>
        <pc:spChg chg="add mod">
          <ac:chgData name="Aaron Rutherford" userId="0fceecb4-16c9-47bd-a2f9-c8886aeecc30" providerId="ADAL" clId="{5B72511D-C6AF-5E47-8D80-99DBFA900FB4}" dt="2024-02-29T07:40:53.319" v="7127" actId="1076"/>
          <ac:spMkLst>
            <pc:docMk/>
            <pc:sldMk cId="3275744769" sldId="2147477756"/>
            <ac:spMk id="11" creationId="{4F6C849D-D809-D88C-2EF8-29249071EA46}"/>
          </ac:spMkLst>
        </pc:spChg>
        <pc:spChg chg="add mod">
          <ac:chgData name="Aaron Rutherford" userId="0fceecb4-16c9-47bd-a2f9-c8886aeecc30" providerId="ADAL" clId="{5B72511D-C6AF-5E47-8D80-99DBFA900FB4}" dt="2024-02-29T07:40:53.319" v="7127" actId="1076"/>
          <ac:spMkLst>
            <pc:docMk/>
            <pc:sldMk cId="3275744769" sldId="2147477756"/>
            <ac:spMk id="12" creationId="{9904A118-E14C-3D1C-E3AC-DF857786E8E1}"/>
          </ac:spMkLst>
        </pc:spChg>
        <pc:spChg chg="add mod">
          <ac:chgData name="Aaron Rutherford" userId="0fceecb4-16c9-47bd-a2f9-c8886aeecc30" providerId="ADAL" clId="{5B72511D-C6AF-5E47-8D80-99DBFA900FB4}" dt="2024-02-29T03:28:59.619" v="4733" actId="1076"/>
          <ac:spMkLst>
            <pc:docMk/>
            <pc:sldMk cId="3275744769" sldId="2147477756"/>
            <ac:spMk id="19" creationId="{F16D336F-0F3B-680B-A24E-4FE763831438}"/>
          </ac:spMkLst>
        </pc:spChg>
        <pc:picChg chg="del">
          <ac:chgData name="Aaron Rutherford" userId="0fceecb4-16c9-47bd-a2f9-c8886aeecc30" providerId="ADAL" clId="{5B72511D-C6AF-5E47-8D80-99DBFA900FB4}" dt="2024-02-29T03:26:47.979" v="4685" actId="478"/>
          <ac:picMkLst>
            <pc:docMk/>
            <pc:sldMk cId="3275744769" sldId="2147477756"/>
            <ac:picMk id="7" creationId="{47B85713-9B2F-78E8-FE13-1E81A6ECD3EF}"/>
          </ac:picMkLst>
        </pc:picChg>
        <pc:picChg chg="add mod">
          <ac:chgData name="Aaron Rutherford" userId="0fceecb4-16c9-47bd-a2f9-c8886aeecc30" providerId="ADAL" clId="{5B72511D-C6AF-5E47-8D80-99DBFA900FB4}" dt="2024-02-29T07:40:53.319" v="7127" actId="1076"/>
          <ac:picMkLst>
            <pc:docMk/>
            <pc:sldMk cId="3275744769" sldId="2147477756"/>
            <ac:picMk id="13" creationId="{8091C4E9-9BF6-B43F-0CDE-31A2066095A0}"/>
          </ac:picMkLst>
        </pc:picChg>
        <pc:picChg chg="add mod">
          <ac:chgData name="Aaron Rutherford" userId="0fceecb4-16c9-47bd-a2f9-c8886aeecc30" providerId="ADAL" clId="{5B72511D-C6AF-5E47-8D80-99DBFA900FB4}" dt="2024-02-29T07:40:53.319" v="7127" actId="1076"/>
          <ac:picMkLst>
            <pc:docMk/>
            <pc:sldMk cId="3275744769" sldId="2147477756"/>
            <ac:picMk id="14" creationId="{D082A760-446B-96D8-F91C-49D0387BCC67}"/>
          </ac:picMkLst>
        </pc:picChg>
        <pc:picChg chg="add mod">
          <ac:chgData name="Aaron Rutherford" userId="0fceecb4-16c9-47bd-a2f9-c8886aeecc30" providerId="ADAL" clId="{5B72511D-C6AF-5E47-8D80-99DBFA900FB4}" dt="2024-02-29T07:40:53.319" v="7127" actId="1076"/>
          <ac:picMkLst>
            <pc:docMk/>
            <pc:sldMk cId="3275744769" sldId="2147477756"/>
            <ac:picMk id="15" creationId="{F682D577-095F-026F-FCC2-0AE13748471C}"/>
          </ac:picMkLst>
        </pc:picChg>
        <pc:picChg chg="add mod">
          <ac:chgData name="Aaron Rutherford" userId="0fceecb4-16c9-47bd-a2f9-c8886aeecc30" providerId="ADAL" clId="{5B72511D-C6AF-5E47-8D80-99DBFA900FB4}" dt="2024-02-29T07:40:53.319" v="7127" actId="1076"/>
          <ac:picMkLst>
            <pc:docMk/>
            <pc:sldMk cId="3275744769" sldId="2147477756"/>
            <ac:picMk id="16" creationId="{084F72AE-0E9C-CBF7-97ED-6B225A85DDA3}"/>
          </ac:picMkLst>
        </pc:picChg>
        <pc:picChg chg="add mod">
          <ac:chgData name="Aaron Rutherford" userId="0fceecb4-16c9-47bd-a2f9-c8886aeecc30" providerId="ADAL" clId="{5B72511D-C6AF-5E47-8D80-99DBFA900FB4}" dt="2024-02-29T07:40:53.319" v="7127" actId="1076"/>
          <ac:picMkLst>
            <pc:docMk/>
            <pc:sldMk cId="3275744769" sldId="2147477756"/>
            <ac:picMk id="17" creationId="{269E7829-EB04-790F-F8D0-D8BC74311661}"/>
          </ac:picMkLst>
        </pc:picChg>
        <pc:picChg chg="add mod">
          <ac:chgData name="Aaron Rutherford" userId="0fceecb4-16c9-47bd-a2f9-c8886aeecc30" providerId="ADAL" clId="{5B72511D-C6AF-5E47-8D80-99DBFA900FB4}" dt="2024-02-29T07:40:53.319" v="7127" actId="1076"/>
          <ac:picMkLst>
            <pc:docMk/>
            <pc:sldMk cId="3275744769" sldId="2147477756"/>
            <ac:picMk id="18" creationId="{1A2F3E7A-590E-42C4-D4E0-55D17B8198C2}"/>
          </ac:picMkLst>
        </pc:picChg>
      </pc:sldChg>
      <pc:sldChg chg="addSp delSp modSp add mod">
        <pc:chgData name="Aaron Rutherford" userId="0fceecb4-16c9-47bd-a2f9-c8886aeecc30" providerId="ADAL" clId="{5B72511D-C6AF-5E47-8D80-99DBFA900FB4}" dt="2024-02-29T10:03:56.301" v="9072" actId="14100"/>
        <pc:sldMkLst>
          <pc:docMk/>
          <pc:sldMk cId="3632115479" sldId="2147477757"/>
        </pc:sldMkLst>
        <pc:spChg chg="mod">
          <ac:chgData name="Aaron Rutherford" userId="0fceecb4-16c9-47bd-a2f9-c8886aeecc30" providerId="ADAL" clId="{5B72511D-C6AF-5E47-8D80-99DBFA900FB4}" dt="2024-02-29T06:22:19.336" v="6210" actId="14100"/>
          <ac:spMkLst>
            <pc:docMk/>
            <pc:sldMk cId="3632115479" sldId="2147477757"/>
            <ac:spMk id="2" creationId="{A2405FE8-7838-5424-15BB-B5C5C6B30428}"/>
          </ac:spMkLst>
        </pc:spChg>
        <pc:spChg chg="del">
          <ac:chgData name="Aaron Rutherford" userId="0fceecb4-16c9-47bd-a2f9-c8886aeecc30" providerId="ADAL" clId="{5B72511D-C6AF-5E47-8D80-99DBFA900FB4}" dt="2024-02-29T03:29:23.614" v="4739" actId="478"/>
          <ac:spMkLst>
            <pc:docMk/>
            <pc:sldMk cId="3632115479" sldId="2147477757"/>
            <ac:spMk id="5" creationId="{70E0E587-47F4-4D8B-94F1-8D860D83C635}"/>
          </ac:spMkLst>
        </pc:spChg>
        <pc:spChg chg="mod">
          <ac:chgData name="Aaron Rutherford" userId="0fceecb4-16c9-47bd-a2f9-c8886aeecc30" providerId="ADAL" clId="{5B72511D-C6AF-5E47-8D80-99DBFA900FB4}" dt="2024-02-29T06:26:05.741" v="6312" actId="14100"/>
          <ac:spMkLst>
            <pc:docMk/>
            <pc:sldMk cId="3632115479" sldId="2147477757"/>
            <ac:spMk id="6" creationId="{A7F33379-7CE1-D26F-07EC-608FCDF56C18}"/>
          </ac:spMkLst>
        </pc:spChg>
        <pc:picChg chg="add del mod">
          <ac:chgData name="Aaron Rutherford" userId="0fceecb4-16c9-47bd-a2f9-c8886aeecc30" providerId="ADAL" clId="{5B72511D-C6AF-5E47-8D80-99DBFA900FB4}" dt="2024-02-29T10:02:20.876" v="9059" actId="478"/>
          <ac:picMkLst>
            <pc:docMk/>
            <pc:sldMk cId="3632115479" sldId="2147477757"/>
            <ac:picMk id="3" creationId="{AE5C0F38-45B6-2932-F4A6-ED0D67140B8F}"/>
          </ac:picMkLst>
        </pc:picChg>
        <pc:picChg chg="del">
          <ac:chgData name="Aaron Rutherford" userId="0fceecb4-16c9-47bd-a2f9-c8886aeecc30" providerId="ADAL" clId="{5B72511D-C6AF-5E47-8D80-99DBFA900FB4}" dt="2024-02-29T03:29:22.776" v="4738" actId="478"/>
          <ac:picMkLst>
            <pc:docMk/>
            <pc:sldMk cId="3632115479" sldId="2147477757"/>
            <ac:picMk id="7" creationId="{47B85713-9B2F-78E8-FE13-1E81A6ECD3EF}"/>
          </ac:picMkLst>
        </pc:picChg>
        <pc:picChg chg="add mod modCrop">
          <ac:chgData name="Aaron Rutherford" userId="0fceecb4-16c9-47bd-a2f9-c8886aeecc30" providerId="ADAL" clId="{5B72511D-C6AF-5E47-8D80-99DBFA900FB4}" dt="2024-02-29T10:03:56.301" v="9072" actId="14100"/>
          <ac:picMkLst>
            <pc:docMk/>
            <pc:sldMk cId="3632115479" sldId="2147477757"/>
            <ac:picMk id="7" creationId="{F35D6631-77AC-16CB-4370-55F71687B5ED}"/>
          </ac:picMkLst>
        </pc:picChg>
      </pc:sldChg>
      <pc:sldChg chg="addSp modSp add mod">
        <pc:chgData name="Aaron Rutherford" userId="0fceecb4-16c9-47bd-a2f9-c8886aeecc30" providerId="ADAL" clId="{5B72511D-C6AF-5E47-8D80-99DBFA900FB4}" dt="2024-02-29T08:41:11.210" v="8311" actId="14100"/>
        <pc:sldMkLst>
          <pc:docMk/>
          <pc:sldMk cId="1592650553" sldId="2147477758"/>
        </pc:sldMkLst>
        <pc:spChg chg="mod">
          <ac:chgData name="Aaron Rutherford" userId="0fceecb4-16c9-47bd-a2f9-c8886aeecc30" providerId="ADAL" clId="{5B72511D-C6AF-5E47-8D80-99DBFA900FB4}" dt="2024-02-29T06:25:00.472" v="6259" actId="20577"/>
          <ac:spMkLst>
            <pc:docMk/>
            <pc:sldMk cId="1592650553" sldId="2147477758"/>
            <ac:spMk id="2" creationId="{A2405FE8-7838-5424-15BB-B5C5C6B30428}"/>
          </ac:spMkLst>
        </pc:spChg>
        <pc:spChg chg="add mod">
          <ac:chgData name="Aaron Rutherford" userId="0fceecb4-16c9-47bd-a2f9-c8886aeecc30" providerId="ADAL" clId="{5B72511D-C6AF-5E47-8D80-99DBFA900FB4}" dt="2024-02-29T08:41:11.210" v="8311" actId="14100"/>
          <ac:spMkLst>
            <pc:docMk/>
            <pc:sldMk cId="1592650553" sldId="2147477758"/>
            <ac:spMk id="3" creationId="{02638F23-158D-3676-7EDC-96B919C06474}"/>
          </ac:spMkLst>
        </pc:spChg>
        <pc:spChg chg="mod">
          <ac:chgData name="Aaron Rutherford" userId="0fceecb4-16c9-47bd-a2f9-c8886aeecc30" providerId="ADAL" clId="{5B72511D-C6AF-5E47-8D80-99DBFA900FB4}" dt="2024-02-29T08:40:56.091" v="8309" actId="255"/>
          <ac:spMkLst>
            <pc:docMk/>
            <pc:sldMk cId="1592650553" sldId="2147477758"/>
            <ac:spMk id="6" creationId="{A7F33379-7CE1-D26F-07EC-608FCDF56C18}"/>
          </ac:spMkLst>
        </pc:spChg>
        <pc:spChg chg="mod">
          <ac:chgData name="Aaron Rutherford" userId="0fceecb4-16c9-47bd-a2f9-c8886aeecc30" providerId="ADAL" clId="{5B72511D-C6AF-5E47-8D80-99DBFA900FB4}" dt="2024-02-29T07:41:09.081" v="7128"/>
          <ac:spMkLst>
            <pc:docMk/>
            <pc:sldMk cId="1592650553" sldId="2147477758"/>
            <ac:spMk id="8" creationId="{4BC76C4E-8BBE-D29B-AFC5-2E42703B3D00}"/>
          </ac:spMkLst>
        </pc:spChg>
        <pc:grpChg chg="add mod">
          <ac:chgData name="Aaron Rutherford" userId="0fceecb4-16c9-47bd-a2f9-c8886aeecc30" providerId="ADAL" clId="{5B72511D-C6AF-5E47-8D80-99DBFA900FB4}" dt="2024-02-29T07:41:15.944" v="7130" actId="14100"/>
          <ac:grpSpMkLst>
            <pc:docMk/>
            <pc:sldMk cId="1592650553" sldId="2147477758"/>
            <ac:grpSpMk id="5" creationId="{A7CFC0FA-655F-5B2C-1B29-90A09CF808B8}"/>
          </ac:grpSpMkLst>
        </pc:grpChg>
        <pc:picChg chg="mod">
          <ac:chgData name="Aaron Rutherford" userId="0fceecb4-16c9-47bd-a2f9-c8886aeecc30" providerId="ADAL" clId="{5B72511D-C6AF-5E47-8D80-99DBFA900FB4}" dt="2024-02-29T07:41:09.081" v="7128"/>
          <ac:picMkLst>
            <pc:docMk/>
            <pc:sldMk cId="1592650553" sldId="2147477758"/>
            <ac:picMk id="7" creationId="{23DAEC01-348F-3943-5C3F-25F215F98CE0}"/>
          </ac:picMkLst>
        </pc:picChg>
        <pc:picChg chg="add mod">
          <ac:chgData name="Aaron Rutherford" userId="0fceecb4-16c9-47bd-a2f9-c8886aeecc30" providerId="ADAL" clId="{5B72511D-C6AF-5E47-8D80-99DBFA900FB4}" dt="2024-02-29T08:37:52.008" v="8283" actId="1076"/>
          <ac:picMkLst>
            <pc:docMk/>
            <pc:sldMk cId="1592650553" sldId="2147477758"/>
            <ac:picMk id="9" creationId="{A31908BE-B345-4046-32FE-3F01CDADBDC0}"/>
          </ac:picMkLst>
        </pc:picChg>
      </pc:sldChg>
      <pc:sldChg chg="addSp delSp modSp add mod">
        <pc:chgData name="Aaron Rutherford" userId="0fceecb4-16c9-47bd-a2f9-c8886aeecc30" providerId="ADAL" clId="{5B72511D-C6AF-5E47-8D80-99DBFA900FB4}" dt="2024-02-29T08:40:21.662" v="8303" actId="14100"/>
        <pc:sldMkLst>
          <pc:docMk/>
          <pc:sldMk cId="550535598" sldId="2147477759"/>
        </pc:sldMkLst>
        <pc:spChg chg="mod">
          <ac:chgData name="Aaron Rutherford" userId="0fceecb4-16c9-47bd-a2f9-c8886aeecc30" providerId="ADAL" clId="{5B72511D-C6AF-5E47-8D80-99DBFA900FB4}" dt="2024-02-29T07:43:03.088" v="7188" actId="20577"/>
          <ac:spMkLst>
            <pc:docMk/>
            <pc:sldMk cId="550535598" sldId="2147477759"/>
            <ac:spMk id="2" creationId="{A2405FE8-7838-5424-15BB-B5C5C6B30428}"/>
          </ac:spMkLst>
        </pc:spChg>
        <pc:spChg chg="add del mod">
          <ac:chgData name="Aaron Rutherford" userId="0fceecb4-16c9-47bd-a2f9-c8886aeecc30" providerId="ADAL" clId="{5B72511D-C6AF-5E47-8D80-99DBFA900FB4}" dt="2024-02-29T08:39:04.090" v="8295" actId="478"/>
          <ac:spMkLst>
            <pc:docMk/>
            <pc:sldMk cId="550535598" sldId="2147477759"/>
            <ac:spMk id="5" creationId="{3BC6CC26-D255-6ECF-44D0-D144B30DD814}"/>
          </ac:spMkLst>
        </pc:spChg>
        <pc:spChg chg="mod">
          <ac:chgData name="Aaron Rutherford" userId="0fceecb4-16c9-47bd-a2f9-c8886aeecc30" providerId="ADAL" clId="{5B72511D-C6AF-5E47-8D80-99DBFA900FB4}" dt="2024-02-29T08:40:21.662" v="8303" actId="14100"/>
          <ac:spMkLst>
            <pc:docMk/>
            <pc:sldMk cId="550535598" sldId="2147477759"/>
            <ac:spMk id="6" creationId="{A7F33379-7CE1-D26F-07EC-608FCDF56C18}"/>
          </ac:spMkLst>
        </pc:spChg>
        <pc:spChg chg="add mod">
          <ac:chgData name="Aaron Rutherford" userId="0fceecb4-16c9-47bd-a2f9-c8886aeecc30" providerId="ADAL" clId="{5B72511D-C6AF-5E47-8D80-99DBFA900FB4}" dt="2024-02-29T08:39:07.564" v="8297" actId="167"/>
          <ac:spMkLst>
            <pc:docMk/>
            <pc:sldMk cId="550535598" sldId="2147477759"/>
            <ac:spMk id="7" creationId="{9E573EDA-7B85-571E-CDE9-E192A1940986}"/>
          </ac:spMkLst>
        </pc:spChg>
        <pc:picChg chg="add mod">
          <ac:chgData name="Aaron Rutherford" userId="0fceecb4-16c9-47bd-a2f9-c8886aeecc30" providerId="ADAL" clId="{5B72511D-C6AF-5E47-8D80-99DBFA900FB4}" dt="2024-02-29T08:39:10.757" v="8298" actId="1076"/>
          <ac:picMkLst>
            <pc:docMk/>
            <pc:sldMk cId="550535598" sldId="2147477759"/>
            <ac:picMk id="3" creationId="{A15C99BB-9628-C82C-51B7-625352F12F8C}"/>
          </ac:picMkLst>
        </pc:picChg>
      </pc:sldChg>
      <pc:sldChg chg="addSp modSp add mod">
        <pc:chgData name="Aaron Rutherford" userId="0fceecb4-16c9-47bd-a2f9-c8886aeecc30" providerId="ADAL" clId="{5B72511D-C6AF-5E47-8D80-99DBFA900FB4}" dt="2024-02-29T04:25:11.290" v="6167" actId="14100"/>
        <pc:sldMkLst>
          <pc:docMk/>
          <pc:sldMk cId="1317388388" sldId="2147477760"/>
        </pc:sldMkLst>
        <pc:spChg chg="add mod">
          <ac:chgData name="Aaron Rutherford" userId="0fceecb4-16c9-47bd-a2f9-c8886aeecc30" providerId="ADAL" clId="{5B72511D-C6AF-5E47-8D80-99DBFA900FB4}" dt="2024-02-29T03:36:49.716" v="4890" actId="1076"/>
          <ac:spMkLst>
            <pc:docMk/>
            <pc:sldMk cId="1317388388" sldId="2147477760"/>
            <ac:spMk id="2" creationId="{36551C93-4C36-C6A5-060E-F21645562D08}"/>
          </ac:spMkLst>
        </pc:spChg>
        <pc:spChg chg="add mod">
          <ac:chgData name="Aaron Rutherford" userId="0fceecb4-16c9-47bd-a2f9-c8886aeecc30" providerId="ADAL" clId="{5B72511D-C6AF-5E47-8D80-99DBFA900FB4}" dt="2024-02-29T03:33:43.450" v="4792" actId="208"/>
          <ac:spMkLst>
            <pc:docMk/>
            <pc:sldMk cId="1317388388" sldId="2147477760"/>
            <ac:spMk id="3" creationId="{AB3EE830-A3F0-37DE-8FA9-5CB1EC47533F}"/>
          </ac:spMkLst>
        </pc:spChg>
        <pc:spChg chg="add mod">
          <ac:chgData name="Aaron Rutherford" userId="0fceecb4-16c9-47bd-a2f9-c8886aeecc30" providerId="ADAL" clId="{5B72511D-C6AF-5E47-8D80-99DBFA900FB4}" dt="2024-02-29T03:33:43.450" v="4792" actId="208"/>
          <ac:spMkLst>
            <pc:docMk/>
            <pc:sldMk cId="1317388388" sldId="2147477760"/>
            <ac:spMk id="4" creationId="{09F436DD-11E8-0E08-8FF9-1C71714AD82D}"/>
          </ac:spMkLst>
        </pc:spChg>
        <pc:spChg chg="add mod">
          <ac:chgData name="Aaron Rutherford" userId="0fceecb4-16c9-47bd-a2f9-c8886aeecc30" providerId="ADAL" clId="{5B72511D-C6AF-5E47-8D80-99DBFA900FB4}" dt="2024-02-29T03:33:43.450" v="4792" actId="208"/>
          <ac:spMkLst>
            <pc:docMk/>
            <pc:sldMk cId="1317388388" sldId="2147477760"/>
            <ac:spMk id="5" creationId="{87017128-B71C-DCA5-75F7-66C4C182A030}"/>
          </ac:spMkLst>
        </pc:spChg>
        <pc:spChg chg="add mod">
          <ac:chgData name="Aaron Rutherford" userId="0fceecb4-16c9-47bd-a2f9-c8886aeecc30" providerId="ADAL" clId="{5B72511D-C6AF-5E47-8D80-99DBFA900FB4}" dt="2024-02-29T03:33:43.450" v="4792" actId="208"/>
          <ac:spMkLst>
            <pc:docMk/>
            <pc:sldMk cId="1317388388" sldId="2147477760"/>
            <ac:spMk id="6" creationId="{5DB4241C-D2F6-67A5-0042-7D627BAED190}"/>
          </ac:spMkLst>
        </pc:spChg>
        <pc:spChg chg="add mod">
          <ac:chgData name="Aaron Rutherford" userId="0fceecb4-16c9-47bd-a2f9-c8886aeecc30" providerId="ADAL" clId="{5B72511D-C6AF-5E47-8D80-99DBFA900FB4}" dt="2024-02-29T03:33:43.450" v="4792" actId="208"/>
          <ac:spMkLst>
            <pc:docMk/>
            <pc:sldMk cId="1317388388" sldId="2147477760"/>
            <ac:spMk id="7" creationId="{359A07B8-3274-B0E4-F2CF-282F18F971DE}"/>
          </ac:spMkLst>
        </pc:spChg>
        <pc:spChg chg="add mod">
          <ac:chgData name="Aaron Rutherford" userId="0fceecb4-16c9-47bd-a2f9-c8886aeecc30" providerId="ADAL" clId="{5B72511D-C6AF-5E47-8D80-99DBFA900FB4}" dt="2024-02-29T03:33:43.450" v="4792" actId="208"/>
          <ac:spMkLst>
            <pc:docMk/>
            <pc:sldMk cId="1317388388" sldId="2147477760"/>
            <ac:spMk id="8" creationId="{7D0BD638-005C-274E-F40F-BA0841B0D558}"/>
          </ac:spMkLst>
        </pc:spChg>
        <pc:spChg chg="add mod">
          <ac:chgData name="Aaron Rutherford" userId="0fceecb4-16c9-47bd-a2f9-c8886aeecc30" providerId="ADAL" clId="{5B72511D-C6AF-5E47-8D80-99DBFA900FB4}" dt="2024-02-29T03:33:43.450" v="4792" actId="208"/>
          <ac:spMkLst>
            <pc:docMk/>
            <pc:sldMk cId="1317388388" sldId="2147477760"/>
            <ac:spMk id="9" creationId="{F3AB31F9-926E-A0ED-9B63-28DD2E5321DB}"/>
          </ac:spMkLst>
        </pc:spChg>
        <pc:spChg chg="add mod">
          <ac:chgData name="Aaron Rutherford" userId="0fceecb4-16c9-47bd-a2f9-c8886aeecc30" providerId="ADAL" clId="{5B72511D-C6AF-5E47-8D80-99DBFA900FB4}" dt="2024-02-29T03:33:43.450" v="4792" actId="208"/>
          <ac:spMkLst>
            <pc:docMk/>
            <pc:sldMk cId="1317388388" sldId="2147477760"/>
            <ac:spMk id="10" creationId="{83CD33E1-CEA1-B489-76E4-3263782F15E4}"/>
          </ac:spMkLst>
        </pc:spChg>
        <pc:spChg chg="add mod">
          <ac:chgData name="Aaron Rutherford" userId="0fceecb4-16c9-47bd-a2f9-c8886aeecc30" providerId="ADAL" clId="{5B72511D-C6AF-5E47-8D80-99DBFA900FB4}" dt="2024-02-29T04:25:11.290" v="6167" actId="14100"/>
          <ac:spMkLst>
            <pc:docMk/>
            <pc:sldMk cId="1317388388" sldId="2147477760"/>
            <ac:spMk id="11" creationId="{BA6041B1-D6EF-3EC0-62D2-745D373E0E25}"/>
          </ac:spMkLst>
        </pc:spChg>
        <pc:spChg chg="mod">
          <ac:chgData name="Aaron Rutherford" userId="0fceecb4-16c9-47bd-a2f9-c8886aeecc30" providerId="ADAL" clId="{5B72511D-C6AF-5E47-8D80-99DBFA900FB4}" dt="2024-02-29T03:35:18.035" v="4814" actId="1076"/>
          <ac:spMkLst>
            <pc:docMk/>
            <pc:sldMk cId="1317388388" sldId="2147477760"/>
            <ac:spMk id="1295" creationId="{00000000-0000-0000-0000-000000000000}"/>
          </ac:spMkLst>
        </pc:spChg>
        <pc:spChg chg="mod">
          <ac:chgData name="Aaron Rutherford" userId="0fceecb4-16c9-47bd-a2f9-c8886aeecc30" providerId="ADAL" clId="{5B72511D-C6AF-5E47-8D80-99DBFA900FB4}" dt="2024-02-29T03:35:18.035" v="4814" actId="1076"/>
          <ac:spMkLst>
            <pc:docMk/>
            <pc:sldMk cId="1317388388" sldId="2147477760"/>
            <ac:spMk id="1296" creationId="{00000000-0000-0000-0000-000000000000}"/>
          </ac:spMkLst>
        </pc:spChg>
        <pc:spChg chg="mod">
          <ac:chgData name="Aaron Rutherford" userId="0fceecb4-16c9-47bd-a2f9-c8886aeecc30" providerId="ADAL" clId="{5B72511D-C6AF-5E47-8D80-99DBFA900FB4}" dt="2024-02-29T03:35:18.035" v="4814" actId="1076"/>
          <ac:spMkLst>
            <pc:docMk/>
            <pc:sldMk cId="1317388388" sldId="2147477760"/>
            <ac:spMk id="1297" creationId="{00000000-0000-0000-0000-000000000000}"/>
          </ac:spMkLst>
        </pc:spChg>
        <pc:spChg chg="mod">
          <ac:chgData name="Aaron Rutherford" userId="0fceecb4-16c9-47bd-a2f9-c8886aeecc30" providerId="ADAL" clId="{5B72511D-C6AF-5E47-8D80-99DBFA900FB4}" dt="2024-02-29T03:35:18.035" v="4814" actId="1076"/>
          <ac:spMkLst>
            <pc:docMk/>
            <pc:sldMk cId="1317388388" sldId="2147477760"/>
            <ac:spMk id="1299" creationId="{00000000-0000-0000-0000-000000000000}"/>
          </ac:spMkLst>
        </pc:spChg>
        <pc:spChg chg="mod">
          <ac:chgData name="Aaron Rutherford" userId="0fceecb4-16c9-47bd-a2f9-c8886aeecc30" providerId="ADAL" clId="{5B72511D-C6AF-5E47-8D80-99DBFA900FB4}" dt="2024-02-29T03:35:58.229" v="4881" actId="20577"/>
          <ac:spMkLst>
            <pc:docMk/>
            <pc:sldMk cId="1317388388" sldId="2147477760"/>
            <ac:spMk id="1300" creationId="{00000000-0000-0000-0000-000000000000}"/>
          </ac:spMkLst>
        </pc:spChg>
      </pc:sldChg>
      <pc:sldChg chg="add del">
        <pc:chgData name="Aaron Rutherford" userId="0fceecb4-16c9-47bd-a2f9-c8886aeecc30" providerId="ADAL" clId="{5B72511D-C6AF-5E47-8D80-99DBFA900FB4}" dt="2024-02-29T03:45:04.658" v="5083" actId="2696"/>
        <pc:sldMkLst>
          <pc:docMk/>
          <pc:sldMk cId="4073853893" sldId="2147477761"/>
        </pc:sldMkLst>
      </pc:sldChg>
      <pc:sldChg chg="addSp delSp modSp add del mod">
        <pc:chgData name="Aaron Rutherford" userId="0fceecb4-16c9-47bd-a2f9-c8886aeecc30" providerId="ADAL" clId="{5B72511D-C6AF-5E47-8D80-99DBFA900FB4}" dt="2024-02-29T06:01:43.454" v="6181" actId="2696"/>
        <pc:sldMkLst>
          <pc:docMk/>
          <pc:sldMk cId="2873531477" sldId="2147477762"/>
        </pc:sldMkLst>
        <pc:spChg chg="mod">
          <ac:chgData name="Aaron Rutherford" userId="0fceecb4-16c9-47bd-a2f9-c8886aeecc30" providerId="ADAL" clId="{5B72511D-C6AF-5E47-8D80-99DBFA900FB4}" dt="2024-02-29T03:46:19.209" v="5453" actId="207"/>
          <ac:spMkLst>
            <pc:docMk/>
            <pc:sldMk cId="2873531477" sldId="2147477762"/>
            <ac:spMk id="6" creationId="{51687007-962E-690C-0B10-C98BE8ABB87A}"/>
          </ac:spMkLst>
        </pc:spChg>
        <pc:spChg chg="mod">
          <ac:chgData name="Aaron Rutherford" userId="0fceecb4-16c9-47bd-a2f9-c8886aeecc30" providerId="ADAL" clId="{5B72511D-C6AF-5E47-8D80-99DBFA900FB4}" dt="2024-02-29T03:51:38.179" v="5513" actId="207"/>
          <ac:spMkLst>
            <pc:docMk/>
            <pc:sldMk cId="2873531477" sldId="2147477762"/>
            <ac:spMk id="11" creationId="{AC8C54A9-956F-44CD-EE62-86926EE1FFD6}"/>
          </ac:spMkLst>
        </pc:spChg>
        <pc:spChg chg="del mod">
          <ac:chgData name="Aaron Rutherford" userId="0fceecb4-16c9-47bd-a2f9-c8886aeecc30" providerId="ADAL" clId="{5B72511D-C6AF-5E47-8D80-99DBFA900FB4}" dt="2024-02-29T03:44:27.404" v="5050" actId="478"/>
          <ac:spMkLst>
            <pc:docMk/>
            <pc:sldMk cId="2873531477" sldId="2147477762"/>
            <ac:spMk id="13" creationId="{7087A017-E8A2-5914-9C9C-31EFC7485BBA}"/>
          </ac:spMkLst>
        </pc:spChg>
        <pc:spChg chg="add del mod">
          <ac:chgData name="Aaron Rutherford" userId="0fceecb4-16c9-47bd-a2f9-c8886aeecc30" providerId="ADAL" clId="{5B72511D-C6AF-5E47-8D80-99DBFA900FB4}" dt="2024-02-29T03:44:29.886" v="5051" actId="478"/>
          <ac:spMkLst>
            <pc:docMk/>
            <pc:sldMk cId="2873531477" sldId="2147477762"/>
            <ac:spMk id="15" creationId="{1BC75CEB-21DB-FB1D-6F7C-6F69BD83CCA6}"/>
          </ac:spMkLst>
        </pc:spChg>
        <pc:spChg chg="add mod">
          <ac:chgData name="Aaron Rutherford" userId="0fceecb4-16c9-47bd-a2f9-c8886aeecc30" providerId="ADAL" clId="{5B72511D-C6AF-5E47-8D80-99DBFA900FB4}" dt="2024-02-29T03:44:50.424" v="5082" actId="1076"/>
          <ac:spMkLst>
            <pc:docMk/>
            <pc:sldMk cId="2873531477" sldId="2147477762"/>
            <ac:spMk id="17" creationId="{DE5024AB-FCF8-99D0-9153-042B3D1395DC}"/>
          </ac:spMkLst>
        </pc:spChg>
        <pc:spChg chg="add del mod">
          <ac:chgData name="Aaron Rutherford" userId="0fceecb4-16c9-47bd-a2f9-c8886aeecc30" providerId="ADAL" clId="{5B72511D-C6AF-5E47-8D80-99DBFA900FB4}" dt="2024-02-29T04:08:41.804" v="6033" actId="478"/>
          <ac:spMkLst>
            <pc:docMk/>
            <pc:sldMk cId="2873531477" sldId="2147477762"/>
            <ac:spMk id="18" creationId="{2B152A59-5D3C-9F65-9CCB-8DF05433B01D}"/>
          </ac:spMkLst>
        </pc:spChg>
        <pc:spChg chg="add mod">
          <ac:chgData name="Aaron Rutherford" userId="0fceecb4-16c9-47bd-a2f9-c8886aeecc30" providerId="ADAL" clId="{5B72511D-C6AF-5E47-8D80-99DBFA900FB4}" dt="2024-02-29T04:09:11.649" v="6081" actId="14100"/>
          <ac:spMkLst>
            <pc:docMk/>
            <pc:sldMk cId="2873531477" sldId="2147477762"/>
            <ac:spMk id="19" creationId="{13A607F0-21A7-B97B-92AD-C5F66612D4A6}"/>
          </ac:spMkLst>
        </pc:spChg>
        <pc:spChg chg="mod">
          <ac:chgData name="Aaron Rutherford" userId="0fceecb4-16c9-47bd-a2f9-c8886aeecc30" providerId="ADAL" clId="{5B72511D-C6AF-5E47-8D80-99DBFA900FB4}" dt="2024-02-29T03:53:17.398" v="5530" actId="14100"/>
          <ac:spMkLst>
            <pc:docMk/>
            <pc:sldMk cId="2873531477" sldId="2147477762"/>
            <ac:spMk id="39" creationId="{D972ADA7-DF00-8173-3152-EA488B43BE55}"/>
          </ac:spMkLst>
        </pc:spChg>
        <pc:spChg chg="mod">
          <ac:chgData name="Aaron Rutherford" userId="0fceecb4-16c9-47bd-a2f9-c8886aeecc30" providerId="ADAL" clId="{5B72511D-C6AF-5E47-8D80-99DBFA900FB4}" dt="2024-02-29T03:53:15.120" v="5529" actId="14100"/>
          <ac:spMkLst>
            <pc:docMk/>
            <pc:sldMk cId="2873531477" sldId="2147477762"/>
            <ac:spMk id="40" creationId="{565BDEDF-AB81-F176-CC8C-C18F1666CE94}"/>
          </ac:spMkLst>
        </pc:spChg>
      </pc:sldChg>
      <pc:sldChg chg="addSp delSp modSp add del mod">
        <pc:chgData name="Aaron Rutherford" userId="0fceecb4-16c9-47bd-a2f9-c8886aeecc30" providerId="ADAL" clId="{5B72511D-C6AF-5E47-8D80-99DBFA900FB4}" dt="2024-02-29T03:52:58.591" v="5524" actId="2696"/>
        <pc:sldMkLst>
          <pc:docMk/>
          <pc:sldMk cId="1061541391" sldId="2147477763"/>
        </pc:sldMkLst>
        <pc:spChg chg="mod">
          <ac:chgData name="Aaron Rutherford" userId="0fceecb4-16c9-47bd-a2f9-c8886aeecc30" providerId="ADAL" clId="{5B72511D-C6AF-5E47-8D80-99DBFA900FB4}" dt="2024-02-29T03:48:47.669" v="5467" actId="1076"/>
          <ac:spMkLst>
            <pc:docMk/>
            <pc:sldMk cId="1061541391" sldId="2147477763"/>
            <ac:spMk id="5" creationId="{78339C70-A8BB-F429-F047-0F942A823B65}"/>
          </ac:spMkLst>
        </pc:spChg>
        <pc:spChg chg="add mod">
          <ac:chgData name="Aaron Rutherford" userId="0fceecb4-16c9-47bd-a2f9-c8886aeecc30" providerId="ADAL" clId="{5B72511D-C6AF-5E47-8D80-99DBFA900FB4}" dt="2024-02-29T03:52:09.529" v="5518" actId="14100"/>
          <ac:spMkLst>
            <pc:docMk/>
            <pc:sldMk cId="1061541391" sldId="2147477763"/>
            <ac:spMk id="10" creationId="{2005CA17-AE07-BE81-3DED-66C5BD3CE48E}"/>
          </ac:spMkLst>
        </pc:spChg>
        <pc:spChg chg="mod">
          <ac:chgData name="Aaron Rutherford" userId="0fceecb4-16c9-47bd-a2f9-c8886aeecc30" providerId="ADAL" clId="{5B72511D-C6AF-5E47-8D80-99DBFA900FB4}" dt="2024-02-29T03:52:45.120" v="5523" actId="108"/>
          <ac:spMkLst>
            <pc:docMk/>
            <pc:sldMk cId="1061541391" sldId="2147477763"/>
            <ac:spMk id="11" creationId="{AC8C54A9-956F-44CD-EE62-86926EE1FFD6}"/>
          </ac:spMkLst>
        </pc:spChg>
        <pc:spChg chg="mod">
          <ac:chgData name="Aaron Rutherford" userId="0fceecb4-16c9-47bd-a2f9-c8886aeecc30" providerId="ADAL" clId="{5B72511D-C6AF-5E47-8D80-99DBFA900FB4}" dt="2024-02-29T03:49:57.528" v="5502" actId="1076"/>
          <ac:spMkLst>
            <pc:docMk/>
            <pc:sldMk cId="1061541391" sldId="2147477763"/>
            <ac:spMk id="13" creationId="{7087A017-E8A2-5914-9C9C-31EFC7485BBA}"/>
          </ac:spMkLst>
        </pc:spChg>
        <pc:spChg chg="del">
          <ac:chgData name="Aaron Rutherford" userId="0fceecb4-16c9-47bd-a2f9-c8886aeecc30" providerId="ADAL" clId="{5B72511D-C6AF-5E47-8D80-99DBFA900FB4}" dt="2024-02-29T03:49:12.363" v="5469" actId="478"/>
          <ac:spMkLst>
            <pc:docMk/>
            <pc:sldMk cId="1061541391" sldId="2147477763"/>
            <ac:spMk id="15" creationId="{9434D3CF-0543-07E7-5696-033AF99C2615}"/>
          </ac:spMkLst>
        </pc:spChg>
        <pc:spChg chg="add mod">
          <ac:chgData name="Aaron Rutherford" userId="0fceecb4-16c9-47bd-a2f9-c8886aeecc30" providerId="ADAL" clId="{5B72511D-C6AF-5E47-8D80-99DBFA900FB4}" dt="2024-02-29T03:49:35.700" v="5476" actId="14100"/>
          <ac:spMkLst>
            <pc:docMk/>
            <pc:sldMk cId="1061541391" sldId="2147477763"/>
            <ac:spMk id="16" creationId="{022799D8-4AC0-8BD6-BD3E-D0A6454FCBA3}"/>
          </ac:spMkLst>
        </pc:spChg>
        <pc:spChg chg="add mod">
          <ac:chgData name="Aaron Rutherford" userId="0fceecb4-16c9-47bd-a2f9-c8886aeecc30" providerId="ADAL" clId="{5B72511D-C6AF-5E47-8D80-99DBFA900FB4}" dt="2024-02-29T03:52:40.860" v="5521" actId="120"/>
          <ac:spMkLst>
            <pc:docMk/>
            <pc:sldMk cId="1061541391" sldId="2147477763"/>
            <ac:spMk id="17" creationId="{DCC8DF69-F77E-9984-171B-28FF34B73058}"/>
          </ac:spMkLst>
        </pc:spChg>
        <pc:spChg chg="mod">
          <ac:chgData name="Aaron Rutherford" userId="0fceecb4-16c9-47bd-a2f9-c8886aeecc30" providerId="ADAL" clId="{5B72511D-C6AF-5E47-8D80-99DBFA900FB4}" dt="2024-02-29T03:50:19.641" v="5505" actId="207"/>
          <ac:spMkLst>
            <pc:docMk/>
            <pc:sldMk cId="1061541391" sldId="2147477763"/>
            <ac:spMk id="35" creationId="{A4BC55F9-C443-921A-0901-F823615F0BE0}"/>
          </ac:spMkLst>
        </pc:spChg>
        <pc:spChg chg="mod">
          <ac:chgData name="Aaron Rutherford" userId="0fceecb4-16c9-47bd-a2f9-c8886aeecc30" providerId="ADAL" clId="{5B72511D-C6AF-5E47-8D80-99DBFA900FB4}" dt="2024-02-29T03:50:19.641" v="5505" actId="207"/>
          <ac:spMkLst>
            <pc:docMk/>
            <pc:sldMk cId="1061541391" sldId="2147477763"/>
            <ac:spMk id="36" creationId="{2398EA7D-31D8-D09B-0BDA-2397C2C14D5D}"/>
          </ac:spMkLst>
        </pc:spChg>
        <pc:picChg chg="add mod">
          <ac:chgData name="Aaron Rutherford" userId="0fceecb4-16c9-47bd-a2f9-c8886aeecc30" providerId="ADAL" clId="{5B72511D-C6AF-5E47-8D80-99DBFA900FB4}" dt="2024-02-29T03:48:57.374" v="5468" actId="1076"/>
          <ac:picMkLst>
            <pc:docMk/>
            <pc:sldMk cId="1061541391" sldId="2147477763"/>
            <ac:picMk id="12" creationId="{D4498AF4-BDEA-EBA2-E244-E2B3FC622F66}"/>
          </ac:picMkLst>
        </pc:picChg>
        <pc:picChg chg="add mod">
          <ac:chgData name="Aaron Rutherford" userId="0fceecb4-16c9-47bd-a2f9-c8886aeecc30" providerId="ADAL" clId="{5B72511D-C6AF-5E47-8D80-99DBFA900FB4}" dt="2024-02-29T03:48:43.580" v="5465" actId="1076"/>
          <ac:picMkLst>
            <pc:docMk/>
            <pc:sldMk cId="1061541391" sldId="2147477763"/>
            <ac:picMk id="14" creationId="{8F72A04A-6C6A-73C0-DD81-3EF77B6A5D46}"/>
          </ac:picMkLst>
        </pc:picChg>
      </pc:sldChg>
      <pc:sldChg chg="addSp delSp modSp add mod ord">
        <pc:chgData name="Aaron Rutherford" userId="0fceecb4-16c9-47bd-a2f9-c8886aeecc30" providerId="ADAL" clId="{5B72511D-C6AF-5E47-8D80-99DBFA900FB4}" dt="2024-02-29T09:56:31.042" v="9048" actId="207"/>
        <pc:sldMkLst>
          <pc:docMk/>
          <pc:sldMk cId="2599684733" sldId="2147477763"/>
        </pc:sldMkLst>
        <pc:spChg chg="add mod">
          <ac:chgData name="Aaron Rutherford" userId="0fceecb4-16c9-47bd-a2f9-c8886aeecc30" providerId="ADAL" clId="{5B72511D-C6AF-5E47-8D80-99DBFA900FB4}" dt="2024-02-29T09:55:11.739" v="9036" actId="14100"/>
          <ac:spMkLst>
            <pc:docMk/>
            <pc:sldMk cId="2599684733" sldId="2147477763"/>
            <ac:spMk id="2" creationId="{CC75DDC1-4C4D-19EF-C2A6-ECB7E0F8608A}"/>
          </ac:spMkLst>
        </pc:spChg>
        <pc:spChg chg="mod">
          <ac:chgData name="Aaron Rutherford" userId="0fceecb4-16c9-47bd-a2f9-c8886aeecc30" providerId="ADAL" clId="{5B72511D-C6AF-5E47-8D80-99DBFA900FB4}" dt="2024-02-29T04:10:04.082" v="6113"/>
          <ac:spMkLst>
            <pc:docMk/>
            <pc:sldMk cId="2599684733" sldId="2147477763"/>
            <ac:spMk id="4" creationId="{36216766-010A-FA9C-1B2B-3810CBE5182C}"/>
          </ac:spMkLst>
        </pc:spChg>
        <pc:spChg chg="mod">
          <ac:chgData name="Aaron Rutherford" userId="0fceecb4-16c9-47bd-a2f9-c8886aeecc30" providerId="ADAL" clId="{5B72511D-C6AF-5E47-8D80-99DBFA900FB4}" dt="2024-02-29T04:10:04.082" v="6113"/>
          <ac:spMkLst>
            <pc:docMk/>
            <pc:sldMk cId="2599684733" sldId="2147477763"/>
            <ac:spMk id="5" creationId="{A734E9F2-DFA7-BFA8-071A-D02D2DAC59C3}"/>
          </ac:spMkLst>
        </pc:spChg>
        <pc:spChg chg="mod">
          <ac:chgData name="Aaron Rutherford" userId="0fceecb4-16c9-47bd-a2f9-c8886aeecc30" providerId="ADAL" clId="{5B72511D-C6AF-5E47-8D80-99DBFA900FB4}" dt="2024-02-29T04:10:04.082" v="6113"/>
          <ac:spMkLst>
            <pc:docMk/>
            <pc:sldMk cId="2599684733" sldId="2147477763"/>
            <ac:spMk id="6" creationId="{4728B910-1D39-1E31-8BB9-F34282CC38B8}"/>
          </ac:spMkLst>
        </pc:spChg>
        <pc:spChg chg="mod">
          <ac:chgData name="Aaron Rutherford" userId="0fceecb4-16c9-47bd-a2f9-c8886aeecc30" providerId="ADAL" clId="{5B72511D-C6AF-5E47-8D80-99DBFA900FB4}" dt="2024-02-29T04:10:04.082" v="6113"/>
          <ac:spMkLst>
            <pc:docMk/>
            <pc:sldMk cId="2599684733" sldId="2147477763"/>
            <ac:spMk id="7" creationId="{AA80E60E-B400-24E8-2E1F-60A1CD7917CD}"/>
          </ac:spMkLst>
        </pc:spChg>
        <pc:spChg chg="mod">
          <ac:chgData name="Aaron Rutherford" userId="0fceecb4-16c9-47bd-a2f9-c8886aeecc30" providerId="ADAL" clId="{5B72511D-C6AF-5E47-8D80-99DBFA900FB4}" dt="2024-02-29T04:10:04.082" v="6113"/>
          <ac:spMkLst>
            <pc:docMk/>
            <pc:sldMk cId="2599684733" sldId="2147477763"/>
            <ac:spMk id="8" creationId="{46B196B2-D636-F312-BDA5-E2325D30F304}"/>
          </ac:spMkLst>
        </pc:spChg>
        <pc:spChg chg="mod">
          <ac:chgData name="Aaron Rutherford" userId="0fceecb4-16c9-47bd-a2f9-c8886aeecc30" providerId="ADAL" clId="{5B72511D-C6AF-5E47-8D80-99DBFA900FB4}" dt="2024-02-29T04:10:04.082" v="6113"/>
          <ac:spMkLst>
            <pc:docMk/>
            <pc:sldMk cId="2599684733" sldId="2147477763"/>
            <ac:spMk id="9" creationId="{24D684AF-A4EF-D6B8-446B-F5413C585366}"/>
          </ac:spMkLst>
        </pc:spChg>
        <pc:spChg chg="mod">
          <ac:chgData name="Aaron Rutherford" userId="0fceecb4-16c9-47bd-a2f9-c8886aeecc30" providerId="ADAL" clId="{5B72511D-C6AF-5E47-8D80-99DBFA900FB4}" dt="2024-02-29T04:10:04.082" v="6113"/>
          <ac:spMkLst>
            <pc:docMk/>
            <pc:sldMk cId="2599684733" sldId="2147477763"/>
            <ac:spMk id="10" creationId="{8A640B06-2B17-BF02-0095-7CEF0B290B7D}"/>
          </ac:spMkLst>
        </pc:spChg>
        <pc:spChg chg="mod">
          <ac:chgData name="Aaron Rutherford" userId="0fceecb4-16c9-47bd-a2f9-c8886aeecc30" providerId="ADAL" clId="{5B72511D-C6AF-5E47-8D80-99DBFA900FB4}" dt="2024-02-29T04:10:04.082" v="6113"/>
          <ac:spMkLst>
            <pc:docMk/>
            <pc:sldMk cId="2599684733" sldId="2147477763"/>
            <ac:spMk id="11" creationId="{5ECD67E6-2DC5-C6E4-0449-A80DE3CA8795}"/>
          </ac:spMkLst>
        </pc:spChg>
        <pc:spChg chg="mod">
          <ac:chgData name="Aaron Rutherford" userId="0fceecb4-16c9-47bd-a2f9-c8886aeecc30" providerId="ADAL" clId="{5B72511D-C6AF-5E47-8D80-99DBFA900FB4}" dt="2024-02-29T04:10:04.082" v="6113"/>
          <ac:spMkLst>
            <pc:docMk/>
            <pc:sldMk cId="2599684733" sldId="2147477763"/>
            <ac:spMk id="12" creationId="{E39729E5-2456-1B3F-4B37-18325746F209}"/>
          </ac:spMkLst>
        </pc:spChg>
        <pc:spChg chg="mod">
          <ac:chgData name="Aaron Rutherford" userId="0fceecb4-16c9-47bd-a2f9-c8886aeecc30" providerId="ADAL" clId="{5B72511D-C6AF-5E47-8D80-99DBFA900FB4}" dt="2024-02-29T04:10:04.082" v="6113"/>
          <ac:spMkLst>
            <pc:docMk/>
            <pc:sldMk cId="2599684733" sldId="2147477763"/>
            <ac:spMk id="13" creationId="{9BD9C4B7-BB5D-5EA0-EDDC-F6589ABE018A}"/>
          </ac:spMkLst>
        </pc:spChg>
        <pc:spChg chg="mod">
          <ac:chgData name="Aaron Rutherford" userId="0fceecb4-16c9-47bd-a2f9-c8886aeecc30" providerId="ADAL" clId="{5B72511D-C6AF-5E47-8D80-99DBFA900FB4}" dt="2024-02-29T04:10:04.082" v="6113"/>
          <ac:spMkLst>
            <pc:docMk/>
            <pc:sldMk cId="2599684733" sldId="2147477763"/>
            <ac:spMk id="14" creationId="{651785B7-FE6E-4CE8-AC55-48619D5B23E4}"/>
          </ac:spMkLst>
        </pc:spChg>
        <pc:spChg chg="mod">
          <ac:chgData name="Aaron Rutherford" userId="0fceecb4-16c9-47bd-a2f9-c8886aeecc30" providerId="ADAL" clId="{5B72511D-C6AF-5E47-8D80-99DBFA900FB4}" dt="2024-02-29T04:10:04.082" v="6113"/>
          <ac:spMkLst>
            <pc:docMk/>
            <pc:sldMk cId="2599684733" sldId="2147477763"/>
            <ac:spMk id="15" creationId="{13222B17-29E1-CBAC-66AA-F5291A17E7EA}"/>
          </ac:spMkLst>
        </pc:spChg>
        <pc:spChg chg="mod">
          <ac:chgData name="Aaron Rutherford" userId="0fceecb4-16c9-47bd-a2f9-c8886aeecc30" providerId="ADAL" clId="{5B72511D-C6AF-5E47-8D80-99DBFA900FB4}" dt="2024-02-29T04:10:04.082" v="6113"/>
          <ac:spMkLst>
            <pc:docMk/>
            <pc:sldMk cId="2599684733" sldId="2147477763"/>
            <ac:spMk id="16" creationId="{3FB794AA-853E-788E-58AD-1DDEA8003225}"/>
          </ac:spMkLst>
        </pc:spChg>
        <pc:spChg chg="mod">
          <ac:chgData name="Aaron Rutherford" userId="0fceecb4-16c9-47bd-a2f9-c8886aeecc30" providerId="ADAL" clId="{5B72511D-C6AF-5E47-8D80-99DBFA900FB4}" dt="2024-02-29T04:10:04.082" v="6113"/>
          <ac:spMkLst>
            <pc:docMk/>
            <pc:sldMk cId="2599684733" sldId="2147477763"/>
            <ac:spMk id="17" creationId="{334AA29F-B228-4C55-DBFE-F7002EA56235}"/>
          </ac:spMkLst>
        </pc:spChg>
        <pc:spChg chg="mod">
          <ac:chgData name="Aaron Rutherford" userId="0fceecb4-16c9-47bd-a2f9-c8886aeecc30" providerId="ADAL" clId="{5B72511D-C6AF-5E47-8D80-99DBFA900FB4}" dt="2024-02-29T04:10:04.082" v="6113"/>
          <ac:spMkLst>
            <pc:docMk/>
            <pc:sldMk cId="2599684733" sldId="2147477763"/>
            <ac:spMk id="18" creationId="{2A12F197-9F71-05CF-9962-16E43BE9ED7B}"/>
          </ac:spMkLst>
        </pc:spChg>
        <pc:spChg chg="mod">
          <ac:chgData name="Aaron Rutherford" userId="0fceecb4-16c9-47bd-a2f9-c8886aeecc30" providerId="ADAL" clId="{5B72511D-C6AF-5E47-8D80-99DBFA900FB4}" dt="2024-02-29T04:10:04.082" v="6113"/>
          <ac:spMkLst>
            <pc:docMk/>
            <pc:sldMk cId="2599684733" sldId="2147477763"/>
            <ac:spMk id="19" creationId="{E65A9C75-13CB-19FE-41BC-663EB0AF863A}"/>
          </ac:spMkLst>
        </pc:spChg>
        <pc:spChg chg="mod">
          <ac:chgData name="Aaron Rutherford" userId="0fceecb4-16c9-47bd-a2f9-c8886aeecc30" providerId="ADAL" clId="{5B72511D-C6AF-5E47-8D80-99DBFA900FB4}" dt="2024-02-29T04:10:04.082" v="6113"/>
          <ac:spMkLst>
            <pc:docMk/>
            <pc:sldMk cId="2599684733" sldId="2147477763"/>
            <ac:spMk id="20" creationId="{2A2BA00D-26B3-EA52-E1D3-27780D5DE204}"/>
          </ac:spMkLst>
        </pc:spChg>
        <pc:spChg chg="mod">
          <ac:chgData name="Aaron Rutherford" userId="0fceecb4-16c9-47bd-a2f9-c8886aeecc30" providerId="ADAL" clId="{5B72511D-C6AF-5E47-8D80-99DBFA900FB4}" dt="2024-02-29T04:10:04.082" v="6113"/>
          <ac:spMkLst>
            <pc:docMk/>
            <pc:sldMk cId="2599684733" sldId="2147477763"/>
            <ac:spMk id="21" creationId="{6C658310-7C00-742B-0CD7-3F0EB1D818A2}"/>
          </ac:spMkLst>
        </pc:spChg>
        <pc:spChg chg="mod">
          <ac:chgData name="Aaron Rutherford" userId="0fceecb4-16c9-47bd-a2f9-c8886aeecc30" providerId="ADAL" clId="{5B72511D-C6AF-5E47-8D80-99DBFA900FB4}" dt="2024-02-29T04:10:04.082" v="6113"/>
          <ac:spMkLst>
            <pc:docMk/>
            <pc:sldMk cId="2599684733" sldId="2147477763"/>
            <ac:spMk id="22" creationId="{25C0BE24-28DC-1B7A-191A-97B4019EE7B6}"/>
          </ac:spMkLst>
        </pc:spChg>
        <pc:spChg chg="mod">
          <ac:chgData name="Aaron Rutherford" userId="0fceecb4-16c9-47bd-a2f9-c8886aeecc30" providerId="ADAL" clId="{5B72511D-C6AF-5E47-8D80-99DBFA900FB4}" dt="2024-02-29T04:10:04.082" v="6113"/>
          <ac:spMkLst>
            <pc:docMk/>
            <pc:sldMk cId="2599684733" sldId="2147477763"/>
            <ac:spMk id="23" creationId="{7AEE2256-1BE5-80F8-CA32-4A6D584FAA21}"/>
          </ac:spMkLst>
        </pc:spChg>
        <pc:spChg chg="mod">
          <ac:chgData name="Aaron Rutherford" userId="0fceecb4-16c9-47bd-a2f9-c8886aeecc30" providerId="ADAL" clId="{5B72511D-C6AF-5E47-8D80-99DBFA900FB4}" dt="2024-02-29T04:10:04.082" v="6113"/>
          <ac:spMkLst>
            <pc:docMk/>
            <pc:sldMk cId="2599684733" sldId="2147477763"/>
            <ac:spMk id="24" creationId="{D403CC6A-FAA0-5E04-6798-E20B2310F48F}"/>
          </ac:spMkLst>
        </pc:spChg>
        <pc:spChg chg="mod">
          <ac:chgData name="Aaron Rutherford" userId="0fceecb4-16c9-47bd-a2f9-c8886aeecc30" providerId="ADAL" clId="{5B72511D-C6AF-5E47-8D80-99DBFA900FB4}" dt="2024-02-29T04:10:04.082" v="6113"/>
          <ac:spMkLst>
            <pc:docMk/>
            <pc:sldMk cId="2599684733" sldId="2147477763"/>
            <ac:spMk id="25" creationId="{FC79E9F3-0A79-69A9-2B88-416D0BEA5B25}"/>
          </ac:spMkLst>
        </pc:spChg>
        <pc:spChg chg="mod">
          <ac:chgData name="Aaron Rutherford" userId="0fceecb4-16c9-47bd-a2f9-c8886aeecc30" providerId="ADAL" clId="{5B72511D-C6AF-5E47-8D80-99DBFA900FB4}" dt="2024-02-29T04:10:04.082" v="6113"/>
          <ac:spMkLst>
            <pc:docMk/>
            <pc:sldMk cId="2599684733" sldId="2147477763"/>
            <ac:spMk id="26" creationId="{10634D03-5D17-F0FD-FC08-424E400A4373}"/>
          </ac:spMkLst>
        </pc:spChg>
        <pc:spChg chg="mod">
          <ac:chgData name="Aaron Rutherford" userId="0fceecb4-16c9-47bd-a2f9-c8886aeecc30" providerId="ADAL" clId="{5B72511D-C6AF-5E47-8D80-99DBFA900FB4}" dt="2024-02-29T04:10:04.082" v="6113"/>
          <ac:spMkLst>
            <pc:docMk/>
            <pc:sldMk cId="2599684733" sldId="2147477763"/>
            <ac:spMk id="27" creationId="{2F4C36C6-A84B-29D4-0557-4DAD64CE7305}"/>
          </ac:spMkLst>
        </pc:spChg>
        <pc:spChg chg="mod">
          <ac:chgData name="Aaron Rutherford" userId="0fceecb4-16c9-47bd-a2f9-c8886aeecc30" providerId="ADAL" clId="{5B72511D-C6AF-5E47-8D80-99DBFA900FB4}" dt="2024-02-29T04:10:04.082" v="6113"/>
          <ac:spMkLst>
            <pc:docMk/>
            <pc:sldMk cId="2599684733" sldId="2147477763"/>
            <ac:spMk id="28" creationId="{B10412E8-83AD-8C55-D380-2B3696FA5326}"/>
          </ac:spMkLst>
        </pc:spChg>
        <pc:spChg chg="mod">
          <ac:chgData name="Aaron Rutherford" userId="0fceecb4-16c9-47bd-a2f9-c8886aeecc30" providerId="ADAL" clId="{5B72511D-C6AF-5E47-8D80-99DBFA900FB4}" dt="2024-02-29T04:10:04.082" v="6113"/>
          <ac:spMkLst>
            <pc:docMk/>
            <pc:sldMk cId="2599684733" sldId="2147477763"/>
            <ac:spMk id="29" creationId="{528846C0-F40C-1A7B-F6BE-6A5D3A170F23}"/>
          </ac:spMkLst>
        </pc:spChg>
        <pc:spChg chg="mod">
          <ac:chgData name="Aaron Rutherford" userId="0fceecb4-16c9-47bd-a2f9-c8886aeecc30" providerId="ADAL" clId="{5B72511D-C6AF-5E47-8D80-99DBFA900FB4}" dt="2024-02-29T04:10:04.082" v="6113"/>
          <ac:spMkLst>
            <pc:docMk/>
            <pc:sldMk cId="2599684733" sldId="2147477763"/>
            <ac:spMk id="30" creationId="{2D7215DB-AF42-E568-F38C-79E1AE50C934}"/>
          </ac:spMkLst>
        </pc:spChg>
        <pc:spChg chg="mod">
          <ac:chgData name="Aaron Rutherford" userId="0fceecb4-16c9-47bd-a2f9-c8886aeecc30" providerId="ADAL" clId="{5B72511D-C6AF-5E47-8D80-99DBFA900FB4}" dt="2024-02-29T04:10:04.082" v="6113"/>
          <ac:spMkLst>
            <pc:docMk/>
            <pc:sldMk cId="2599684733" sldId="2147477763"/>
            <ac:spMk id="31" creationId="{76B2CEB8-D2BE-94F4-A075-84D0051B3BAC}"/>
          </ac:spMkLst>
        </pc:spChg>
        <pc:spChg chg="mod">
          <ac:chgData name="Aaron Rutherford" userId="0fceecb4-16c9-47bd-a2f9-c8886aeecc30" providerId="ADAL" clId="{5B72511D-C6AF-5E47-8D80-99DBFA900FB4}" dt="2024-02-29T04:10:04.082" v="6113"/>
          <ac:spMkLst>
            <pc:docMk/>
            <pc:sldMk cId="2599684733" sldId="2147477763"/>
            <ac:spMk id="32" creationId="{3517911B-1C10-B05F-5292-B4793DB3D7B9}"/>
          </ac:spMkLst>
        </pc:spChg>
        <pc:spChg chg="mod">
          <ac:chgData name="Aaron Rutherford" userId="0fceecb4-16c9-47bd-a2f9-c8886aeecc30" providerId="ADAL" clId="{5B72511D-C6AF-5E47-8D80-99DBFA900FB4}" dt="2024-02-29T04:10:04.082" v="6113"/>
          <ac:spMkLst>
            <pc:docMk/>
            <pc:sldMk cId="2599684733" sldId="2147477763"/>
            <ac:spMk id="33" creationId="{95A40F60-88E9-436F-526C-6495656554C1}"/>
          </ac:spMkLst>
        </pc:spChg>
        <pc:spChg chg="mod">
          <ac:chgData name="Aaron Rutherford" userId="0fceecb4-16c9-47bd-a2f9-c8886aeecc30" providerId="ADAL" clId="{5B72511D-C6AF-5E47-8D80-99DBFA900FB4}" dt="2024-02-29T04:10:04.082" v="6113"/>
          <ac:spMkLst>
            <pc:docMk/>
            <pc:sldMk cId="2599684733" sldId="2147477763"/>
            <ac:spMk id="34" creationId="{2C2F576C-CD3E-0630-819C-A352DF71A5CF}"/>
          </ac:spMkLst>
        </pc:spChg>
        <pc:spChg chg="mod">
          <ac:chgData name="Aaron Rutherford" userId="0fceecb4-16c9-47bd-a2f9-c8886aeecc30" providerId="ADAL" clId="{5B72511D-C6AF-5E47-8D80-99DBFA900FB4}" dt="2024-02-29T04:10:04.082" v="6113"/>
          <ac:spMkLst>
            <pc:docMk/>
            <pc:sldMk cId="2599684733" sldId="2147477763"/>
            <ac:spMk id="35" creationId="{234206CF-B2D5-401C-2115-BB20268D8868}"/>
          </ac:spMkLst>
        </pc:spChg>
        <pc:spChg chg="mod">
          <ac:chgData name="Aaron Rutherford" userId="0fceecb4-16c9-47bd-a2f9-c8886aeecc30" providerId="ADAL" clId="{5B72511D-C6AF-5E47-8D80-99DBFA900FB4}" dt="2024-02-29T04:10:04.082" v="6113"/>
          <ac:spMkLst>
            <pc:docMk/>
            <pc:sldMk cId="2599684733" sldId="2147477763"/>
            <ac:spMk id="36" creationId="{BF375699-3B8E-9AA0-97F6-3E02AB70B699}"/>
          </ac:spMkLst>
        </pc:spChg>
        <pc:spChg chg="mod">
          <ac:chgData name="Aaron Rutherford" userId="0fceecb4-16c9-47bd-a2f9-c8886aeecc30" providerId="ADAL" clId="{5B72511D-C6AF-5E47-8D80-99DBFA900FB4}" dt="2024-02-29T04:10:04.082" v="6113"/>
          <ac:spMkLst>
            <pc:docMk/>
            <pc:sldMk cId="2599684733" sldId="2147477763"/>
            <ac:spMk id="37" creationId="{52B47BCE-866D-2831-F7B9-8ECABBD4CB1E}"/>
          </ac:spMkLst>
        </pc:spChg>
        <pc:spChg chg="mod">
          <ac:chgData name="Aaron Rutherford" userId="0fceecb4-16c9-47bd-a2f9-c8886aeecc30" providerId="ADAL" clId="{5B72511D-C6AF-5E47-8D80-99DBFA900FB4}" dt="2024-02-29T04:10:04.082" v="6113"/>
          <ac:spMkLst>
            <pc:docMk/>
            <pc:sldMk cId="2599684733" sldId="2147477763"/>
            <ac:spMk id="38" creationId="{66EFB9EF-C175-22C7-4CCD-562F6DBB3124}"/>
          </ac:spMkLst>
        </pc:spChg>
        <pc:spChg chg="mod">
          <ac:chgData name="Aaron Rutherford" userId="0fceecb4-16c9-47bd-a2f9-c8886aeecc30" providerId="ADAL" clId="{5B72511D-C6AF-5E47-8D80-99DBFA900FB4}" dt="2024-02-29T04:10:04.082" v="6113"/>
          <ac:spMkLst>
            <pc:docMk/>
            <pc:sldMk cId="2599684733" sldId="2147477763"/>
            <ac:spMk id="39" creationId="{811782C0-B3F1-F1C5-6082-9C0054DE8641}"/>
          </ac:spMkLst>
        </pc:spChg>
        <pc:spChg chg="mod">
          <ac:chgData name="Aaron Rutherford" userId="0fceecb4-16c9-47bd-a2f9-c8886aeecc30" providerId="ADAL" clId="{5B72511D-C6AF-5E47-8D80-99DBFA900FB4}" dt="2024-02-29T04:10:04.082" v="6113"/>
          <ac:spMkLst>
            <pc:docMk/>
            <pc:sldMk cId="2599684733" sldId="2147477763"/>
            <ac:spMk id="40" creationId="{42A86CAD-866A-6811-78A9-6CC4124587B2}"/>
          </ac:spMkLst>
        </pc:spChg>
        <pc:spChg chg="mod">
          <ac:chgData name="Aaron Rutherford" userId="0fceecb4-16c9-47bd-a2f9-c8886aeecc30" providerId="ADAL" clId="{5B72511D-C6AF-5E47-8D80-99DBFA900FB4}" dt="2024-02-29T04:10:04.082" v="6113"/>
          <ac:spMkLst>
            <pc:docMk/>
            <pc:sldMk cId="2599684733" sldId="2147477763"/>
            <ac:spMk id="41" creationId="{41937643-D4A0-A90B-8CF6-DBB922408B5D}"/>
          </ac:spMkLst>
        </pc:spChg>
        <pc:spChg chg="mod">
          <ac:chgData name="Aaron Rutherford" userId="0fceecb4-16c9-47bd-a2f9-c8886aeecc30" providerId="ADAL" clId="{5B72511D-C6AF-5E47-8D80-99DBFA900FB4}" dt="2024-02-29T04:10:04.082" v="6113"/>
          <ac:spMkLst>
            <pc:docMk/>
            <pc:sldMk cId="2599684733" sldId="2147477763"/>
            <ac:spMk id="42" creationId="{BFE4A228-94D0-410E-994F-80E7A2DB8ABB}"/>
          </ac:spMkLst>
        </pc:spChg>
        <pc:spChg chg="mod">
          <ac:chgData name="Aaron Rutherford" userId="0fceecb4-16c9-47bd-a2f9-c8886aeecc30" providerId="ADAL" clId="{5B72511D-C6AF-5E47-8D80-99DBFA900FB4}" dt="2024-02-29T04:10:04.082" v="6113"/>
          <ac:spMkLst>
            <pc:docMk/>
            <pc:sldMk cId="2599684733" sldId="2147477763"/>
            <ac:spMk id="43" creationId="{8EE6772B-8AA8-19E2-1548-BDD001CB8E3F}"/>
          </ac:spMkLst>
        </pc:spChg>
        <pc:spChg chg="mod">
          <ac:chgData name="Aaron Rutherford" userId="0fceecb4-16c9-47bd-a2f9-c8886aeecc30" providerId="ADAL" clId="{5B72511D-C6AF-5E47-8D80-99DBFA900FB4}" dt="2024-02-29T04:10:04.082" v="6113"/>
          <ac:spMkLst>
            <pc:docMk/>
            <pc:sldMk cId="2599684733" sldId="2147477763"/>
            <ac:spMk id="44" creationId="{2C1F5EFD-BCE0-7B07-9EDE-30909A0E328B}"/>
          </ac:spMkLst>
        </pc:spChg>
        <pc:spChg chg="mod">
          <ac:chgData name="Aaron Rutherford" userId="0fceecb4-16c9-47bd-a2f9-c8886aeecc30" providerId="ADAL" clId="{5B72511D-C6AF-5E47-8D80-99DBFA900FB4}" dt="2024-02-29T04:10:04.082" v="6113"/>
          <ac:spMkLst>
            <pc:docMk/>
            <pc:sldMk cId="2599684733" sldId="2147477763"/>
            <ac:spMk id="45" creationId="{B271D6F6-7D31-E7BD-8739-6825D173BD88}"/>
          </ac:spMkLst>
        </pc:spChg>
        <pc:spChg chg="mod">
          <ac:chgData name="Aaron Rutherford" userId="0fceecb4-16c9-47bd-a2f9-c8886aeecc30" providerId="ADAL" clId="{5B72511D-C6AF-5E47-8D80-99DBFA900FB4}" dt="2024-02-29T04:10:04.082" v="6113"/>
          <ac:spMkLst>
            <pc:docMk/>
            <pc:sldMk cId="2599684733" sldId="2147477763"/>
            <ac:spMk id="46" creationId="{B139615C-1B8D-5F05-1DE8-A90D5431C8BF}"/>
          </ac:spMkLst>
        </pc:spChg>
        <pc:spChg chg="mod">
          <ac:chgData name="Aaron Rutherford" userId="0fceecb4-16c9-47bd-a2f9-c8886aeecc30" providerId="ADAL" clId="{5B72511D-C6AF-5E47-8D80-99DBFA900FB4}" dt="2024-02-29T04:10:04.082" v="6113"/>
          <ac:spMkLst>
            <pc:docMk/>
            <pc:sldMk cId="2599684733" sldId="2147477763"/>
            <ac:spMk id="47" creationId="{67B89D8C-E254-B251-786B-0B9BB4D86B15}"/>
          </ac:spMkLst>
        </pc:spChg>
        <pc:spChg chg="mod">
          <ac:chgData name="Aaron Rutherford" userId="0fceecb4-16c9-47bd-a2f9-c8886aeecc30" providerId="ADAL" clId="{5B72511D-C6AF-5E47-8D80-99DBFA900FB4}" dt="2024-02-29T04:10:04.082" v="6113"/>
          <ac:spMkLst>
            <pc:docMk/>
            <pc:sldMk cId="2599684733" sldId="2147477763"/>
            <ac:spMk id="48" creationId="{325C59A6-7253-598C-4B92-4E79E907CA3D}"/>
          </ac:spMkLst>
        </pc:spChg>
        <pc:spChg chg="mod">
          <ac:chgData name="Aaron Rutherford" userId="0fceecb4-16c9-47bd-a2f9-c8886aeecc30" providerId="ADAL" clId="{5B72511D-C6AF-5E47-8D80-99DBFA900FB4}" dt="2024-02-29T04:10:04.082" v="6113"/>
          <ac:spMkLst>
            <pc:docMk/>
            <pc:sldMk cId="2599684733" sldId="2147477763"/>
            <ac:spMk id="49" creationId="{A6470A8C-DDFA-B26B-67FE-CAC8093797E8}"/>
          </ac:spMkLst>
        </pc:spChg>
        <pc:spChg chg="mod">
          <ac:chgData name="Aaron Rutherford" userId="0fceecb4-16c9-47bd-a2f9-c8886aeecc30" providerId="ADAL" clId="{5B72511D-C6AF-5E47-8D80-99DBFA900FB4}" dt="2024-02-29T04:10:04.082" v="6113"/>
          <ac:spMkLst>
            <pc:docMk/>
            <pc:sldMk cId="2599684733" sldId="2147477763"/>
            <ac:spMk id="50" creationId="{04C7FFC7-6488-8746-6028-554195968434}"/>
          </ac:spMkLst>
        </pc:spChg>
        <pc:spChg chg="mod">
          <ac:chgData name="Aaron Rutherford" userId="0fceecb4-16c9-47bd-a2f9-c8886aeecc30" providerId="ADAL" clId="{5B72511D-C6AF-5E47-8D80-99DBFA900FB4}" dt="2024-02-29T04:10:04.082" v="6113"/>
          <ac:spMkLst>
            <pc:docMk/>
            <pc:sldMk cId="2599684733" sldId="2147477763"/>
            <ac:spMk id="51" creationId="{8AB4ED11-11FA-77D0-F4DA-22E03848F73E}"/>
          </ac:spMkLst>
        </pc:spChg>
        <pc:spChg chg="mod">
          <ac:chgData name="Aaron Rutherford" userId="0fceecb4-16c9-47bd-a2f9-c8886aeecc30" providerId="ADAL" clId="{5B72511D-C6AF-5E47-8D80-99DBFA900FB4}" dt="2024-02-29T04:10:04.082" v="6113"/>
          <ac:spMkLst>
            <pc:docMk/>
            <pc:sldMk cId="2599684733" sldId="2147477763"/>
            <ac:spMk id="52" creationId="{BBAFA341-D64E-9E69-9457-70CBC89A52FD}"/>
          </ac:spMkLst>
        </pc:spChg>
        <pc:spChg chg="mod">
          <ac:chgData name="Aaron Rutherford" userId="0fceecb4-16c9-47bd-a2f9-c8886aeecc30" providerId="ADAL" clId="{5B72511D-C6AF-5E47-8D80-99DBFA900FB4}" dt="2024-02-29T04:10:04.082" v="6113"/>
          <ac:spMkLst>
            <pc:docMk/>
            <pc:sldMk cId="2599684733" sldId="2147477763"/>
            <ac:spMk id="53" creationId="{EA8EEAEA-AA6C-147F-B52A-B5ED1DFEAE9B}"/>
          </ac:spMkLst>
        </pc:spChg>
        <pc:spChg chg="mod">
          <ac:chgData name="Aaron Rutherford" userId="0fceecb4-16c9-47bd-a2f9-c8886aeecc30" providerId="ADAL" clId="{5B72511D-C6AF-5E47-8D80-99DBFA900FB4}" dt="2024-02-29T04:10:04.082" v="6113"/>
          <ac:spMkLst>
            <pc:docMk/>
            <pc:sldMk cId="2599684733" sldId="2147477763"/>
            <ac:spMk id="54" creationId="{1650880B-D0BC-F25B-3859-101997AE3D35}"/>
          </ac:spMkLst>
        </pc:spChg>
        <pc:spChg chg="mod">
          <ac:chgData name="Aaron Rutherford" userId="0fceecb4-16c9-47bd-a2f9-c8886aeecc30" providerId="ADAL" clId="{5B72511D-C6AF-5E47-8D80-99DBFA900FB4}" dt="2024-02-29T04:10:04.082" v="6113"/>
          <ac:spMkLst>
            <pc:docMk/>
            <pc:sldMk cId="2599684733" sldId="2147477763"/>
            <ac:spMk id="55" creationId="{AF97BFA8-0DB6-D425-F6E2-BFB319A9D62E}"/>
          </ac:spMkLst>
        </pc:spChg>
        <pc:spChg chg="mod">
          <ac:chgData name="Aaron Rutherford" userId="0fceecb4-16c9-47bd-a2f9-c8886aeecc30" providerId="ADAL" clId="{5B72511D-C6AF-5E47-8D80-99DBFA900FB4}" dt="2024-02-29T04:10:04.082" v="6113"/>
          <ac:spMkLst>
            <pc:docMk/>
            <pc:sldMk cId="2599684733" sldId="2147477763"/>
            <ac:spMk id="56" creationId="{9C0D0AFA-CDC8-C52D-5089-6994ED309786}"/>
          </ac:spMkLst>
        </pc:spChg>
        <pc:spChg chg="mod">
          <ac:chgData name="Aaron Rutherford" userId="0fceecb4-16c9-47bd-a2f9-c8886aeecc30" providerId="ADAL" clId="{5B72511D-C6AF-5E47-8D80-99DBFA900FB4}" dt="2024-02-29T04:10:04.082" v="6113"/>
          <ac:spMkLst>
            <pc:docMk/>
            <pc:sldMk cId="2599684733" sldId="2147477763"/>
            <ac:spMk id="57" creationId="{9A657FC8-7251-E42D-D475-5BFC843633BC}"/>
          </ac:spMkLst>
        </pc:spChg>
        <pc:spChg chg="mod">
          <ac:chgData name="Aaron Rutherford" userId="0fceecb4-16c9-47bd-a2f9-c8886aeecc30" providerId="ADAL" clId="{5B72511D-C6AF-5E47-8D80-99DBFA900FB4}" dt="2024-02-29T04:10:04.082" v="6113"/>
          <ac:spMkLst>
            <pc:docMk/>
            <pc:sldMk cId="2599684733" sldId="2147477763"/>
            <ac:spMk id="58" creationId="{5720E190-1995-04D0-E503-4E3EC68E17C1}"/>
          </ac:spMkLst>
        </pc:spChg>
        <pc:spChg chg="mod">
          <ac:chgData name="Aaron Rutherford" userId="0fceecb4-16c9-47bd-a2f9-c8886aeecc30" providerId="ADAL" clId="{5B72511D-C6AF-5E47-8D80-99DBFA900FB4}" dt="2024-02-29T04:10:04.082" v="6113"/>
          <ac:spMkLst>
            <pc:docMk/>
            <pc:sldMk cId="2599684733" sldId="2147477763"/>
            <ac:spMk id="59" creationId="{27602C6C-377E-92CD-0962-AB789DB0FA3D}"/>
          </ac:spMkLst>
        </pc:spChg>
        <pc:spChg chg="mod">
          <ac:chgData name="Aaron Rutherford" userId="0fceecb4-16c9-47bd-a2f9-c8886aeecc30" providerId="ADAL" clId="{5B72511D-C6AF-5E47-8D80-99DBFA900FB4}" dt="2024-02-29T04:10:04.082" v="6113"/>
          <ac:spMkLst>
            <pc:docMk/>
            <pc:sldMk cId="2599684733" sldId="2147477763"/>
            <ac:spMk id="60" creationId="{5E579AAC-846C-B1A7-A60C-8CA8F9116430}"/>
          </ac:spMkLst>
        </pc:spChg>
        <pc:spChg chg="mod">
          <ac:chgData name="Aaron Rutherford" userId="0fceecb4-16c9-47bd-a2f9-c8886aeecc30" providerId="ADAL" clId="{5B72511D-C6AF-5E47-8D80-99DBFA900FB4}" dt="2024-02-29T04:10:04.082" v="6113"/>
          <ac:spMkLst>
            <pc:docMk/>
            <pc:sldMk cId="2599684733" sldId="2147477763"/>
            <ac:spMk id="61" creationId="{133F5DBD-82F4-1C2E-9046-6238AE747366}"/>
          </ac:spMkLst>
        </pc:spChg>
        <pc:spChg chg="mod">
          <ac:chgData name="Aaron Rutherford" userId="0fceecb4-16c9-47bd-a2f9-c8886aeecc30" providerId="ADAL" clId="{5B72511D-C6AF-5E47-8D80-99DBFA900FB4}" dt="2024-02-29T04:10:04.082" v="6113"/>
          <ac:spMkLst>
            <pc:docMk/>
            <pc:sldMk cId="2599684733" sldId="2147477763"/>
            <ac:spMk id="62" creationId="{84E8266C-524E-9CB5-6EB8-50567F87F2DD}"/>
          </ac:spMkLst>
        </pc:spChg>
        <pc:spChg chg="mod">
          <ac:chgData name="Aaron Rutherford" userId="0fceecb4-16c9-47bd-a2f9-c8886aeecc30" providerId="ADAL" clId="{5B72511D-C6AF-5E47-8D80-99DBFA900FB4}" dt="2024-02-29T04:10:04.082" v="6113"/>
          <ac:spMkLst>
            <pc:docMk/>
            <pc:sldMk cId="2599684733" sldId="2147477763"/>
            <ac:spMk id="63" creationId="{97AF3713-F87A-0EFD-052A-20C675F44233}"/>
          </ac:spMkLst>
        </pc:spChg>
        <pc:spChg chg="mod">
          <ac:chgData name="Aaron Rutherford" userId="0fceecb4-16c9-47bd-a2f9-c8886aeecc30" providerId="ADAL" clId="{5B72511D-C6AF-5E47-8D80-99DBFA900FB4}" dt="2024-02-29T04:10:04.082" v="6113"/>
          <ac:spMkLst>
            <pc:docMk/>
            <pc:sldMk cId="2599684733" sldId="2147477763"/>
            <ac:spMk id="1280" creationId="{075E2EF9-E28A-D0F0-CB1F-FD323D86E418}"/>
          </ac:spMkLst>
        </pc:spChg>
        <pc:spChg chg="mod">
          <ac:chgData name="Aaron Rutherford" userId="0fceecb4-16c9-47bd-a2f9-c8886aeecc30" providerId="ADAL" clId="{5B72511D-C6AF-5E47-8D80-99DBFA900FB4}" dt="2024-02-29T04:10:04.082" v="6113"/>
          <ac:spMkLst>
            <pc:docMk/>
            <pc:sldMk cId="2599684733" sldId="2147477763"/>
            <ac:spMk id="1281" creationId="{788BEB79-E2D1-8BAA-5B9E-5FAFB41BDEC1}"/>
          </ac:spMkLst>
        </pc:spChg>
        <pc:spChg chg="mod">
          <ac:chgData name="Aaron Rutherford" userId="0fceecb4-16c9-47bd-a2f9-c8886aeecc30" providerId="ADAL" clId="{5B72511D-C6AF-5E47-8D80-99DBFA900FB4}" dt="2024-02-29T04:10:04.082" v="6113"/>
          <ac:spMkLst>
            <pc:docMk/>
            <pc:sldMk cId="2599684733" sldId="2147477763"/>
            <ac:spMk id="1282" creationId="{B013A6C5-F08A-009B-206D-13030B7E9698}"/>
          </ac:spMkLst>
        </pc:spChg>
        <pc:spChg chg="mod">
          <ac:chgData name="Aaron Rutherford" userId="0fceecb4-16c9-47bd-a2f9-c8886aeecc30" providerId="ADAL" clId="{5B72511D-C6AF-5E47-8D80-99DBFA900FB4}" dt="2024-02-29T04:10:04.082" v="6113"/>
          <ac:spMkLst>
            <pc:docMk/>
            <pc:sldMk cId="2599684733" sldId="2147477763"/>
            <ac:spMk id="1283" creationId="{A0789E0F-3532-EA19-0205-F5C11A837FC2}"/>
          </ac:spMkLst>
        </pc:spChg>
        <pc:spChg chg="mod">
          <ac:chgData name="Aaron Rutherford" userId="0fceecb4-16c9-47bd-a2f9-c8886aeecc30" providerId="ADAL" clId="{5B72511D-C6AF-5E47-8D80-99DBFA900FB4}" dt="2024-02-29T04:10:04.082" v="6113"/>
          <ac:spMkLst>
            <pc:docMk/>
            <pc:sldMk cId="2599684733" sldId="2147477763"/>
            <ac:spMk id="1284" creationId="{BBB1DB3F-6618-B13F-D6A4-E9218D5F3D06}"/>
          </ac:spMkLst>
        </pc:spChg>
        <pc:spChg chg="mod">
          <ac:chgData name="Aaron Rutherford" userId="0fceecb4-16c9-47bd-a2f9-c8886aeecc30" providerId="ADAL" clId="{5B72511D-C6AF-5E47-8D80-99DBFA900FB4}" dt="2024-02-29T04:10:04.082" v="6113"/>
          <ac:spMkLst>
            <pc:docMk/>
            <pc:sldMk cId="2599684733" sldId="2147477763"/>
            <ac:spMk id="1285" creationId="{A5A33592-9660-7C26-095A-2D73AAB590AA}"/>
          </ac:spMkLst>
        </pc:spChg>
        <pc:spChg chg="mod">
          <ac:chgData name="Aaron Rutherford" userId="0fceecb4-16c9-47bd-a2f9-c8886aeecc30" providerId="ADAL" clId="{5B72511D-C6AF-5E47-8D80-99DBFA900FB4}" dt="2024-02-29T04:10:04.082" v="6113"/>
          <ac:spMkLst>
            <pc:docMk/>
            <pc:sldMk cId="2599684733" sldId="2147477763"/>
            <ac:spMk id="1286" creationId="{EFE9E9C7-D286-5E35-373E-1AB74C858635}"/>
          </ac:spMkLst>
        </pc:spChg>
        <pc:spChg chg="mod">
          <ac:chgData name="Aaron Rutherford" userId="0fceecb4-16c9-47bd-a2f9-c8886aeecc30" providerId="ADAL" clId="{5B72511D-C6AF-5E47-8D80-99DBFA900FB4}" dt="2024-02-29T04:10:04.082" v="6113"/>
          <ac:spMkLst>
            <pc:docMk/>
            <pc:sldMk cId="2599684733" sldId="2147477763"/>
            <ac:spMk id="1287" creationId="{7D938379-83F2-2F0A-C248-733636F68BB0}"/>
          </ac:spMkLst>
        </pc:spChg>
        <pc:spChg chg="mod">
          <ac:chgData name="Aaron Rutherford" userId="0fceecb4-16c9-47bd-a2f9-c8886aeecc30" providerId="ADAL" clId="{5B72511D-C6AF-5E47-8D80-99DBFA900FB4}" dt="2024-02-29T04:10:04.082" v="6113"/>
          <ac:spMkLst>
            <pc:docMk/>
            <pc:sldMk cId="2599684733" sldId="2147477763"/>
            <ac:spMk id="1288" creationId="{7B3D2AD0-A15C-3B65-D82C-C232C31B870D}"/>
          </ac:spMkLst>
        </pc:spChg>
        <pc:spChg chg="mod">
          <ac:chgData name="Aaron Rutherford" userId="0fceecb4-16c9-47bd-a2f9-c8886aeecc30" providerId="ADAL" clId="{5B72511D-C6AF-5E47-8D80-99DBFA900FB4}" dt="2024-02-29T04:10:04.082" v="6113"/>
          <ac:spMkLst>
            <pc:docMk/>
            <pc:sldMk cId="2599684733" sldId="2147477763"/>
            <ac:spMk id="1289" creationId="{ADD565C3-7A34-DCD6-4386-CD4A2AA0FA0B}"/>
          </ac:spMkLst>
        </pc:spChg>
        <pc:spChg chg="mod">
          <ac:chgData name="Aaron Rutherford" userId="0fceecb4-16c9-47bd-a2f9-c8886aeecc30" providerId="ADAL" clId="{5B72511D-C6AF-5E47-8D80-99DBFA900FB4}" dt="2024-02-29T04:10:04.082" v="6113"/>
          <ac:spMkLst>
            <pc:docMk/>
            <pc:sldMk cId="2599684733" sldId="2147477763"/>
            <ac:spMk id="1290" creationId="{AC768121-7E55-4BC0-3BF6-9CE37C14D95B}"/>
          </ac:spMkLst>
        </pc:spChg>
        <pc:spChg chg="mod">
          <ac:chgData name="Aaron Rutherford" userId="0fceecb4-16c9-47bd-a2f9-c8886aeecc30" providerId="ADAL" clId="{5B72511D-C6AF-5E47-8D80-99DBFA900FB4}" dt="2024-02-29T04:10:04.082" v="6113"/>
          <ac:spMkLst>
            <pc:docMk/>
            <pc:sldMk cId="2599684733" sldId="2147477763"/>
            <ac:spMk id="1291" creationId="{2FA33173-FA83-2AAA-121A-E972226C855C}"/>
          </ac:spMkLst>
        </pc:spChg>
        <pc:spChg chg="mod">
          <ac:chgData name="Aaron Rutherford" userId="0fceecb4-16c9-47bd-a2f9-c8886aeecc30" providerId="ADAL" clId="{5B72511D-C6AF-5E47-8D80-99DBFA900FB4}" dt="2024-02-29T04:10:04.082" v="6113"/>
          <ac:spMkLst>
            <pc:docMk/>
            <pc:sldMk cId="2599684733" sldId="2147477763"/>
            <ac:spMk id="1292" creationId="{0D1EF2D5-B167-DB01-0BE6-98DA2D434DD1}"/>
          </ac:spMkLst>
        </pc:spChg>
        <pc:spChg chg="mod">
          <ac:chgData name="Aaron Rutherford" userId="0fceecb4-16c9-47bd-a2f9-c8886aeecc30" providerId="ADAL" clId="{5B72511D-C6AF-5E47-8D80-99DBFA900FB4}" dt="2024-02-29T04:10:04.082" v="6113"/>
          <ac:spMkLst>
            <pc:docMk/>
            <pc:sldMk cId="2599684733" sldId="2147477763"/>
            <ac:spMk id="1293" creationId="{75486B62-870F-3D04-C73C-9D62C1B07D2F}"/>
          </ac:spMkLst>
        </pc:spChg>
        <pc:spChg chg="mod">
          <ac:chgData name="Aaron Rutherford" userId="0fceecb4-16c9-47bd-a2f9-c8886aeecc30" providerId="ADAL" clId="{5B72511D-C6AF-5E47-8D80-99DBFA900FB4}" dt="2024-02-29T04:10:04.082" v="6113"/>
          <ac:spMkLst>
            <pc:docMk/>
            <pc:sldMk cId="2599684733" sldId="2147477763"/>
            <ac:spMk id="1294" creationId="{D198EA7D-F405-9FC1-96A9-C10C2CB55EF1}"/>
          </ac:spMkLst>
        </pc:spChg>
        <pc:spChg chg="del">
          <ac:chgData name="Aaron Rutherford" userId="0fceecb4-16c9-47bd-a2f9-c8886aeecc30" providerId="ADAL" clId="{5B72511D-C6AF-5E47-8D80-99DBFA900FB4}" dt="2024-02-29T04:09:57.009" v="6112" actId="478"/>
          <ac:spMkLst>
            <pc:docMk/>
            <pc:sldMk cId="2599684733" sldId="2147477763"/>
            <ac:spMk id="1295" creationId="{00000000-0000-0000-0000-000000000000}"/>
          </ac:spMkLst>
        </pc:spChg>
        <pc:spChg chg="del">
          <ac:chgData name="Aaron Rutherford" userId="0fceecb4-16c9-47bd-a2f9-c8886aeecc30" providerId="ADAL" clId="{5B72511D-C6AF-5E47-8D80-99DBFA900FB4}" dt="2024-02-29T04:09:57.009" v="6112" actId="478"/>
          <ac:spMkLst>
            <pc:docMk/>
            <pc:sldMk cId="2599684733" sldId="2147477763"/>
            <ac:spMk id="1296" creationId="{00000000-0000-0000-0000-000000000000}"/>
          </ac:spMkLst>
        </pc:spChg>
        <pc:spChg chg="del">
          <ac:chgData name="Aaron Rutherford" userId="0fceecb4-16c9-47bd-a2f9-c8886aeecc30" providerId="ADAL" clId="{5B72511D-C6AF-5E47-8D80-99DBFA900FB4}" dt="2024-02-29T04:09:57.009" v="6112" actId="478"/>
          <ac:spMkLst>
            <pc:docMk/>
            <pc:sldMk cId="2599684733" sldId="2147477763"/>
            <ac:spMk id="1297" creationId="{00000000-0000-0000-0000-000000000000}"/>
          </ac:spMkLst>
        </pc:spChg>
        <pc:spChg chg="del">
          <ac:chgData name="Aaron Rutherford" userId="0fceecb4-16c9-47bd-a2f9-c8886aeecc30" providerId="ADAL" clId="{5B72511D-C6AF-5E47-8D80-99DBFA900FB4}" dt="2024-02-29T04:09:57.009" v="6112" actId="478"/>
          <ac:spMkLst>
            <pc:docMk/>
            <pc:sldMk cId="2599684733" sldId="2147477763"/>
            <ac:spMk id="1299" creationId="{00000000-0000-0000-0000-000000000000}"/>
          </ac:spMkLst>
        </pc:spChg>
        <pc:spChg chg="mod">
          <ac:chgData name="Aaron Rutherford" userId="0fceecb4-16c9-47bd-a2f9-c8886aeecc30" providerId="ADAL" clId="{5B72511D-C6AF-5E47-8D80-99DBFA900FB4}" dt="2024-02-29T04:09:53.948" v="6111" actId="20577"/>
          <ac:spMkLst>
            <pc:docMk/>
            <pc:sldMk cId="2599684733" sldId="2147477763"/>
            <ac:spMk id="1300" creationId="{00000000-0000-0000-0000-000000000000}"/>
          </ac:spMkLst>
        </pc:spChg>
        <pc:spChg chg="mod">
          <ac:chgData name="Aaron Rutherford" userId="0fceecb4-16c9-47bd-a2f9-c8886aeecc30" providerId="ADAL" clId="{5B72511D-C6AF-5E47-8D80-99DBFA900FB4}" dt="2024-02-29T04:10:04.082" v="6113"/>
          <ac:spMkLst>
            <pc:docMk/>
            <pc:sldMk cId="2599684733" sldId="2147477763"/>
            <ac:spMk id="1301" creationId="{3C9F226F-0D1D-2E23-87A6-D20DE1123697}"/>
          </ac:spMkLst>
        </pc:spChg>
        <pc:spChg chg="mod">
          <ac:chgData name="Aaron Rutherford" userId="0fceecb4-16c9-47bd-a2f9-c8886aeecc30" providerId="ADAL" clId="{5B72511D-C6AF-5E47-8D80-99DBFA900FB4}" dt="2024-02-29T04:10:04.082" v="6113"/>
          <ac:spMkLst>
            <pc:docMk/>
            <pc:sldMk cId="2599684733" sldId="2147477763"/>
            <ac:spMk id="1302" creationId="{977292C4-93A7-93E8-5901-E411C86DAEAC}"/>
          </ac:spMkLst>
        </pc:spChg>
        <pc:spChg chg="mod">
          <ac:chgData name="Aaron Rutherford" userId="0fceecb4-16c9-47bd-a2f9-c8886aeecc30" providerId="ADAL" clId="{5B72511D-C6AF-5E47-8D80-99DBFA900FB4}" dt="2024-02-29T04:10:04.082" v="6113"/>
          <ac:spMkLst>
            <pc:docMk/>
            <pc:sldMk cId="2599684733" sldId="2147477763"/>
            <ac:spMk id="1303" creationId="{F574CC6E-449F-4DB1-1F82-2586D8E7B148}"/>
          </ac:spMkLst>
        </pc:spChg>
        <pc:spChg chg="mod">
          <ac:chgData name="Aaron Rutherford" userId="0fceecb4-16c9-47bd-a2f9-c8886aeecc30" providerId="ADAL" clId="{5B72511D-C6AF-5E47-8D80-99DBFA900FB4}" dt="2024-02-29T04:10:04.082" v="6113"/>
          <ac:spMkLst>
            <pc:docMk/>
            <pc:sldMk cId="2599684733" sldId="2147477763"/>
            <ac:spMk id="1304" creationId="{DB18D2F3-0F09-E0AD-1745-8F1E0B45772D}"/>
          </ac:spMkLst>
        </pc:spChg>
        <pc:spChg chg="mod">
          <ac:chgData name="Aaron Rutherford" userId="0fceecb4-16c9-47bd-a2f9-c8886aeecc30" providerId="ADAL" clId="{5B72511D-C6AF-5E47-8D80-99DBFA900FB4}" dt="2024-02-29T04:10:04.082" v="6113"/>
          <ac:spMkLst>
            <pc:docMk/>
            <pc:sldMk cId="2599684733" sldId="2147477763"/>
            <ac:spMk id="1305" creationId="{DB6C5F2F-2011-D5FB-5730-D95B76BBA810}"/>
          </ac:spMkLst>
        </pc:spChg>
        <pc:spChg chg="mod">
          <ac:chgData name="Aaron Rutherford" userId="0fceecb4-16c9-47bd-a2f9-c8886aeecc30" providerId="ADAL" clId="{5B72511D-C6AF-5E47-8D80-99DBFA900FB4}" dt="2024-02-29T04:10:04.082" v="6113"/>
          <ac:spMkLst>
            <pc:docMk/>
            <pc:sldMk cId="2599684733" sldId="2147477763"/>
            <ac:spMk id="1306" creationId="{7CCA134E-6564-3B90-11DF-85DDA77A2EF1}"/>
          </ac:spMkLst>
        </pc:spChg>
        <pc:spChg chg="mod">
          <ac:chgData name="Aaron Rutherford" userId="0fceecb4-16c9-47bd-a2f9-c8886aeecc30" providerId="ADAL" clId="{5B72511D-C6AF-5E47-8D80-99DBFA900FB4}" dt="2024-02-29T04:10:04.082" v="6113"/>
          <ac:spMkLst>
            <pc:docMk/>
            <pc:sldMk cId="2599684733" sldId="2147477763"/>
            <ac:spMk id="1307" creationId="{A41BE2E4-6D4F-7935-4C0D-C17F6A7D2D98}"/>
          </ac:spMkLst>
        </pc:spChg>
        <pc:spChg chg="mod">
          <ac:chgData name="Aaron Rutherford" userId="0fceecb4-16c9-47bd-a2f9-c8886aeecc30" providerId="ADAL" clId="{5B72511D-C6AF-5E47-8D80-99DBFA900FB4}" dt="2024-02-29T04:10:04.082" v="6113"/>
          <ac:spMkLst>
            <pc:docMk/>
            <pc:sldMk cId="2599684733" sldId="2147477763"/>
            <ac:spMk id="1308" creationId="{B3E70B22-DDB5-93A1-84E2-CAB85F3C3510}"/>
          </ac:spMkLst>
        </pc:spChg>
        <pc:spChg chg="mod">
          <ac:chgData name="Aaron Rutherford" userId="0fceecb4-16c9-47bd-a2f9-c8886aeecc30" providerId="ADAL" clId="{5B72511D-C6AF-5E47-8D80-99DBFA900FB4}" dt="2024-02-29T04:10:04.082" v="6113"/>
          <ac:spMkLst>
            <pc:docMk/>
            <pc:sldMk cId="2599684733" sldId="2147477763"/>
            <ac:spMk id="1309" creationId="{85A42E0B-F064-B61A-0FDE-E2CCBBC4D07E}"/>
          </ac:spMkLst>
        </pc:spChg>
        <pc:spChg chg="mod">
          <ac:chgData name="Aaron Rutherford" userId="0fceecb4-16c9-47bd-a2f9-c8886aeecc30" providerId="ADAL" clId="{5B72511D-C6AF-5E47-8D80-99DBFA900FB4}" dt="2024-02-29T04:10:04.082" v="6113"/>
          <ac:spMkLst>
            <pc:docMk/>
            <pc:sldMk cId="2599684733" sldId="2147477763"/>
            <ac:spMk id="1310" creationId="{AC8C2377-3848-E781-E05D-29D3FB3FDAB8}"/>
          </ac:spMkLst>
        </pc:spChg>
        <pc:spChg chg="mod">
          <ac:chgData name="Aaron Rutherford" userId="0fceecb4-16c9-47bd-a2f9-c8886aeecc30" providerId="ADAL" clId="{5B72511D-C6AF-5E47-8D80-99DBFA900FB4}" dt="2024-02-29T04:10:04.082" v="6113"/>
          <ac:spMkLst>
            <pc:docMk/>
            <pc:sldMk cId="2599684733" sldId="2147477763"/>
            <ac:spMk id="1311" creationId="{EE2E10E5-EFE1-A7FF-D98E-74A3BF19DA32}"/>
          </ac:spMkLst>
        </pc:spChg>
        <pc:spChg chg="mod">
          <ac:chgData name="Aaron Rutherford" userId="0fceecb4-16c9-47bd-a2f9-c8886aeecc30" providerId="ADAL" clId="{5B72511D-C6AF-5E47-8D80-99DBFA900FB4}" dt="2024-02-29T04:10:04.082" v="6113"/>
          <ac:spMkLst>
            <pc:docMk/>
            <pc:sldMk cId="2599684733" sldId="2147477763"/>
            <ac:spMk id="1312" creationId="{BE85E8CF-E60E-D4AB-DA64-7C8B3FEDEB64}"/>
          </ac:spMkLst>
        </pc:spChg>
        <pc:spChg chg="mod">
          <ac:chgData name="Aaron Rutherford" userId="0fceecb4-16c9-47bd-a2f9-c8886aeecc30" providerId="ADAL" clId="{5B72511D-C6AF-5E47-8D80-99DBFA900FB4}" dt="2024-02-29T04:10:04.082" v="6113"/>
          <ac:spMkLst>
            <pc:docMk/>
            <pc:sldMk cId="2599684733" sldId="2147477763"/>
            <ac:spMk id="1313" creationId="{D255F439-A4DB-A70D-4C02-87CFED8F44FA}"/>
          </ac:spMkLst>
        </pc:spChg>
        <pc:spChg chg="mod">
          <ac:chgData name="Aaron Rutherford" userId="0fceecb4-16c9-47bd-a2f9-c8886aeecc30" providerId="ADAL" clId="{5B72511D-C6AF-5E47-8D80-99DBFA900FB4}" dt="2024-02-29T04:10:04.082" v="6113"/>
          <ac:spMkLst>
            <pc:docMk/>
            <pc:sldMk cId="2599684733" sldId="2147477763"/>
            <ac:spMk id="1314" creationId="{5DD9466F-94C0-F36A-EE87-E37793E30169}"/>
          </ac:spMkLst>
        </pc:spChg>
        <pc:spChg chg="mod">
          <ac:chgData name="Aaron Rutherford" userId="0fceecb4-16c9-47bd-a2f9-c8886aeecc30" providerId="ADAL" clId="{5B72511D-C6AF-5E47-8D80-99DBFA900FB4}" dt="2024-02-29T04:10:04.082" v="6113"/>
          <ac:spMkLst>
            <pc:docMk/>
            <pc:sldMk cId="2599684733" sldId="2147477763"/>
            <ac:spMk id="1315" creationId="{91059461-EE36-C750-51D9-96F330C55823}"/>
          </ac:spMkLst>
        </pc:spChg>
        <pc:spChg chg="mod">
          <ac:chgData name="Aaron Rutherford" userId="0fceecb4-16c9-47bd-a2f9-c8886aeecc30" providerId="ADAL" clId="{5B72511D-C6AF-5E47-8D80-99DBFA900FB4}" dt="2024-02-29T04:10:04.082" v="6113"/>
          <ac:spMkLst>
            <pc:docMk/>
            <pc:sldMk cId="2599684733" sldId="2147477763"/>
            <ac:spMk id="1316" creationId="{A4DA8EEA-5EAA-D78B-3A1F-713E90A1C134}"/>
          </ac:spMkLst>
        </pc:spChg>
        <pc:spChg chg="mod">
          <ac:chgData name="Aaron Rutherford" userId="0fceecb4-16c9-47bd-a2f9-c8886aeecc30" providerId="ADAL" clId="{5B72511D-C6AF-5E47-8D80-99DBFA900FB4}" dt="2024-02-29T04:10:04.082" v="6113"/>
          <ac:spMkLst>
            <pc:docMk/>
            <pc:sldMk cId="2599684733" sldId="2147477763"/>
            <ac:spMk id="1317" creationId="{28DE5EA4-4950-8C68-0B26-4B6AE470DFFF}"/>
          </ac:spMkLst>
        </pc:spChg>
        <pc:spChg chg="mod">
          <ac:chgData name="Aaron Rutherford" userId="0fceecb4-16c9-47bd-a2f9-c8886aeecc30" providerId="ADAL" clId="{5B72511D-C6AF-5E47-8D80-99DBFA900FB4}" dt="2024-02-29T04:10:04.082" v="6113"/>
          <ac:spMkLst>
            <pc:docMk/>
            <pc:sldMk cId="2599684733" sldId="2147477763"/>
            <ac:spMk id="1318" creationId="{B540289D-203E-CA28-4E36-52A33C3BC8E5}"/>
          </ac:spMkLst>
        </pc:spChg>
        <pc:spChg chg="mod">
          <ac:chgData name="Aaron Rutherford" userId="0fceecb4-16c9-47bd-a2f9-c8886aeecc30" providerId="ADAL" clId="{5B72511D-C6AF-5E47-8D80-99DBFA900FB4}" dt="2024-02-29T04:10:04.082" v="6113"/>
          <ac:spMkLst>
            <pc:docMk/>
            <pc:sldMk cId="2599684733" sldId="2147477763"/>
            <ac:spMk id="1319" creationId="{0A171973-26BD-DB77-30A4-8BA6E7BBD9A6}"/>
          </ac:spMkLst>
        </pc:spChg>
        <pc:spChg chg="mod">
          <ac:chgData name="Aaron Rutherford" userId="0fceecb4-16c9-47bd-a2f9-c8886aeecc30" providerId="ADAL" clId="{5B72511D-C6AF-5E47-8D80-99DBFA900FB4}" dt="2024-02-29T04:10:04.082" v="6113"/>
          <ac:spMkLst>
            <pc:docMk/>
            <pc:sldMk cId="2599684733" sldId="2147477763"/>
            <ac:spMk id="1320" creationId="{D64FB25F-425F-C146-D22D-8F1E6B262383}"/>
          </ac:spMkLst>
        </pc:spChg>
        <pc:spChg chg="mod">
          <ac:chgData name="Aaron Rutherford" userId="0fceecb4-16c9-47bd-a2f9-c8886aeecc30" providerId="ADAL" clId="{5B72511D-C6AF-5E47-8D80-99DBFA900FB4}" dt="2024-02-29T04:10:04.082" v="6113"/>
          <ac:spMkLst>
            <pc:docMk/>
            <pc:sldMk cId="2599684733" sldId="2147477763"/>
            <ac:spMk id="1321" creationId="{877695B7-180A-C50F-5504-1266C9602A72}"/>
          </ac:spMkLst>
        </pc:spChg>
        <pc:spChg chg="mod">
          <ac:chgData name="Aaron Rutherford" userId="0fceecb4-16c9-47bd-a2f9-c8886aeecc30" providerId="ADAL" clId="{5B72511D-C6AF-5E47-8D80-99DBFA900FB4}" dt="2024-02-29T04:10:04.082" v="6113"/>
          <ac:spMkLst>
            <pc:docMk/>
            <pc:sldMk cId="2599684733" sldId="2147477763"/>
            <ac:spMk id="1322" creationId="{C003E514-91E0-628D-274B-75FB93D3D5C9}"/>
          </ac:spMkLst>
        </pc:spChg>
        <pc:spChg chg="mod">
          <ac:chgData name="Aaron Rutherford" userId="0fceecb4-16c9-47bd-a2f9-c8886aeecc30" providerId="ADAL" clId="{5B72511D-C6AF-5E47-8D80-99DBFA900FB4}" dt="2024-02-29T04:10:04.082" v="6113"/>
          <ac:spMkLst>
            <pc:docMk/>
            <pc:sldMk cId="2599684733" sldId="2147477763"/>
            <ac:spMk id="1323" creationId="{22F575E0-DC96-72B2-FFF5-B76F482F500A}"/>
          </ac:spMkLst>
        </pc:spChg>
        <pc:spChg chg="mod">
          <ac:chgData name="Aaron Rutherford" userId="0fceecb4-16c9-47bd-a2f9-c8886aeecc30" providerId="ADAL" clId="{5B72511D-C6AF-5E47-8D80-99DBFA900FB4}" dt="2024-02-29T04:10:04.082" v="6113"/>
          <ac:spMkLst>
            <pc:docMk/>
            <pc:sldMk cId="2599684733" sldId="2147477763"/>
            <ac:spMk id="1324" creationId="{64860ECE-6BE5-88A3-E6BE-457528D2B643}"/>
          </ac:spMkLst>
        </pc:spChg>
        <pc:spChg chg="mod">
          <ac:chgData name="Aaron Rutherford" userId="0fceecb4-16c9-47bd-a2f9-c8886aeecc30" providerId="ADAL" clId="{5B72511D-C6AF-5E47-8D80-99DBFA900FB4}" dt="2024-02-29T04:10:04.082" v="6113"/>
          <ac:spMkLst>
            <pc:docMk/>
            <pc:sldMk cId="2599684733" sldId="2147477763"/>
            <ac:spMk id="1325" creationId="{4E91A89C-A215-451B-59E3-484E9D2D5EBA}"/>
          </ac:spMkLst>
        </pc:spChg>
        <pc:spChg chg="mod">
          <ac:chgData name="Aaron Rutherford" userId="0fceecb4-16c9-47bd-a2f9-c8886aeecc30" providerId="ADAL" clId="{5B72511D-C6AF-5E47-8D80-99DBFA900FB4}" dt="2024-02-29T04:10:04.082" v="6113"/>
          <ac:spMkLst>
            <pc:docMk/>
            <pc:sldMk cId="2599684733" sldId="2147477763"/>
            <ac:spMk id="1326" creationId="{87DB3DB2-07A1-7380-D352-AFEF04828A6C}"/>
          </ac:spMkLst>
        </pc:spChg>
        <pc:spChg chg="mod">
          <ac:chgData name="Aaron Rutherford" userId="0fceecb4-16c9-47bd-a2f9-c8886aeecc30" providerId="ADAL" clId="{5B72511D-C6AF-5E47-8D80-99DBFA900FB4}" dt="2024-02-29T04:10:04.082" v="6113"/>
          <ac:spMkLst>
            <pc:docMk/>
            <pc:sldMk cId="2599684733" sldId="2147477763"/>
            <ac:spMk id="1327" creationId="{7594270A-BAC8-C4D0-2AF1-2C2306B55FA6}"/>
          </ac:spMkLst>
        </pc:spChg>
        <pc:spChg chg="mod">
          <ac:chgData name="Aaron Rutherford" userId="0fceecb4-16c9-47bd-a2f9-c8886aeecc30" providerId="ADAL" clId="{5B72511D-C6AF-5E47-8D80-99DBFA900FB4}" dt="2024-02-29T04:10:04.082" v="6113"/>
          <ac:spMkLst>
            <pc:docMk/>
            <pc:sldMk cId="2599684733" sldId="2147477763"/>
            <ac:spMk id="1328" creationId="{60746D57-B5DE-4325-0FAA-830C3A31FB50}"/>
          </ac:spMkLst>
        </pc:spChg>
        <pc:spChg chg="mod">
          <ac:chgData name="Aaron Rutherford" userId="0fceecb4-16c9-47bd-a2f9-c8886aeecc30" providerId="ADAL" clId="{5B72511D-C6AF-5E47-8D80-99DBFA900FB4}" dt="2024-02-29T04:10:04.082" v="6113"/>
          <ac:spMkLst>
            <pc:docMk/>
            <pc:sldMk cId="2599684733" sldId="2147477763"/>
            <ac:spMk id="1329" creationId="{AEA35948-6434-6887-2C5A-47B83B3A8E46}"/>
          </ac:spMkLst>
        </pc:spChg>
        <pc:spChg chg="mod">
          <ac:chgData name="Aaron Rutherford" userId="0fceecb4-16c9-47bd-a2f9-c8886aeecc30" providerId="ADAL" clId="{5B72511D-C6AF-5E47-8D80-99DBFA900FB4}" dt="2024-02-29T04:10:04.082" v="6113"/>
          <ac:spMkLst>
            <pc:docMk/>
            <pc:sldMk cId="2599684733" sldId="2147477763"/>
            <ac:spMk id="1330" creationId="{7940AA58-68D1-5736-B26A-E62F8EEC04BB}"/>
          </ac:spMkLst>
        </pc:spChg>
        <pc:spChg chg="mod">
          <ac:chgData name="Aaron Rutherford" userId="0fceecb4-16c9-47bd-a2f9-c8886aeecc30" providerId="ADAL" clId="{5B72511D-C6AF-5E47-8D80-99DBFA900FB4}" dt="2024-02-29T04:10:04.082" v="6113"/>
          <ac:spMkLst>
            <pc:docMk/>
            <pc:sldMk cId="2599684733" sldId="2147477763"/>
            <ac:spMk id="1331" creationId="{013799A7-CBA2-D85F-7685-0A3382957FDC}"/>
          </ac:spMkLst>
        </pc:spChg>
        <pc:spChg chg="mod">
          <ac:chgData name="Aaron Rutherford" userId="0fceecb4-16c9-47bd-a2f9-c8886aeecc30" providerId="ADAL" clId="{5B72511D-C6AF-5E47-8D80-99DBFA900FB4}" dt="2024-02-29T04:10:04.082" v="6113"/>
          <ac:spMkLst>
            <pc:docMk/>
            <pc:sldMk cId="2599684733" sldId="2147477763"/>
            <ac:spMk id="1332" creationId="{0C75ED9C-06EF-7C78-E70C-07E48DBF263C}"/>
          </ac:spMkLst>
        </pc:spChg>
        <pc:spChg chg="mod">
          <ac:chgData name="Aaron Rutherford" userId="0fceecb4-16c9-47bd-a2f9-c8886aeecc30" providerId="ADAL" clId="{5B72511D-C6AF-5E47-8D80-99DBFA900FB4}" dt="2024-02-29T04:10:04.082" v="6113"/>
          <ac:spMkLst>
            <pc:docMk/>
            <pc:sldMk cId="2599684733" sldId="2147477763"/>
            <ac:spMk id="1333" creationId="{3F6807FF-1B87-BED5-2CAD-FEEB3138522C}"/>
          </ac:spMkLst>
        </pc:spChg>
        <pc:spChg chg="mod">
          <ac:chgData name="Aaron Rutherford" userId="0fceecb4-16c9-47bd-a2f9-c8886aeecc30" providerId="ADAL" clId="{5B72511D-C6AF-5E47-8D80-99DBFA900FB4}" dt="2024-02-29T04:10:04.082" v="6113"/>
          <ac:spMkLst>
            <pc:docMk/>
            <pc:sldMk cId="2599684733" sldId="2147477763"/>
            <ac:spMk id="1334" creationId="{EFA2233C-6BDD-BEBA-D5EB-D8CFF3F2182E}"/>
          </ac:spMkLst>
        </pc:spChg>
        <pc:spChg chg="mod">
          <ac:chgData name="Aaron Rutherford" userId="0fceecb4-16c9-47bd-a2f9-c8886aeecc30" providerId="ADAL" clId="{5B72511D-C6AF-5E47-8D80-99DBFA900FB4}" dt="2024-02-29T04:10:04.082" v="6113"/>
          <ac:spMkLst>
            <pc:docMk/>
            <pc:sldMk cId="2599684733" sldId="2147477763"/>
            <ac:spMk id="1335" creationId="{79C50AF9-3AC9-333B-E8EF-5B992BD9B939}"/>
          </ac:spMkLst>
        </pc:spChg>
        <pc:spChg chg="mod">
          <ac:chgData name="Aaron Rutherford" userId="0fceecb4-16c9-47bd-a2f9-c8886aeecc30" providerId="ADAL" clId="{5B72511D-C6AF-5E47-8D80-99DBFA900FB4}" dt="2024-02-29T04:10:04.082" v="6113"/>
          <ac:spMkLst>
            <pc:docMk/>
            <pc:sldMk cId="2599684733" sldId="2147477763"/>
            <ac:spMk id="1336" creationId="{6740FAFA-D37D-F2CE-7FA1-920E59ED9F9A}"/>
          </ac:spMkLst>
        </pc:spChg>
        <pc:spChg chg="mod">
          <ac:chgData name="Aaron Rutherford" userId="0fceecb4-16c9-47bd-a2f9-c8886aeecc30" providerId="ADAL" clId="{5B72511D-C6AF-5E47-8D80-99DBFA900FB4}" dt="2024-02-29T04:10:04.082" v="6113"/>
          <ac:spMkLst>
            <pc:docMk/>
            <pc:sldMk cId="2599684733" sldId="2147477763"/>
            <ac:spMk id="1337" creationId="{DE442079-71EB-5EAC-7D39-D691BA19A70E}"/>
          </ac:spMkLst>
        </pc:spChg>
        <pc:spChg chg="mod">
          <ac:chgData name="Aaron Rutherford" userId="0fceecb4-16c9-47bd-a2f9-c8886aeecc30" providerId="ADAL" clId="{5B72511D-C6AF-5E47-8D80-99DBFA900FB4}" dt="2024-02-29T04:10:04.082" v="6113"/>
          <ac:spMkLst>
            <pc:docMk/>
            <pc:sldMk cId="2599684733" sldId="2147477763"/>
            <ac:spMk id="1338" creationId="{0DEB61B2-5625-4C80-14D8-061DA697A231}"/>
          </ac:spMkLst>
        </pc:spChg>
        <pc:spChg chg="mod">
          <ac:chgData name="Aaron Rutherford" userId="0fceecb4-16c9-47bd-a2f9-c8886aeecc30" providerId="ADAL" clId="{5B72511D-C6AF-5E47-8D80-99DBFA900FB4}" dt="2024-02-29T04:10:04.082" v="6113"/>
          <ac:spMkLst>
            <pc:docMk/>
            <pc:sldMk cId="2599684733" sldId="2147477763"/>
            <ac:spMk id="1339" creationId="{DD23664D-8111-1E98-5655-060D1AA5AD71}"/>
          </ac:spMkLst>
        </pc:spChg>
        <pc:spChg chg="mod">
          <ac:chgData name="Aaron Rutherford" userId="0fceecb4-16c9-47bd-a2f9-c8886aeecc30" providerId="ADAL" clId="{5B72511D-C6AF-5E47-8D80-99DBFA900FB4}" dt="2024-02-29T04:10:04.082" v="6113"/>
          <ac:spMkLst>
            <pc:docMk/>
            <pc:sldMk cId="2599684733" sldId="2147477763"/>
            <ac:spMk id="1340" creationId="{E694829D-A913-00BA-4FCB-034BE5C545E5}"/>
          </ac:spMkLst>
        </pc:spChg>
        <pc:spChg chg="mod">
          <ac:chgData name="Aaron Rutherford" userId="0fceecb4-16c9-47bd-a2f9-c8886aeecc30" providerId="ADAL" clId="{5B72511D-C6AF-5E47-8D80-99DBFA900FB4}" dt="2024-02-29T04:10:04.082" v="6113"/>
          <ac:spMkLst>
            <pc:docMk/>
            <pc:sldMk cId="2599684733" sldId="2147477763"/>
            <ac:spMk id="1341" creationId="{D0149542-EFC5-B453-2321-4865551DFB48}"/>
          </ac:spMkLst>
        </pc:spChg>
        <pc:spChg chg="mod">
          <ac:chgData name="Aaron Rutherford" userId="0fceecb4-16c9-47bd-a2f9-c8886aeecc30" providerId="ADAL" clId="{5B72511D-C6AF-5E47-8D80-99DBFA900FB4}" dt="2024-02-29T04:10:04.082" v="6113"/>
          <ac:spMkLst>
            <pc:docMk/>
            <pc:sldMk cId="2599684733" sldId="2147477763"/>
            <ac:spMk id="1342" creationId="{547F0CC3-39B0-2E7A-952C-0128912E89E0}"/>
          </ac:spMkLst>
        </pc:spChg>
        <pc:spChg chg="mod">
          <ac:chgData name="Aaron Rutherford" userId="0fceecb4-16c9-47bd-a2f9-c8886aeecc30" providerId="ADAL" clId="{5B72511D-C6AF-5E47-8D80-99DBFA900FB4}" dt="2024-02-29T04:10:04.082" v="6113"/>
          <ac:spMkLst>
            <pc:docMk/>
            <pc:sldMk cId="2599684733" sldId="2147477763"/>
            <ac:spMk id="1343" creationId="{3FDB34D8-F065-B645-6EB5-8321A5913D97}"/>
          </ac:spMkLst>
        </pc:spChg>
        <pc:spChg chg="mod">
          <ac:chgData name="Aaron Rutherford" userId="0fceecb4-16c9-47bd-a2f9-c8886aeecc30" providerId="ADAL" clId="{5B72511D-C6AF-5E47-8D80-99DBFA900FB4}" dt="2024-02-29T04:10:04.082" v="6113"/>
          <ac:spMkLst>
            <pc:docMk/>
            <pc:sldMk cId="2599684733" sldId="2147477763"/>
            <ac:spMk id="1344" creationId="{CAEB4DAA-53B4-ED55-0EE3-D62FD92D942E}"/>
          </ac:spMkLst>
        </pc:spChg>
        <pc:spChg chg="mod">
          <ac:chgData name="Aaron Rutherford" userId="0fceecb4-16c9-47bd-a2f9-c8886aeecc30" providerId="ADAL" clId="{5B72511D-C6AF-5E47-8D80-99DBFA900FB4}" dt="2024-02-29T04:10:04.082" v="6113"/>
          <ac:spMkLst>
            <pc:docMk/>
            <pc:sldMk cId="2599684733" sldId="2147477763"/>
            <ac:spMk id="1345" creationId="{64115AE0-453D-3AE0-42C5-75063455BA1D}"/>
          </ac:spMkLst>
        </pc:spChg>
        <pc:spChg chg="mod">
          <ac:chgData name="Aaron Rutherford" userId="0fceecb4-16c9-47bd-a2f9-c8886aeecc30" providerId="ADAL" clId="{5B72511D-C6AF-5E47-8D80-99DBFA900FB4}" dt="2024-02-29T04:10:04.082" v="6113"/>
          <ac:spMkLst>
            <pc:docMk/>
            <pc:sldMk cId="2599684733" sldId="2147477763"/>
            <ac:spMk id="1346" creationId="{7D3CBB5D-7EC7-CEEE-10C1-D1EFF136F2BA}"/>
          </ac:spMkLst>
        </pc:spChg>
        <pc:spChg chg="mod">
          <ac:chgData name="Aaron Rutherford" userId="0fceecb4-16c9-47bd-a2f9-c8886aeecc30" providerId="ADAL" clId="{5B72511D-C6AF-5E47-8D80-99DBFA900FB4}" dt="2024-02-29T04:10:04.082" v="6113"/>
          <ac:spMkLst>
            <pc:docMk/>
            <pc:sldMk cId="2599684733" sldId="2147477763"/>
            <ac:spMk id="1347" creationId="{582F5E31-7226-7D5E-371A-3BF35AB62EED}"/>
          </ac:spMkLst>
        </pc:spChg>
        <pc:spChg chg="mod">
          <ac:chgData name="Aaron Rutherford" userId="0fceecb4-16c9-47bd-a2f9-c8886aeecc30" providerId="ADAL" clId="{5B72511D-C6AF-5E47-8D80-99DBFA900FB4}" dt="2024-02-29T04:10:04.082" v="6113"/>
          <ac:spMkLst>
            <pc:docMk/>
            <pc:sldMk cId="2599684733" sldId="2147477763"/>
            <ac:spMk id="1348" creationId="{543F42B4-60F2-6343-CE30-A5A0AAADFB79}"/>
          </ac:spMkLst>
        </pc:spChg>
        <pc:spChg chg="mod">
          <ac:chgData name="Aaron Rutherford" userId="0fceecb4-16c9-47bd-a2f9-c8886aeecc30" providerId="ADAL" clId="{5B72511D-C6AF-5E47-8D80-99DBFA900FB4}" dt="2024-02-29T04:10:04.082" v="6113"/>
          <ac:spMkLst>
            <pc:docMk/>
            <pc:sldMk cId="2599684733" sldId="2147477763"/>
            <ac:spMk id="1349" creationId="{AA34B8C3-E643-3FCE-B14E-07BEA6BE3AC8}"/>
          </ac:spMkLst>
        </pc:spChg>
        <pc:spChg chg="mod">
          <ac:chgData name="Aaron Rutherford" userId="0fceecb4-16c9-47bd-a2f9-c8886aeecc30" providerId="ADAL" clId="{5B72511D-C6AF-5E47-8D80-99DBFA900FB4}" dt="2024-02-29T04:10:04.082" v="6113"/>
          <ac:spMkLst>
            <pc:docMk/>
            <pc:sldMk cId="2599684733" sldId="2147477763"/>
            <ac:spMk id="1350" creationId="{627C6842-BDFE-29A4-F7F4-C739E295760E}"/>
          </ac:spMkLst>
        </pc:spChg>
        <pc:spChg chg="mod">
          <ac:chgData name="Aaron Rutherford" userId="0fceecb4-16c9-47bd-a2f9-c8886aeecc30" providerId="ADAL" clId="{5B72511D-C6AF-5E47-8D80-99DBFA900FB4}" dt="2024-02-29T04:10:04.082" v="6113"/>
          <ac:spMkLst>
            <pc:docMk/>
            <pc:sldMk cId="2599684733" sldId="2147477763"/>
            <ac:spMk id="1351" creationId="{3DE6BEB4-618E-E07F-7BB1-8AF847342C75}"/>
          </ac:spMkLst>
        </pc:spChg>
        <pc:spChg chg="mod">
          <ac:chgData name="Aaron Rutherford" userId="0fceecb4-16c9-47bd-a2f9-c8886aeecc30" providerId="ADAL" clId="{5B72511D-C6AF-5E47-8D80-99DBFA900FB4}" dt="2024-02-29T04:10:04.082" v="6113"/>
          <ac:spMkLst>
            <pc:docMk/>
            <pc:sldMk cId="2599684733" sldId="2147477763"/>
            <ac:spMk id="1352" creationId="{EBFB8892-A9DA-1AA9-6978-5A39F8A7A25D}"/>
          </ac:spMkLst>
        </pc:spChg>
        <pc:spChg chg="mod">
          <ac:chgData name="Aaron Rutherford" userId="0fceecb4-16c9-47bd-a2f9-c8886aeecc30" providerId="ADAL" clId="{5B72511D-C6AF-5E47-8D80-99DBFA900FB4}" dt="2024-02-29T04:10:04.082" v="6113"/>
          <ac:spMkLst>
            <pc:docMk/>
            <pc:sldMk cId="2599684733" sldId="2147477763"/>
            <ac:spMk id="1353" creationId="{9D3AA5DB-F0EB-F096-03BC-69CA291774D3}"/>
          </ac:spMkLst>
        </pc:spChg>
        <pc:spChg chg="mod">
          <ac:chgData name="Aaron Rutherford" userId="0fceecb4-16c9-47bd-a2f9-c8886aeecc30" providerId="ADAL" clId="{5B72511D-C6AF-5E47-8D80-99DBFA900FB4}" dt="2024-02-29T04:10:04.082" v="6113"/>
          <ac:spMkLst>
            <pc:docMk/>
            <pc:sldMk cId="2599684733" sldId="2147477763"/>
            <ac:spMk id="1354" creationId="{2D92EA06-3DD5-AE19-644E-55266FC369BF}"/>
          </ac:spMkLst>
        </pc:spChg>
        <pc:spChg chg="mod">
          <ac:chgData name="Aaron Rutherford" userId="0fceecb4-16c9-47bd-a2f9-c8886aeecc30" providerId="ADAL" clId="{5B72511D-C6AF-5E47-8D80-99DBFA900FB4}" dt="2024-02-29T04:10:04.082" v="6113"/>
          <ac:spMkLst>
            <pc:docMk/>
            <pc:sldMk cId="2599684733" sldId="2147477763"/>
            <ac:spMk id="1355" creationId="{BED4930F-E9D3-427C-6431-D98EEE219A3C}"/>
          </ac:spMkLst>
        </pc:spChg>
        <pc:spChg chg="mod">
          <ac:chgData name="Aaron Rutherford" userId="0fceecb4-16c9-47bd-a2f9-c8886aeecc30" providerId="ADAL" clId="{5B72511D-C6AF-5E47-8D80-99DBFA900FB4}" dt="2024-02-29T04:10:04.082" v="6113"/>
          <ac:spMkLst>
            <pc:docMk/>
            <pc:sldMk cId="2599684733" sldId="2147477763"/>
            <ac:spMk id="1356" creationId="{618907F9-AABC-C6BE-5512-DE4132881ED2}"/>
          </ac:spMkLst>
        </pc:spChg>
        <pc:spChg chg="mod">
          <ac:chgData name="Aaron Rutherford" userId="0fceecb4-16c9-47bd-a2f9-c8886aeecc30" providerId="ADAL" clId="{5B72511D-C6AF-5E47-8D80-99DBFA900FB4}" dt="2024-02-29T04:10:04.082" v="6113"/>
          <ac:spMkLst>
            <pc:docMk/>
            <pc:sldMk cId="2599684733" sldId="2147477763"/>
            <ac:spMk id="1357" creationId="{F9A5D44B-A7C3-88D3-A113-556F701F2022}"/>
          </ac:spMkLst>
        </pc:spChg>
        <pc:spChg chg="mod">
          <ac:chgData name="Aaron Rutherford" userId="0fceecb4-16c9-47bd-a2f9-c8886aeecc30" providerId="ADAL" clId="{5B72511D-C6AF-5E47-8D80-99DBFA900FB4}" dt="2024-02-29T04:10:04.082" v="6113"/>
          <ac:spMkLst>
            <pc:docMk/>
            <pc:sldMk cId="2599684733" sldId="2147477763"/>
            <ac:spMk id="1358" creationId="{E6537F67-1D2C-E263-C0C8-CD07701004F1}"/>
          </ac:spMkLst>
        </pc:spChg>
        <pc:spChg chg="mod">
          <ac:chgData name="Aaron Rutherford" userId="0fceecb4-16c9-47bd-a2f9-c8886aeecc30" providerId="ADAL" clId="{5B72511D-C6AF-5E47-8D80-99DBFA900FB4}" dt="2024-02-29T04:10:04.082" v="6113"/>
          <ac:spMkLst>
            <pc:docMk/>
            <pc:sldMk cId="2599684733" sldId="2147477763"/>
            <ac:spMk id="1359" creationId="{F714F02E-D3BB-D941-74AA-B1A067759E1A}"/>
          </ac:spMkLst>
        </pc:spChg>
        <pc:spChg chg="mod">
          <ac:chgData name="Aaron Rutherford" userId="0fceecb4-16c9-47bd-a2f9-c8886aeecc30" providerId="ADAL" clId="{5B72511D-C6AF-5E47-8D80-99DBFA900FB4}" dt="2024-02-29T04:10:04.082" v="6113"/>
          <ac:spMkLst>
            <pc:docMk/>
            <pc:sldMk cId="2599684733" sldId="2147477763"/>
            <ac:spMk id="1360" creationId="{B3DFED06-0216-B7EF-948F-DAB7272D0A91}"/>
          </ac:spMkLst>
        </pc:spChg>
        <pc:spChg chg="mod">
          <ac:chgData name="Aaron Rutherford" userId="0fceecb4-16c9-47bd-a2f9-c8886aeecc30" providerId="ADAL" clId="{5B72511D-C6AF-5E47-8D80-99DBFA900FB4}" dt="2024-02-29T04:10:04.082" v="6113"/>
          <ac:spMkLst>
            <pc:docMk/>
            <pc:sldMk cId="2599684733" sldId="2147477763"/>
            <ac:spMk id="1361" creationId="{C2B7C28F-9917-9AF5-C368-612A1E6982A1}"/>
          </ac:spMkLst>
        </pc:spChg>
        <pc:spChg chg="mod">
          <ac:chgData name="Aaron Rutherford" userId="0fceecb4-16c9-47bd-a2f9-c8886aeecc30" providerId="ADAL" clId="{5B72511D-C6AF-5E47-8D80-99DBFA900FB4}" dt="2024-02-29T04:10:04.082" v="6113"/>
          <ac:spMkLst>
            <pc:docMk/>
            <pc:sldMk cId="2599684733" sldId="2147477763"/>
            <ac:spMk id="1362" creationId="{EBEBCA57-A078-0C4F-4A33-C5422013A0B4}"/>
          </ac:spMkLst>
        </pc:spChg>
        <pc:spChg chg="mod">
          <ac:chgData name="Aaron Rutherford" userId="0fceecb4-16c9-47bd-a2f9-c8886aeecc30" providerId="ADAL" clId="{5B72511D-C6AF-5E47-8D80-99DBFA900FB4}" dt="2024-02-29T09:56:31.042" v="9048" actId="207"/>
          <ac:spMkLst>
            <pc:docMk/>
            <pc:sldMk cId="2599684733" sldId="2147477763"/>
            <ac:spMk id="1363" creationId="{A9A6B0A8-F31F-BFC3-F8D0-4F9294B48BF4}"/>
          </ac:spMkLst>
        </pc:spChg>
        <pc:spChg chg="mod">
          <ac:chgData name="Aaron Rutherford" userId="0fceecb4-16c9-47bd-a2f9-c8886aeecc30" providerId="ADAL" clId="{5B72511D-C6AF-5E47-8D80-99DBFA900FB4}" dt="2024-02-29T09:56:14.733" v="9046" actId="207"/>
          <ac:spMkLst>
            <pc:docMk/>
            <pc:sldMk cId="2599684733" sldId="2147477763"/>
            <ac:spMk id="1364" creationId="{573B2625-B82B-4BAF-7EBA-F0B5B775B52D}"/>
          </ac:spMkLst>
        </pc:spChg>
        <pc:spChg chg="mod">
          <ac:chgData name="Aaron Rutherford" userId="0fceecb4-16c9-47bd-a2f9-c8886aeecc30" providerId="ADAL" clId="{5B72511D-C6AF-5E47-8D80-99DBFA900FB4}" dt="2024-02-29T09:56:08.473" v="9045" actId="207"/>
          <ac:spMkLst>
            <pc:docMk/>
            <pc:sldMk cId="2599684733" sldId="2147477763"/>
            <ac:spMk id="1365" creationId="{2920C89F-30E9-2ADB-1C35-8EA9FB8E3CA2}"/>
          </ac:spMkLst>
        </pc:spChg>
        <pc:spChg chg="mod">
          <ac:chgData name="Aaron Rutherford" userId="0fceecb4-16c9-47bd-a2f9-c8886aeecc30" providerId="ADAL" clId="{5B72511D-C6AF-5E47-8D80-99DBFA900FB4}" dt="2024-02-29T09:56:14.733" v="9046" actId="207"/>
          <ac:spMkLst>
            <pc:docMk/>
            <pc:sldMk cId="2599684733" sldId="2147477763"/>
            <ac:spMk id="1366" creationId="{0603A40F-CB11-7D9C-B379-8751EE1DE622}"/>
          </ac:spMkLst>
        </pc:spChg>
        <pc:spChg chg="mod">
          <ac:chgData name="Aaron Rutherford" userId="0fceecb4-16c9-47bd-a2f9-c8886aeecc30" providerId="ADAL" clId="{5B72511D-C6AF-5E47-8D80-99DBFA900FB4}" dt="2024-02-29T09:56:08.473" v="9045" actId="207"/>
          <ac:spMkLst>
            <pc:docMk/>
            <pc:sldMk cId="2599684733" sldId="2147477763"/>
            <ac:spMk id="1367" creationId="{D699F770-DC25-77EB-7E33-A5EE60400E3E}"/>
          </ac:spMkLst>
        </pc:spChg>
        <pc:spChg chg="mod">
          <ac:chgData name="Aaron Rutherford" userId="0fceecb4-16c9-47bd-a2f9-c8886aeecc30" providerId="ADAL" clId="{5B72511D-C6AF-5E47-8D80-99DBFA900FB4}" dt="2024-02-29T09:56:14.733" v="9046" actId="207"/>
          <ac:spMkLst>
            <pc:docMk/>
            <pc:sldMk cId="2599684733" sldId="2147477763"/>
            <ac:spMk id="1368" creationId="{EBF0AC0C-FD96-F280-A429-867FCE117B79}"/>
          </ac:spMkLst>
        </pc:spChg>
        <pc:grpChg chg="add mod">
          <ac:chgData name="Aaron Rutherford" userId="0fceecb4-16c9-47bd-a2f9-c8886aeecc30" providerId="ADAL" clId="{5B72511D-C6AF-5E47-8D80-99DBFA900FB4}" dt="2024-02-29T04:12:11.503" v="6140" actId="1076"/>
          <ac:grpSpMkLst>
            <pc:docMk/>
            <pc:sldMk cId="2599684733" sldId="2147477763"/>
            <ac:grpSpMk id="3" creationId="{7E1418CE-3EBF-609D-5211-491A8F9E9A4D}"/>
          </ac:grpSpMkLst>
        </pc:grpChg>
      </pc:sldChg>
      <pc:sldChg chg="add del">
        <pc:chgData name="Aaron Rutherford" userId="0fceecb4-16c9-47bd-a2f9-c8886aeecc30" providerId="ADAL" clId="{5B72511D-C6AF-5E47-8D80-99DBFA900FB4}" dt="2024-02-29T07:48:38.956" v="7298" actId="2696"/>
        <pc:sldMkLst>
          <pc:docMk/>
          <pc:sldMk cId="3274269319" sldId="2147477764"/>
        </pc:sldMkLst>
      </pc:sldChg>
      <pc:sldChg chg="add del">
        <pc:chgData name="Aaron Rutherford" userId="0fceecb4-16c9-47bd-a2f9-c8886aeecc30" providerId="ADAL" clId="{5B72511D-C6AF-5E47-8D80-99DBFA900FB4}" dt="2024-02-29T07:48:38.983" v="7303" actId="2696"/>
        <pc:sldMkLst>
          <pc:docMk/>
          <pc:sldMk cId="4290857301" sldId="2147477765"/>
        </pc:sldMkLst>
      </pc:sldChg>
      <pc:sldChg chg="addSp delSp modSp add mod">
        <pc:chgData name="Aaron Rutherford" userId="0fceecb4-16c9-47bd-a2f9-c8886aeecc30" providerId="ADAL" clId="{5B72511D-C6AF-5E47-8D80-99DBFA900FB4}" dt="2024-02-29T08:38:54.496" v="8294" actId="1076"/>
        <pc:sldMkLst>
          <pc:docMk/>
          <pc:sldMk cId="1701632059" sldId="2147477766"/>
        </pc:sldMkLst>
        <pc:spChg chg="mod">
          <ac:chgData name="Aaron Rutherford" userId="0fceecb4-16c9-47bd-a2f9-c8886aeecc30" providerId="ADAL" clId="{5B72511D-C6AF-5E47-8D80-99DBFA900FB4}" dt="2024-02-29T07:45:35.748" v="7257" actId="20577"/>
          <ac:spMkLst>
            <pc:docMk/>
            <pc:sldMk cId="1701632059" sldId="2147477766"/>
            <ac:spMk id="2" creationId="{A2405FE8-7838-5424-15BB-B5C5C6B30428}"/>
          </ac:spMkLst>
        </pc:spChg>
        <pc:spChg chg="mod">
          <ac:chgData name="Aaron Rutherford" userId="0fceecb4-16c9-47bd-a2f9-c8886aeecc30" providerId="ADAL" clId="{5B72511D-C6AF-5E47-8D80-99DBFA900FB4}" dt="2024-02-29T07:47:34.160" v="7280" actId="14100"/>
          <ac:spMkLst>
            <pc:docMk/>
            <pc:sldMk cId="1701632059" sldId="2147477766"/>
            <ac:spMk id="6" creationId="{A7F33379-7CE1-D26F-07EC-608FCDF56C18}"/>
          </ac:spMkLst>
        </pc:spChg>
        <pc:spChg chg="add mod">
          <ac:chgData name="Aaron Rutherford" userId="0fceecb4-16c9-47bd-a2f9-c8886aeecc30" providerId="ADAL" clId="{5B72511D-C6AF-5E47-8D80-99DBFA900FB4}" dt="2024-02-29T07:46:06.130" v="7262" actId="167"/>
          <ac:spMkLst>
            <pc:docMk/>
            <pc:sldMk cId="1701632059" sldId="2147477766"/>
            <ac:spMk id="7" creationId="{B148C3D8-E66F-1FA2-4D5E-C85E2AF2242B}"/>
          </ac:spMkLst>
        </pc:spChg>
        <pc:picChg chg="del">
          <ac:chgData name="Aaron Rutherford" userId="0fceecb4-16c9-47bd-a2f9-c8886aeecc30" providerId="ADAL" clId="{5B72511D-C6AF-5E47-8D80-99DBFA900FB4}" dt="2024-02-29T07:45:47.719" v="7258" actId="478"/>
          <ac:picMkLst>
            <pc:docMk/>
            <pc:sldMk cId="1701632059" sldId="2147477766"/>
            <ac:picMk id="3" creationId="{A15C99BB-9628-C82C-51B7-625352F12F8C}"/>
          </ac:picMkLst>
        </pc:picChg>
        <pc:picChg chg="add mod modCrop">
          <ac:chgData name="Aaron Rutherford" userId="0fceecb4-16c9-47bd-a2f9-c8886aeecc30" providerId="ADAL" clId="{5B72511D-C6AF-5E47-8D80-99DBFA900FB4}" dt="2024-02-29T08:38:54.496" v="8294" actId="1076"/>
          <ac:picMkLst>
            <pc:docMk/>
            <pc:sldMk cId="1701632059" sldId="2147477766"/>
            <ac:picMk id="5" creationId="{A0EFF0EB-61B1-5B7B-2F94-BD255C83F898}"/>
          </ac:picMkLst>
        </pc:picChg>
      </pc:sldChg>
      <pc:sldChg chg="addSp delSp modSp add mod">
        <pc:chgData name="Aaron Rutherford" userId="0fceecb4-16c9-47bd-a2f9-c8886aeecc30" providerId="ADAL" clId="{5B72511D-C6AF-5E47-8D80-99DBFA900FB4}" dt="2024-02-29T08:04:38.394" v="7960" actId="1076"/>
        <pc:sldMkLst>
          <pc:docMk/>
          <pc:sldMk cId="2233489828" sldId="2147477767"/>
        </pc:sldMkLst>
        <pc:spChg chg="mod">
          <ac:chgData name="Aaron Rutherford" userId="0fceecb4-16c9-47bd-a2f9-c8886aeecc30" providerId="ADAL" clId="{5B72511D-C6AF-5E47-8D80-99DBFA900FB4}" dt="2024-02-29T07:58:53.659" v="7908" actId="20577"/>
          <ac:spMkLst>
            <pc:docMk/>
            <pc:sldMk cId="2233489828" sldId="2147477767"/>
            <ac:spMk id="2" creationId="{A2405FE8-7838-5424-15BB-B5C5C6B30428}"/>
          </ac:spMkLst>
        </pc:spChg>
        <pc:spChg chg="add del mod">
          <ac:chgData name="Aaron Rutherford" userId="0fceecb4-16c9-47bd-a2f9-c8886aeecc30" providerId="ADAL" clId="{5B72511D-C6AF-5E47-8D80-99DBFA900FB4}" dt="2024-02-29T08:01:35.383" v="7932" actId="478"/>
          <ac:spMkLst>
            <pc:docMk/>
            <pc:sldMk cId="2233489828" sldId="2147477767"/>
            <ac:spMk id="3" creationId="{050CC5D2-F53C-CFD6-D12E-A02CE53BA3E3}"/>
          </ac:spMkLst>
        </pc:spChg>
        <pc:spChg chg="mod">
          <ac:chgData name="Aaron Rutherford" userId="0fceecb4-16c9-47bd-a2f9-c8886aeecc30" providerId="ADAL" clId="{5B72511D-C6AF-5E47-8D80-99DBFA900FB4}" dt="2024-02-29T08:04:15.266" v="7956" actId="1076"/>
          <ac:spMkLst>
            <pc:docMk/>
            <pc:sldMk cId="2233489828" sldId="2147477767"/>
            <ac:spMk id="6" creationId="{A7F33379-7CE1-D26F-07EC-608FCDF56C18}"/>
          </ac:spMkLst>
        </pc:spChg>
        <pc:picChg chg="add del">
          <ac:chgData name="Aaron Rutherford" userId="0fceecb4-16c9-47bd-a2f9-c8886aeecc30" providerId="ADAL" clId="{5B72511D-C6AF-5E47-8D80-99DBFA900FB4}" dt="2024-02-29T08:00:02.336" v="7915" actId="478"/>
          <ac:picMkLst>
            <pc:docMk/>
            <pc:sldMk cId="2233489828" sldId="2147477767"/>
            <ac:picMk id="1026" creationId="{F09ACAEB-3F8F-B42C-F381-886EDE9C16D9}"/>
          </ac:picMkLst>
        </pc:picChg>
        <pc:picChg chg="add del mod">
          <ac:chgData name="Aaron Rutherford" userId="0fceecb4-16c9-47bd-a2f9-c8886aeecc30" providerId="ADAL" clId="{5B72511D-C6AF-5E47-8D80-99DBFA900FB4}" dt="2024-02-29T08:01:35.383" v="7932" actId="478"/>
          <ac:picMkLst>
            <pc:docMk/>
            <pc:sldMk cId="2233489828" sldId="2147477767"/>
            <ac:picMk id="1028" creationId="{D6ADCBF7-8603-A0F7-857A-F927F3EE03C9}"/>
          </ac:picMkLst>
        </pc:picChg>
        <pc:picChg chg="add mod">
          <ac:chgData name="Aaron Rutherford" userId="0fceecb4-16c9-47bd-a2f9-c8886aeecc30" providerId="ADAL" clId="{5B72511D-C6AF-5E47-8D80-99DBFA900FB4}" dt="2024-02-29T08:04:38.394" v="7960" actId="1076"/>
          <ac:picMkLst>
            <pc:docMk/>
            <pc:sldMk cId="2233489828" sldId="2147477767"/>
            <ac:picMk id="1030" creationId="{A08040BE-16C0-0F97-FACD-087B2459FC33}"/>
          </ac:picMkLst>
        </pc:picChg>
      </pc:sldChg>
      <pc:sldChg chg="addSp modSp add mod ord">
        <pc:chgData name="Aaron Rutherford" userId="0fceecb4-16c9-47bd-a2f9-c8886aeecc30" providerId="ADAL" clId="{5B72511D-C6AF-5E47-8D80-99DBFA900FB4}" dt="2024-02-29T08:07:24.819" v="8037" actId="255"/>
        <pc:sldMkLst>
          <pc:docMk/>
          <pc:sldMk cId="2230998563" sldId="2147477768"/>
        </pc:sldMkLst>
        <pc:spChg chg="mod">
          <ac:chgData name="Aaron Rutherford" userId="0fceecb4-16c9-47bd-a2f9-c8886aeecc30" providerId="ADAL" clId="{5B72511D-C6AF-5E47-8D80-99DBFA900FB4}" dt="2024-02-29T07:57:50.762" v="7828" actId="14100"/>
          <ac:spMkLst>
            <pc:docMk/>
            <pc:sldMk cId="2230998563" sldId="2147477768"/>
            <ac:spMk id="2" creationId="{A2405FE8-7838-5424-15BB-B5C5C6B30428}"/>
          </ac:spMkLst>
        </pc:spChg>
        <pc:spChg chg="add mod">
          <ac:chgData name="Aaron Rutherford" userId="0fceecb4-16c9-47bd-a2f9-c8886aeecc30" providerId="ADAL" clId="{5B72511D-C6AF-5E47-8D80-99DBFA900FB4}" dt="2024-02-29T07:57:05.601" v="7774" actId="170"/>
          <ac:spMkLst>
            <pc:docMk/>
            <pc:sldMk cId="2230998563" sldId="2147477768"/>
            <ac:spMk id="5" creationId="{CDEC4A86-42AB-9959-7AFD-84EEDE755B8D}"/>
          </ac:spMkLst>
        </pc:spChg>
        <pc:spChg chg="mod">
          <ac:chgData name="Aaron Rutherford" userId="0fceecb4-16c9-47bd-a2f9-c8886aeecc30" providerId="ADAL" clId="{5B72511D-C6AF-5E47-8D80-99DBFA900FB4}" dt="2024-02-29T08:07:24.819" v="8037" actId="255"/>
          <ac:spMkLst>
            <pc:docMk/>
            <pc:sldMk cId="2230998563" sldId="2147477768"/>
            <ac:spMk id="6" creationId="{A7F33379-7CE1-D26F-07EC-608FCDF56C18}"/>
          </ac:spMkLst>
        </pc:spChg>
        <pc:picChg chg="add mod">
          <ac:chgData name="Aaron Rutherford" userId="0fceecb4-16c9-47bd-a2f9-c8886aeecc30" providerId="ADAL" clId="{5B72511D-C6AF-5E47-8D80-99DBFA900FB4}" dt="2024-02-29T07:56:40.380" v="7767" actId="16480"/>
          <ac:picMkLst>
            <pc:docMk/>
            <pc:sldMk cId="2230998563" sldId="2147477768"/>
            <ac:picMk id="3" creationId="{40CABA78-8A75-048A-70C6-169EFB880061}"/>
          </ac:picMkLst>
        </pc:picChg>
      </pc:sldChg>
      <pc:sldChg chg="add del">
        <pc:chgData name="Aaron Rutherford" userId="0fceecb4-16c9-47bd-a2f9-c8886aeecc30" providerId="ADAL" clId="{5B72511D-C6AF-5E47-8D80-99DBFA900FB4}" dt="2024-02-29T07:58:15.110" v="7831" actId="2696"/>
        <pc:sldMkLst>
          <pc:docMk/>
          <pc:sldMk cId="712990602" sldId="2147477769"/>
        </pc:sldMkLst>
      </pc:sldChg>
      <pc:sldChg chg="addSp delSp modSp add mod">
        <pc:chgData name="Aaron Rutherford" userId="0fceecb4-16c9-47bd-a2f9-c8886aeecc30" providerId="ADAL" clId="{5B72511D-C6AF-5E47-8D80-99DBFA900FB4}" dt="2024-02-29T10:04:53.706" v="9073"/>
        <pc:sldMkLst>
          <pc:docMk/>
          <pc:sldMk cId="1480348934" sldId="2147477769"/>
        </pc:sldMkLst>
        <pc:spChg chg="mod">
          <ac:chgData name="Aaron Rutherford" userId="0fceecb4-16c9-47bd-a2f9-c8886aeecc30" providerId="ADAL" clId="{5B72511D-C6AF-5E47-8D80-99DBFA900FB4}" dt="2024-02-29T08:23:04.417" v="8076" actId="14100"/>
          <ac:spMkLst>
            <pc:docMk/>
            <pc:sldMk cId="1480348934" sldId="2147477769"/>
            <ac:spMk id="2" creationId="{A2405FE8-7838-5424-15BB-B5C5C6B30428}"/>
          </ac:spMkLst>
        </pc:spChg>
        <pc:spChg chg="add mod">
          <ac:chgData name="Aaron Rutherford" userId="0fceecb4-16c9-47bd-a2f9-c8886aeecc30" providerId="ADAL" clId="{5B72511D-C6AF-5E47-8D80-99DBFA900FB4}" dt="2024-02-29T08:36:40.019" v="8261" actId="1076"/>
          <ac:spMkLst>
            <pc:docMk/>
            <pc:sldMk cId="1480348934" sldId="2147477769"/>
            <ac:spMk id="3" creationId="{B2AFDAD8-987D-EA70-4632-A0AC507E892E}"/>
          </ac:spMkLst>
        </pc:spChg>
        <pc:spChg chg="mod">
          <ac:chgData name="Aaron Rutherford" userId="0fceecb4-16c9-47bd-a2f9-c8886aeecc30" providerId="ADAL" clId="{5B72511D-C6AF-5E47-8D80-99DBFA900FB4}" dt="2024-02-29T08:07:35.554" v="8038" actId="255"/>
          <ac:spMkLst>
            <pc:docMk/>
            <pc:sldMk cId="1480348934" sldId="2147477769"/>
            <ac:spMk id="6" creationId="{A7F33379-7CE1-D26F-07EC-608FCDF56C18}"/>
          </ac:spMkLst>
        </pc:spChg>
        <pc:spChg chg="add mod">
          <ac:chgData name="Aaron Rutherford" userId="0fceecb4-16c9-47bd-a2f9-c8886aeecc30" providerId="ADAL" clId="{5B72511D-C6AF-5E47-8D80-99DBFA900FB4}" dt="2024-02-29T08:36:40.019" v="8261" actId="1076"/>
          <ac:spMkLst>
            <pc:docMk/>
            <pc:sldMk cId="1480348934" sldId="2147477769"/>
            <ac:spMk id="7" creationId="{7096AC66-FD19-0560-3B5F-7BD19AE54453}"/>
          </ac:spMkLst>
        </pc:spChg>
        <pc:spChg chg="add mod">
          <ac:chgData name="Aaron Rutherford" userId="0fceecb4-16c9-47bd-a2f9-c8886aeecc30" providerId="ADAL" clId="{5B72511D-C6AF-5E47-8D80-99DBFA900FB4}" dt="2024-02-29T08:36:40.019" v="8261" actId="1076"/>
          <ac:spMkLst>
            <pc:docMk/>
            <pc:sldMk cId="1480348934" sldId="2147477769"/>
            <ac:spMk id="8" creationId="{C3D42EBA-5AEA-B2BF-AC0C-E5854D4F3CC7}"/>
          </ac:spMkLst>
        </pc:spChg>
        <pc:spChg chg="add mod">
          <ac:chgData name="Aaron Rutherford" userId="0fceecb4-16c9-47bd-a2f9-c8886aeecc30" providerId="ADAL" clId="{5B72511D-C6AF-5E47-8D80-99DBFA900FB4}" dt="2024-02-29T08:36:40.019" v="8261" actId="1076"/>
          <ac:spMkLst>
            <pc:docMk/>
            <pc:sldMk cId="1480348934" sldId="2147477769"/>
            <ac:spMk id="9" creationId="{99DF4C1D-0B09-CBC2-0F80-6A9CEA8E1EB0}"/>
          </ac:spMkLst>
        </pc:spChg>
        <pc:spChg chg="add mod">
          <ac:chgData name="Aaron Rutherford" userId="0fceecb4-16c9-47bd-a2f9-c8886aeecc30" providerId="ADAL" clId="{5B72511D-C6AF-5E47-8D80-99DBFA900FB4}" dt="2024-02-29T08:36:40.019" v="8261" actId="1076"/>
          <ac:spMkLst>
            <pc:docMk/>
            <pc:sldMk cId="1480348934" sldId="2147477769"/>
            <ac:spMk id="10" creationId="{158565FB-813B-0408-91D5-7E99538A6882}"/>
          </ac:spMkLst>
        </pc:spChg>
        <pc:spChg chg="add mod">
          <ac:chgData name="Aaron Rutherford" userId="0fceecb4-16c9-47bd-a2f9-c8886aeecc30" providerId="ADAL" clId="{5B72511D-C6AF-5E47-8D80-99DBFA900FB4}" dt="2024-02-29T08:36:40.019" v="8261" actId="1076"/>
          <ac:spMkLst>
            <pc:docMk/>
            <pc:sldMk cId="1480348934" sldId="2147477769"/>
            <ac:spMk id="11" creationId="{237DC857-BA94-9E40-9BCE-8E7BB418F0C9}"/>
          </ac:spMkLst>
        </pc:spChg>
        <pc:spChg chg="add mod">
          <ac:chgData name="Aaron Rutherford" userId="0fceecb4-16c9-47bd-a2f9-c8886aeecc30" providerId="ADAL" clId="{5B72511D-C6AF-5E47-8D80-99DBFA900FB4}" dt="2024-02-29T08:27:03.011" v="8153" actId="1076"/>
          <ac:spMkLst>
            <pc:docMk/>
            <pc:sldMk cId="1480348934" sldId="2147477769"/>
            <ac:spMk id="12" creationId="{DD087BD4-5EB5-934C-EEDD-1C5D720355BD}"/>
          </ac:spMkLst>
        </pc:spChg>
        <pc:spChg chg="add mod">
          <ac:chgData name="Aaron Rutherford" userId="0fceecb4-16c9-47bd-a2f9-c8886aeecc30" providerId="ADAL" clId="{5B72511D-C6AF-5E47-8D80-99DBFA900FB4}" dt="2024-02-29T08:36:40.019" v="8261" actId="1076"/>
          <ac:spMkLst>
            <pc:docMk/>
            <pc:sldMk cId="1480348934" sldId="2147477769"/>
            <ac:spMk id="13" creationId="{DD50C37A-52D2-109C-2161-D146D2E71FE7}"/>
          </ac:spMkLst>
        </pc:spChg>
        <pc:spChg chg="add mod">
          <ac:chgData name="Aaron Rutherford" userId="0fceecb4-16c9-47bd-a2f9-c8886aeecc30" providerId="ADAL" clId="{5B72511D-C6AF-5E47-8D80-99DBFA900FB4}" dt="2024-02-29T08:36:40.019" v="8261" actId="1076"/>
          <ac:spMkLst>
            <pc:docMk/>
            <pc:sldMk cId="1480348934" sldId="2147477769"/>
            <ac:spMk id="14" creationId="{6EB12AEC-D174-C6A5-51C9-5722B4C93141}"/>
          </ac:spMkLst>
        </pc:spChg>
        <pc:spChg chg="add mod">
          <ac:chgData name="Aaron Rutherford" userId="0fceecb4-16c9-47bd-a2f9-c8886aeecc30" providerId="ADAL" clId="{5B72511D-C6AF-5E47-8D80-99DBFA900FB4}" dt="2024-02-29T08:36:40.019" v="8261" actId="1076"/>
          <ac:spMkLst>
            <pc:docMk/>
            <pc:sldMk cId="1480348934" sldId="2147477769"/>
            <ac:spMk id="15" creationId="{8EF7F6B4-0E11-68A2-B65E-F249A824F0D6}"/>
          </ac:spMkLst>
        </pc:spChg>
        <pc:spChg chg="add mod">
          <ac:chgData name="Aaron Rutherford" userId="0fceecb4-16c9-47bd-a2f9-c8886aeecc30" providerId="ADAL" clId="{5B72511D-C6AF-5E47-8D80-99DBFA900FB4}" dt="2024-02-29T08:36:40.019" v="8261" actId="1076"/>
          <ac:spMkLst>
            <pc:docMk/>
            <pc:sldMk cId="1480348934" sldId="2147477769"/>
            <ac:spMk id="16" creationId="{2652AAC0-5B41-6A33-E4D8-A04AC6899CAC}"/>
          </ac:spMkLst>
        </pc:spChg>
        <pc:spChg chg="add mod">
          <ac:chgData name="Aaron Rutherford" userId="0fceecb4-16c9-47bd-a2f9-c8886aeecc30" providerId="ADAL" clId="{5B72511D-C6AF-5E47-8D80-99DBFA900FB4}" dt="2024-02-29T08:36:40.019" v="8261" actId="1076"/>
          <ac:spMkLst>
            <pc:docMk/>
            <pc:sldMk cId="1480348934" sldId="2147477769"/>
            <ac:spMk id="17" creationId="{F27C9E59-0895-881B-6820-38DA2E184422}"/>
          </ac:spMkLst>
        </pc:spChg>
        <pc:spChg chg="add mod">
          <ac:chgData name="Aaron Rutherford" userId="0fceecb4-16c9-47bd-a2f9-c8886aeecc30" providerId="ADAL" clId="{5B72511D-C6AF-5E47-8D80-99DBFA900FB4}" dt="2024-02-29T08:36:40.019" v="8261" actId="1076"/>
          <ac:spMkLst>
            <pc:docMk/>
            <pc:sldMk cId="1480348934" sldId="2147477769"/>
            <ac:spMk id="18" creationId="{B321E2BF-48CD-8694-3A3A-EC01148AF8BE}"/>
          </ac:spMkLst>
        </pc:spChg>
        <pc:spChg chg="add del mod">
          <ac:chgData name="Aaron Rutherford" userId="0fceecb4-16c9-47bd-a2f9-c8886aeecc30" providerId="ADAL" clId="{5B72511D-C6AF-5E47-8D80-99DBFA900FB4}" dt="2024-02-29T08:33:54.344" v="8247"/>
          <ac:spMkLst>
            <pc:docMk/>
            <pc:sldMk cId="1480348934" sldId="2147477769"/>
            <ac:spMk id="19" creationId="{A5EA9CC0-7829-21A9-7D4C-46B4D804AA20}"/>
          </ac:spMkLst>
        </pc:spChg>
        <pc:picChg chg="add del mod">
          <ac:chgData name="Aaron Rutherford" userId="0fceecb4-16c9-47bd-a2f9-c8886aeecc30" providerId="ADAL" clId="{5B72511D-C6AF-5E47-8D80-99DBFA900FB4}" dt="2024-02-29T08:28:25.605" v="8214" actId="478"/>
          <ac:picMkLst>
            <pc:docMk/>
            <pc:sldMk cId="1480348934" sldId="2147477769"/>
            <ac:picMk id="5" creationId="{945E7547-5769-FD33-0203-C6B4CC039772}"/>
          </ac:picMkLst>
        </pc:picChg>
        <pc:picChg chg="add del mod">
          <ac:chgData name="Aaron Rutherford" userId="0fceecb4-16c9-47bd-a2f9-c8886aeecc30" providerId="ADAL" clId="{5B72511D-C6AF-5E47-8D80-99DBFA900FB4}" dt="2024-02-29T08:09:47.300" v="8045" actId="478"/>
          <ac:picMkLst>
            <pc:docMk/>
            <pc:sldMk cId="1480348934" sldId="2147477769"/>
            <ac:picMk id="2050" creationId="{5E769F34-BC7F-DF1A-168F-133DAC5EFA1C}"/>
          </ac:picMkLst>
        </pc:picChg>
        <pc:picChg chg="add del mod">
          <ac:chgData name="Aaron Rutherford" userId="0fceecb4-16c9-47bd-a2f9-c8886aeecc30" providerId="ADAL" clId="{5B72511D-C6AF-5E47-8D80-99DBFA900FB4}" dt="2024-02-29T08:21:19.873" v="8061" actId="478"/>
          <ac:picMkLst>
            <pc:docMk/>
            <pc:sldMk cId="1480348934" sldId="2147477769"/>
            <ac:picMk id="2052" creationId="{B471E108-3AB3-D6E2-2AF4-64915B6E218E}"/>
          </ac:picMkLst>
        </pc:picChg>
        <pc:picChg chg="add mod">
          <ac:chgData name="Aaron Rutherford" userId="0fceecb4-16c9-47bd-a2f9-c8886aeecc30" providerId="ADAL" clId="{5B72511D-C6AF-5E47-8D80-99DBFA900FB4}" dt="2024-02-29T10:04:53.706" v="9073"/>
          <ac:picMkLst>
            <pc:docMk/>
            <pc:sldMk cId="1480348934" sldId="2147477769"/>
            <ac:picMk id="2054" creationId="{9A32B3AF-D6A5-69FD-E7D7-5B178E282618}"/>
          </ac:picMkLst>
        </pc:picChg>
      </pc:sldChg>
      <pc:sldChg chg="addSp delSp modSp add mod">
        <pc:chgData name="Aaron Rutherford" userId="0fceecb4-16c9-47bd-a2f9-c8886aeecc30" providerId="ADAL" clId="{5B72511D-C6AF-5E47-8D80-99DBFA900FB4}" dt="2024-02-29T09:52:19.870" v="8971" actId="14100"/>
        <pc:sldMkLst>
          <pc:docMk/>
          <pc:sldMk cId="301264752" sldId="2147477770"/>
        </pc:sldMkLst>
        <pc:spChg chg="mod">
          <ac:chgData name="Aaron Rutherford" userId="0fceecb4-16c9-47bd-a2f9-c8886aeecc30" providerId="ADAL" clId="{5B72511D-C6AF-5E47-8D80-99DBFA900FB4}" dt="2024-02-29T09:52:19.870" v="8971" actId="14100"/>
          <ac:spMkLst>
            <pc:docMk/>
            <pc:sldMk cId="301264752" sldId="2147477770"/>
            <ac:spMk id="2" creationId="{A2405FE8-7838-5424-15BB-B5C5C6B30428}"/>
          </ac:spMkLst>
        </pc:spChg>
        <pc:spChg chg="add mod">
          <ac:chgData name="Aaron Rutherford" userId="0fceecb4-16c9-47bd-a2f9-c8886aeecc30" providerId="ADAL" clId="{5B72511D-C6AF-5E47-8D80-99DBFA900FB4}" dt="2024-02-29T09:52:14.020" v="8970" actId="1076"/>
          <ac:spMkLst>
            <pc:docMk/>
            <pc:sldMk cId="301264752" sldId="2147477770"/>
            <ac:spMk id="5" creationId="{DAF6D0D1-77FB-BD42-6CB8-D043DAEA1CFB}"/>
          </ac:spMkLst>
        </pc:spChg>
        <pc:spChg chg="del">
          <ac:chgData name="Aaron Rutherford" userId="0fceecb4-16c9-47bd-a2f9-c8886aeecc30" providerId="ADAL" clId="{5B72511D-C6AF-5E47-8D80-99DBFA900FB4}" dt="2024-02-29T08:24:32.903" v="8086" actId="478"/>
          <ac:spMkLst>
            <pc:docMk/>
            <pc:sldMk cId="301264752" sldId="2147477770"/>
            <ac:spMk id="6" creationId="{A7F33379-7CE1-D26F-07EC-608FCDF56C18}"/>
          </ac:spMkLst>
        </pc:spChg>
        <pc:picChg chg="add mod">
          <ac:chgData name="Aaron Rutherford" userId="0fceecb4-16c9-47bd-a2f9-c8886aeecc30" providerId="ADAL" clId="{5B72511D-C6AF-5E47-8D80-99DBFA900FB4}" dt="2024-02-29T09:52:14.020" v="8970" actId="1076"/>
          <ac:picMkLst>
            <pc:docMk/>
            <pc:sldMk cId="301264752" sldId="2147477770"/>
            <ac:picMk id="3" creationId="{0D49E8A5-BAF7-7E32-13D3-2006EA50D1F5}"/>
          </ac:picMkLst>
        </pc:picChg>
      </pc:sldChg>
      <pc:sldChg chg="add del">
        <pc:chgData name="Aaron Rutherford" userId="0fceecb4-16c9-47bd-a2f9-c8886aeecc30" providerId="ADAL" clId="{5B72511D-C6AF-5E47-8D80-99DBFA900FB4}" dt="2024-02-29T08:36:46.353" v="8262" actId="2696"/>
        <pc:sldMkLst>
          <pc:docMk/>
          <pc:sldMk cId="100817796" sldId="2147477771"/>
        </pc:sldMkLst>
      </pc:sldChg>
      <pc:sldChg chg="addSp delSp modSp add mod">
        <pc:chgData name="Aaron Rutherford" userId="0fceecb4-16c9-47bd-a2f9-c8886aeecc30" providerId="ADAL" clId="{5B72511D-C6AF-5E47-8D80-99DBFA900FB4}" dt="2024-02-29T09:50:14.366" v="8966" actId="179"/>
        <pc:sldMkLst>
          <pc:docMk/>
          <pc:sldMk cId="716785239" sldId="2147477771"/>
        </pc:sldMkLst>
        <pc:spChg chg="mod">
          <ac:chgData name="Aaron Rutherford" userId="0fceecb4-16c9-47bd-a2f9-c8886aeecc30" providerId="ADAL" clId="{5B72511D-C6AF-5E47-8D80-99DBFA900FB4}" dt="2024-02-29T09:49:47.838" v="8959" actId="14100"/>
          <ac:spMkLst>
            <pc:docMk/>
            <pc:sldMk cId="716785239" sldId="2147477771"/>
            <ac:spMk id="2" creationId="{A2405FE8-7838-5424-15BB-B5C5C6B30428}"/>
          </ac:spMkLst>
        </pc:spChg>
        <pc:spChg chg="del">
          <ac:chgData name="Aaron Rutherford" userId="0fceecb4-16c9-47bd-a2f9-c8886aeecc30" providerId="ADAL" clId="{5B72511D-C6AF-5E47-8D80-99DBFA900FB4}" dt="2024-02-29T09:01:56.311" v="8486" actId="478"/>
          <ac:spMkLst>
            <pc:docMk/>
            <pc:sldMk cId="716785239" sldId="2147477771"/>
            <ac:spMk id="3" creationId="{02638F23-158D-3676-7EDC-96B919C06474}"/>
          </ac:spMkLst>
        </pc:spChg>
        <pc:spChg chg="add del mod">
          <ac:chgData name="Aaron Rutherford" userId="0fceecb4-16c9-47bd-a2f9-c8886aeecc30" providerId="ADAL" clId="{5B72511D-C6AF-5E47-8D80-99DBFA900FB4}" dt="2024-02-29T08:44:07.560" v="8391" actId="478"/>
          <ac:spMkLst>
            <pc:docMk/>
            <pc:sldMk cId="716785239" sldId="2147477771"/>
            <ac:spMk id="5" creationId="{A5785772-00A6-68E7-8DCD-D40FADEC6DD4}"/>
          </ac:spMkLst>
        </pc:spChg>
        <pc:spChg chg="mod">
          <ac:chgData name="Aaron Rutherford" userId="0fceecb4-16c9-47bd-a2f9-c8886aeecc30" providerId="ADAL" clId="{5B72511D-C6AF-5E47-8D80-99DBFA900FB4}" dt="2024-02-29T09:50:14.366" v="8966" actId="179"/>
          <ac:spMkLst>
            <pc:docMk/>
            <pc:sldMk cId="716785239" sldId="2147477771"/>
            <ac:spMk id="6" creationId="{A7F33379-7CE1-D26F-07EC-608FCDF56C18}"/>
          </ac:spMkLst>
        </pc:spChg>
        <pc:spChg chg="add mod">
          <ac:chgData name="Aaron Rutherford" userId="0fceecb4-16c9-47bd-a2f9-c8886aeecc30" providerId="ADAL" clId="{5B72511D-C6AF-5E47-8D80-99DBFA900FB4}" dt="2024-02-29T09:49:20.017" v="8956" actId="208"/>
          <ac:spMkLst>
            <pc:docMk/>
            <pc:sldMk cId="716785239" sldId="2147477771"/>
            <ac:spMk id="17" creationId="{26555038-31AD-F064-F4A2-79401EC2CB84}"/>
          </ac:spMkLst>
        </pc:spChg>
        <pc:spChg chg="add mod">
          <ac:chgData name="Aaron Rutherford" userId="0fceecb4-16c9-47bd-a2f9-c8886aeecc30" providerId="ADAL" clId="{5B72511D-C6AF-5E47-8D80-99DBFA900FB4}" dt="2024-02-29T09:48:00.173" v="8949" actId="164"/>
          <ac:spMkLst>
            <pc:docMk/>
            <pc:sldMk cId="716785239" sldId="2147477771"/>
            <ac:spMk id="18" creationId="{58E3551B-12B1-5B8D-2376-39FC465E3C8F}"/>
          </ac:spMkLst>
        </pc:spChg>
        <pc:spChg chg="add mod">
          <ac:chgData name="Aaron Rutherford" userId="0fceecb4-16c9-47bd-a2f9-c8886aeecc30" providerId="ADAL" clId="{5B72511D-C6AF-5E47-8D80-99DBFA900FB4}" dt="2024-02-29T09:48:00.173" v="8949" actId="164"/>
          <ac:spMkLst>
            <pc:docMk/>
            <pc:sldMk cId="716785239" sldId="2147477771"/>
            <ac:spMk id="19" creationId="{EE7CB52D-52F3-B973-13B5-D7C6D5A49F9B}"/>
          </ac:spMkLst>
        </pc:spChg>
        <pc:spChg chg="add mod">
          <ac:chgData name="Aaron Rutherford" userId="0fceecb4-16c9-47bd-a2f9-c8886aeecc30" providerId="ADAL" clId="{5B72511D-C6AF-5E47-8D80-99DBFA900FB4}" dt="2024-02-29T09:48:00.173" v="8949" actId="164"/>
          <ac:spMkLst>
            <pc:docMk/>
            <pc:sldMk cId="716785239" sldId="2147477771"/>
            <ac:spMk id="20" creationId="{903BEA3C-D70D-3C74-DC5C-3F723E823339}"/>
          </ac:spMkLst>
        </pc:spChg>
        <pc:spChg chg="add mod">
          <ac:chgData name="Aaron Rutherford" userId="0fceecb4-16c9-47bd-a2f9-c8886aeecc30" providerId="ADAL" clId="{5B72511D-C6AF-5E47-8D80-99DBFA900FB4}" dt="2024-02-29T09:48:00.173" v="8949" actId="164"/>
          <ac:spMkLst>
            <pc:docMk/>
            <pc:sldMk cId="716785239" sldId="2147477771"/>
            <ac:spMk id="21" creationId="{9C44DF4F-4DCB-8A4A-03C3-1C1A2C9F2CDE}"/>
          </ac:spMkLst>
        </pc:spChg>
        <pc:spChg chg="add mod">
          <ac:chgData name="Aaron Rutherford" userId="0fceecb4-16c9-47bd-a2f9-c8886aeecc30" providerId="ADAL" clId="{5B72511D-C6AF-5E47-8D80-99DBFA900FB4}" dt="2024-02-29T09:02:46.700" v="8494"/>
          <ac:spMkLst>
            <pc:docMk/>
            <pc:sldMk cId="716785239" sldId="2147477771"/>
            <ac:spMk id="22" creationId="{E1F365D6-A47D-F250-33CE-4E763A569FEC}"/>
          </ac:spMkLst>
        </pc:spChg>
        <pc:spChg chg="add mod">
          <ac:chgData name="Aaron Rutherford" userId="0fceecb4-16c9-47bd-a2f9-c8886aeecc30" providerId="ADAL" clId="{5B72511D-C6AF-5E47-8D80-99DBFA900FB4}" dt="2024-02-29T09:48:00.173" v="8949" actId="164"/>
          <ac:spMkLst>
            <pc:docMk/>
            <pc:sldMk cId="716785239" sldId="2147477771"/>
            <ac:spMk id="23" creationId="{CBA29EB4-B090-F911-A685-3E3EE37225F8}"/>
          </ac:spMkLst>
        </pc:spChg>
        <pc:spChg chg="add mod">
          <ac:chgData name="Aaron Rutherford" userId="0fceecb4-16c9-47bd-a2f9-c8886aeecc30" providerId="ADAL" clId="{5B72511D-C6AF-5E47-8D80-99DBFA900FB4}" dt="2024-02-29T09:48:00.173" v="8949" actId="164"/>
          <ac:spMkLst>
            <pc:docMk/>
            <pc:sldMk cId="716785239" sldId="2147477771"/>
            <ac:spMk id="24" creationId="{2825E5A9-E934-F943-F3F7-74105DC2591F}"/>
          </ac:spMkLst>
        </pc:spChg>
        <pc:spChg chg="add mod">
          <ac:chgData name="Aaron Rutherford" userId="0fceecb4-16c9-47bd-a2f9-c8886aeecc30" providerId="ADAL" clId="{5B72511D-C6AF-5E47-8D80-99DBFA900FB4}" dt="2024-02-29T09:48:00.173" v="8949" actId="164"/>
          <ac:spMkLst>
            <pc:docMk/>
            <pc:sldMk cId="716785239" sldId="2147477771"/>
            <ac:spMk id="25" creationId="{FA008496-66C4-4D06-32E4-3C0B5C116927}"/>
          </ac:spMkLst>
        </pc:spChg>
        <pc:spChg chg="add mod">
          <ac:chgData name="Aaron Rutherford" userId="0fceecb4-16c9-47bd-a2f9-c8886aeecc30" providerId="ADAL" clId="{5B72511D-C6AF-5E47-8D80-99DBFA900FB4}" dt="2024-02-29T09:48:00.173" v="8949" actId="164"/>
          <ac:spMkLst>
            <pc:docMk/>
            <pc:sldMk cId="716785239" sldId="2147477771"/>
            <ac:spMk id="26" creationId="{E9BB69E4-7D0F-A9EE-546F-2E126B6901CC}"/>
          </ac:spMkLst>
        </pc:spChg>
        <pc:spChg chg="add mod">
          <ac:chgData name="Aaron Rutherford" userId="0fceecb4-16c9-47bd-a2f9-c8886aeecc30" providerId="ADAL" clId="{5B72511D-C6AF-5E47-8D80-99DBFA900FB4}" dt="2024-02-29T09:48:00.173" v="8949" actId="164"/>
          <ac:spMkLst>
            <pc:docMk/>
            <pc:sldMk cId="716785239" sldId="2147477771"/>
            <ac:spMk id="27" creationId="{31DF3525-23B7-4E22-24FE-AEB692C6F3F2}"/>
          </ac:spMkLst>
        </pc:spChg>
        <pc:spChg chg="add mod">
          <ac:chgData name="Aaron Rutherford" userId="0fceecb4-16c9-47bd-a2f9-c8886aeecc30" providerId="ADAL" clId="{5B72511D-C6AF-5E47-8D80-99DBFA900FB4}" dt="2024-02-29T09:48:00.173" v="8949" actId="164"/>
          <ac:spMkLst>
            <pc:docMk/>
            <pc:sldMk cId="716785239" sldId="2147477771"/>
            <ac:spMk id="28" creationId="{F4BDA8EB-556E-1D9C-3AAC-B29E31FB1707}"/>
          </ac:spMkLst>
        </pc:spChg>
        <pc:spChg chg="add mod">
          <ac:chgData name="Aaron Rutherford" userId="0fceecb4-16c9-47bd-a2f9-c8886aeecc30" providerId="ADAL" clId="{5B72511D-C6AF-5E47-8D80-99DBFA900FB4}" dt="2024-02-29T09:48:00.173" v="8949" actId="164"/>
          <ac:spMkLst>
            <pc:docMk/>
            <pc:sldMk cId="716785239" sldId="2147477771"/>
            <ac:spMk id="29" creationId="{2F10269B-E532-4A86-E7B9-2C539EA20B9F}"/>
          </ac:spMkLst>
        </pc:spChg>
        <pc:spChg chg="add mod">
          <ac:chgData name="Aaron Rutherford" userId="0fceecb4-16c9-47bd-a2f9-c8886aeecc30" providerId="ADAL" clId="{5B72511D-C6AF-5E47-8D80-99DBFA900FB4}" dt="2024-02-29T09:48:00.173" v="8949" actId="164"/>
          <ac:spMkLst>
            <pc:docMk/>
            <pc:sldMk cId="716785239" sldId="2147477771"/>
            <ac:spMk id="30" creationId="{7CCFC864-AC6E-B743-4A17-04E89410F679}"/>
          </ac:spMkLst>
        </pc:spChg>
        <pc:spChg chg="add mod">
          <ac:chgData name="Aaron Rutherford" userId="0fceecb4-16c9-47bd-a2f9-c8886aeecc30" providerId="ADAL" clId="{5B72511D-C6AF-5E47-8D80-99DBFA900FB4}" dt="2024-02-29T09:48:00.173" v="8949" actId="164"/>
          <ac:spMkLst>
            <pc:docMk/>
            <pc:sldMk cId="716785239" sldId="2147477771"/>
            <ac:spMk id="31" creationId="{E84C4475-8105-6683-00A4-8FA5CC985BB6}"/>
          </ac:spMkLst>
        </pc:spChg>
        <pc:spChg chg="add mod">
          <ac:chgData name="Aaron Rutherford" userId="0fceecb4-16c9-47bd-a2f9-c8886aeecc30" providerId="ADAL" clId="{5B72511D-C6AF-5E47-8D80-99DBFA900FB4}" dt="2024-02-29T09:48:00.173" v="8949" actId="164"/>
          <ac:spMkLst>
            <pc:docMk/>
            <pc:sldMk cId="716785239" sldId="2147477771"/>
            <ac:spMk id="32" creationId="{5A838E91-7FE3-0347-5392-0DC67E3FD775}"/>
          </ac:spMkLst>
        </pc:spChg>
        <pc:spChg chg="add del mod">
          <ac:chgData name="Aaron Rutherford" userId="0fceecb4-16c9-47bd-a2f9-c8886aeecc30" providerId="ADAL" clId="{5B72511D-C6AF-5E47-8D80-99DBFA900FB4}" dt="2024-02-29T09:14:11.269" v="8643" actId="478"/>
          <ac:spMkLst>
            <pc:docMk/>
            <pc:sldMk cId="716785239" sldId="2147477771"/>
            <ac:spMk id="33" creationId="{FC750B38-A6E7-2DB0-EFC7-1D7869272A15}"/>
          </ac:spMkLst>
        </pc:spChg>
        <pc:spChg chg="add mod">
          <ac:chgData name="Aaron Rutherford" userId="0fceecb4-16c9-47bd-a2f9-c8886aeecc30" providerId="ADAL" clId="{5B72511D-C6AF-5E47-8D80-99DBFA900FB4}" dt="2024-02-29T09:48:00.173" v="8949" actId="164"/>
          <ac:spMkLst>
            <pc:docMk/>
            <pc:sldMk cId="716785239" sldId="2147477771"/>
            <ac:spMk id="34" creationId="{01E258AE-E895-8FFE-B010-706B1A70695C}"/>
          </ac:spMkLst>
        </pc:spChg>
        <pc:spChg chg="add mod">
          <ac:chgData name="Aaron Rutherford" userId="0fceecb4-16c9-47bd-a2f9-c8886aeecc30" providerId="ADAL" clId="{5B72511D-C6AF-5E47-8D80-99DBFA900FB4}" dt="2024-02-29T09:48:00.173" v="8949" actId="164"/>
          <ac:spMkLst>
            <pc:docMk/>
            <pc:sldMk cId="716785239" sldId="2147477771"/>
            <ac:spMk id="35" creationId="{16E1EAAF-1E7F-6E2D-3956-6015FD7712B7}"/>
          </ac:spMkLst>
        </pc:spChg>
        <pc:spChg chg="add mod">
          <ac:chgData name="Aaron Rutherford" userId="0fceecb4-16c9-47bd-a2f9-c8886aeecc30" providerId="ADAL" clId="{5B72511D-C6AF-5E47-8D80-99DBFA900FB4}" dt="2024-02-29T09:16:57.260" v="8670"/>
          <ac:spMkLst>
            <pc:docMk/>
            <pc:sldMk cId="716785239" sldId="2147477771"/>
            <ac:spMk id="36" creationId="{74FC8A92-B6C1-7195-8F34-8B67664CD601}"/>
          </ac:spMkLst>
        </pc:spChg>
        <pc:spChg chg="add mod">
          <ac:chgData name="Aaron Rutherford" userId="0fceecb4-16c9-47bd-a2f9-c8886aeecc30" providerId="ADAL" clId="{5B72511D-C6AF-5E47-8D80-99DBFA900FB4}" dt="2024-02-29T09:48:51.588" v="8954" actId="207"/>
          <ac:spMkLst>
            <pc:docMk/>
            <pc:sldMk cId="716785239" sldId="2147477771"/>
            <ac:spMk id="37" creationId="{5A994299-309F-22BD-82DB-D3F8C64CA4C2}"/>
          </ac:spMkLst>
        </pc:spChg>
        <pc:spChg chg="add mod">
          <ac:chgData name="Aaron Rutherford" userId="0fceecb4-16c9-47bd-a2f9-c8886aeecc30" providerId="ADAL" clId="{5B72511D-C6AF-5E47-8D80-99DBFA900FB4}" dt="2024-02-29T09:48:00.173" v="8949" actId="164"/>
          <ac:spMkLst>
            <pc:docMk/>
            <pc:sldMk cId="716785239" sldId="2147477771"/>
            <ac:spMk id="38" creationId="{B726B187-653E-6D16-37B0-510326818F5A}"/>
          </ac:spMkLst>
        </pc:spChg>
        <pc:spChg chg="add mod">
          <ac:chgData name="Aaron Rutherford" userId="0fceecb4-16c9-47bd-a2f9-c8886aeecc30" providerId="ADAL" clId="{5B72511D-C6AF-5E47-8D80-99DBFA900FB4}" dt="2024-02-29T09:48:51.588" v="8954" actId="207"/>
          <ac:spMkLst>
            <pc:docMk/>
            <pc:sldMk cId="716785239" sldId="2147477771"/>
            <ac:spMk id="39" creationId="{2AC9E1D7-7180-C65A-9EF5-F27809A04601}"/>
          </ac:spMkLst>
        </pc:spChg>
        <pc:spChg chg="add mod">
          <ac:chgData name="Aaron Rutherford" userId="0fceecb4-16c9-47bd-a2f9-c8886aeecc30" providerId="ADAL" clId="{5B72511D-C6AF-5E47-8D80-99DBFA900FB4}" dt="2024-02-29T09:48:00.173" v="8949" actId="164"/>
          <ac:spMkLst>
            <pc:docMk/>
            <pc:sldMk cId="716785239" sldId="2147477771"/>
            <ac:spMk id="40" creationId="{52948FAF-B1EE-3AB3-C64C-F0B117BD108D}"/>
          </ac:spMkLst>
        </pc:spChg>
        <pc:spChg chg="add mod">
          <ac:chgData name="Aaron Rutherford" userId="0fceecb4-16c9-47bd-a2f9-c8886aeecc30" providerId="ADAL" clId="{5B72511D-C6AF-5E47-8D80-99DBFA900FB4}" dt="2024-02-29T09:48:51.588" v="8954" actId="207"/>
          <ac:spMkLst>
            <pc:docMk/>
            <pc:sldMk cId="716785239" sldId="2147477771"/>
            <ac:spMk id="41" creationId="{6DF50F26-049B-09BB-0547-6F1B2DE19747}"/>
          </ac:spMkLst>
        </pc:spChg>
        <pc:spChg chg="add del mod">
          <ac:chgData name="Aaron Rutherford" userId="0fceecb4-16c9-47bd-a2f9-c8886aeecc30" providerId="ADAL" clId="{5B72511D-C6AF-5E47-8D80-99DBFA900FB4}" dt="2024-02-29T09:21:36.417" v="8760" actId="478"/>
          <ac:spMkLst>
            <pc:docMk/>
            <pc:sldMk cId="716785239" sldId="2147477771"/>
            <ac:spMk id="42" creationId="{FD6E11D1-EA6B-4A8F-3F6E-BC276E2714D6}"/>
          </ac:spMkLst>
        </pc:spChg>
        <pc:spChg chg="add del mod">
          <ac:chgData name="Aaron Rutherford" userId="0fceecb4-16c9-47bd-a2f9-c8886aeecc30" providerId="ADAL" clId="{5B72511D-C6AF-5E47-8D80-99DBFA900FB4}" dt="2024-02-29T09:24:43.610" v="8781" actId="478"/>
          <ac:spMkLst>
            <pc:docMk/>
            <pc:sldMk cId="716785239" sldId="2147477771"/>
            <ac:spMk id="43" creationId="{C8B87F9B-7311-56F6-DBA8-9C5BC1F95968}"/>
          </ac:spMkLst>
        </pc:spChg>
        <pc:spChg chg="add del mod">
          <ac:chgData name="Aaron Rutherford" userId="0fceecb4-16c9-47bd-a2f9-c8886aeecc30" providerId="ADAL" clId="{5B72511D-C6AF-5E47-8D80-99DBFA900FB4}" dt="2024-02-29T09:24:55.094" v="8783" actId="478"/>
          <ac:spMkLst>
            <pc:docMk/>
            <pc:sldMk cId="716785239" sldId="2147477771"/>
            <ac:spMk id="52" creationId="{083CB861-9935-A066-C0CE-9818B01698C7}"/>
          </ac:spMkLst>
        </pc:spChg>
        <pc:spChg chg="add del">
          <ac:chgData name="Aaron Rutherford" userId="0fceecb4-16c9-47bd-a2f9-c8886aeecc30" providerId="ADAL" clId="{5B72511D-C6AF-5E47-8D80-99DBFA900FB4}" dt="2024-02-29T09:25:39.366" v="8785" actId="478"/>
          <ac:spMkLst>
            <pc:docMk/>
            <pc:sldMk cId="716785239" sldId="2147477771"/>
            <ac:spMk id="53" creationId="{7AE41C6F-28EA-A5CD-E803-0BCCC0F18DFD}"/>
          </ac:spMkLst>
        </pc:spChg>
        <pc:spChg chg="add del mod">
          <ac:chgData name="Aaron Rutherford" userId="0fceecb4-16c9-47bd-a2f9-c8886aeecc30" providerId="ADAL" clId="{5B72511D-C6AF-5E47-8D80-99DBFA900FB4}" dt="2024-02-29T09:26:48.550" v="8791" actId="478"/>
          <ac:spMkLst>
            <pc:docMk/>
            <pc:sldMk cId="716785239" sldId="2147477771"/>
            <ac:spMk id="54" creationId="{F5E7A533-F946-4DE0-8EC4-FAED8F49AC97}"/>
          </ac:spMkLst>
        </pc:spChg>
        <pc:spChg chg="add del mod">
          <ac:chgData name="Aaron Rutherford" userId="0fceecb4-16c9-47bd-a2f9-c8886aeecc30" providerId="ADAL" clId="{5B72511D-C6AF-5E47-8D80-99DBFA900FB4}" dt="2024-02-29T09:27:34.173" v="8796" actId="478"/>
          <ac:spMkLst>
            <pc:docMk/>
            <pc:sldMk cId="716785239" sldId="2147477771"/>
            <ac:spMk id="55" creationId="{0D0DBC73-F08A-566C-84CA-3F9E46D181DD}"/>
          </ac:spMkLst>
        </pc:spChg>
        <pc:spChg chg="add del">
          <ac:chgData name="Aaron Rutherford" userId="0fceecb4-16c9-47bd-a2f9-c8886aeecc30" providerId="ADAL" clId="{5B72511D-C6AF-5E47-8D80-99DBFA900FB4}" dt="2024-02-29T09:28:05.075" v="8800" actId="478"/>
          <ac:spMkLst>
            <pc:docMk/>
            <pc:sldMk cId="716785239" sldId="2147477771"/>
            <ac:spMk id="56" creationId="{80ABAB61-CCFD-CA8B-0193-31A773D7FFFD}"/>
          </ac:spMkLst>
        </pc:spChg>
        <pc:spChg chg="add del">
          <ac:chgData name="Aaron Rutherford" userId="0fceecb4-16c9-47bd-a2f9-c8886aeecc30" providerId="ADAL" clId="{5B72511D-C6AF-5E47-8D80-99DBFA900FB4}" dt="2024-02-29T09:28:03.887" v="8799" actId="478"/>
          <ac:spMkLst>
            <pc:docMk/>
            <pc:sldMk cId="716785239" sldId="2147477771"/>
            <ac:spMk id="57" creationId="{FD53AA18-6FF4-4611-3E8F-103E7DB3B2EF}"/>
          </ac:spMkLst>
        </pc:spChg>
        <pc:spChg chg="add del mod">
          <ac:chgData name="Aaron Rutherford" userId="0fceecb4-16c9-47bd-a2f9-c8886aeecc30" providerId="ADAL" clId="{5B72511D-C6AF-5E47-8D80-99DBFA900FB4}" dt="2024-02-29T09:29:02.354" v="8806" actId="11529"/>
          <ac:spMkLst>
            <pc:docMk/>
            <pc:sldMk cId="716785239" sldId="2147477771"/>
            <ac:spMk id="60" creationId="{E070B971-2B4D-C1F5-B9CE-96BF2A9DABDE}"/>
          </ac:spMkLst>
        </pc:spChg>
        <pc:spChg chg="add mod">
          <ac:chgData name="Aaron Rutherford" userId="0fceecb4-16c9-47bd-a2f9-c8886aeecc30" providerId="ADAL" clId="{5B72511D-C6AF-5E47-8D80-99DBFA900FB4}" dt="2024-02-29T09:48:00.173" v="8949" actId="164"/>
          <ac:spMkLst>
            <pc:docMk/>
            <pc:sldMk cId="716785239" sldId="2147477771"/>
            <ac:spMk id="68" creationId="{B66D7688-6D61-1073-0C83-5A40E141986C}"/>
          </ac:spMkLst>
        </pc:spChg>
        <pc:spChg chg="add mod">
          <ac:chgData name="Aaron Rutherford" userId="0fceecb4-16c9-47bd-a2f9-c8886aeecc30" providerId="ADAL" clId="{5B72511D-C6AF-5E47-8D80-99DBFA900FB4}" dt="2024-02-29T09:48:00.173" v="8949" actId="164"/>
          <ac:spMkLst>
            <pc:docMk/>
            <pc:sldMk cId="716785239" sldId="2147477771"/>
            <ac:spMk id="69" creationId="{E072F6A1-7ED6-8ACB-BD90-CF1D75A5BB4B}"/>
          </ac:spMkLst>
        </pc:spChg>
        <pc:spChg chg="add mod">
          <ac:chgData name="Aaron Rutherford" userId="0fceecb4-16c9-47bd-a2f9-c8886aeecc30" providerId="ADAL" clId="{5B72511D-C6AF-5E47-8D80-99DBFA900FB4}" dt="2024-02-29T09:48:51.588" v="8954" actId="207"/>
          <ac:spMkLst>
            <pc:docMk/>
            <pc:sldMk cId="716785239" sldId="2147477771"/>
            <ac:spMk id="70" creationId="{F279B0C2-A9E2-318B-126A-20A2CCC7B690}"/>
          </ac:spMkLst>
        </pc:spChg>
        <pc:spChg chg="add mod">
          <ac:chgData name="Aaron Rutherford" userId="0fceecb4-16c9-47bd-a2f9-c8886aeecc30" providerId="ADAL" clId="{5B72511D-C6AF-5E47-8D80-99DBFA900FB4}" dt="2024-02-29T09:48:35.100" v="8953" actId="14100"/>
          <ac:spMkLst>
            <pc:docMk/>
            <pc:sldMk cId="716785239" sldId="2147477771"/>
            <ac:spMk id="72" creationId="{AE06A44D-2C96-9258-C82A-E2B55DA8F1E9}"/>
          </ac:spMkLst>
        </pc:spChg>
        <pc:grpChg chg="add mod">
          <ac:chgData name="Aaron Rutherford" userId="0fceecb4-16c9-47bd-a2f9-c8886aeecc30" providerId="ADAL" clId="{5B72511D-C6AF-5E47-8D80-99DBFA900FB4}" dt="2024-02-29T09:50:07.903" v="8964" actId="1076"/>
          <ac:grpSpMkLst>
            <pc:docMk/>
            <pc:sldMk cId="716785239" sldId="2147477771"/>
            <ac:grpSpMk id="71" creationId="{901D5FBB-2945-FDAB-3612-15F03753CD1E}"/>
          </ac:grpSpMkLst>
        </pc:grpChg>
        <pc:picChg chg="add del mod">
          <ac:chgData name="Aaron Rutherford" userId="0fceecb4-16c9-47bd-a2f9-c8886aeecc30" providerId="ADAL" clId="{5B72511D-C6AF-5E47-8D80-99DBFA900FB4}" dt="2024-02-29T09:47:23.055" v="8946" actId="478"/>
          <ac:picMkLst>
            <pc:docMk/>
            <pc:sldMk cId="716785239" sldId="2147477771"/>
            <ac:picMk id="7" creationId="{F9D6E474-C470-E792-0264-552034CF12FA}"/>
          </ac:picMkLst>
        </pc:picChg>
        <pc:picChg chg="del">
          <ac:chgData name="Aaron Rutherford" userId="0fceecb4-16c9-47bd-a2f9-c8886aeecc30" providerId="ADAL" clId="{5B72511D-C6AF-5E47-8D80-99DBFA900FB4}" dt="2024-02-29T08:42:36.339" v="8313" actId="478"/>
          <ac:picMkLst>
            <pc:docMk/>
            <pc:sldMk cId="716785239" sldId="2147477771"/>
            <ac:picMk id="9" creationId="{A31908BE-B345-4046-32FE-3F01CDADBDC0}"/>
          </ac:picMkLst>
        </pc:picChg>
        <pc:cxnChg chg="add del mod">
          <ac:chgData name="Aaron Rutherford" userId="0fceecb4-16c9-47bd-a2f9-c8886aeecc30" providerId="ADAL" clId="{5B72511D-C6AF-5E47-8D80-99DBFA900FB4}" dt="2024-02-29T09:48:00.173" v="8949" actId="164"/>
          <ac:cxnSpMkLst>
            <pc:docMk/>
            <pc:sldMk cId="716785239" sldId="2147477771"/>
            <ac:cxnSpMk id="10" creationId="{A344A1A6-7094-BF53-01DC-C2F3E40956FF}"/>
          </ac:cxnSpMkLst>
        </pc:cxnChg>
        <pc:cxnChg chg="add mod">
          <ac:chgData name="Aaron Rutherford" userId="0fceecb4-16c9-47bd-a2f9-c8886aeecc30" providerId="ADAL" clId="{5B72511D-C6AF-5E47-8D80-99DBFA900FB4}" dt="2024-02-29T09:48:00.173" v="8949" actId="164"/>
          <ac:cxnSpMkLst>
            <pc:docMk/>
            <pc:sldMk cId="716785239" sldId="2147477771"/>
            <ac:cxnSpMk id="12" creationId="{1D22F14C-3F68-1E54-8CB5-F3A96340D1D9}"/>
          </ac:cxnSpMkLst>
        </pc:cxnChg>
        <pc:cxnChg chg="add del mod">
          <ac:chgData name="Aaron Rutherford" userId="0fceecb4-16c9-47bd-a2f9-c8886aeecc30" providerId="ADAL" clId="{5B72511D-C6AF-5E47-8D80-99DBFA900FB4}" dt="2024-02-29T09:23:20.910" v="8777" actId="11529"/>
          <ac:cxnSpMkLst>
            <pc:docMk/>
            <pc:sldMk cId="716785239" sldId="2147477771"/>
            <ac:cxnSpMk id="45" creationId="{4FF9C0CD-ECB7-055E-B1EB-6BDA2AE2B1FB}"/>
          </ac:cxnSpMkLst>
        </pc:cxnChg>
        <pc:cxnChg chg="add del">
          <ac:chgData name="Aaron Rutherford" userId="0fceecb4-16c9-47bd-a2f9-c8886aeecc30" providerId="ADAL" clId="{5B72511D-C6AF-5E47-8D80-99DBFA900FB4}" dt="2024-02-29T09:23:17.847" v="8774" actId="11529"/>
          <ac:cxnSpMkLst>
            <pc:docMk/>
            <pc:sldMk cId="716785239" sldId="2147477771"/>
            <ac:cxnSpMk id="49" creationId="{1C21A040-E285-869C-695C-D524BDCB728B}"/>
          </ac:cxnSpMkLst>
        </pc:cxnChg>
        <pc:cxnChg chg="add del">
          <ac:chgData name="Aaron Rutherford" userId="0fceecb4-16c9-47bd-a2f9-c8886aeecc30" providerId="ADAL" clId="{5B72511D-C6AF-5E47-8D80-99DBFA900FB4}" dt="2024-02-29T09:23:39.196" v="8779" actId="11529"/>
          <ac:cxnSpMkLst>
            <pc:docMk/>
            <pc:sldMk cId="716785239" sldId="2147477771"/>
            <ac:cxnSpMk id="51" creationId="{5A54B5F4-0F4D-E700-93D7-202A2BD577A9}"/>
          </ac:cxnSpMkLst>
        </pc:cxnChg>
        <pc:cxnChg chg="add del">
          <ac:chgData name="Aaron Rutherford" userId="0fceecb4-16c9-47bd-a2f9-c8886aeecc30" providerId="ADAL" clId="{5B72511D-C6AF-5E47-8D80-99DBFA900FB4}" dt="2024-02-29T09:28:28.059" v="8802" actId="478"/>
          <ac:cxnSpMkLst>
            <pc:docMk/>
            <pc:sldMk cId="716785239" sldId="2147477771"/>
            <ac:cxnSpMk id="59" creationId="{F2621852-FEB5-0602-F69C-B259D0BDFDD2}"/>
          </ac:cxnSpMkLst>
        </pc:cxnChg>
        <pc:cxnChg chg="add del mod">
          <ac:chgData name="Aaron Rutherford" userId="0fceecb4-16c9-47bd-a2f9-c8886aeecc30" providerId="ADAL" clId="{5B72511D-C6AF-5E47-8D80-99DBFA900FB4}" dt="2024-02-29T09:29:36.053" v="8813" actId="478"/>
          <ac:cxnSpMkLst>
            <pc:docMk/>
            <pc:sldMk cId="716785239" sldId="2147477771"/>
            <ac:cxnSpMk id="62" creationId="{C2EF40C1-5E53-3FFB-FAAC-07BC7C694B03}"/>
          </ac:cxnSpMkLst>
        </pc:cxnChg>
      </pc:sldChg>
      <pc:sldChg chg="add del ord">
        <pc:chgData name="Aaron Rutherford" userId="0fceecb4-16c9-47bd-a2f9-c8886aeecc30" providerId="ADAL" clId="{5B72511D-C6AF-5E47-8D80-99DBFA900FB4}" dt="2024-02-29T08:37:02.498" v="8274"/>
        <pc:sldMkLst>
          <pc:docMk/>
          <pc:sldMk cId="2089766950" sldId="2147477771"/>
        </pc:sldMkLst>
      </pc:sldChg>
      <pc:sldChg chg="addSp delSp modSp add mod">
        <pc:chgData name="Aaron Rutherford" userId="0fceecb4-16c9-47bd-a2f9-c8886aeecc30" providerId="ADAL" clId="{5B72511D-C6AF-5E47-8D80-99DBFA900FB4}" dt="2024-02-29T10:08:50.604" v="9098" actId="207"/>
        <pc:sldMkLst>
          <pc:docMk/>
          <pc:sldMk cId="3455316808" sldId="2147477772"/>
        </pc:sldMkLst>
        <pc:spChg chg="mod">
          <ac:chgData name="Aaron Rutherford" userId="0fceecb4-16c9-47bd-a2f9-c8886aeecc30" providerId="ADAL" clId="{5B72511D-C6AF-5E47-8D80-99DBFA900FB4}" dt="2024-02-29T09:57:11.274" v="9056" actId="207"/>
          <ac:spMkLst>
            <pc:docMk/>
            <pc:sldMk cId="3455316808" sldId="2147477772"/>
            <ac:spMk id="2" creationId="{CC75DDC1-4C4D-19EF-C2A6-ECB7E0F8608A}"/>
          </ac:spMkLst>
        </pc:spChg>
        <pc:spChg chg="mod">
          <ac:chgData name="Aaron Rutherford" userId="0fceecb4-16c9-47bd-a2f9-c8886aeecc30" providerId="ADAL" clId="{5B72511D-C6AF-5E47-8D80-99DBFA900FB4}" dt="2024-02-29T10:08:50.604" v="9098" actId="207"/>
          <ac:spMkLst>
            <pc:docMk/>
            <pc:sldMk cId="3455316808" sldId="2147477772"/>
            <ac:spMk id="1300" creationId="{00000000-0000-0000-0000-000000000000}"/>
          </ac:spMkLst>
        </pc:spChg>
        <pc:spChg chg="mod">
          <ac:chgData name="Aaron Rutherford" userId="0fceecb4-16c9-47bd-a2f9-c8886aeecc30" providerId="ADAL" clId="{5B72511D-C6AF-5E47-8D80-99DBFA900FB4}" dt="2024-02-29T09:53:26.541" v="9003"/>
          <ac:spMkLst>
            <pc:docMk/>
            <pc:sldMk cId="3455316808" sldId="2147477772"/>
            <ac:spMk id="1370" creationId="{3FA824EF-CD70-2B5A-CF6A-839DD047B328}"/>
          </ac:spMkLst>
        </pc:spChg>
        <pc:spChg chg="mod">
          <ac:chgData name="Aaron Rutherford" userId="0fceecb4-16c9-47bd-a2f9-c8886aeecc30" providerId="ADAL" clId="{5B72511D-C6AF-5E47-8D80-99DBFA900FB4}" dt="2024-02-29T09:53:26.541" v="9003"/>
          <ac:spMkLst>
            <pc:docMk/>
            <pc:sldMk cId="3455316808" sldId="2147477772"/>
            <ac:spMk id="1371" creationId="{113A16B9-7274-5952-B74E-AE870D71933A}"/>
          </ac:spMkLst>
        </pc:spChg>
        <pc:spChg chg="mod">
          <ac:chgData name="Aaron Rutherford" userId="0fceecb4-16c9-47bd-a2f9-c8886aeecc30" providerId="ADAL" clId="{5B72511D-C6AF-5E47-8D80-99DBFA900FB4}" dt="2024-02-29T09:53:26.541" v="9003"/>
          <ac:spMkLst>
            <pc:docMk/>
            <pc:sldMk cId="3455316808" sldId="2147477772"/>
            <ac:spMk id="1372" creationId="{DE6955E5-8398-157B-4B96-1013905B4C3E}"/>
          </ac:spMkLst>
        </pc:spChg>
        <pc:spChg chg="mod">
          <ac:chgData name="Aaron Rutherford" userId="0fceecb4-16c9-47bd-a2f9-c8886aeecc30" providerId="ADAL" clId="{5B72511D-C6AF-5E47-8D80-99DBFA900FB4}" dt="2024-02-29T09:53:26.541" v="9003"/>
          <ac:spMkLst>
            <pc:docMk/>
            <pc:sldMk cId="3455316808" sldId="2147477772"/>
            <ac:spMk id="1373" creationId="{5D9B8E7D-6AEE-855D-3024-086F985D1BA9}"/>
          </ac:spMkLst>
        </pc:spChg>
        <pc:spChg chg="mod">
          <ac:chgData name="Aaron Rutherford" userId="0fceecb4-16c9-47bd-a2f9-c8886aeecc30" providerId="ADAL" clId="{5B72511D-C6AF-5E47-8D80-99DBFA900FB4}" dt="2024-02-29T09:53:26.541" v="9003"/>
          <ac:spMkLst>
            <pc:docMk/>
            <pc:sldMk cId="3455316808" sldId="2147477772"/>
            <ac:spMk id="1384" creationId="{C282709E-0AFE-B7AC-63EA-CE09A327F5A2}"/>
          </ac:spMkLst>
        </pc:spChg>
        <pc:spChg chg="mod">
          <ac:chgData name="Aaron Rutherford" userId="0fceecb4-16c9-47bd-a2f9-c8886aeecc30" providerId="ADAL" clId="{5B72511D-C6AF-5E47-8D80-99DBFA900FB4}" dt="2024-02-29T09:53:26.541" v="9003"/>
          <ac:spMkLst>
            <pc:docMk/>
            <pc:sldMk cId="3455316808" sldId="2147477772"/>
            <ac:spMk id="1386" creationId="{8CE3BFDF-B069-0D1D-06ED-B81C5696F093}"/>
          </ac:spMkLst>
        </pc:spChg>
        <pc:spChg chg="mod">
          <ac:chgData name="Aaron Rutherford" userId="0fceecb4-16c9-47bd-a2f9-c8886aeecc30" providerId="ADAL" clId="{5B72511D-C6AF-5E47-8D80-99DBFA900FB4}" dt="2024-02-29T09:53:26.541" v="9003"/>
          <ac:spMkLst>
            <pc:docMk/>
            <pc:sldMk cId="3455316808" sldId="2147477772"/>
            <ac:spMk id="1388" creationId="{A1144C4B-65AF-D3C6-9567-72012883ADD4}"/>
          </ac:spMkLst>
        </pc:spChg>
        <pc:spChg chg="mod">
          <ac:chgData name="Aaron Rutherford" userId="0fceecb4-16c9-47bd-a2f9-c8886aeecc30" providerId="ADAL" clId="{5B72511D-C6AF-5E47-8D80-99DBFA900FB4}" dt="2024-02-29T09:53:26.541" v="9003"/>
          <ac:spMkLst>
            <pc:docMk/>
            <pc:sldMk cId="3455316808" sldId="2147477772"/>
            <ac:spMk id="1390" creationId="{18B7D7A0-5E94-FAA2-19A0-70104625EED1}"/>
          </ac:spMkLst>
        </pc:spChg>
        <pc:spChg chg="mod">
          <ac:chgData name="Aaron Rutherford" userId="0fceecb4-16c9-47bd-a2f9-c8886aeecc30" providerId="ADAL" clId="{5B72511D-C6AF-5E47-8D80-99DBFA900FB4}" dt="2024-02-29T09:53:26.541" v="9003"/>
          <ac:spMkLst>
            <pc:docMk/>
            <pc:sldMk cId="3455316808" sldId="2147477772"/>
            <ac:spMk id="1392" creationId="{E5F2FE1F-5B0F-D2AE-FCDA-A0F1ECD95902}"/>
          </ac:spMkLst>
        </pc:spChg>
        <pc:grpChg chg="del">
          <ac:chgData name="Aaron Rutherford" userId="0fceecb4-16c9-47bd-a2f9-c8886aeecc30" providerId="ADAL" clId="{5B72511D-C6AF-5E47-8D80-99DBFA900FB4}" dt="2024-02-29T09:53:21.025" v="9002" actId="478"/>
          <ac:grpSpMkLst>
            <pc:docMk/>
            <pc:sldMk cId="3455316808" sldId="2147477772"/>
            <ac:grpSpMk id="3" creationId="{7E1418CE-3EBF-609D-5211-491A8F9E9A4D}"/>
          </ac:grpSpMkLst>
        </pc:grpChg>
        <pc:grpChg chg="add mod">
          <ac:chgData name="Aaron Rutherford" userId="0fceecb4-16c9-47bd-a2f9-c8886aeecc30" providerId="ADAL" clId="{5B72511D-C6AF-5E47-8D80-99DBFA900FB4}" dt="2024-02-29T09:53:26.541" v="9003"/>
          <ac:grpSpMkLst>
            <pc:docMk/>
            <pc:sldMk cId="3455316808" sldId="2147477772"/>
            <ac:grpSpMk id="1369" creationId="{971F4CE9-9C1B-DAEF-5805-6E446ED447BD}"/>
          </ac:grpSpMkLst>
        </pc:grpChg>
        <pc:grpChg chg="mod">
          <ac:chgData name="Aaron Rutherford" userId="0fceecb4-16c9-47bd-a2f9-c8886aeecc30" providerId="ADAL" clId="{5B72511D-C6AF-5E47-8D80-99DBFA900FB4}" dt="2024-02-29T09:53:26.541" v="9003"/>
          <ac:grpSpMkLst>
            <pc:docMk/>
            <pc:sldMk cId="3455316808" sldId="2147477772"/>
            <ac:grpSpMk id="1374" creationId="{A96A7B8E-3CDB-09C6-163A-09D50AF870DA}"/>
          </ac:grpSpMkLst>
        </pc:grpChg>
        <pc:grpChg chg="mod">
          <ac:chgData name="Aaron Rutherford" userId="0fceecb4-16c9-47bd-a2f9-c8886aeecc30" providerId="ADAL" clId="{5B72511D-C6AF-5E47-8D80-99DBFA900FB4}" dt="2024-02-29T09:53:26.541" v="9003"/>
          <ac:grpSpMkLst>
            <pc:docMk/>
            <pc:sldMk cId="3455316808" sldId="2147477772"/>
            <ac:grpSpMk id="1375" creationId="{809BECA8-62F6-DDEC-5F04-CF9FFF5B7EE0}"/>
          </ac:grpSpMkLst>
        </pc:grpChg>
        <pc:grpChg chg="mod">
          <ac:chgData name="Aaron Rutherford" userId="0fceecb4-16c9-47bd-a2f9-c8886aeecc30" providerId="ADAL" clId="{5B72511D-C6AF-5E47-8D80-99DBFA900FB4}" dt="2024-02-29T09:53:26.541" v="9003"/>
          <ac:grpSpMkLst>
            <pc:docMk/>
            <pc:sldMk cId="3455316808" sldId="2147477772"/>
            <ac:grpSpMk id="1376" creationId="{582CFBD7-B95F-F1E2-356F-384875B06BE0}"/>
          </ac:grpSpMkLst>
        </pc:grpChg>
        <pc:grpChg chg="mod">
          <ac:chgData name="Aaron Rutherford" userId="0fceecb4-16c9-47bd-a2f9-c8886aeecc30" providerId="ADAL" clId="{5B72511D-C6AF-5E47-8D80-99DBFA900FB4}" dt="2024-02-29T09:53:26.541" v="9003"/>
          <ac:grpSpMkLst>
            <pc:docMk/>
            <pc:sldMk cId="3455316808" sldId="2147477772"/>
            <ac:grpSpMk id="1377" creationId="{7637B6AC-5F48-8D2B-F416-8CF93EDC4CF5}"/>
          </ac:grpSpMkLst>
        </pc:grpChg>
        <pc:grpChg chg="mod">
          <ac:chgData name="Aaron Rutherford" userId="0fceecb4-16c9-47bd-a2f9-c8886aeecc30" providerId="ADAL" clId="{5B72511D-C6AF-5E47-8D80-99DBFA900FB4}" dt="2024-02-29T09:53:26.541" v="9003"/>
          <ac:grpSpMkLst>
            <pc:docMk/>
            <pc:sldMk cId="3455316808" sldId="2147477772"/>
            <ac:grpSpMk id="1378" creationId="{DC8B0DFF-2DC7-67F5-F21F-45B43E840A30}"/>
          </ac:grpSpMkLst>
        </pc:grpChg>
        <pc:picChg chg="mod">
          <ac:chgData name="Aaron Rutherford" userId="0fceecb4-16c9-47bd-a2f9-c8886aeecc30" providerId="ADAL" clId="{5B72511D-C6AF-5E47-8D80-99DBFA900FB4}" dt="2024-02-29T09:53:26.541" v="9003"/>
          <ac:picMkLst>
            <pc:docMk/>
            <pc:sldMk cId="3455316808" sldId="2147477772"/>
            <ac:picMk id="1379" creationId="{ABD4978B-1D2A-A096-1BA9-DE5884F5584D}"/>
          </ac:picMkLst>
        </pc:picChg>
        <pc:picChg chg="mod">
          <ac:chgData name="Aaron Rutherford" userId="0fceecb4-16c9-47bd-a2f9-c8886aeecc30" providerId="ADAL" clId="{5B72511D-C6AF-5E47-8D80-99DBFA900FB4}" dt="2024-02-29T09:53:26.541" v="9003"/>
          <ac:picMkLst>
            <pc:docMk/>
            <pc:sldMk cId="3455316808" sldId="2147477772"/>
            <ac:picMk id="1380" creationId="{67B449D7-6A17-8B5B-C961-D271DC1EFCD5}"/>
          </ac:picMkLst>
        </pc:picChg>
        <pc:picChg chg="mod">
          <ac:chgData name="Aaron Rutherford" userId="0fceecb4-16c9-47bd-a2f9-c8886aeecc30" providerId="ADAL" clId="{5B72511D-C6AF-5E47-8D80-99DBFA900FB4}" dt="2024-02-29T09:53:26.541" v="9003"/>
          <ac:picMkLst>
            <pc:docMk/>
            <pc:sldMk cId="3455316808" sldId="2147477772"/>
            <ac:picMk id="1381" creationId="{4DF031E3-F263-BE27-592A-B35422294E76}"/>
          </ac:picMkLst>
        </pc:picChg>
        <pc:picChg chg="mod">
          <ac:chgData name="Aaron Rutherford" userId="0fceecb4-16c9-47bd-a2f9-c8886aeecc30" providerId="ADAL" clId="{5B72511D-C6AF-5E47-8D80-99DBFA900FB4}" dt="2024-02-29T09:53:26.541" v="9003"/>
          <ac:picMkLst>
            <pc:docMk/>
            <pc:sldMk cId="3455316808" sldId="2147477772"/>
            <ac:picMk id="1382" creationId="{F3319469-2A2C-A903-4D20-3D9B8EF416E6}"/>
          </ac:picMkLst>
        </pc:picChg>
        <pc:picChg chg="mod">
          <ac:chgData name="Aaron Rutherford" userId="0fceecb4-16c9-47bd-a2f9-c8886aeecc30" providerId="ADAL" clId="{5B72511D-C6AF-5E47-8D80-99DBFA900FB4}" dt="2024-02-29T09:53:26.541" v="9003"/>
          <ac:picMkLst>
            <pc:docMk/>
            <pc:sldMk cId="3455316808" sldId="2147477772"/>
            <ac:picMk id="1383" creationId="{46D4B8D6-DF29-A3EE-EAEE-3B8935916E85}"/>
          </ac:picMkLst>
        </pc:picChg>
        <pc:picChg chg="mod">
          <ac:chgData name="Aaron Rutherford" userId="0fceecb4-16c9-47bd-a2f9-c8886aeecc30" providerId="ADAL" clId="{5B72511D-C6AF-5E47-8D80-99DBFA900FB4}" dt="2024-02-29T09:53:26.541" v="9003"/>
          <ac:picMkLst>
            <pc:docMk/>
            <pc:sldMk cId="3455316808" sldId="2147477772"/>
            <ac:picMk id="1385" creationId="{ED3CAEAB-FDF2-9406-55B9-98C2C8BFAB3E}"/>
          </ac:picMkLst>
        </pc:picChg>
        <pc:picChg chg="mod">
          <ac:chgData name="Aaron Rutherford" userId="0fceecb4-16c9-47bd-a2f9-c8886aeecc30" providerId="ADAL" clId="{5B72511D-C6AF-5E47-8D80-99DBFA900FB4}" dt="2024-02-29T09:53:26.541" v="9003"/>
          <ac:picMkLst>
            <pc:docMk/>
            <pc:sldMk cId="3455316808" sldId="2147477772"/>
            <ac:picMk id="1387" creationId="{E6C372DC-2181-AD3B-251D-BA6832885E22}"/>
          </ac:picMkLst>
        </pc:picChg>
        <pc:picChg chg="mod">
          <ac:chgData name="Aaron Rutherford" userId="0fceecb4-16c9-47bd-a2f9-c8886aeecc30" providerId="ADAL" clId="{5B72511D-C6AF-5E47-8D80-99DBFA900FB4}" dt="2024-02-29T09:53:26.541" v="9003"/>
          <ac:picMkLst>
            <pc:docMk/>
            <pc:sldMk cId="3455316808" sldId="2147477772"/>
            <ac:picMk id="1389" creationId="{79396DAD-6497-87AF-BAF2-8881568FB1D6}"/>
          </ac:picMkLst>
        </pc:picChg>
        <pc:picChg chg="mod">
          <ac:chgData name="Aaron Rutherford" userId="0fceecb4-16c9-47bd-a2f9-c8886aeecc30" providerId="ADAL" clId="{5B72511D-C6AF-5E47-8D80-99DBFA900FB4}" dt="2024-02-29T09:53:26.541" v="9003"/>
          <ac:picMkLst>
            <pc:docMk/>
            <pc:sldMk cId="3455316808" sldId="2147477772"/>
            <ac:picMk id="1391" creationId="{41DDB861-61D2-24B1-B886-FD9E0F597041}"/>
          </ac:picMkLst>
        </pc:picChg>
        <pc:picChg chg="mod">
          <ac:chgData name="Aaron Rutherford" userId="0fceecb4-16c9-47bd-a2f9-c8886aeecc30" providerId="ADAL" clId="{5B72511D-C6AF-5E47-8D80-99DBFA900FB4}" dt="2024-02-29T09:53:26.541" v="9003"/>
          <ac:picMkLst>
            <pc:docMk/>
            <pc:sldMk cId="3455316808" sldId="2147477772"/>
            <ac:picMk id="1393" creationId="{FEEA5C7B-4B88-7030-3ADA-D5B3A02D88FF}"/>
          </ac:picMkLst>
        </pc:picChg>
      </pc:sldChg>
      <pc:sldChg chg="modSp add mod">
        <pc:chgData name="Aaron Rutherford" userId="0fceecb4-16c9-47bd-a2f9-c8886aeecc30" providerId="ADAL" clId="{5B72511D-C6AF-5E47-8D80-99DBFA900FB4}" dt="2024-02-29T10:34:56.748" v="9118" actId="207"/>
        <pc:sldMkLst>
          <pc:docMk/>
          <pc:sldMk cId="3210389872" sldId="2147477773"/>
        </pc:sldMkLst>
        <pc:spChg chg="mod">
          <ac:chgData name="Aaron Rutherford" userId="0fceecb4-16c9-47bd-a2f9-c8886aeecc30" providerId="ADAL" clId="{5B72511D-C6AF-5E47-8D80-99DBFA900FB4}" dt="2024-02-29T10:34:56.748" v="9118" actId="207"/>
          <ac:spMkLst>
            <pc:docMk/>
            <pc:sldMk cId="3210389872" sldId="2147477773"/>
            <ac:spMk id="2" creationId="{96467AE8-ED6E-1AEB-C92F-7E88566CFBA8}"/>
          </ac:spMkLst>
        </pc:spChg>
      </pc:sldChg>
      <pc:sldMasterChg chg="delSldLayout">
        <pc:chgData name="Aaron Rutherford" userId="0fceecb4-16c9-47bd-a2f9-c8886aeecc30" providerId="ADAL" clId="{5B72511D-C6AF-5E47-8D80-99DBFA900FB4}" dt="2024-02-29T09:57:29.082" v="9058" actId="2696"/>
        <pc:sldMasterMkLst>
          <pc:docMk/>
          <pc:sldMasterMk cId="0" sldId="2147483648"/>
        </pc:sldMasterMkLst>
        <pc:sldLayoutChg chg="del">
          <pc:chgData name="Aaron Rutherford" userId="0fceecb4-16c9-47bd-a2f9-c8886aeecc30" providerId="ADAL" clId="{5B72511D-C6AF-5E47-8D80-99DBFA900FB4}" dt="2024-02-29T02:17:25.270" v="3979" actId="2696"/>
          <pc:sldLayoutMkLst>
            <pc:docMk/>
            <pc:sldMasterMk cId="0" sldId="2147483648"/>
            <pc:sldLayoutMk cId="0" sldId="2147483649"/>
          </pc:sldLayoutMkLst>
        </pc:sldLayoutChg>
        <pc:sldLayoutChg chg="del">
          <pc:chgData name="Aaron Rutherford" userId="0fceecb4-16c9-47bd-a2f9-c8886aeecc30" providerId="ADAL" clId="{5B72511D-C6AF-5E47-8D80-99DBFA900FB4}" dt="2024-02-28T21:29:55.225" v="263" actId="2696"/>
          <pc:sldLayoutMkLst>
            <pc:docMk/>
            <pc:sldMasterMk cId="0" sldId="2147483648"/>
            <pc:sldLayoutMk cId="0" sldId="2147483652"/>
          </pc:sldLayoutMkLst>
        </pc:sldLayoutChg>
        <pc:sldLayoutChg chg="del">
          <pc:chgData name="Aaron Rutherford" userId="0fceecb4-16c9-47bd-a2f9-c8886aeecc30" providerId="ADAL" clId="{5B72511D-C6AF-5E47-8D80-99DBFA900FB4}" dt="2024-02-29T09:57:29.082" v="9058" actId="2696"/>
          <pc:sldLayoutMkLst>
            <pc:docMk/>
            <pc:sldMasterMk cId="0" sldId="2147483648"/>
            <pc:sldLayoutMk cId="3201374003" sldId="2147484053"/>
          </pc:sldLayoutMkLst>
        </pc:sldLayoutChg>
        <pc:sldLayoutChg chg="del">
          <pc:chgData name="Aaron Rutherford" userId="0fceecb4-16c9-47bd-a2f9-c8886aeecc30" providerId="ADAL" clId="{5B72511D-C6AF-5E47-8D80-99DBFA900FB4}" dt="2024-02-29T08:36:46.397" v="8270" actId="2696"/>
          <pc:sldLayoutMkLst>
            <pc:docMk/>
            <pc:sldMasterMk cId="0" sldId="2147483648"/>
            <pc:sldLayoutMk cId="3765946302" sldId="2147484423"/>
          </pc:sldLayoutMkLst>
        </pc:sldLayoutChg>
        <pc:sldLayoutChg chg="del">
          <pc:chgData name="Aaron Rutherford" userId="0fceecb4-16c9-47bd-a2f9-c8886aeecc30" providerId="ADAL" clId="{5B72511D-C6AF-5E47-8D80-99DBFA900FB4}" dt="2024-02-29T08:36:46.364" v="8264" actId="2696"/>
          <pc:sldLayoutMkLst>
            <pc:docMk/>
            <pc:sldMasterMk cId="0" sldId="2147483648"/>
            <pc:sldLayoutMk cId="2533746144" sldId="2147484424"/>
          </pc:sldLayoutMkLst>
        </pc:sldLayoutChg>
        <pc:sldLayoutChg chg="del">
          <pc:chgData name="Aaron Rutherford" userId="0fceecb4-16c9-47bd-a2f9-c8886aeecc30" providerId="ADAL" clId="{5B72511D-C6AF-5E47-8D80-99DBFA900FB4}" dt="2024-02-29T08:36:46.378" v="8268" actId="2696"/>
          <pc:sldLayoutMkLst>
            <pc:docMk/>
            <pc:sldMasterMk cId="0" sldId="2147483648"/>
            <pc:sldLayoutMk cId="513864453" sldId="2147484428"/>
          </pc:sldLayoutMkLst>
        </pc:sldLayoutChg>
        <pc:sldLayoutChg chg="del">
          <pc:chgData name="Aaron Rutherford" userId="0fceecb4-16c9-47bd-a2f9-c8886aeecc30" providerId="ADAL" clId="{5B72511D-C6AF-5E47-8D80-99DBFA900FB4}" dt="2024-02-29T09:50:36.507" v="8969" actId="2696"/>
          <pc:sldLayoutMkLst>
            <pc:docMk/>
            <pc:sldMasterMk cId="0" sldId="2147483648"/>
            <pc:sldLayoutMk cId="384339943" sldId="2147484569"/>
          </pc:sldLayoutMkLst>
        </pc:sldLayoutChg>
        <pc:sldLayoutChg chg="del">
          <pc:chgData name="Aaron Rutherford" userId="0fceecb4-16c9-47bd-a2f9-c8886aeecc30" providerId="ADAL" clId="{5B72511D-C6AF-5E47-8D80-99DBFA900FB4}" dt="2024-02-29T01:34:46.550" v="3924" actId="2696"/>
          <pc:sldLayoutMkLst>
            <pc:docMk/>
            <pc:sldMasterMk cId="0" sldId="2147483648"/>
            <pc:sldLayoutMk cId="3547842890" sldId="2147484572"/>
          </pc:sldLayoutMkLst>
        </pc:sldLayoutChg>
        <pc:sldLayoutChg chg="del">
          <pc:chgData name="Aaron Rutherford" userId="0fceecb4-16c9-47bd-a2f9-c8886aeecc30" providerId="ADAL" clId="{5B72511D-C6AF-5E47-8D80-99DBFA900FB4}" dt="2024-02-29T03:29:06.405" v="4736" actId="2696"/>
          <pc:sldLayoutMkLst>
            <pc:docMk/>
            <pc:sldMasterMk cId="0" sldId="2147483648"/>
            <pc:sldLayoutMk cId="1325824519" sldId="2147484574"/>
          </pc:sldLayoutMkLst>
        </pc:sldLayoutChg>
      </pc:sldMasterChg>
      <pc:sldMasterChg chg="delSldLayout">
        <pc:chgData name="Aaron Rutherford" userId="0fceecb4-16c9-47bd-a2f9-c8886aeecc30" providerId="ADAL" clId="{5B72511D-C6AF-5E47-8D80-99DBFA900FB4}" dt="2024-02-29T08:36:46.375" v="8266" actId="2696"/>
        <pc:sldMasterMkLst>
          <pc:docMk/>
          <pc:sldMasterMk cId="1669551624" sldId="2147484429"/>
        </pc:sldMasterMkLst>
        <pc:sldLayoutChg chg="del">
          <pc:chgData name="Aaron Rutherford" userId="0fceecb4-16c9-47bd-a2f9-c8886aeecc30" providerId="ADAL" clId="{5B72511D-C6AF-5E47-8D80-99DBFA900FB4}" dt="2024-02-29T02:23:21" v="4016" actId="2696"/>
          <pc:sldLayoutMkLst>
            <pc:docMk/>
            <pc:sldMasterMk cId="1669551624" sldId="2147484429"/>
            <pc:sldLayoutMk cId="2812132269" sldId="2147484452"/>
          </pc:sldLayoutMkLst>
        </pc:sldLayoutChg>
        <pc:sldLayoutChg chg="del">
          <pc:chgData name="Aaron Rutherford" userId="0fceecb4-16c9-47bd-a2f9-c8886aeecc30" providerId="ADAL" clId="{5B72511D-C6AF-5E47-8D80-99DBFA900FB4}" dt="2024-02-29T02:23:22.445" v="4018" actId="2696"/>
          <pc:sldLayoutMkLst>
            <pc:docMk/>
            <pc:sldMasterMk cId="1669551624" sldId="2147484429"/>
            <pc:sldLayoutMk cId="1476638494" sldId="2147484456"/>
          </pc:sldLayoutMkLst>
        </pc:sldLayoutChg>
        <pc:sldLayoutChg chg="del">
          <pc:chgData name="Aaron Rutherford" userId="0fceecb4-16c9-47bd-a2f9-c8886aeecc30" providerId="ADAL" clId="{5B72511D-C6AF-5E47-8D80-99DBFA900FB4}" dt="2024-02-29T08:36:46.375" v="8266" actId="2696"/>
          <pc:sldLayoutMkLst>
            <pc:docMk/>
            <pc:sldMasterMk cId="1669551624" sldId="2147484429"/>
            <pc:sldLayoutMk cId="202701266" sldId="2147484458"/>
          </pc:sldLayoutMkLst>
        </pc:sldLayoutChg>
      </pc:sldMasterChg>
      <pc:sldMasterChg chg="delSldLayout">
        <pc:chgData name="Aaron Rutherford" userId="0fceecb4-16c9-47bd-a2f9-c8886aeecc30" providerId="ADAL" clId="{5B72511D-C6AF-5E47-8D80-99DBFA900FB4}" dt="2024-02-29T10:33:19.551" v="9112" actId="2696"/>
        <pc:sldMasterMkLst>
          <pc:docMk/>
          <pc:sldMasterMk cId="3966046395" sldId="2147484499"/>
        </pc:sldMasterMkLst>
        <pc:sldLayoutChg chg="del">
          <pc:chgData name="Aaron Rutherford" userId="0fceecb4-16c9-47bd-a2f9-c8886aeecc30" providerId="ADAL" clId="{5B72511D-C6AF-5E47-8D80-99DBFA900FB4}" dt="2024-02-29T10:33:19.551" v="9112" actId="2696"/>
          <pc:sldLayoutMkLst>
            <pc:docMk/>
            <pc:sldMasterMk cId="3966046395" sldId="2147484499"/>
            <pc:sldLayoutMk cId="4230356957" sldId="2147484549"/>
          </pc:sldLayoutMkLst>
        </pc:sldLayoutChg>
      </pc:sldMasterChg>
    </pc:docChg>
  </pc:docChgLst>
  <pc:docChgLst>
    <pc:chgData name="Guest User" userId="S::urn:spo:anon#81abb37db9c9c3f09ba3171f5e5eba68d7efe4d1d196b28553b1391a2a4347cb::" providerId="AD" clId="Web-{4C2C48C3-D615-7C32-1C0E-983F0369B565}"/>
    <pc:docChg chg="addSld delSld modSld modSection">
      <pc:chgData name="Guest User" userId="S::urn:spo:anon#81abb37db9c9c3f09ba3171f5e5eba68d7efe4d1d196b28553b1391a2a4347cb::" providerId="AD" clId="Web-{4C2C48C3-D615-7C32-1C0E-983F0369B565}" dt="2024-02-28T21:40:17.161" v="89" actId="1076"/>
      <pc:docMkLst>
        <pc:docMk/>
      </pc:docMkLst>
      <pc:sldChg chg="modSp">
        <pc:chgData name="Guest User" userId="S::urn:spo:anon#81abb37db9c9c3f09ba3171f5e5eba68d7efe4d1d196b28553b1391a2a4347cb::" providerId="AD" clId="Web-{4C2C48C3-D615-7C32-1C0E-983F0369B565}" dt="2024-02-28T21:40:17.161" v="89" actId="1076"/>
        <pc:sldMkLst>
          <pc:docMk/>
          <pc:sldMk cId="1158138273" sldId="533"/>
        </pc:sldMkLst>
        <pc:spChg chg="mod">
          <ac:chgData name="Guest User" userId="S::urn:spo:anon#81abb37db9c9c3f09ba3171f5e5eba68d7efe4d1d196b28553b1391a2a4347cb::" providerId="AD" clId="Web-{4C2C48C3-D615-7C32-1C0E-983F0369B565}" dt="2024-02-28T21:40:12.770" v="80" actId="1076"/>
          <ac:spMkLst>
            <pc:docMk/>
            <pc:sldMk cId="1158138273" sldId="533"/>
            <ac:spMk id="2" creationId="{F7CF20A6-F7D1-5EC7-3603-07576C5BD3ED}"/>
          </ac:spMkLst>
        </pc:spChg>
        <pc:spChg chg="mod">
          <ac:chgData name="Guest User" userId="S::urn:spo:anon#81abb37db9c9c3f09ba3171f5e5eba68d7efe4d1d196b28553b1391a2a4347cb::" providerId="AD" clId="Web-{4C2C48C3-D615-7C32-1C0E-983F0369B565}" dt="2024-02-28T21:40:12.801" v="81" actId="1076"/>
          <ac:spMkLst>
            <pc:docMk/>
            <pc:sldMk cId="1158138273" sldId="533"/>
            <ac:spMk id="3" creationId="{11F5291F-7E5E-A806-4BD2-1B2F2A44D111}"/>
          </ac:spMkLst>
        </pc:spChg>
        <pc:spChg chg="mod">
          <ac:chgData name="Guest User" userId="S::urn:spo:anon#81abb37db9c9c3f09ba3171f5e5eba68d7efe4d1d196b28553b1391a2a4347cb::" providerId="AD" clId="Web-{4C2C48C3-D615-7C32-1C0E-983F0369B565}" dt="2024-02-28T21:40:01.847" v="78" actId="14100"/>
          <ac:spMkLst>
            <pc:docMk/>
            <pc:sldMk cId="1158138273" sldId="533"/>
            <ac:spMk id="4" creationId="{FDE3D771-D1AD-C4DF-B35B-3DD285756375}"/>
          </ac:spMkLst>
        </pc:spChg>
        <pc:spChg chg="mod">
          <ac:chgData name="Guest User" userId="S::urn:spo:anon#81abb37db9c9c3f09ba3171f5e5eba68d7efe4d1d196b28553b1391a2a4347cb::" providerId="AD" clId="Web-{4C2C48C3-D615-7C32-1C0E-983F0369B565}" dt="2024-02-28T21:40:12.832" v="82" actId="1076"/>
          <ac:spMkLst>
            <pc:docMk/>
            <pc:sldMk cId="1158138273" sldId="533"/>
            <ac:spMk id="5" creationId="{5778FC47-2AAB-BCDA-AAA0-C2AA3E2BC4BF}"/>
          </ac:spMkLst>
        </pc:spChg>
        <pc:spChg chg="mod">
          <ac:chgData name="Guest User" userId="S::urn:spo:anon#81abb37db9c9c3f09ba3171f5e5eba68d7efe4d1d196b28553b1391a2a4347cb::" providerId="AD" clId="Web-{4C2C48C3-D615-7C32-1C0E-983F0369B565}" dt="2024-02-28T21:40:12.848" v="83" actId="1076"/>
          <ac:spMkLst>
            <pc:docMk/>
            <pc:sldMk cId="1158138273" sldId="533"/>
            <ac:spMk id="6" creationId="{60677315-4407-DB66-F64B-22AC4E90A6B5}"/>
          </ac:spMkLst>
        </pc:spChg>
        <pc:spChg chg="mod">
          <ac:chgData name="Guest User" userId="S::urn:spo:anon#81abb37db9c9c3f09ba3171f5e5eba68d7efe4d1d196b28553b1391a2a4347cb::" providerId="AD" clId="Web-{4C2C48C3-D615-7C32-1C0E-983F0369B565}" dt="2024-02-28T21:40:12.863" v="84" actId="1076"/>
          <ac:spMkLst>
            <pc:docMk/>
            <pc:sldMk cId="1158138273" sldId="533"/>
            <ac:spMk id="7" creationId="{DBA1CA6C-FBD6-8378-D15B-1770516B4680}"/>
          </ac:spMkLst>
        </pc:spChg>
        <pc:spChg chg="mod">
          <ac:chgData name="Guest User" userId="S::urn:spo:anon#81abb37db9c9c3f09ba3171f5e5eba68d7efe4d1d196b28553b1391a2a4347cb::" providerId="AD" clId="Web-{4C2C48C3-D615-7C32-1C0E-983F0369B565}" dt="2024-02-28T21:40:12.895" v="85" actId="1076"/>
          <ac:spMkLst>
            <pc:docMk/>
            <pc:sldMk cId="1158138273" sldId="533"/>
            <ac:spMk id="8" creationId="{28BA25F8-A5B9-5075-D7F8-F9A7293E91AB}"/>
          </ac:spMkLst>
        </pc:spChg>
        <pc:spChg chg="mod">
          <ac:chgData name="Guest User" userId="S::urn:spo:anon#81abb37db9c9c3f09ba3171f5e5eba68d7efe4d1d196b28553b1391a2a4347cb::" providerId="AD" clId="Web-{4C2C48C3-D615-7C32-1C0E-983F0369B565}" dt="2024-02-28T21:40:12.926" v="86" actId="1076"/>
          <ac:spMkLst>
            <pc:docMk/>
            <pc:sldMk cId="1158138273" sldId="533"/>
            <ac:spMk id="10" creationId="{AB20DAC4-A4E2-87D2-A5C0-64ED0846CF84}"/>
          </ac:spMkLst>
        </pc:spChg>
        <pc:spChg chg="mod">
          <ac:chgData name="Guest User" userId="S::urn:spo:anon#81abb37db9c9c3f09ba3171f5e5eba68d7efe4d1d196b28553b1391a2a4347cb::" providerId="AD" clId="Web-{4C2C48C3-D615-7C32-1C0E-983F0369B565}" dt="2024-02-28T21:40:17.161" v="89" actId="1076"/>
          <ac:spMkLst>
            <pc:docMk/>
            <pc:sldMk cId="1158138273" sldId="533"/>
            <ac:spMk id="11" creationId="{FC3A8115-2B92-AA92-CA8C-042A8485FD26}"/>
          </ac:spMkLst>
        </pc:spChg>
        <pc:spChg chg="mod">
          <ac:chgData name="Guest User" userId="S::urn:spo:anon#81abb37db9c9c3f09ba3171f5e5eba68d7efe4d1d196b28553b1391a2a4347cb::" providerId="AD" clId="Web-{4C2C48C3-D615-7C32-1C0E-983F0369B565}" dt="2024-02-28T21:40:12.942" v="87" actId="1076"/>
          <ac:spMkLst>
            <pc:docMk/>
            <pc:sldMk cId="1158138273" sldId="533"/>
            <ac:spMk id="12" creationId="{7EE7F436-4996-3BB5-2F30-88CE13CFBEB8}"/>
          </ac:spMkLst>
        </pc:spChg>
        <pc:spChg chg="mod">
          <ac:chgData name="Guest User" userId="S::urn:spo:anon#81abb37db9c9c3f09ba3171f5e5eba68d7efe4d1d196b28553b1391a2a4347cb::" providerId="AD" clId="Web-{4C2C48C3-D615-7C32-1C0E-983F0369B565}" dt="2024-02-28T21:40:12.973" v="88" actId="1076"/>
          <ac:spMkLst>
            <pc:docMk/>
            <pc:sldMk cId="1158138273" sldId="533"/>
            <ac:spMk id="13" creationId="{8C836F47-BA14-2DAF-E73F-2549815EF3EB}"/>
          </ac:spMkLst>
        </pc:spChg>
        <pc:spChg chg="mod">
          <ac:chgData name="Guest User" userId="S::urn:spo:anon#81abb37db9c9c3f09ba3171f5e5eba68d7efe4d1d196b28553b1391a2a4347cb::" providerId="AD" clId="Web-{4C2C48C3-D615-7C32-1C0E-983F0369B565}" dt="2024-02-28T21:39:43.893" v="73" actId="1076"/>
          <ac:spMkLst>
            <pc:docMk/>
            <pc:sldMk cId="1158138273" sldId="533"/>
            <ac:spMk id="15" creationId="{A98558CF-8787-2224-AD1F-9688966684F3}"/>
          </ac:spMkLst>
        </pc:spChg>
        <pc:spChg chg="mod">
          <ac:chgData name="Guest User" userId="S::urn:spo:anon#81abb37db9c9c3f09ba3171f5e5eba68d7efe4d1d196b28553b1391a2a4347cb::" providerId="AD" clId="Web-{4C2C48C3-D615-7C32-1C0E-983F0369B565}" dt="2024-02-28T21:40:12.754" v="79" actId="1076"/>
          <ac:spMkLst>
            <pc:docMk/>
            <pc:sldMk cId="1158138273" sldId="533"/>
            <ac:spMk id="604" creationId="{00000000-0000-0000-0000-000000000000}"/>
          </ac:spMkLst>
        </pc:spChg>
        <pc:spChg chg="mod">
          <ac:chgData name="Guest User" userId="S::urn:spo:anon#81abb37db9c9c3f09ba3171f5e5eba68d7efe4d1d196b28553b1391a2a4347cb::" providerId="AD" clId="Web-{4C2C48C3-D615-7C32-1C0E-983F0369B565}" dt="2024-02-28T21:39:54.784" v="77" actId="20577"/>
          <ac:spMkLst>
            <pc:docMk/>
            <pc:sldMk cId="1158138273" sldId="533"/>
            <ac:spMk id="605" creationId="{00000000-0000-0000-0000-000000000000}"/>
          </ac:spMkLst>
        </pc:spChg>
      </pc:sldChg>
      <pc:sldChg chg="add del">
        <pc:chgData name="Guest User" userId="S::urn:spo:anon#81abb37db9c9c3f09ba3171f5e5eba68d7efe4d1d196b28553b1391a2a4347cb::" providerId="AD" clId="Web-{4C2C48C3-D615-7C32-1C0E-983F0369B565}" dt="2024-02-28T21:37:31.023" v="9"/>
        <pc:sldMkLst>
          <pc:docMk/>
          <pc:sldMk cId="1849033361" sldId="538"/>
        </pc:sldMkLst>
      </pc:sldChg>
      <pc:sldChg chg="add del">
        <pc:chgData name="Guest User" userId="S::urn:spo:anon#81abb37db9c9c3f09ba3171f5e5eba68d7efe4d1d196b28553b1391a2a4347cb::" providerId="AD" clId="Web-{4C2C48C3-D615-7C32-1C0E-983F0369B565}" dt="2024-02-28T21:37:30.476" v="8"/>
        <pc:sldMkLst>
          <pc:docMk/>
          <pc:sldMk cId="1389196225" sldId="2147477724"/>
        </pc:sldMkLst>
      </pc:sldChg>
      <pc:sldChg chg="add del">
        <pc:chgData name="Guest User" userId="S::urn:spo:anon#81abb37db9c9c3f09ba3171f5e5eba68d7efe4d1d196b28553b1391a2a4347cb::" providerId="AD" clId="Web-{4C2C48C3-D615-7C32-1C0E-983F0369B565}" dt="2024-02-28T21:37:30.320" v="7"/>
        <pc:sldMkLst>
          <pc:docMk/>
          <pc:sldMk cId="1520722836" sldId="2147477725"/>
        </pc:sldMkLst>
      </pc:sldChg>
      <pc:sldChg chg="add del">
        <pc:chgData name="Guest User" userId="S::urn:spo:anon#81abb37db9c9c3f09ba3171f5e5eba68d7efe4d1d196b28553b1391a2a4347cb::" providerId="AD" clId="Web-{4C2C48C3-D615-7C32-1C0E-983F0369B565}" dt="2024-02-28T21:37:29.679" v="6"/>
        <pc:sldMkLst>
          <pc:docMk/>
          <pc:sldMk cId="3038872179" sldId="2147477726"/>
        </pc:sldMkLst>
      </pc:sldChg>
      <pc:sldChg chg="add del">
        <pc:chgData name="Guest User" userId="S::urn:spo:anon#81abb37db9c9c3f09ba3171f5e5eba68d7efe4d1d196b28553b1391a2a4347cb::" providerId="AD" clId="Web-{4C2C48C3-D615-7C32-1C0E-983F0369B565}" dt="2024-02-28T21:37:29.164" v="5"/>
        <pc:sldMkLst>
          <pc:docMk/>
          <pc:sldMk cId="4268322581" sldId="2147477727"/>
        </pc:sldMkLst>
      </pc:sldChg>
      <pc:sldMasterChg chg="addSldLayout">
        <pc:chgData name="Guest User" userId="S::urn:spo:anon#81abb37db9c9c3f09ba3171f5e5eba68d7efe4d1d196b28553b1391a2a4347cb::" providerId="AD" clId="Web-{4C2C48C3-D615-7C32-1C0E-983F0369B565}" dt="2024-02-28T21:37:31.023" v="9"/>
        <pc:sldMasterMkLst>
          <pc:docMk/>
          <pc:sldMasterMk cId="0" sldId="2147483648"/>
        </pc:sldMasterMkLst>
        <pc:sldLayoutChg chg="add">
          <pc:chgData name="Guest User" userId="S::urn:spo:anon#81abb37db9c9c3f09ba3171f5e5eba68d7efe4d1d196b28553b1391a2a4347cb::" providerId="AD" clId="Web-{4C2C48C3-D615-7C32-1C0E-983F0369B565}" dt="2024-02-28T21:37:31.023" v="9"/>
          <pc:sldLayoutMkLst>
            <pc:docMk/>
            <pc:sldMasterMk cId="0" sldId="2147483648"/>
            <pc:sldLayoutMk cId="1573838183" sldId="21474845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3a867d40c0_0_9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3a867d40c0_0_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45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765629e7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765629e7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185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23</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06537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B1200-75E5-1142-AB70-D7B58F24C3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2157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26</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7991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27</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528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B1200-75E5-1142-AB70-D7B58F24C3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5179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30</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401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31</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53079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2B1200-75E5-1142-AB70-D7B58F24C3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97014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35</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2583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Make headline pop more</a:t>
            </a:r>
            <a:endParaRPr dirty="0"/>
          </a:p>
        </p:txBody>
      </p:sp>
      <p:sp>
        <p:nvSpPr>
          <p:cNvPr id="600" name="Google Shape;6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4"/>
        <p:cNvGrpSpPr/>
        <p:nvPr/>
      </p:nvGrpSpPr>
      <p:grpSpPr>
        <a:xfrm>
          <a:off x="0" y="0"/>
          <a:ext cx="0" cy="0"/>
          <a:chOff x="0" y="0"/>
          <a:chExt cx="0" cy="0"/>
        </a:xfrm>
      </p:grpSpPr>
      <p:sp>
        <p:nvSpPr>
          <p:cNvPr id="2385" name="Google Shape;2385;g2694edf81be_0_88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386" name="Google Shape;2386;g2694edf81be_0_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68568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6"/>
        <p:cNvGrpSpPr/>
        <p:nvPr/>
      </p:nvGrpSpPr>
      <p:grpSpPr>
        <a:xfrm>
          <a:off x="0" y="0"/>
          <a:ext cx="0" cy="0"/>
          <a:chOff x="0" y="0"/>
          <a:chExt cx="0" cy="0"/>
        </a:xfrm>
      </p:grpSpPr>
      <p:sp>
        <p:nvSpPr>
          <p:cNvPr id="1317" name="Google Shape;1317;g2b4e9882bdb_1_2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18" name="Google Shape;1318;g2b4e9882bdb_1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73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765629e73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2765629e73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43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Find a place for touching billions of consumer on another slide??</a:t>
            </a:r>
            <a:endParaRPr dirty="0"/>
          </a:p>
        </p:txBody>
      </p:sp>
      <p:sp>
        <p:nvSpPr>
          <p:cNvPr id="608" name="Google Shape;60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0"/>
        <p:cNvGrpSpPr/>
        <p:nvPr/>
      </p:nvGrpSpPr>
      <p:grpSpPr>
        <a:xfrm>
          <a:off x="0" y="0"/>
          <a:ext cx="0" cy="0"/>
          <a:chOff x="0" y="0"/>
          <a:chExt cx="0" cy="0"/>
        </a:xfrm>
      </p:grpSpPr>
      <p:sp>
        <p:nvSpPr>
          <p:cNvPr id="3121" name="Google Shape;3121;g2694edf81be_0_5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2" name="Google Shape;3122;g2694edf81be_0_5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3123" name="Google Shape;3123;g2694edf81be_0_5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CA"/>
              <a:t>5</a:t>
            </a:fld>
            <a:endParaRPr dirty="0"/>
          </a:p>
        </p:txBody>
      </p:sp>
    </p:spTree>
    <p:extLst>
      <p:ext uri="{BB962C8B-B14F-4D97-AF65-F5344CB8AC3E}">
        <p14:creationId xmlns:p14="http://schemas.microsoft.com/office/powerpoint/2010/main" val="289467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7"/>
        <p:cNvGrpSpPr/>
        <p:nvPr/>
      </p:nvGrpSpPr>
      <p:grpSpPr>
        <a:xfrm>
          <a:off x="0" y="0"/>
          <a:ext cx="0" cy="0"/>
          <a:chOff x="0" y="0"/>
          <a:chExt cx="0" cy="0"/>
        </a:xfrm>
      </p:grpSpPr>
      <p:sp>
        <p:nvSpPr>
          <p:cNvPr id="2398" name="Google Shape;2398;g269a9c3ed39_6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99" name="Google Shape;2399;g269a9c3ed39_6_7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endParaRPr>
              <a:latin typeface="Montserrat"/>
              <a:ea typeface="Montserrat"/>
              <a:cs typeface="Montserrat"/>
              <a:sym typeface="Montserrat"/>
            </a:endParaRPr>
          </a:p>
        </p:txBody>
      </p:sp>
    </p:spTree>
    <p:extLst>
      <p:ext uri="{BB962C8B-B14F-4D97-AF65-F5344CB8AC3E}">
        <p14:creationId xmlns:p14="http://schemas.microsoft.com/office/powerpoint/2010/main" val="167804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5"/>
        <p:cNvGrpSpPr/>
        <p:nvPr/>
      </p:nvGrpSpPr>
      <p:grpSpPr>
        <a:xfrm>
          <a:off x="0" y="0"/>
          <a:ext cx="0" cy="0"/>
          <a:chOff x="0" y="0"/>
          <a:chExt cx="0" cy="0"/>
        </a:xfrm>
      </p:grpSpPr>
      <p:sp>
        <p:nvSpPr>
          <p:cNvPr id="2176" name="Google Shape;2176;g2694edf81be_0_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77" name="Google Shape;2177;g2694edf81be_0_68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17999"/>
              </a:lnSpc>
              <a:spcBef>
                <a:spcPts val="0"/>
              </a:spcBef>
              <a:spcAft>
                <a:spcPts val="0"/>
              </a:spcAft>
              <a:buClr>
                <a:srgbClr val="000000"/>
              </a:buClr>
              <a:buSzPts val="1400"/>
              <a:buFont typeface="Arial"/>
              <a:buNone/>
            </a:pPr>
            <a:endParaRPr>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2682ab603df_0_6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293" name="Google Shape;1293;g2682ab603df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140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2682ab603df_0_6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293" name="Google Shape;1293;g2682ab603df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804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2682ab603df_0_6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93" name="Google Shape;1293;g2682ab603df_0_6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8407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 Blank with footer">
  <p:cSld name="0. Blank with footer">
    <p:spTree>
      <p:nvGrpSpPr>
        <p:cNvPr id="1" name="Shape 30"/>
        <p:cNvGrpSpPr/>
        <p:nvPr/>
      </p:nvGrpSpPr>
      <p:grpSpPr>
        <a:xfrm>
          <a:off x="0" y="0"/>
          <a:ext cx="0" cy="0"/>
          <a:chOff x="0" y="0"/>
          <a:chExt cx="0" cy="0"/>
        </a:xfrm>
      </p:grpSpPr>
      <p:sp>
        <p:nvSpPr>
          <p:cNvPr id="31" name="Google Shape;31;p192"/>
          <p:cNvSpPr txBox="1"/>
          <p:nvPr/>
        </p:nvSpPr>
        <p:spPr>
          <a:xfrm>
            <a:off x="8344325" y="4911725"/>
            <a:ext cx="636000" cy="138061"/>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CA" sz="700" b="1" i="0" u="none" strike="noStrike" cap="none">
                <a:solidFill>
                  <a:srgbClr val="000000"/>
                </a:solidFill>
                <a:latin typeface="Helvetica Neue"/>
                <a:ea typeface="Helvetica Neue"/>
                <a:cs typeface="Helvetica Neue"/>
                <a:sym typeface="Helvetica Neue"/>
              </a:rPr>
              <a:t>‹#›</a:t>
            </a:fld>
            <a:endParaRPr sz="700" b="1" i="0" u="none" strike="noStrike" cap="none" dirty="0">
              <a:solidFill>
                <a:srgbClr val="000000"/>
              </a:solidFill>
              <a:latin typeface="Helvetica Neue"/>
              <a:ea typeface="Helvetica Neue"/>
              <a:cs typeface="Helvetica Neue"/>
              <a:sym typeface="Helvetica Neue"/>
            </a:endParaRPr>
          </a:p>
        </p:txBody>
      </p:sp>
      <p:sp>
        <p:nvSpPr>
          <p:cNvPr id="32" name="Google Shape;32;p192"/>
          <p:cNvSpPr txBox="1"/>
          <p:nvPr/>
        </p:nvSpPr>
        <p:spPr>
          <a:xfrm>
            <a:off x="160350" y="4911725"/>
            <a:ext cx="636000" cy="138061"/>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700"/>
              <a:buFont typeface="Arial"/>
              <a:buNone/>
            </a:pPr>
            <a:r>
              <a:rPr lang="en-CA" sz="700" b="1" i="0" u="none" strike="noStrike" cap="none" dirty="0">
                <a:solidFill>
                  <a:srgbClr val="000000"/>
                </a:solidFill>
                <a:latin typeface="Helvetica Neue"/>
                <a:ea typeface="Helvetica Neue"/>
                <a:cs typeface="Helvetica Neue"/>
                <a:sym typeface="Helvetica Neue"/>
              </a:rPr>
              <a:t>Pilot44</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Blank_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457DE35-A5F6-41BB-BD36-C59233AA6B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1020283"/>
      </p:ext>
    </p:extLst>
  </p:cSld>
  <p:clrMapOvr>
    <a:masterClrMapping/>
  </p:clrMapOvr>
  <p:transition spd="med"/>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8. Multi-use Text 2x1">
  <p:cSld name="8. Multi-use Text 2x1">
    <p:spTree>
      <p:nvGrpSpPr>
        <p:cNvPr id="1" name="Shape 567"/>
        <p:cNvGrpSpPr/>
        <p:nvPr/>
      </p:nvGrpSpPr>
      <p:grpSpPr>
        <a:xfrm>
          <a:off x="0" y="0"/>
          <a:ext cx="0" cy="0"/>
          <a:chOff x="0" y="0"/>
          <a:chExt cx="0" cy="0"/>
        </a:xfrm>
      </p:grpSpPr>
      <p:sp>
        <p:nvSpPr>
          <p:cNvPr id="568" name="Google Shape;568;p73"/>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69" name="Google Shape;569;p73"/>
          <p:cNvSpPr txBox="1">
            <a:spLocks noGrp="1"/>
          </p:cNvSpPr>
          <p:nvPr>
            <p:ph type="subTitle" idx="1"/>
          </p:nvPr>
        </p:nvSpPr>
        <p:spPr>
          <a:xfrm>
            <a:off x="160350" y="948331"/>
            <a:ext cx="4356000" cy="3788643"/>
          </a:xfrm>
          <a:prstGeom prst="rect">
            <a:avLst/>
          </a:prstGeom>
        </p:spPr>
        <p:txBody>
          <a:bodyPr vert="horz" lIns="0" tIns="0" rIns="0" bIns="0" rtlCol="0">
            <a:noAutofit/>
          </a:bodyPr>
          <a:lstStyle>
            <a:lvl1pPr>
              <a:defRPr/>
            </a:lvl1pPr>
          </a:lstStyle>
          <a:p>
            <a:pPr lvl="0"/>
            <a:endParaRPr/>
          </a:p>
        </p:txBody>
      </p:sp>
      <p:sp>
        <p:nvSpPr>
          <p:cNvPr id="570" name="Google Shape;570;p73"/>
          <p:cNvSpPr txBox="1">
            <a:spLocks noGrp="1"/>
          </p:cNvSpPr>
          <p:nvPr>
            <p:ph type="subTitle" idx="2"/>
          </p:nvPr>
        </p:nvSpPr>
        <p:spPr>
          <a:xfrm>
            <a:off x="4624050" y="948332"/>
            <a:ext cx="4356000" cy="3795900"/>
          </a:xfrm>
          <a:prstGeom prst="rect">
            <a:avLst/>
          </a:prstGeom>
        </p:spPr>
        <p:txBody>
          <a:bodyPr vert="horz" lIns="0" tIns="0" rIns="0" bIns="0" rtlCol="0">
            <a:noAutofit/>
          </a:bodyPr>
          <a:lstStyle>
            <a:lvl1pPr>
              <a:defRPr/>
            </a:lvl1pPr>
          </a:lstStyle>
          <a:p>
            <a:pPr lvl="0"/>
            <a:endParaRPr/>
          </a:p>
        </p:txBody>
      </p:sp>
      <p:sp>
        <p:nvSpPr>
          <p:cNvPr id="571" name="Google Shape;571;p7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72" name="Google Shape;572;p7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0645482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5. Dynamic Type - Expressive Themes">
  <p:cSld name="5. Dynamic Type - Expressive Themes">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60350" y="833075"/>
            <a:ext cx="4356000" cy="37959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SzPts val="5000"/>
              <a:buFont typeface="Helvetica Neue"/>
              <a:buNone/>
              <a:defRPr sz="50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55" name="Google Shape;155;p29"/>
          <p:cNvSpPr txBox="1">
            <a:spLocks noGrp="1"/>
          </p:cNvSpPr>
          <p:nvPr>
            <p:ph type="title" idx="2"/>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56" name="Google Shape;156;p29"/>
          <p:cNvSpPr txBox="1">
            <a:spLocks noGrp="1"/>
          </p:cNvSpPr>
          <p:nvPr>
            <p:ph type="body" idx="1"/>
          </p:nvPr>
        </p:nvSpPr>
        <p:spPr>
          <a:xfrm>
            <a:off x="6112075" y="946149"/>
            <a:ext cx="2868000" cy="3790825"/>
          </a:xfrm>
          <a:prstGeom prst="rect">
            <a:avLst/>
          </a:prstGeom>
        </p:spPr>
        <p:txBody>
          <a:bodyPr vert="horz" lIns="0" tIns="0" rIns="0" bIns="0" rtlCol="0">
            <a:noAutofit/>
          </a:bodyPr>
          <a:lstStyle>
            <a:lvl1pPr>
              <a:defRPr/>
            </a:lvl1pPr>
          </a:lstStyle>
          <a:p>
            <a:pPr lvl="0"/>
            <a:endParaRPr/>
          </a:p>
        </p:txBody>
      </p:sp>
      <p:sp>
        <p:nvSpPr>
          <p:cNvPr id="157" name="Google Shape;157;p2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58" name="Google Shape;158;p2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864012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4. Introduction Paragraph - Text">
  <p:cSld name="4. Introduction Paragraph - Text">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904500" y="160350"/>
            <a:ext cx="7331700" cy="4576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98" name="Google Shape;98;p1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99" name="Google Shape;99;p1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1934638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4. Introduction Paragraph - Text + Image Mask">
  <p:cSld name="4. Introduction Paragraph - Text + Image Mask">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904500" y="160350"/>
            <a:ext cx="7331700" cy="1561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02" name="Google Shape;102;p20"/>
          <p:cNvSpPr>
            <a:spLocks noGrp="1"/>
          </p:cNvSpPr>
          <p:nvPr>
            <p:ph type="pic" idx="2"/>
          </p:nvPr>
        </p:nvSpPr>
        <p:spPr>
          <a:xfrm>
            <a:off x="2704725" y="2040325"/>
            <a:ext cx="3734400" cy="2696700"/>
          </a:xfrm>
          <a:prstGeom prst="roundRect">
            <a:avLst>
              <a:gd name="adj" fmla="val 3821"/>
            </a:avLst>
          </a:prstGeom>
          <a:noFill/>
          <a:ln>
            <a:noFill/>
          </a:ln>
        </p:spPr>
      </p:sp>
      <p:sp>
        <p:nvSpPr>
          <p:cNvPr id="103" name="Google Shape;103;p2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04" name="Google Shape;104;p2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3244138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4. Introduction Paragraph - Text + Bleed Image">
  <p:cSld name="4. Introduction Paragraph - Text + Bleed Image">
    <p:spTree>
      <p:nvGrpSpPr>
        <p:cNvPr id="1" name="Shape 105"/>
        <p:cNvGrpSpPr/>
        <p:nvPr/>
      </p:nvGrpSpPr>
      <p:grpSpPr>
        <a:xfrm>
          <a:off x="0" y="0"/>
          <a:ext cx="0" cy="0"/>
          <a:chOff x="0" y="0"/>
          <a:chExt cx="0" cy="0"/>
        </a:xfrm>
      </p:grpSpPr>
      <p:sp>
        <p:nvSpPr>
          <p:cNvPr id="106" name="Google Shape;106;p21"/>
          <p:cNvSpPr>
            <a:spLocks noGrp="1"/>
          </p:cNvSpPr>
          <p:nvPr>
            <p:ph type="pic" idx="2"/>
          </p:nvPr>
        </p:nvSpPr>
        <p:spPr>
          <a:xfrm>
            <a:off x="0" y="0"/>
            <a:ext cx="9144000" cy="5143500"/>
          </a:xfrm>
          <a:prstGeom prst="rect">
            <a:avLst/>
          </a:prstGeom>
          <a:noFill/>
          <a:ln>
            <a:noFill/>
          </a:ln>
        </p:spPr>
      </p:sp>
      <p:sp>
        <p:nvSpPr>
          <p:cNvPr id="107" name="Google Shape;107;p21"/>
          <p:cNvSpPr txBox="1">
            <a:spLocks noGrp="1"/>
          </p:cNvSpPr>
          <p:nvPr>
            <p:ph type="title"/>
          </p:nvPr>
        </p:nvSpPr>
        <p:spPr>
          <a:xfrm>
            <a:off x="904500" y="160350"/>
            <a:ext cx="7331700" cy="4576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2pPr>
            <a:lvl3pPr lvl="2"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3pPr>
            <a:lvl4pPr lvl="3"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4pPr>
            <a:lvl5pPr lvl="4"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5pPr>
            <a:lvl6pPr lvl="5"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6pPr>
            <a:lvl7pPr lvl="6"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7pPr>
            <a:lvl8pPr lvl="7"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8pPr>
            <a:lvl9pPr lvl="8"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0859578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4. Quotation - Text">
  <p:cSld name="4. Quotation - 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160350" y="160350"/>
            <a:ext cx="5100000" cy="3795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10" name="Google Shape;110;p22"/>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11" name="Google Shape;111;p2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12" name="Google Shape;112;p2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4222510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4. Quotation - Text + Image Mask">
  <p:cSld name="4. Quotation - Text + Image Mask">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60350" y="160350"/>
            <a:ext cx="4790700" cy="3795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15" name="Google Shape;115;p23"/>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16" name="Google Shape;116;p23"/>
          <p:cNvSpPr>
            <a:spLocks noGrp="1"/>
          </p:cNvSpPr>
          <p:nvPr>
            <p:ph type="pic" idx="2"/>
          </p:nvPr>
        </p:nvSpPr>
        <p:spPr>
          <a:xfrm>
            <a:off x="5368200" y="81000"/>
            <a:ext cx="3694800" cy="4980900"/>
          </a:xfrm>
          <a:prstGeom prst="roundRect">
            <a:avLst>
              <a:gd name="adj" fmla="val 2895"/>
            </a:avLst>
          </a:prstGeom>
          <a:noFill/>
          <a:ln>
            <a:noFill/>
          </a:ln>
        </p:spPr>
      </p:sp>
    </p:spTree>
    <p:extLst>
      <p:ext uri="{BB962C8B-B14F-4D97-AF65-F5344CB8AC3E}">
        <p14:creationId xmlns:p14="http://schemas.microsoft.com/office/powerpoint/2010/main" val="39373430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4. Quotation - Text + Bleed Image">
  <p:cSld name="4. Quotation - Text + Bleed Image">
    <p:spTree>
      <p:nvGrpSpPr>
        <p:cNvPr id="1" name="Shape 117"/>
        <p:cNvGrpSpPr/>
        <p:nvPr/>
      </p:nvGrpSpPr>
      <p:grpSpPr>
        <a:xfrm>
          <a:off x="0" y="0"/>
          <a:ext cx="0" cy="0"/>
          <a:chOff x="0" y="0"/>
          <a:chExt cx="0" cy="0"/>
        </a:xfrm>
      </p:grpSpPr>
      <p:sp>
        <p:nvSpPr>
          <p:cNvPr id="118" name="Google Shape;118;p24"/>
          <p:cNvSpPr>
            <a:spLocks noGrp="1"/>
          </p:cNvSpPr>
          <p:nvPr>
            <p:ph type="pic" idx="2"/>
          </p:nvPr>
        </p:nvSpPr>
        <p:spPr>
          <a:xfrm>
            <a:off x="0" y="0"/>
            <a:ext cx="9144000" cy="5143500"/>
          </a:xfrm>
          <a:prstGeom prst="rect">
            <a:avLst/>
          </a:prstGeom>
          <a:noFill/>
          <a:ln>
            <a:noFill/>
          </a:ln>
        </p:spPr>
      </p:sp>
      <p:sp>
        <p:nvSpPr>
          <p:cNvPr id="119" name="Google Shape;119;p24"/>
          <p:cNvSpPr txBox="1">
            <a:spLocks noGrp="1"/>
          </p:cNvSpPr>
          <p:nvPr>
            <p:ph type="title"/>
          </p:nvPr>
        </p:nvSpPr>
        <p:spPr>
          <a:xfrm>
            <a:off x="160350" y="160350"/>
            <a:ext cx="5100000" cy="3795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2pPr>
            <a:lvl3pPr lvl="2"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3pPr>
            <a:lvl4pPr lvl="3"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4pPr>
            <a:lvl5pPr lvl="4"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5pPr>
            <a:lvl6pPr lvl="5"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6pPr>
            <a:lvl7pPr lvl="6"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7pPr>
            <a:lvl8pPr lvl="7"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8pPr>
            <a:lvl9pPr lvl="8"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9pPr>
          </a:lstStyle>
          <a:p>
            <a:endParaRPr/>
          </a:p>
        </p:txBody>
      </p:sp>
      <p:sp>
        <p:nvSpPr>
          <p:cNvPr id="120" name="Google Shape;120;p24"/>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299580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5. Typography - Extensive Running Text - Small Title">
  <p:cSld name="5. Typography - Extensive Running Text - Small Title">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48" name="Google Shape;148;p28"/>
          <p:cNvSpPr txBox="1">
            <a:spLocks noGrp="1"/>
          </p:cNvSpPr>
          <p:nvPr>
            <p:ph type="body" idx="1"/>
          </p:nvPr>
        </p:nvSpPr>
        <p:spPr>
          <a:xfrm>
            <a:off x="160350" y="1721850"/>
            <a:ext cx="2862250" cy="3015000"/>
          </a:xfrm>
          <a:prstGeom prst="rect">
            <a:avLst/>
          </a:prstGeom>
        </p:spPr>
        <p:txBody>
          <a:bodyPr vert="horz" lIns="0" tIns="0" rIns="0" bIns="0" rtlCol="0">
            <a:noAutofit/>
          </a:bodyPr>
          <a:lstStyle>
            <a:lvl1pPr>
              <a:defRPr/>
            </a:lvl1pPr>
          </a:lstStyle>
          <a:p>
            <a:pPr lvl="0"/>
            <a:endParaRPr/>
          </a:p>
        </p:txBody>
      </p:sp>
      <p:sp>
        <p:nvSpPr>
          <p:cNvPr id="149" name="Google Shape;149;p28"/>
          <p:cNvSpPr txBox="1">
            <a:spLocks noGrp="1"/>
          </p:cNvSpPr>
          <p:nvPr>
            <p:ph type="body" idx="2"/>
          </p:nvPr>
        </p:nvSpPr>
        <p:spPr>
          <a:xfrm>
            <a:off x="3137999" y="1721850"/>
            <a:ext cx="2862249" cy="3015000"/>
          </a:xfrm>
          <a:prstGeom prst="rect">
            <a:avLst/>
          </a:prstGeom>
        </p:spPr>
        <p:txBody>
          <a:bodyPr vert="horz" lIns="0" tIns="0" rIns="0" bIns="0" rtlCol="0">
            <a:noAutofit/>
          </a:bodyPr>
          <a:lstStyle>
            <a:lvl1pPr>
              <a:defRPr/>
            </a:lvl1pPr>
          </a:lstStyle>
          <a:p>
            <a:pPr lvl="0"/>
            <a:endParaRPr/>
          </a:p>
        </p:txBody>
      </p:sp>
      <p:sp>
        <p:nvSpPr>
          <p:cNvPr id="150" name="Google Shape;150;p28"/>
          <p:cNvSpPr txBox="1">
            <a:spLocks noGrp="1"/>
          </p:cNvSpPr>
          <p:nvPr>
            <p:ph type="body" idx="3"/>
          </p:nvPr>
        </p:nvSpPr>
        <p:spPr>
          <a:xfrm>
            <a:off x="6115650" y="1721850"/>
            <a:ext cx="2868000" cy="3015000"/>
          </a:xfrm>
          <a:prstGeom prst="rect">
            <a:avLst/>
          </a:prstGeom>
        </p:spPr>
        <p:txBody>
          <a:bodyPr vert="horz" lIns="0" tIns="0" rIns="0" bIns="0" rtlCol="0">
            <a:noAutofit/>
          </a:bodyPr>
          <a:lstStyle>
            <a:lvl1pPr>
              <a:defRPr/>
            </a:lvl1pPr>
          </a:lstStyle>
          <a:p>
            <a:pPr lvl="0"/>
            <a:endParaRPr/>
          </a:p>
        </p:txBody>
      </p:sp>
      <p:sp>
        <p:nvSpPr>
          <p:cNvPr id="151" name="Google Shape;151;p2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52" name="Google Shape;152;p2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0940461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5. Typography - Key Strategy">
  <p:cSld name="5. Typography - Key Strategy">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160350" y="160350"/>
            <a:ext cx="5100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23" name="Google Shape;123;p25"/>
          <p:cNvSpPr txBox="1">
            <a:spLocks noGrp="1"/>
          </p:cNvSpPr>
          <p:nvPr>
            <p:ph type="title" idx="2"/>
          </p:nvPr>
        </p:nvSpPr>
        <p:spPr>
          <a:xfrm>
            <a:off x="160350" y="833069"/>
            <a:ext cx="5100000" cy="7194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24" name="Google Shape;124;p25"/>
          <p:cNvSpPr txBox="1">
            <a:spLocks noGrp="1"/>
          </p:cNvSpPr>
          <p:nvPr>
            <p:ph type="subTitle" idx="1"/>
          </p:nvPr>
        </p:nvSpPr>
        <p:spPr>
          <a:xfrm>
            <a:off x="160350" y="3283350"/>
            <a:ext cx="1800000" cy="1453500"/>
          </a:xfrm>
          <a:prstGeom prst="rect">
            <a:avLst/>
          </a:prstGeom>
          <a:noFill/>
          <a:ln>
            <a:noFill/>
          </a:ln>
        </p:spPr>
        <p:txBody>
          <a:bodyPr spcFirstLastPara="1" wrap="square" lIns="0" tIns="0" rIns="0" bIns="0" anchor="t" anchorCtr="0">
            <a:noAutofit/>
          </a:bodyPr>
          <a:lstStyle>
            <a:lvl1pPr lv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a:spcBef>
                <a:spcPts val="0"/>
              </a:spcBef>
              <a:spcAft>
                <a:spcPts val="0"/>
              </a:spcAft>
              <a:buSzPts val="1000"/>
              <a:buFont typeface="Helvetica Neue"/>
              <a:buNone/>
              <a:defRPr sz="1000">
                <a:latin typeface="Helvetica Neue"/>
                <a:ea typeface="Helvetica Neue"/>
                <a:cs typeface="Helvetica Neue"/>
                <a:sym typeface="Helvetica Neue"/>
              </a:defRPr>
            </a:lvl2pPr>
            <a:lvl3pPr lvl="2">
              <a:spcBef>
                <a:spcPts val="0"/>
              </a:spcBef>
              <a:spcAft>
                <a:spcPts val="0"/>
              </a:spcAft>
              <a:buSzPts val="1000"/>
              <a:buFont typeface="Helvetica Neue"/>
              <a:buNone/>
              <a:defRPr sz="1000">
                <a:latin typeface="Helvetica Neue"/>
                <a:ea typeface="Helvetica Neue"/>
                <a:cs typeface="Helvetica Neue"/>
                <a:sym typeface="Helvetica Neue"/>
              </a:defRPr>
            </a:lvl3pPr>
            <a:lvl4pPr lvl="3">
              <a:spcBef>
                <a:spcPts val="0"/>
              </a:spcBef>
              <a:spcAft>
                <a:spcPts val="0"/>
              </a:spcAft>
              <a:buSzPts val="1000"/>
              <a:buFont typeface="Helvetica Neue"/>
              <a:buNone/>
              <a:defRPr sz="1000">
                <a:latin typeface="Helvetica Neue"/>
                <a:ea typeface="Helvetica Neue"/>
                <a:cs typeface="Helvetica Neue"/>
                <a:sym typeface="Helvetica Neue"/>
              </a:defRPr>
            </a:lvl4pPr>
            <a:lvl5pPr lvl="4">
              <a:spcBef>
                <a:spcPts val="0"/>
              </a:spcBef>
              <a:spcAft>
                <a:spcPts val="0"/>
              </a:spcAft>
              <a:buSzPts val="1000"/>
              <a:buFont typeface="Helvetica Neue"/>
              <a:buNone/>
              <a:defRPr sz="1000">
                <a:latin typeface="Helvetica Neue"/>
                <a:ea typeface="Helvetica Neue"/>
                <a:cs typeface="Helvetica Neue"/>
                <a:sym typeface="Helvetica Neue"/>
              </a:defRPr>
            </a:lvl5pPr>
            <a:lvl6pPr lvl="5">
              <a:spcBef>
                <a:spcPts val="0"/>
              </a:spcBef>
              <a:spcAft>
                <a:spcPts val="0"/>
              </a:spcAft>
              <a:buSzPts val="1000"/>
              <a:buFont typeface="Helvetica Neue"/>
              <a:buNone/>
              <a:defRPr sz="1000">
                <a:latin typeface="Helvetica Neue"/>
                <a:ea typeface="Helvetica Neue"/>
                <a:cs typeface="Helvetica Neue"/>
                <a:sym typeface="Helvetica Neue"/>
              </a:defRPr>
            </a:lvl6pPr>
            <a:lvl7pPr lvl="6">
              <a:spcBef>
                <a:spcPts val="0"/>
              </a:spcBef>
              <a:spcAft>
                <a:spcPts val="0"/>
              </a:spcAft>
              <a:buSzPts val="1000"/>
              <a:buFont typeface="Helvetica Neue"/>
              <a:buNone/>
              <a:defRPr sz="1000">
                <a:latin typeface="Helvetica Neue"/>
                <a:ea typeface="Helvetica Neue"/>
                <a:cs typeface="Helvetica Neue"/>
                <a:sym typeface="Helvetica Neue"/>
              </a:defRPr>
            </a:lvl7pPr>
            <a:lvl8pPr lvl="7">
              <a:spcBef>
                <a:spcPts val="0"/>
              </a:spcBef>
              <a:spcAft>
                <a:spcPts val="0"/>
              </a:spcAft>
              <a:buSzPts val="1000"/>
              <a:buFont typeface="Helvetica Neue"/>
              <a:buNone/>
              <a:defRPr sz="1000">
                <a:latin typeface="Helvetica Neue"/>
                <a:ea typeface="Helvetica Neue"/>
                <a:cs typeface="Helvetica Neue"/>
                <a:sym typeface="Helvetica Neue"/>
              </a:defRPr>
            </a:lvl8pPr>
            <a:lvl9pPr lvl="8">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5" name="Google Shape;125;p25"/>
          <p:cNvSpPr txBox="1">
            <a:spLocks noGrp="1"/>
          </p:cNvSpPr>
          <p:nvPr>
            <p:ph type="subTitle" idx="3"/>
          </p:nvPr>
        </p:nvSpPr>
        <p:spPr>
          <a:xfrm>
            <a:off x="239220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6" name="Google Shape;126;p25"/>
          <p:cNvSpPr txBox="1">
            <a:spLocks noGrp="1"/>
          </p:cNvSpPr>
          <p:nvPr>
            <p:ph type="subTitle" idx="4"/>
          </p:nvPr>
        </p:nvSpPr>
        <p:spPr>
          <a:xfrm>
            <a:off x="462405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7" name="Google Shape;127;p25"/>
          <p:cNvSpPr txBox="1">
            <a:spLocks noGrp="1"/>
          </p:cNvSpPr>
          <p:nvPr>
            <p:ph type="subTitle" idx="5"/>
          </p:nvPr>
        </p:nvSpPr>
        <p:spPr>
          <a:xfrm>
            <a:off x="685590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8" name="Google Shape;128;p25"/>
          <p:cNvSpPr/>
          <p:nvPr/>
        </p:nvSpPr>
        <p:spPr>
          <a:xfrm>
            <a:off x="163800" y="3178628"/>
            <a:ext cx="8821200" cy="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30" name="Google Shape;130;p2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76990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Table of Contents - Short">
  <p:cSld name="3. Table of Contents - Short">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0350" y="113550"/>
            <a:ext cx="3612000" cy="7194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4" name="Google Shape;84;p17"/>
          <p:cNvSpPr txBox="1">
            <a:spLocks noGrp="1"/>
          </p:cNvSpPr>
          <p:nvPr>
            <p:ph type="title" idx="2"/>
          </p:nvPr>
        </p:nvSpPr>
        <p:spPr>
          <a:xfrm>
            <a:off x="4624350" y="113550"/>
            <a:ext cx="636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5" name="Google Shape;85;p17"/>
          <p:cNvSpPr txBox="1">
            <a:spLocks noGrp="1"/>
          </p:cNvSpPr>
          <p:nvPr>
            <p:ph type="title" idx="3"/>
          </p:nvPr>
        </p:nvSpPr>
        <p:spPr>
          <a:xfrm>
            <a:off x="5368200" y="113550"/>
            <a:ext cx="3612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6" name="Google Shape;86;p1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87" name="Google Shape;87;p1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2900156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5. Typography - Numbers">
  <p:cSld name="5. Typography - Numbers">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160350" y="160350"/>
            <a:ext cx="5100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33" name="Google Shape;133;p26"/>
          <p:cNvSpPr txBox="1">
            <a:spLocks noGrp="1"/>
          </p:cNvSpPr>
          <p:nvPr>
            <p:ph type="subTitle" idx="1"/>
          </p:nvPr>
        </p:nvSpPr>
        <p:spPr>
          <a:xfrm>
            <a:off x="16035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4" name="Google Shape;134;p26"/>
          <p:cNvSpPr txBox="1">
            <a:spLocks noGrp="1"/>
          </p:cNvSpPr>
          <p:nvPr>
            <p:ph type="subTitle" idx="2"/>
          </p:nvPr>
        </p:nvSpPr>
        <p:spPr>
          <a:xfrm>
            <a:off x="239220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5" name="Google Shape;135;p26"/>
          <p:cNvSpPr txBox="1">
            <a:spLocks noGrp="1"/>
          </p:cNvSpPr>
          <p:nvPr>
            <p:ph type="subTitle" idx="3"/>
          </p:nvPr>
        </p:nvSpPr>
        <p:spPr>
          <a:xfrm>
            <a:off x="462405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6" name="Google Shape;136;p26"/>
          <p:cNvSpPr txBox="1">
            <a:spLocks noGrp="1"/>
          </p:cNvSpPr>
          <p:nvPr>
            <p:ph type="subTitle" idx="4"/>
          </p:nvPr>
        </p:nvSpPr>
        <p:spPr>
          <a:xfrm>
            <a:off x="685590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7" name="Google Shape;137;p2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38" name="Google Shape;138;p2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7123937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1. Tables &amp; Graphics - Half page">
  <p:cSld name="11. Tables &amp; Graphics - Half page">
    <p:spTree>
      <p:nvGrpSpPr>
        <p:cNvPr id="1" name="Shape 413"/>
        <p:cNvGrpSpPr/>
        <p:nvPr/>
      </p:nvGrpSpPr>
      <p:grpSpPr>
        <a:xfrm>
          <a:off x="0" y="0"/>
          <a:ext cx="0" cy="0"/>
          <a:chOff x="0" y="0"/>
          <a:chExt cx="0" cy="0"/>
        </a:xfrm>
      </p:grpSpPr>
      <p:sp>
        <p:nvSpPr>
          <p:cNvPr id="414" name="Google Shape;414;p60"/>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15" name="Google Shape;415;p60"/>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416" name="Google Shape;416;p60"/>
          <p:cNvSpPr/>
          <p:nvPr/>
        </p:nvSpPr>
        <p:spPr>
          <a:xfrm>
            <a:off x="3880325" y="81000"/>
            <a:ext cx="5182800" cy="4737000"/>
          </a:xfrm>
          <a:prstGeom prst="roundRect">
            <a:avLst>
              <a:gd name="adj" fmla="val 15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85424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6. Running Text + Landscape Image - Big Title">
  <p:cSld name="6. Running Text + Landscape Image - Big Title">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61" name="Google Shape;161;p30"/>
          <p:cNvSpPr>
            <a:spLocks noGrp="1"/>
          </p:cNvSpPr>
          <p:nvPr>
            <p:ph type="pic" idx="2"/>
          </p:nvPr>
        </p:nvSpPr>
        <p:spPr>
          <a:xfrm>
            <a:off x="3880325" y="160350"/>
            <a:ext cx="5100000" cy="3396600"/>
          </a:xfrm>
          <a:prstGeom prst="roundRect">
            <a:avLst>
              <a:gd name="adj" fmla="val 2801"/>
            </a:avLst>
          </a:prstGeom>
          <a:noFill/>
          <a:ln>
            <a:noFill/>
          </a:ln>
        </p:spPr>
      </p:sp>
      <p:sp>
        <p:nvSpPr>
          <p:cNvPr id="162" name="Google Shape;162;p30"/>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163" name="Google Shape;163;p30"/>
          <p:cNvSpPr txBox="1">
            <a:spLocks noGrp="1"/>
          </p:cNvSpPr>
          <p:nvPr>
            <p:ph type="subTitle" idx="3"/>
          </p:nvPr>
        </p:nvSpPr>
        <p:spPr>
          <a:xfrm>
            <a:off x="3880325" y="3687575"/>
            <a:ext cx="1380000" cy="2685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164" name="Google Shape;164;p3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65" name="Google Shape;165;p3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166" name="Google Shape;166;p30"/>
          <p:cNvSpPr txBox="1">
            <a:spLocks noGrp="1"/>
          </p:cNvSpPr>
          <p:nvPr>
            <p:ph type="title" idx="4"/>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7691765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6. Running Text + Bleed Image">
  <p:cSld name="6. Running Text + Bleed Image">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160350" y="160350"/>
            <a:ext cx="4356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173" name="Google Shape;173;p32"/>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174" name="Google Shape;174;p32"/>
          <p:cNvSpPr>
            <a:spLocks noGrp="1"/>
          </p:cNvSpPr>
          <p:nvPr>
            <p:ph type="pic" idx="2"/>
          </p:nvPr>
        </p:nvSpPr>
        <p:spPr>
          <a:xfrm>
            <a:off x="4624350" y="0"/>
            <a:ext cx="4519800" cy="5143500"/>
          </a:xfrm>
          <a:prstGeom prst="rect">
            <a:avLst/>
          </a:prstGeom>
          <a:noFill/>
          <a:ln>
            <a:noFill/>
          </a:ln>
        </p:spPr>
      </p:sp>
    </p:spTree>
    <p:extLst>
      <p:ext uri="{BB962C8B-B14F-4D97-AF65-F5344CB8AC3E}">
        <p14:creationId xmlns:p14="http://schemas.microsoft.com/office/powerpoint/2010/main" val="40187970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6. Simple Idea + Bleed Image">
  <p:cSld name="6. Simple Idea + Bleed Image">
    <p:spTree>
      <p:nvGrpSpPr>
        <p:cNvPr id="1" name="Shape 175"/>
        <p:cNvGrpSpPr/>
        <p:nvPr/>
      </p:nvGrpSpPr>
      <p:grpSpPr>
        <a:xfrm>
          <a:off x="0" y="0"/>
          <a:ext cx="0" cy="0"/>
          <a:chOff x="0" y="0"/>
          <a:chExt cx="0" cy="0"/>
        </a:xfrm>
      </p:grpSpPr>
      <p:sp>
        <p:nvSpPr>
          <p:cNvPr id="176" name="Google Shape;176;p33"/>
          <p:cNvSpPr>
            <a:spLocks noGrp="1"/>
          </p:cNvSpPr>
          <p:nvPr>
            <p:ph type="pic" idx="2"/>
          </p:nvPr>
        </p:nvSpPr>
        <p:spPr>
          <a:xfrm>
            <a:off x="4624350" y="0"/>
            <a:ext cx="4519800" cy="5143500"/>
          </a:xfrm>
          <a:prstGeom prst="rect">
            <a:avLst/>
          </a:prstGeom>
          <a:noFill/>
          <a:ln>
            <a:noFill/>
          </a:ln>
        </p:spPr>
      </p:sp>
      <p:sp>
        <p:nvSpPr>
          <p:cNvPr id="177" name="Google Shape;177;p33"/>
          <p:cNvSpPr txBox="1">
            <a:spLocks noGrp="1"/>
          </p:cNvSpPr>
          <p:nvPr>
            <p:ph type="title"/>
          </p:nvPr>
        </p:nvSpPr>
        <p:spPr>
          <a:xfrm>
            <a:off x="160350" y="1721850"/>
            <a:ext cx="3612000" cy="3015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5097626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6. Simple Idea + Image Mask">
  <p:cSld name="6. Simple Idea + Image Mask">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0" name="Google Shape;180;p34"/>
          <p:cNvSpPr>
            <a:spLocks noGrp="1"/>
          </p:cNvSpPr>
          <p:nvPr>
            <p:ph type="pic" idx="2"/>
          </p:nvPr>
        </p:nvSpPr>
        <p:spPr>
          <a:xfrm>
            <a:off x="4624350" y="81000"/>
            <a:ext cx="4438800" cy="4975500"/>
          </a:xfrm>
          <a:prstGeom prst="roundRect">
            <a:avLst>
              <a:gd name="adj" fmla="val 2300"/>
            </a:avLst>
          </a:prstGeom>
          <a:noFill/>
          <a:ln>
            <a:noFill/>
          </a:ln>
        </p:spPr>
      </p:sp>
      <p:sp>
        <p:nvSpPr>
          <p:cNvPr id="181" name="Google Shape;181;p34"/>
          <p:cNvSpPr txBox="1">
            <a:spLocks noGrp="1"/>
          </p:cNvSpPr>
          <p:nvPr>
            <p:ph type="title" idx="3"/>
          </p:nvPr>
        </p:nvSpPr>
        <p:spPr>
          <a:xfrm>
            <a:off x="160350" y="941075"/>
            <a:ext cx="3612000" cy="37959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5367952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6. Simple Idea + Bleed image">
  <p:cSld name="1_6. Simple Idea + Bleed image">
    <p:spTree>
      <p:nvGrpSpPr>
        <p:cNvPr id="1" name="Shape 182"/>
        <p:cNvGrpSpPr/>
        <p:nvPr/>
      </p:nvGrpSpPr>
      <p:grpSpPr>
        <a:xfrm>
          <a:off x="0" y="0"/>
          <a:ext cx="0" cy="0"/>
          <a:chOff x="0" y="0"/>
          <a:chExt cx="0" cy="0"/>
        </a:xfrm>
      </p:grpSpPr>
      <p:sp>
        <p:nvSpPr>
          <p:cNvPr id="183" name="Google Shape;183;p35"/>
          <p:cNvSpPr>
            <a:spLocks noGrp="1"/>
          </p:cNvSpPr>
          <p:nvPr>
            <p:ph type="pic" idx="2"/>
          </p:nvPr>
        </p:nvSpPr>
        <p:spPr>
          <a:xfrm>
            <a:off x="0" y="0"/>
            <a:ext cx="9144000" cy="5143500"/>
          </a:xfrm>
          <a:prstGeom prst="rect">
            <a:avLst/>
          </a:prstGeom>
          <a:noFill/>
          <a:ln>
            <a:noFill/>
          </a:ln>
        </p:spPr>
      </p:sp>
      <p:sp>
        <p:nvSpPr>
          <p:cNvPr id="184" name="Google Shape;184;p35"/>
          <p:cNvSpPr txBox="1">
            <a:spLocks noGrp="1"/>
          </p:cNvSpPr>
          <p:nvPr>
            <p:ph type="title"/>
          </p:nvPr>
        </p:nvSpPr>
        <p:spPr>
          <a:xfrm>
            <a:off x="4624350" y="160350"/>
            <a:ext cx="4356000" cy="45765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5" name="Google Shape;185;p35"/>
          <p:cNvSpPr txBox="1">
            <a:spLocks noGrp="1"/>
          </p:cNvSpPr>
          <p:nvPr>
            <p:ph type="title" idx="3"/>
          </p:nvPr>
        </p:nvSpPr>
        <p:spPr>
          <a:xfrm>
            <a:off x="160350" y="209000"/>
            <a:ext cx="3612000" cy="2342100"/>
          </a:xfrm>
          <a:prstGeom prst="rect">
            <a:avLst/>
          </a:prstGeom>
        </p:spPr>
        <p:txBody>
          <a:bodyPr spcFirstLastPara="1" wrap="square" lIns="0" tIns="0" rIns="0" bIns="0" anchor="t" anchorCtr="0">
            <a:noAutofit/>
          </a:bodyPr>
          <a:lstStyle>
            <a:lvl1pPr lvl="0" rtl="0">
              <a:lnSpc>
                <a:spcPct val="75000"/>
              </a:lnSpc>
              <a:spcBef>
                <a:spcPts val="0"/>
              </a:spcBef>
              <a:spcAft>
                <a:spcPts val="0"/>
              </a:spcAft>
              <a:buClr>
                <a:srgbClr val="FFFFFF"/>
              </a:buClr>
              <a:buSzPts val="6500"/>
              <a:buFont typeface="Helvetica Neue"/>
              <a:buNone/>
              <a:defRPr sz="6500">
                <a:solidFill>
                  <a:srgbClr val="FFFFFF"/>
                </a:solidFill>
                <a:latin typeface="Helvetica Neue"/>
                <a:ea typeface="Helvetica Neue"/>
                <a:cs typeface="Helvetica Neue"/>
                <a:sym typeface="Helvetica Neue"/>
              </a:defRPr>
            </a:lvl1pPr>
            <a:lvl2pPr lvl="1" rtl="0">
              <a:lnSpc>
                <a:spcPct val="76000"/>
              </a:lnSpc>
              <a:spcBef>
                <a:spcPts val="0"/>
              </a:spcBef>
              <a:spcAft>
                <a:spcPts val="0"/>
              </a:spcAft>
              <a:buClr>
                <a:srgbClr val="FFFFFF"/>
              </a:buClr>
              <a:buSzPts val="6750"/>
              <a:buNone/>
              <a:defRPr sz="6750">
                <a:solidFill>
                  <a:srgbClr val="FFFFFF"/>
                </a:solidFill>
              </a:defRPr>
            </a:lvl2pPr>
            <a:lvl3pPr lvl="2" rtl="0">
              <a:lnSpc>
                <a:spcPct val="76000"/>
              </a:lnSpc>
              <a:spcBef>
                <a:spcPts val="0"/>
              </a:spcBef>
              <a:spcAft>
                <a:spcPts val="0"/>
              </a:spcAft>
              <a:buClr>
                <a:srgbClr val="FFFFFF"/>
              </a:buClr>
              <a:buSzPts val="6750"/>
              <a:buNone/>
              <a:defRPr sz="6750">
                <a:solidFill>
                  <a:srgbClr val="FFFFFF"/>
                </a:solidFill>
              </a:defRPr>
            </a:lvl3pPr>
            <a:lvl4pPr lvl="3" rtl="0">
              <a:lnSpc>
                <a:spcPct val="76000"/>
              </a:lnSpc>
              <a:spcBef>
                <a:spcPts val="0"/>
              </a:spcBef>
              <a:spcAft>
                <a:spcPts val="0"/>
              </a:spcAft>
              <a:buClr>
                <a:srgbClr val="FFFFFF"/>
              </a:buClr>
              <a:buSzPts val="6750"/>
              <a:buNone/>
              <a:defRPr sz="6750">
                <a:solidFill>
                  <a:srgbClr val="FFFFFF"/>
                </a:solidFill>
              </a:defRPr>
            </a:lvl4pPr>
            <a:lvl5pPr lvl="4" rtl="0">
              <a:lnSpc>
                <a:spcPct val="76000"/>
              </a:lnSpc>
              <a:spcBef>
                <a:spcPts val="0"/>
              </a:spcBef>
              <a:spcAft>
                <a:spcPts val="0"/>
              </a:spcAft>
              <a:buClr>
                <a:srgbClr val="FFFFFF"/>
              </a:buClr>
              <a:buSzPts val="6750"/>
              <a:buNone/>
              <a:defRPr sz="6750">
                <a:solidFill>
                  <a:srgbClr val="FFFFFF"/>
                </a:solidFill>
              </a:defRPr>
            </a:lvl5pPr>
            <a:lvl6pPr lvl="5" rtl="0">
              <a:lnSpc>
                <a:spcPct val="76000"/>
              </a:lnSpc>
              <a:spcBef>
                <a:spcPts val="0"/>
              </a:spcBef>
              <a:spcAft>
                <a:spcPts val="0"/>
              </a:spcAft>
              <a:buClr>
                <a:srgbClr val="FFFFFF"/>
              </a:buClr>
              <a:buSzPts val="6750"/>
              <a:buNone/>
              <a:defRPr sz="6750">
                <a:solidFill>
                  <a:srgbClr val="FFFFFF"/>
                </a:solidFill>
              </a:defRPr>
            </a:lvl6pPr>
            <a:lvl7pPr lvl="6" rtl="0">
              <a:lnSpc>
                <a:spcPct val="76000"/>
              </a:lnSpc>
              <a:spcBef>
                <a:spcPts val="0"/>
              </a:spcBef>
              <a:spcAft>
                <a:spcPts val="0"/>
              </a:spcAft>
              <a:buClr>
                <a:srgbClr val="FFFFFF"/>
              </a:buClr>
              <a:buSzPts val="6750"/>
              <a:buNone/>
              <a:defRPr sz="6750">
                <a:solidFill>
                  <a:srgbClr val="FFFFFF"/>
                </a:solidFill>
              </a:defRPr>
            </a:lvl7pPr>
            <a:lvl8pPr lvl="7" rtl="0">
              <a:lnSpc>
                <a:spcPct val="76000"/>
              </a:lnSpc>
              <a:spcBef>
                <a:spcPts val="0"/>
              </a:spcBef>
              <a:spcAft>
                <a:spcPts val="0"/>
              </a:spcAft>
              <a:buClr>
                <a:srgbClr val="FFFFFF"/>
              </a:buClr>
              <a:buSzPts val="6750"/>
              <a:buNone/>
              <a:defRPr sz="6750">
                <a:solidFill>
                  <a:srgbClr val="FFFFFF"/>
                </a:solidFill>
              </a:defRPr>
            </a:lvl8pPr>
            <a:lvl9pPr lvl="8" rtl="0">
              <a:lnSpc>
                <a:spcPct val="76000"/>
              </a:lnSpc>
              <a:spcBef>
                <a:spcPts val="0"/>
              </a:spcBef>
              <a:spcAft>
                <a:spcPts val="0"/>
              </a:spcAft>
              <a:buClr>
                <a:srgbClr val="FFFFFF"/>
              </a:buClr>
              <a:buSzPts val="6750"/>
              <a:buNone/>
              <a:defRPr sz="6750">
                <a:solidFill>
                  <a:srgbClr val="FFFFFF"/>
                </a:solidFill>
              </a:defRPr>
            </a:lvl9pPr>
          </a:lstStyle>
          <a:p>
            <a:endParaRPr/>
          </a:p>
        </p:txBody>
      </p:sp>
    </p:spTree>
    <p:extLst>
      <p:ext uri="{BB962C8B-B14F-4D97-AF65-F5344CB8AC3E}">
        <p14:creationId xmlns:p14="http://schemas.microsoft.com/office/powerpoint/2010/main" val="13526586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7. Mask Images - 1 Shape">
  <p:cSld name="7. Mask Images - 1 Shape">
    <p:spTree>
      <p:nvGrpSpPr>
        <p:cNvPr id="1" name="Shape 186"/>
        <p:cNvGrpSpPr/>
        <p:nvPr/>
      </p:nvGrpSpPr>
      <p:grpSpPr>
        <a:xfrm>
          <a:off x="0" y="0"/>
          <a:ext cx="0" cy="0"/>
          <a:chOff x="0" y="0"/>
          <a:chExt cx="0" cy="0"/>
        </a:xfrm>
      </p:grpSpPr>
      <p:sp>
        <p:nvSpPr>
          <p:cNvPr id="187" name="Google Shape;187;p36"/>
          <p:cNvSpPr>
            <a:spLocks noGrp="1"/>
          </p:cNvSpPr>
          <p:nvPr>
            <p:ph type="pic" idx="2"/>
          </p:nvPr>
        </p:nvSpPr>
        <p:spPr>
          <a:xfrm>
            <a:off x="160350" y="160350"/>
            <a:ext cx="8820000" cy="4576500"/>
          </a:xfrm>
          <a:prstGeom prst="roundRect">
            <a:avLst>
              <a:gd name="adj" fmla="val 2222"/>
            </a:avLst>
          </a:prstGeom>
          <a:noFill/>
          <a:ln>
            <a:noFill/>
          </a:ln>
        </p:spPr>
      </p:sp>
      <p:sp>
        <p:nvSpPr>
          <p:cNvPr id="188" name="Google Shape;188;p3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89" name="Google Shape;189;p3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14629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7. Mask Images - 1 + Captions">
  <p:cSld name="7. Mask Images - 1 + Captions">
    <p:spTree>
      <p:nvGrpSpPr>
        <p:cNvPr id="1" name="Shape 190"/>
        <p:cNvGrpSpPr/>
        <p:nvPr/>
      </p:nvGrpSpPr>
      <p:grpSpPr>
        <a:xfrm>
          <a:off x="0" y="0"/>
          <a:ext cx="0" cy="0"/>
          <a:chOff x="0" y="0"/>
          <a:chExt cx="0" cy="0"/>
        </a:xfrm>
      </p:grpSpPr>
      <p:sp>
        <p:nvSpPr>
          <p:cNvPr id="191" name="Google Shape;191;p37"/>
          <p:cNvSpPr>
            <a:spLocks noGrp="1"/>
          </p:cNvSpPr>
          <p:nvPr>
            <p:ph type="pic" idx="2"/>
          </p:nvPr>
        </p:nvSpPr>
        <p:spPr>
          <a:xfrm>
            <a:off x="160350" y="160350"/>
            <a:ext cx="8820000" cy="4070100"/>
          </a:xfrm>
          <a:prstGeom prst="roundRect">
            <a:avLst>
              <a:gd name="adj" fmla="val 1975"/>
            </a:avLst>
          </a:prstGeom>
          <a:noFill/>
          <a:ln>
            <a:noFill/>
          </a:ln>
        </p:spPr>
      </p:sp>
      <p:sp>
        <p:nvSpPr>
          <p:cNvPr id="192" name="Google Shape;192;p37"/>
          <p:cNvSpPr txBox="1">
            <a:spLocks noGrp="1"/>
          </p:cNvSpPr>
          <p:nvPr>
            <p:ph type="subTitle" idx="1"/>
          </p:nvPr>
        </p:nvSpPr>
        <p:spPr>
          <a:xfrm>
            <a:off x="160350" y="4362450"/>
            <a:ext cx="1380000" cy="374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193" name="Google Shape;193;p37"/>
          <p:cNvSpPr txBox="1">
            <a:spLocks noGrp="1"/>
          </p:cNvSpPr>
          <p:nvPr>
            <p:ph type="subTitle" idx="3"/>
          </p:nvPr>
        </p:nvSpPr>
        <p:spPr>
          <a:xfrm>
            <a:off x="1648325" y="4362450"/>
            <a:ext cx="1380000" cy="374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194" name="Google Shape;194;p3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95" name="Google Shape;195;p3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70967874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7. Mask Images - 2 Shapes">
  <p:cSld name="7. Mask Images - 2 Shapes">
    <p:spTree>
      <p:nvGrpSpPr>
        <p:cNvPr id="1" name="Shape 196"/>
        <p:cNvGrpSpPr/>
        <p:nvPr/>
      </p:nvGrpSpPr>
      <p:grpSpPr>
        <a:xfrm>
          <a:off x="0" y="0"/>
          <a:ext cx="0" cy="0"/>
          <a:chOff x="0" y="0"/>
          <a:chExt cx="0" cy="0"/>
        </a:xfrm>
      </p:grpSpPr>
      <p:sp>
        <p:nvSpPr>
          <p:cNvPr id="197" name="Google Shape;197;p38"/>
          <p:cNvSpPr>
            <a:spLocks noGrp="1"/>
          </p:cNvSpPr>
          <p:nvPr>
            <p:ph type="pic" idx="2"/>
          </p:nvPr>
        </p:nvSpPr>
        <p:spPr>
          <a:xfrm>
            <a:off x="160350" y="160350"/>
            <a:ext cx="4356000" cy="4576500"/>
          </a:xfrm>
          <a:prstGeom prst="roundRect">
            <a:avLst>
              <a:gd name="adj" fmla="val 2335"/>
            </a:avLst>
          </a:prstGeom>
          <a:noFill/>
          <a:ln>
            <a:noFill/>
          </a:ln>
        </p:spPr>
      </p:sp>
      <p:sp>
        <p:nvSpPr>
          <p:cNvPr id="198" name="Google Shape;198;p38"/>
          <p:cNvSpPr>
            <a:spLocks noGrp="1"/>
          </p:cNvSpPr>
          <p:nvPr>
            <p:ph type="pic" idx="3"/>
          </p:nvPr>
        </p:nvSpPr>
        <p:spPr>
          <a:xfrm>
            <a:off x="4624350" y="160350"/>
            <a:ext cx="4356000" cy="4576500"/>
          </a:xfrm>
          <a:prstGeom prst="roundRect">
            <a:avLst>
              <a:gd name="adj" fmla="val 2129"/>
            </a:avLst>
          </a:prstGeom>
          <a:noFill/>
          <a:ln>
            <a:noFill/>
          </a:ln>
        </p:spPr>
      </p:sp>
      <p:sp>
        <p:nvSpPr>
          <p:cNvPr id="199" name="Google Shape;199;p3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00" name="Google Shape;200;p3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423014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 Multi-use Text 2x1">
  <p:cSld name="8. Multi-use Text 2x1">
    <p:spTree>
      <p:nvGrpSpPr>
        <p:cNvPr id="1" name="Shape 173"/>
        <p:cNvGrpSpPr/>
        <p:nvPr/>
      </p:nvGrpSpPr>
      <p:grpSpPr>
        <a:xfrm>
          <a:off x="0" y="0"/>
          <a:ext cx="0" cy="0"/>
          <a:chOff x="0" y="0"/>
          <a:chExt cx="0" cy="0"/>
        </a:xfrm>
      </p:grpSpPr>
      <p:sp>
        <p:nvSpPr>
          <p:cNvPr id="174" name="Google Shape;174;p216"/>
          <p:cNvSpPr txBox="1">
            <a:spLocks noGrp="1"/>
          </p:cNvSpPr>
          <p:nvPr>
            <p:ph type="title"/>
          </p:nvPr>
        </p:nvSpPr>
        <p:spPr>
          <a:xfrm>
            <a:off x="160350" y="160350"/>
            <a:ext cx="8820000" cy="672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Helvetica Neue"/>
              <a:buNone/>
              <a:defRPr sz="2600">
                <a:latin typeface="Helvetica Neue"/>
                <a:ea typeface="Helvetica Neue"/>
                <a:cs typeface="Helvetica Neue"/>
                <a:sym typeface="Helvetica Neue"/>
              </a:defRPr>
            </a:lvl1pPr>
            <a:lvl2pPr lvl="1"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175" name="Google Shape;175;p216"/>
          <p:cNvSpPr txBox="1">
            <a:spLocks noGrp="1"/>
          </p:cNvSpPr>
          <p:nvPr>
            <p:ph type="subTitle" idx="1"/>
          </p:nvPr>
        </p:nvSpPr>
        <p:spPr>
          <a:xfrm>
            <a:off x="160350" y="948331"/>
            <a:ext cx="4356000" cy="3788643"/>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176" name="Google Shape;176;p216"/>
          <p:cNvSpPr txBox="1">
            <a:spLocks noGrp="1"/>
          </p:cNvSpPr>
          <p:nvPr>
            <p:ph type="subTitle" idx="2"/>
          </p:nvPr>
        </p:nvSpPr>
        <p:spPr>
          <a:xfrm>
            <a:off x="4624050" y="948332"/>
            <a:ext cx="4356000" cy="3795900"/>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177" name="Google Shape;177;p21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550"/>
              <a:buFont typeface="Helvetica Neue"/>
              <a:buNone/>
            </a:pPr>
            <a:r>
              <a:rPr lang="en-CA" sz="550" b="1" i="0" u="none" strike="noStrike" cap="none">
                <a:solidFill>
                  <a:schemeClr val="dk1"/>
                </a:solidFill>
                <a:latin typeface="Helvetica Neue"/>
                <a:ea typeface="Helvetica Neue"/>
                <a:cs typeface="Helvetica Neue"/>
                <a:sym typeface="Helvetica Neue"/>
              </a:rPr>
              <a:t>Pilot44 – 2024</a:t>
            </a:r>
            <a:endParaRPr sz="550" b="1" i="0" u="none" strike="noStrike" cap="none">
              <a:solidFill>
                <a:schemeClr val="dk1"/>
              </a:solidFill>
              <a:latin typeface="Helvetica Neue"/>
              <a:ea typeface="Helvetica Neue"/>
              <a:cs typeface="Helvetica Neue"/>
              <a:sym typeface="Helvetica Neue"/>
            </a:endParaRPr>
          </a:p>
        </p:txBody>
      </p:sp>
      <p:sp>
        <p:nvSpPr>
          <p:cNvPr id="178" name="Google Shape;178;p21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912241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7. Mask Images - 2 + Captions">
  <p:cSld name="7. Mask Images - 2 + Captions">
    <p:spTree>
      <p:nvGrpSpPr>
        <p:cNvPr id="1" name="Shape 201"/>
        <p:cNvGrpSpPr/>
        <p:nvPr/>
      </p:nvGrpSpPr>
      <p:grpSpPr>
        <a:xfrm>
          <a:off x="0" y="0"/>
          <a:ext cx="0" cy="0"/>
          <a:chOff x="0" y="0"/>
          <a:chExt cx="0" cy="0"/>
        </a:xfrm>
      </p:grpSpPr>
      <p:sp>
        <p:nvSpPr>
          <p:cNvPr id="202" name="Google Shape;202;p39"/>
          <p:cNvSpPr>
            <a:spLocks noGrp="1"/>
          </p:cNvSpPr>
          <p:nvPr>
            <p:ph type="pic" idx="2"/>
          </p:nvPr>
        </p:nvSpPr>
        <p:spPr>
          <a:xfrm>
            <a:off x="160350" y="160350"/>
            <a:ext cx="4356000" cy="3795600"/>
          </a:xfrm>
          <a:prstGeom prst="roundRect">
            <a:avLst>
              <a:gd name="adj" fmla="val 2679"/>
            </a:avLst>
          </a:prstGeom>
          <a:noFill/>
          <a:ln>
            <a:noFill/>
          </a:ln>
        </p:spPr>
      </p:sp>
      <p:sp>
        <p:nvSpPr>
          <p:cNvPr id="203" name="Google Shape;203;p39"/>
          <p:cNvSpPr>
            <a:spLocks noGrp="1"/>
          </p:cNvSpPr>
          <p:nvPr>
            <p:ph type="pic" idx="3"/>
          </p:nvPr>
        </p:nvSpPr>
        <p:spPr>
          <a:xfrm>
            <a:off x="4624350" y="160350"/>
            <a:ext cx="4356000" cy="3795600"/>
          </a:xfrm>
          <a:prstGeom prst="roundRect">
            <a:avLst>
              <a:gd name="adj" fmla="val 2689"/>
            </a:avLst>
          </a:prstGeom>
          <a:noFill/>
          <a:ln>
            <a:noFill/>
          </a:ln>
        </p:spPr>
      </p:sp>
      <p:sp>
        <p:nvSpPr>
          <p:cNvPr id="204" name="Google Shape;204;p39"/>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05" name="Google Shape;205;p39"/>
          <p:cNvSpPr txBox="1">
            <a:spLocks noGrp="1"/>
          </p:cNvSpPr>
          <p:nvPr>
            <p:ph type="subTitle" idx="4"/>
          </p:nvPr>
        </p:nvSpPr>
        <p:spPr>
          <a:xfrm>
            <a:off x="4624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06" name="Google Shape;206;p3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07" name="Google Shape;207;p3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7129413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7. Mask Images - 3 Shapes">
  <p:cSld name="7. Mask Images - 3 Shapes">
    <p:spTree>
      <p:nvGrpSpPr>
        <p:cNvPr id="1" name="Shape 208"/>
        <p:cNvGrpSpPr/>
        <p:nvPr/>
      </p:nvGrpSpPr>
      <p:grpSpPr>
        <a:xfrm>
          <a:off x="0" y="0"/>
          <a:ext cx="0" cy="0"/>
          <a:chOff x="0" y="0"/>
          <a:chExt cx="0" cy="0"/>
        </a:xfrm>
      </p:grpSpPr>
      <p:sp>
        <p:nvSpPr>
          <p:cNvPr id="209" name="Google Shape;209;p40"/>
          <p:cNvSpPr>
            <a:spLocks noGrp="1"/>
          </p:cNvSpPr>
          <p:nvPr>
            <p:ph type="pic" idx="2"/>
          </p:nvPr>
        </p:nvSpPr>
        <p:spPr>
          <a:xfrm>
            <a:off x="160350" y="160350"/>
            <a:ext cx="2868000" cy="4576500"/>
          </a:xfrm>
          <a:prstGeom prst="roundRect">
            <a:avLst>
              <a:gd name="adj" fmla="val 3546"/>
            </a:avLst>
          </a:prstGeom>
          <a:noFill/>
          <a:ln>
            <a:noFill/>
          </a:ln>
        </p:spPr>
      </p:sp>
      <p:sp>
        <p:nvSpPr>
          <p:cNvPr id="210" name="Google Shape;210;p40"/>
          <p:cNvSpPr>
            <a:spLocks noGrp="1"/>
          </p:cNvSpPr>
          <p:nvPr>
            <p:ph type="pic" idx="3"/>
          </p:nvPr>
        </p:nvSpPr>
        <p:spPr>
          <a:xfrm>
            <a:off x="3138000" y="160350"/>
            <a:ext cx="2868000" cy="4576500"/>
          </a:xfrm>
          <a:prstGeom prst="roundRect">
            <a:avLst>
              <a:gd name="adj" fmla="val 3171"/>
            </a:avLst>
          </a:prstGeom>
          <a:noFill/>
          <a:ln>
            <a:noFill/>
          </a:ln>
        </p:spPr>
      </p:sp>
      <p:sp>
        <p:nvSpPr>
          <p:cNvPr id="211" name="Google Shape;211;p40"/>
          <p:cNvSpPr>
            <a:spLocks noGrp="1"/>
          </p:cNvSpPr>
          <p:nvPr>
            <p:ph type="pic" idx="4"/>
          </p:nvPr>
        </p:nvSpPr>
        <p:spPr>
          <a:xfrm>
            <a:off x="6115650" y="160350"/>
            <a:ext cx="2868000" cy="4576500"/>
          </a:xfrm>
          <a:prstGeom prst="roundRect">
            <a:avLst>
              <a:gd name="adj" fmla="val 3122"/>
            </a:avLst>
          </a:prstGeom>
          <a:noFill/>
          <a:ln>
            <a:noFill/>
          </a:ln>
        </p:spPr>
      </p:sp>
      <p:sp>
        <p:nvSpPr>
          <p:cNvPr id="212" name="Google Shape;212;p4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13" name="Google Shape;213;p4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0257426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7. Mask Images - 3 + Captions">
  <p:cSld name="7. Mask Images - 3 + Captions">
    <p:spTree>
      <p:nvGrpSpPr>
        <p:cNvPr id="1" name="Shape 214"/>
        <p:cNvGrpSpPr/>
        <p:nvPr/>
      </p:nvGrpSpPr>
      <p:grpSpPr>
        <a:xfrm>
          <a:off x="0" y="0"/>
          <a:ext cx="0" cy="0"/>
          <a:chOff x="0" y="0"/>
          <a:chExt cx="0" cy="0"/>
        </a:xfrm>
      </p:grpSpPr>
      <p:sp>
        <p:nvSpPr>
          <p:cNvPr id="215" name="Google Shape;215;p41"/>
          <p:cNvSpPr>
            <a:spLocks noGrp="1"/>
          </p:cNvSpPr>
          <p:nvPr>
            <p:ph type="pic" idx="2"/>
          </p:nvPr>
        </p:nvSpPr>
        <p:spPr>
          <a:xfrm>
            <a:off x="160350" y="160350"/>
            <a:ext cx="2868000" cy="3795600"/>
          </a:xfrm>
          <a:prstGeom prst="roundRect">
            <a:avLst>
              <a:gd name="adj" fmla="val 3220"/>
            </a:avLst>
          </a:prstGeom>
          <a:noFill/>
          <a:ln>
            <a:noFill/>
          </a:ln>
        </p:spPr>
      </p:sp>
      <p:sp>
        <p:nvSpPr>
          <p:cNvPr id="216" name="Google Shape;216;p41"/>
          <p:cNvSpPr>
            <a:spLocks noGrp="1"/>
          </p:cNvSpPr>
          <p:nvPr>
            <p:ph type="pic" idx="3"/>
          </p:nvPr>
        </p:nvSpPr>
        <p:spPr>
          <a:xfrm>
            <a:off x="3138000" y="160350"/>
            <a:ext cx="2868000" cy="3795600"/>
          </a:xfrm>
          <a:prstGeom prst="roundRect">
            <a:avLst>
              <a:gd name="adj" fmla="val 3497"/>
            </a:avLst>
          </a:prstGeom>
          <a:noFill/>
          <a:ln>
            <a:noFill/>
          </a:ln>
        </p:spPr>
      </p:sp>
      <p:sp>
        <p:nvSpPr>
          <p:cNvPr id="217" name="Google Shape;217;p41"/>
          <p:cNvSpPr>
            <a:spLocks noGrp="1"/>
          </p:cNvSpPr>
          <p:nvPr>
            <p:ph type="pic" idx="4"/>
          </p:nvPr>
        </p:nvSpPr>
        <p:spPr>
          <a:xfrm>
            <a:off x="6115650" y="160350"/>
            <a:ext cx="2868000" cy="3795600"/>
          </a:xfrm>
          <a:prstGeom prst="roundRect">
            <a:avLst>
              <a:gd name="adj" fmla="val 3448"/>
            </a:avLst>
          </a:prstGeom>
          <a:noFill/>
          <a:ln>
            <a:noFill/>
          </a:ln>
        </p:spPr>
      </p:sp>
      <p:sp>
        <p:nvSpPr>
          <p:cNvPr id="218" name="Google Shape;218;p41"/>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19" name="Google Shape;219;p41"/>
          <p:cNvSpPr txBox="1">
            <a:spLocks noGrp="1"/>
          </p:cNvSpPr>
          <p:nvPr>
            <p:ph type="subTitle" idx="5"/>
          </p:nvPr>
        </p:nvSpPr>
        <p:spPr>
          <a:xfrm>
            <a:off x="313800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20" name="Google Shape;220;p41"/>
          <p:cNvSpPr txBox="1">
            <a:spLocks noGrp="1"/>
          </p:cNvSpPr>
          <p:nvPr>
            <p:ph type="subTitle" idx="6"/>
          </p:nvPr>
        </p:nvSpPr>
        <p:spPr>
          <a:xfrm>
            <a:off x="61156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21" name="Google Shape;221;p4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22" name="Google Shape;222;p4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5774198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7. Mask Images - 6 Shapes">
  <p:cSld name="7. Mask Images - 6 Shapes">
    <p:spTree>
      <p:nvGrpSpPr>
        <p:cNvPr id="1" name="Shape 223"/>
        <p:cNvGrpSpPr/>
        <p:nvPr/>
      </p:nvGrpSpPr>
      <p:grpSpPr>
        <a:xfrm>
          <a:off x="0" y="0"/>
          <a:ext cx="0" cy="0"/>
          <a:chOff x="0" y="0"/>
          <a:chExt cx="0" cy="0"/>
        </a:xfrm>
      </p:grpSpPr>
      <p:sp>
        <p:nvSpPr>
          <p:cNvPr id="224" name="Google Shape;224;p42"/>
          <p:cNvSpPr>
            <a:spLocks noGrp="1"/>
          </p:cNvSpPr>
          <p:nvPr>
            <p:ph type="pic" idx="2"/>
          </p:nvPr>
        </p:nvSpPr>
        <p:spPr>
          <a:xfrm>
            <a:off x="160350" y="160350"/>
            <a:ext cx="2868300" cy="2234400"/>
          </a:xfrm>
          <a:prstGeom prst="roundRect">
            <a:avLst>
              <a:gd name="adj" fmla="val 3715"/>
            </a:avLst>
          </a:prstGeom>
          <a:noFill/>
          <a:ln>
            <a:noFill/>
          </a:ln>
        </p:spPr>
      </p:sp>
      <p:sp>
        <p:nvSpPr>
          <p:cNvPr id="225" name="Google Shape;225;p42"/>
          <p:cNvSpPr>
            <a:spLocks noGrp="1"/>
          </p:cNvSpPr>
          <p:nvPr>
            <p:ph type="pic" idx="3"/>
          </p:nvPr>
        </p:nvSpPr>
        <p:spPr>
          <a:xfrm>
            <a:off x="3136025" y="160350"/>
            <a:ext cx="2868300" cy="2234400"/>
          </a:xfrm>
          <a:prstGeom prst="roundRect">
            <a:avLst>
              <a:gd name="adj" fmla="val 4577"/>
            </a:avLst>
          </a:prstGeom>
          <a:noFill/>
          <a:ln>
            <a:noFill/>
          </a:ln>
        </p:spPr>
      </p:sp>
      <p:sp>
        <p:nvSpPr>
          <p:cNvPr id="226" name="Google Shape;226;p42"/>
          <p:cNvSpPr>
            <a:spLocks noGrp="1"/>
          </p:cNvSpPr>
          <p:nvPr>
            <p:ph type="pic" idx="4"/>
          </p:nvPr>
        </p:nvSpPr>
        <p:spPr>
          <a:xfrm>
            <a:off x="6112075" y="160350"/>
            <a:ext cx="2868300" cy="2234400"/>
          </a:xfrm>
          <a:prstGeom prst="roundRect">
            <a:avLst>
              <a:gd name="adj" fmla="val 3748"/>
            </a:avLst>
          </a:prstGeom>
          <a:noFill/>
          <a:ln>
            <a:noFill/>
          </a:ln>
        </p:spPr>
      </p:sp>
      <p:sp>
        <p:nvSpPr>
          <p:cNvPr id="227" name="Google Shape;227;p42"/>
          <p:cNvSpPr>
            <a:spLocks noGrp="1"/>
          </p:cNvSpPr>
          <p:nvPr>
            <p:ph type="pic" idx="5"/>
          </p:nvPr>
        </p:nvSpPr>
        <p:spPr>
          <a:xfrm>
            <a:off x="160350" y="2502575"/>
            <a:ext cx="2868300" cy="2234400"/>
          </a:xfrm>
          <a:prstGeom prst="roundRect">
            <a:avLst>
              <a:gd name="adj" fmla="val 3295"/>
            </a:avLst>
          </a:prstGeom>
          <a:noFill/>
          <a:ln>
            <a:noFill/>
          </a:ln>
        </p:spPr>
      </p:sp>
      <p:sp>
        <p:nvSpPr>
          <p:cNvPr id="228" name="Google Shape;228;p42"/>
          <p:cNvSpPr>
            <a:spLocks noGrp="1"/>
          </p:cNvSpPr>
          <p:nvPr>
            <p:ph type="pic" idx="6"/>
          </p:nvPr>
        </p:nvSpPr>
        <p:spPr>
          <a:xfrm>
            <a:off x="3136025" y="2502575"/>
            <a:ext cx="2868300" cy="2234400"/>
          </a:xfrm>
          <a:prstGeom prst="roundRect">
            <a:avLst>
              <a:gd name="adj" fmla="val 4577"/>
            </a:avLst>
          </a:prstGeom>
          <a:noFill/>
          <a:ln>
            <a:noFill/>
          </a:ln>
        </p:spPr>
      </p:sp>
      <p:sp>
        <p:nvSpPr>
          <p:cNvPr id="229" name="Google Shape;229;p42"/>
          <p:cNvSpPr>
            <a:spLocks noGrp="1"/>
          </p:cNvSpPr>
          <p:nvPr>
            <p:ph type="pic" idx="7"/>
          </p:nvPr>
        </p:nvSpPr>
        <p:spPr>
          <a:xfrm>
            <a:off x="6112050" y="2502575"/>
            <a:ext cx="2868300" cy="2234400"/>
          </a:xfrm>
          <a:prstGeom prst="roundRect">
            <a:avLst>
              <a:gd name="adj" fmla="val 3749"/>
            </a:avLst>
          </a:prstGeom>
          <a:noFill/>
          <a:ln>
            <a:noFill/>
          </a:ln>
        </p:spPr>
      </p:sp>
      <p:sp>
        <p:nvSpPr>
          <p:cNvPr id="230" name="Google Shape;230;p4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31" name="Google Shape;231;p4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8866552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7. Mask Images - 8 Shapes">
  <p:cSld name="7. Mask Images - 8 Shapes">
    <p:spTree>
      <p:nvGrpSpPr>
        <p:cNvPr id="1" name="Shape 232"/>
        <p:cNvGrpSpPr/>
        <p:nvPr/>
      </p:nvGrpSpPr>
      <p:grpSpPr>
        <a:xfrm>
          <a:off x="0" y="0"/>
          <a:ext cx="0" cy="0"/>
          <a:chOff x="0" y="0"/>
          <a:chExt cx="0" cy="0"/>
        </a:xfrm>
      </p:grpSpPr>
      <p:sp>
        <p:nvSpPr>
          <p:cNvPr id="233" name="Google Shape;233;p43"/>
          <p:cNvSpPr>
            <a:spLocks noGrp="1"/>
          </p:cNvSpPr>
          <p:nvPr>
            <p:ph type="pic" idx="2"/>
          </p:nvPr>
        </p:nvSpPr>
        <p:spPr>
          <a:xfrm>
            <a:off x="160350" y="160350"/>
            <a:ext cx="2124000" cy="2234400"/>
          </a:xfrm>
          <a:prstGeom prst="roundRect">
            <a:avLst>
              <a:gd name="adj" fmla="val 4788"/>
            </a:avLst>
          </a:prstGeom>
          <a:noFill/>
          <a:ln>
            <a:noFill/>
          </a:ln>
        </p:spPr>
      </p:sp>
      <p:sp>
        <p:nvSpPr>
          <p:cNvPr id="234" name="Google Shape;234;p43"/>
          <p:cNvSpPr>
            <a:spLocks noGrp="1"/>
          </p:cNvSpPr>
          <p:nvPr>
            <p:ph type="pic" idx="3"/>
          </p:nvPr>
        </p:nvSpPr>
        <p:spPr>
          <a:xfrm>
            <a:off x="2392200" y="160350"/>
            <a:ext cx="2124000" cy="2234400"/>
          </a:xfrm>
          <a:prstGeom prst="roundRect">
            <a:avLst>
              <a:gd name="adj" fmla="val 4143"/>
            </a:avLst>
          </a:prstGeom>
          <a:noFill/>
          <a:ln>
            <a:noFill/>
          </a:ln>
        </p:spPr>
      </p:sp>
      <p:sp>
        <p:nvSpPr>
          <p:cNvPr id="235" name="Google Shape;235;p43"/>
          <p:cNvSpPr>
            <a:spLocks noGrp="1"/>
          </p:cNvSpPr>
          <p:nvPr>
            <p:ph type="pic" idx="4"/>
          </p:nvPr>
        </p:nvSpPr>
        <p:spPr>
          <a:xfrm>
            <a:off x="4624050" y="160350"/>
            <a:ext cx="2124000" cy="2234400"/>
          </a:xfrm>
          <a:prstGeom prst="roundRect">
            <a:avLst>
              <a:gd name="adj" fmla="val 3938"/>
            </a:avLst>
          </a:prstGeom>
          <a:noFill/>
          <a:ln>
            <a:noFill/>
          </a:ln>
        </p:spPr>
      </p:sp>
      <p:sp>
        <p:nvSpPr>
          <p:cNvPr id="236" name="Google Shape;236;p43"/>
          <p:cNvSpPr>
            <a:spLocks noGrp="1"/>
          </p:cNvSpPr>
          <p:nvPr>
            <p:ph type="pic" idx="5"/>
          </p:nvPr>
        </p:nvSpPr>
        <p:spPr>
          <a:xfrm>
            <a:off x="6855900" y="160350"/>
            <a:ext cx="2124000" cy="2234400"/>
          </a:xfrm>
          <a:prstGeom prst="roundRect">
            <a:avLst>
              <a:gd name="adj" fmla="val 4615"/>
            </a:avLst>
          </a:prstGeom>
          <a:noFill/>
          <a:ln>
            <a:noFill/>
          </a:ln>
        </p:spPr>
      </p:sp>
      <p:sp>
        <p:nvSpPr>
          <p:cNvPr id="237" name="Google Shape;237;p43"/>
          <p:cNvSpPr>
            <a:spLocks noGrp="1"/>
          </p:cNvSpPr>
          <p:nvPr>
            <p:ph type="pic" idx="6"/>
          </p:nvPr>
        </p:nvSpPr>
        <p:spPr>
          <a:xfrm>
            <a:off x="160350" y="2502575"/>
            <a:ext cx="2124000" cy="2234400"/>
          </a:xfrm>
          <a:prstGeom prst="roundRect">
            <a:avLst>
              <a:gd name="adj" fmla="val 3466"/>
            </a:avLst>
          </a:prstGeom>
          <a:noFill/>
          <a:ln>
            <a:noFill/>
          </a:ln>
        </p:spPr>
      </p:sp>
      <p:sp>
        <p:nvSpPr>
          <p:cNvPr id="238" name="Google Shape;238;p43"/>
          <p:cNvSpPr>
            <a:spLocks noGrp="1"/>
          </p:cNvSpPr>
          <p:nvPr>
            <p:ph type="pic" idx="7"/>
          </p:nvPr>
        </p:nvSpPr>
        <p:spPr>
          <a:xfrm>
            <a:off x="2392200" y="2502575"/>
            <a:ext cx="2124000" cy="2234400"/>
          </a:xfrm>
          <a:prstGeom prst="roundRect">
            <a:avLst>
              <a:gd name="adj" fmla="val 4143"/>
            </a:avLst>
          </a:prstGeom>
          <a:noFill/>
          <a:ln>
            <a:noFill/>
          </a:ln>
        </p:spPr>
      </p:sp>
      <p:sp>
        <p:nvSpPr>
          <p:cNvPr id="239" name="Google Shape;239;p43"/>
          <p:cNvSpPr>
            <a:spLocks noGrp="1"/>
          </p:cNvSpPr>
          <p:nvPr>
            <p:ph type="pic" idx="8"/>
          </p:nvPr>
        </p:nvSpPr>
        <p:spPr>
          <a:xfrm>
            <a:off x="4624050" y="2502575"/>
            <a:ext cx="2124000" cy="2234400"/>
          </a:xfrm>
          <a:prstGeom prst="roundRect">
            <a:avLst>
              <a:gd name="adj" fmla="val 4380"/>
            </a:avLst>
          </a:prstGeom>
          <a:noFill/>
          <a:ln>
            <a:noFill/>
          </a:ln>
        </p:spPr>
      </p:sp>
      <p:sp>
        <p:nvSpPr>
          <p:cNvPr id="240" name="Google Shape;240;p43"/>
          <p:cNvSpPr>
            <a:spLocks noGrp="1"/>
          </p:cNvSpPr>
          <p:nvPr>
            <p:ph type="pic" idx="9"/>
          </p:nvPr>
        </p:nvSpPr>
        <p:spPr>
          <a:xfrm>
            <a:off x="6855900" y="2502575"/>
            <a:ext cx="2124000" cy="2234400"/>
          </a:xfrm>
          <a:prstGeom prst="roundRect">
            <a:avLst>
              <a:gd name="adj" fmla="val 4615"/>
            </a:avLst>
          </a:prstGeom>
          <a:noFill/>
          <a:ln>
            <a:noFill/>
          </a:ln>
        </p:spPr>
      </p:sp>
      <p:sp>
        <p:nvSpPr>
          <p:cNvPr id="241" name="Google Shape;241;p4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42" name="Google Shape;242;p4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5213088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7. Mask Images - 8 + Captions">
  <p:cSld name="7. Mask Images - 8 + Captions">
    <p:spTree>
      <p:nvGrpSpPr>
        <p:cNvPr id="1" name="Shape 243"/>
        <p:cNvGrpSpPr/>
        <p:nvPr/>
      </p:nvGrpSpPr>
      <p:grpSpPr>
        <a:xfrm>
          <a:off x="0" y="0"/>
          <a:ext cx="0" cy="0"/>
          <a:chOff x="0" y="0"/>
          <a:chExt cx="0" cy="0"/>
        </a:xfrm>
      </p:grpSpPr>
      <p:sp>
        <p:nvSpPr>
          <p:cNvPr id="244" name="Google Shape;244;p44"/>
          <p:cNvSpPr>
            <a:spLocks noGrp="1"/>
          </p:cNvSpPr>
          <p:nvPr>
            <p:ph type="pic" idx="2"/>
          </p:nvPr>
        </p:nvSpPr>
        <p:spPr>
          <a:xfrm>
            <a:off x="160350" y="160350"/>
            <a:ext cx="2124000" cy="1079100"/>
          </a:xfrm>
          <a:prstGeom prst="roundRect">
            <a:avLst>
              <a:gd name="adj" fmla="val 8558"/>
            </a:avLst>
          </a:prstGeom>
          <a:noFill/>
          <a:ln>
            <a:noFill/>
          </a:ln>
        </p:spPr>
      </p:sp>
      <p:sp>
        <p:nvSpPr>
          <p:cNvPr id="245" name="Google Shape;245;p44"/>
          <p:cNvSpPr>
            <a:spLocks noGrp="1"/>
          </p:cNvSpPr>
          <p:nvPr>
            <p:ph type="pic" idx="3"/>
          </p:nvPr>
        </p:nvSpPr>
        <p:spPr>
          <a:xfrm>
            <a:off x="2392200" y="160350"/>
            <a:ext cx="2124000" cy="1860000"/>
          </a:xfrm>
          <a:prstGeom prst="roundRect">
            <a:avLst>
              <a:gd name="adj" fmla="val 4228"/>
            </a:avLst>
          </a:prstGeom>
          <a:noFill/>
          <a:ln>
            <a:noFill/>
          </a:ln>
        </p:spPr>
      </p:sp>
      <p:sp>
        <p:nvSpPr>
          <p:cNvPr id="246" name="Google Shape;246;p44"/>
          <p:cNvSpPr>
            <a:spLocks noGrp="1"/>
          </p:cNvSpPr>
          <p:nvPr>
            <p:ph type="pic" idx="4"/>
          </p:nvPr>
        </p:nvSpPr>
        <p:spPr>
          <a:xfrm>
            <a:off x="4624050" y="160350"/>
            <a:ext cx="2124000" cy="1453500"/>
          </a:xfrm>
          <a:prstGeom prst="roundRect">
            <a:avLst>
              <a:gd name="adj" fmla="val 6400"/>
            </a:avLst>
          </a:prstGeom>
          <a:noFill/>
          <a:ln>
            <a:noFill/>
          </a:ln>
        </p:spPr>
      </p:sp>
      <p:sp>
        <p:nvSpPr>
          <p:cNvPr id="247" name="Google Shape;247;p44"/>
          <p:cNvSpPr>
            <a:spLocks noGrp="1"/>
          </p:cNvSpPr>
          <p:nvPr>
            <p:ph type="pic" idx="5"/>
          </p:nvPr>
        </p:nvSpPr>
        <p:spPr>
          <a:xfrm>
            <a:off x="6855900" y="160350"/>
            <a:ext cx="2124000" cy="1860000"/>
          </a:xfrm>
          <a:prstGeom prst="roundRect">
            <a:avLst>
              <a:gd name="adj" fmla="val 4265"/>
            </a:avLst>
          </a:prstGeom>
          <a:noFill/>
          <a:ln>
            <a:noFill/>
          </a:ln>
        </p:spPr>
      </p:sp>
      <p:sp>
        <p:nvSpPr>
          <p:cNvPr id="248" name="Google Shape;248;p44"/>
          <p:cNvSpPr>
            <a:spLocks noGrp="1"/>
          </p:cNvSpPr>
          <p:nvPr>
            <p:ph type="pic" idx="6"/>
          </p:nvPr>
        </p:nvSpPr>
        <p:spPr>
          <a:xfrm>
            <a:off x="160350" y="2502575"/>
            <a:ext cx="2124000" cy="1860000"/>
          </a:xfrm>
          <a:prstGeom prst="roundRect">
            <a:avLst>
              <a:gd name="adj" fmla="val 4462"/>
            </a:avLst>
          </a:prstGeom>
          <a:noFill/>
          <a:ln>
            <a:noFill/>
          </a:ln>
        </p:spPr>
      </p:sp>
      <p:sp>
        <p:nvSpPr>
          <p:cNvPr id="249" name="Google Shape;249;p44"/>
          <p:cNvSpPr>
            <a:spLocks noGrp="1"/>
          </p:cNvSpPr>
          <p:nvPr>
            <p:ph type="pic" idx="7"/>
          </p:nvPr>
        </p:nvSpPr>
        <p:spPr>
          <a:xfrm>
            <a:off x="2392200" y="2502575"/>
            <a:ext cx="2124000" cy="1453500"/>
          </a:xfrm>
          <a:prstGeom prst="roundRect">
            <a:avLst>
              <a:gd name="adj" fmla="val 6699"/>
            </a:avLst>
          </a:prstGeom>
          <a:noFill/>
          <a:ln>
            <a:noFill/>
          </a:ln>
        </p:spPr>
      </p:sp>
      <p:sp>
        <p:nvSpPr>
          <p:cNvPr id="250" name="Google Shape;250;p44"/>
          <p:cNvSpPr>
            <a:spLocks noGrp="1"/>
          </p:cNvSpPr>
          <p:nvPr>
            <p:ph type="pic" idx="8"/>
          </p:nvPr>
        </p:nvSpPr>
        <p:spPr>
          <a:xfrm>
            <a:off x="4624050" y="2502575"/>
            <a:ext cx="2124000" cy="1830000"/>
          </a:xfrm>
          <a:prstGeom prst="roundRect">
            <a:avLst>
              <a:gd name="adj" fmla="val 5594"/>
            </a:avLst>
          </a:prstGeom>
          <a:noFill/>
          <a:ln>
            <a:noFill/>
          </a:ln>
        </p:spPr>
      </p:sp>
      <p:sp>
        <p:nvSpPr>
          <p:cNvPr id="251" name="Google Shape;251;p44"/>
          <p:cNvSpPr>
            <a:spLocks noGrp="1"/>
          </p:cNvSpPr>
          <p:nvPr>
            <p:ph type="pic" idx="9"/>
          </p:nvPr>
        </p:nvSpPr>
        <p:spPr>
          <a:xfrm>
            <a:off x="6855900" y="2502575"/>
            <a:ext cx="2124000" cy="1453500"/>
          </a:xfrm>
          <a:prstGeom prst="roundRect">
            <a:avLst>
              <a:gd name="adj" fmla="val 6101"/>
            </a:avLst>
          </a:prstGeom>
          <a:noFill/>
          <a:ln>
            <a:noFill/>
          </a:ln>
        </p:spPr>
      </p:sp>
      <p:sp>
        <p:nvSpPr>
          <p:cNvPr id="252" name="Google Shape;252;p44"/>
          <p:cNvSpPr txBox="1">
            <a:spLocks noGrp="1"/>
          </p:cNvSpPr>
          <p:nvPr>
            <p:ph type="subTitle" idx="1"/>
          </p:nvPr>
        </p:nvSpPr>
        <p:spPr>
          <a:xfrm>
            <a:off x="160350" y="44683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3" name="Google Shape;253;p44"/>
          <p:cNvSpPr txBox="1">
            <a:spLocks noGrp="1"/>
          </p:cNvSpPr>
          <p:nvPr>
            <p:ph type="subTitle" idx="13"/>
          </p:nvPr>
        </p:nvSpPr>
        <p:spPr>
          <a:xfrm>
            <a:off x="23922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4" name="Google Shape;254;p44"/>
          <p:cNvSpPr txBox="1">
            <a:spLocks noGrp="1"/>
          </p:cNvSpPr>
          <p:nvPr>
            <p:ph type="subTitle" idx="14"/>
          </p:nvPr>
        </p:nvSpPr>
        <p:spPr>
          <a:xfrm>
            <a:off x="4624350" y="44396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5" name="Google Shape;255;p44"/>
          <p:cNvSpPr txBox="1">
            <a:spLocks noGrp="1"/>
          </p:cNvSpPr>
          <p:nvPr>
            <p:ph type="subTitle" idx="15"/>
          </p:nvPr>
        </p:nvSpPr>
        <p:spPr>
          <a:xfrm>
            <a:off x="68559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6" name="Google Shape;256;p44"/>
          <p:cNvSpPr txBox="1">
            <a:spLocks noGrp="1"/>
          </p:cNvSpPr>
          <p:nvPr>
            <p:ph type="subTitle" idx="16"/>
          </p:nvPr>
        </p:nvSpPr>
        <p:spPr>
          <a:xfrm>
            <a:off x="23922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7" name="Google Shape;257;p44"/>
          <p:cNvSpPr txBox="1">
            <a:spLocks noGrp="1"/>
          </p:cNvSpPr>
          <p:nvPr>
            <p:ph type="subTitle" idx="17"/>
          </p:nvPr>
        </p:nvSpPr>
        <p:spPr>
          <a:xfrm>
            <a:off x="4624350" y="17218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8" name="Google Shape;258;p44"/>
          <p:cNvSpPr txBox="1">
            <a:spLocks noGrp="1"/>
          </p:cNvSpPr>
          <p:nvPr>
            <p:ph type="subTitle" idx="18"/>
          </p:nvPr>
        </p:nvSpPr>
        <p:spPr>
          <a:xfrm>
            <a:off x="160350" y="13453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9" name="Google Shape;259;p44"/>
          <p:cNvSpPr txBox="1">
            <a:spLocks noGrp="1"/>
          </p:cNvSpPr>
          <p:nvPr>
            <p:ph type="subTitle" idx="19"/>
          </p:nvPr>
        </p:nvSpPr>
        <p:spPr>
          <a:xfrm>
            <a:off x="68559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60" name="Google Shape;260;p4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61" name="Google Shape;261;p4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1905903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7. Mask Images - 9 + Captions">
  <p:cSld name="7. Mask Images - 9 + Captions">
    <p:spTree>
      <p:nvGrpSpPr>
        <p:cNvPr id="1" name="Shape 262"/>
        <p:cNvGrpSpPr/>
        <p:nvPr/>
      </p:nvGrpSpPr>
      <p:grpSpPr>
        <a:xfrm>
          <a:off x="0" y="0"/>
          <a:ext cx="0" cy="0"/>
          <a:chOff x="0" y="0"/>
          <a:chExt cx="0" cy="0"/>
        </a:xfrm>
      </p:grpSpPr>
      <p:sp>
        <p:nvSpPr>
          <p:cNvPr id="263" name="Google Shape;263;p45"/>
          <p:cNvSpPr>
            <a:spLocks noGrp="1"/>
          </p:cNvSpPr>
          <p:nvPr>
            <p:ph type="pic" idx="2"/>
          </p:nvPr>
        </p:nvSpPr>
        <p:spPr>
          <a:xfrm>
            <a:off x="160350" y="160350"/>
            <a:ext cx="1380000" cy="1453500"/>
          </a:xfrm>
          <a:prstGeom prst="roundRect">
            <a:avLst>
              <a:gd name="adj" fmla="val 7370"/>
            </a:avLst>
          </a:prstGeom>
          <a:noFill/>
          <a:ln>
            <a:noFill/>
          </a:ln>
        </p:spPr>
      </p:sp>
      <p:sp>
        <p:nvSpPr>
          <p:cNvPr id="264" name="Google Shape;264;p45"/>
          <p:cNvSpPr txBox="1">
            <a:spLocks noGrp="1"/>
          </p:cNvSpPr>
          <p:nvPr>
            <p:ph type="subTitle" idx="1"/>
          </p:nvPr>
        </p:nvSpPr>
        <p:spPr>
          <a:xfrm>
            <a:off x="1648325"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5" name="Google Shape;265;p45"/>
          <p:cNvSpPr>
            <a:spLocks noGrp="1"/>
          </p:cNvSpPr>
          <p:nvPr>
            <p:ph type="pic" idx="3"/>
          </p:nvPr>
        </p:nvSpPr>
        <p:spPr>
          <a:xfrm>
            <a:off x="160350" y="1721850"/>
            <a:ext cx="1380000" cy="1453500"/>
          </a:xfrm>
          <a:prstGeom prst="roundRect">
            <a:avLst>
              <a:gd name="adj" fmla="val 6014"/>
            </a:avLst>
          </a:prstGeom>
          <a:noFill/>
          <a:ln>
            <a:noFill/>
          </a:ln>
        </p:spPr>
      </p:sp>
      <p:sp>
        <p:nvSpPr>
          <p:cNvPr id="266" name="Google Shape;266;p45"/>
          <p:cNvSpPr txBox="1">
            <a:spLocks noGrp="1"/>
          </p:cNvSpPr>
          <p:nvPr>
            <p:ph type="subTitle" idx="4"/>
          </p:nvPr>
        </p:nvSpPr>
        <p:spPr>
          <a:xfrm>
            <a:off x="1648325"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7" name="Google Shape;267;p45"/>
          <p:cNvSpPr>
            <a:spLocks noGrp="1"/>
          </p:cNvSpPr>
          <p:nvPr>
            <p:ph type="pic" idx="5"/>
          </p:nvPr>
        </p:nvSpPr>
        <p:spPr>
          <a:xfrm>
            <a:off x="160350" y="3283350"/>
            <a:ext cx="1380000" cy="1453500"/>
          </a:xfrm>
          <a:prstGeom prst="roundRect">
            <a:avLst>
              <a:gd name="adj" fmla="val 6692"/>
            </a:avLst>
          </a:prstGeom>
          <a:noFill/>
          <a:ln>
            <a:noFill/>
          </a:ln>
        </p:spPr>
      </p:sp>
      <p:sp>
        <p:nvSpPr>
          <p:cNvPr id="268" name="Google Shape;268;p45"/>
          <p:cNvSpPr txBox="1">
            <a:spLocks noGrp="1"/>
          </p:cNvSpPr>
          <p:nvPr>
            <p:ph type="subTitle" idx="6"/>
          </p:nvPr>
        </p:nvSpPr>
        <p:spPr>
          <a:xfrm>
            <a:off x="16483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9" name="Google Shape;269;p45"/>
          <p:cNvSpPr>
            <a:spLocks noGrp="1"/>
          </p:cNvSpPr>
          <p:nvPr>
            <p:ph type="pic" idx="7"/>
          </p:nvPr>
        </p:nvSpPr>
        <p:spPr>
          <a:xfrm>
            <a:off x="3138013" y="160350"/>
            <a:ext cx="1380000" cy="1453500"/>
          </a:xfrm>
          <a:prstGeom prst="roundRect">
            <a:avLst>
              <a:gd name="adj" fmla="val 5910"/>
            </a:avLst>
          </a:prstGeom>
          <a:noFill/>
          <a:ln>
            <a:noFill/>
          </a:ln>
        </p:spPr>
      </p:sp>
      <p:sp>
        <p:nvSpPr>
          <p:cNvPr id="270" name="Google Shape;270;p45"/>
          <p:cNvSpPr txBox="1">
            <a:spLocks noGrp="1"/>
          </p:cNvSpPr>
          <p:nvPr>
            <p:ph type="subTitle" idx="8"/>
          </p:nvPr>
        </p:nvSpPr>
        <p:spPr>
          <a:xfrm>
            <a:off x="4625988"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1" name="Google Shape;271;p45"/>
          <p:cNvSpPr>
            <a:spLocks noGrp="1"/>
          </p:cNvSpPr>
          <p:nvPr>
            <p:ph type="pic" idx="9"/>
          </p:nvPr>
        </p:nvSpPr>
        <p:spPr>
          <a:xfrm>
            <a:off x="3138013" y="1721850"/>
            <a:ext cx="1380000" cy="1453500"/>
          </a:xfrm>
          <a:prstGeom prst="roundRect">
            <a:avLst>
              <a:gd name="adj" fmla="val 5910"/>
            </a:avLst>
          </a:prstGeom>
          <a:noFill/>
          <a:ln>
            <a:noFill/>
          </a:ln>
        </p:spPr>
      </p:sp>
      <p:sp>
        <p:nvSpPr>
          <p:cNvPr id="272" name="Google Shape;272;p45"/>
          <p:cNvSpPr txBox="1">
            <a:spLocks noGrp="1"/>
          </p:cNvSpPr>
          <p:nvPr>
            <p:ph type="subTitle" idx="13"/>
          </p:nvPr>
        </p:nvSpPr>
        <p:spPr>
          <a:xfrm>
            <a:off x="4625988"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3" name="Google Shape;273;p45"/>
          <p:cNvSpPr>
            <a:spLocks noGrp="1"/>
          </p:cNvSpPr>
          <p:nvPr>
            <p:ph type="pic" idx="14"/>
          </p:nvPr>
        </p:nvSpPr>
        <p:spPr>
          <a:xfrm>
            <a:off x="3138013" y="3283350"/>
            <a:ext cx="1380000" cy="1453500"/>
          </a:xfrm>
          <a:prstGeom prst="roundRect">
            <a:avLst>
              <a:gd name="adj" fmla="val 6590"/>
            </a:avLst>
          </a:prstGeom>
          <a:noFill/>
          <a:ln>
            <a:noFill/>
          </a:ln>
        </p:spPr>
      </p:sp>
      <p:sp>
        <p:nvSpPr>
          <p:cNvPr id="274" name="Google Shape;274;p45"/>
          <p:cNvSpPr txBox="1">
            <a:spLocks noGrp="1"/>
          </p:cNvSpPr>
          <p:nvPr>
            <p:ph type="subTitle" idx="15"/>
          </p:nvPr>
        </p:nvSpPr>
        <p:spPr>
          <a:xfrm>
            <a:off x="4625988"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5" name="Google Shape;275;p45"/>
          <p:cNvSpPr>
            <a:spLocks noGrp="1"/>
          </p:cNvSpPr>
          <p:nvPr>
            <p:ph type="pic" idx="16"/>
          </p:nvPr>
        </p:nvSpPr>
        <p:spPr>
          <a:xfrm>
            <a:off x="6115688" y="160350"/>
            <a:ext cx="1380000" cy="1453500"/>
          </a:xfrm>
          <a:prstGeom prst="roundRect">
            <a:avLst>
              <a:gd name="adj" fmla="val 6486"/>
            </a:avLst>
          </a:prstGeom>
          <a:noFill/>
          <a:ln>
            <a:noFill/>
          </a:ln>
        </p:spPr>
      </p:sp>
      <p:sp>
        <p:nvSpPr>
          <p:cNvPr id="276" name="Google Shape;276;p45"/>
          <p:cNvSpPr txBox="1">
            <a:spLocks noGrp="1"/>
          </p:cNvSpPr>
          <p:nvPr>
            <p:ph type="subTitle" idx="17"/>
          </p:nvPr>
        </p:nvSpPr>
        <p:spPr>
          <a:xfrm>
            <a:off x="7603663"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7" name="Google Shape;277;p45"/>
          <p:cNvSpPr>
            <a:spLocks noGrp="1"/>
          </p:cNvSpPr>
          <p:nvPr>
            <p:ph type="pic" idx="18"/>
          </p:nvPr>
        </p:nvSpPr>
        <p:spPr>
          <a:xfrm>
            <a:off x="6115688" y="1721850"/>
            <a:ext cx="1380000" cy="1453500"/>
          </a:xfrm>
          <a:prstGeom prst="roundRect">
            <a:avLst>
              <a:gd name="adj" fmla="val 7164"/>
            </a:avLst>
          </a:prstGeom>
          <a:noFill/>
          <a:ln>
            <a:noFill/>
          </a:ln>
        </p:spPr>
      </p:sp>
      <p:sp>
        <p:nvSpPr>
          <p:cNvPr id="278" name="Google Shape;278;p45"/>
          <p:cNvSpPr txBox="1">
            <a:spLocks noGrp="1"/>
          </p:cNvSpPr>
          <p:nvPr>
            <p:ph type="subTitle" idx="19"/>
          </p:nvPr>
        </p:nvSpPr>
        <p:spPr>
          <a:xfrm>
            <a:off x="7603663"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9" name="Google Shape;279;p45"/>
          <p:cNvSpPr>
            <a:spLocks noGrp="1"/>
          </p:cNvSpPr>
          <p:nvPr>
            <p:ph type="pic" idx="20"/>
          </p:nvPr>
        </p:nvSpPr>
        <p:spPr>
          <a:xfrm>
            <a:off x="6115688" y="3283350"/>
            <a:ext cx="1380000" cy="1453500"/>
          </a:xfrm>
          <a:prstGeom prst="roundRect">
            <a:avLst>
              <a:gd name="adj" fmla="val 6486"/>
            </a:avLst>
          </a:prstGeom>
          <a:noFill/>
          <a:ln>
            <a:noFill/>
          </a:ln>
        </p:spPr>
      </p:sp>
      <p:sp>
        <p:nvSpPr>
          <p:cNvPr id="280" name="Google Shape;280;p45"/>
          <p:cNvSpPr txBox="1">
            <a:spLocks noGrp="1"/>
          </p:cNvSpPr>
          <p:nvPr>
            <p:ph type="subTitle" idx="21"/>
          </p:nvPr>
        </p:nvSpPr>
        <p:spPr>
          <a:xfrm>
            <a:off x="7603663"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81" name="Google Shape;281;p4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82" name="Google Shape;282;p4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18651696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7. Running Text &amp; Mask Images - Big image and thumbnails">
  <p:cSld name="7. Running Text &amp; Mask Images - Big image and thumbnails">
    <p:spTree>
      <p:nvGrpSpPr>
        <p:cNvPr id="1" name="Shape 463"/>
        <p:cNvGrpSpPr/>
        <p:nvPr/>
      </p:nvGrpSpPr>
      <p:grpSpPr>
        <a:xfrm>
          <a:off x="0" y="0"/>
          <a:ext cx="0" cy="0"/>
          <a:chOff x="0" y="0"/>
          <a:chExt cx="0" cy="0"/>
        </a:xfrm>
      </p:grpSpPr>
      <p:sp>
        <p:nvSpPr>
          <p:cNvPr id="464" name="Google Shape;464;p65"/>
          <p:cNvSpPr>
            <a:spLocks noGrp="1"/>
          </p:cNvSpPr>
          <p:nvPr>
            <p:ph type="pic" idx="2"/>
          </p:nvPr>
        </p:nvSpPr>
        <p:spPr>
          <a:xfrm>
            <a:off x="4624350" y="160350"/>
            <a:ext cx="4356000" cy="4576500"/>
          </a:xfrm>
          <a:prstGeom prst="roundRect">
            <a:avLst>
              <a:gd name="adj" fmla="val 2120"/>
            </a:avLst>
          </a:prstGeom>
          <a:noFill/>
          <a:ln>
            <a:noFill/>
          </a:ln>
        </p:spPr>
      </p:sp>
      <p:sp>
        <p:nvSpPr>
          <p:cNvPr id="465" name="Google Shape;465;p65"/>
          <p:cNvSpPr>
            <a:spLocks noGrp="1"/>
          </p:cNvSpPr>
          <p:nvPr>
            <p:ph type="pic" idx="3"/>
          </p:nvPr>
        </p:nvSpPr>
        <p:spPr>
          <a:xfrm>
            <a:off x="160350" y="3956075"/>
            <a:ext cx="1380000" cy="780900"/>
          </a:xfrm>
          <a:prstGeom prst="roundRect">
            <a:avLst>
              <a:gd name="adj" fmla="val 12537"/>
            </a:avLst>
          </a:prstGeom>
          <a:noFill/>
          <a:ln>
            <a:noFill/>
          </a:ln>
        </p:spPr>
      </p:sp>
      <p:sp>
        <p:nvSpPr>
          <p:cNvPr id="466" name="Google Shape;466;p65"/>
          <p:cNvSpPr txBox="1">
            <a:spLocks noGrp="1"/>
          </p:cNvSpPr>
          <p:nvPr>
            <p:ph type="subTitle" idx="1"/>
          </p:nvPr>
        </p:nvSpPr>
        <p:spPr>
          <a:xfrm>
            <a:off x="2392350" y="160350"/>
            <a:ext cx="1890000" cy="34200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67" name="Google Shape;467;p65"/>
          <p:cNvSpPr>
            <a:spLocks noGrp="1"/>
          </p:cNvSpPr>
          <p:nvPr>
            <p:ph type="pic" idx="4"/>
          </p:nvPr>
        </p:nvSpPr>
        <p:spPr>
          <a:xfrm>
            <a:off x="2392338" y="3956075"/>
            <a:ext cx="1380000" cy="780900"/>
          </a:xfrm>
          <a:prstGeom prst="roundRect">
            <a:avLst>
              <a:gd name="adj" fmla="val 12537"/>
            </a:avLst>
          </a:prstGeom>
          <a:noFill/>
          <a:ln>
            <a:noFill/>
          </a:ln>
        </p:spPr>
      </p:sp>
      <p:sp>
        <p:nvSpPr>
          <p:cNvPr id="468" name="Google Shape;468;p65"/>
          <p:cNvSpPr>
            <a:spLocks noGrp="1"/>
          </p:cNvSpPr>
          <p:nvPr>
            <p:ph type="pic" idx="5"/>
          </p:nvPr>
        </p:nvSpPr>
        <p:spPr>
          <a:xfrm>
            <a:off x="3880368" y="3956075"/>
            <a:ext cx="636000" cy="780900"/>
          </a:xfrm>
          <a:prstGeom prst="roundRect">
            <a:avLst>
              <a:gd name="adj" fmla="val 17010"/>
            </a:avLst>
          </a:prstGeom>
          <a:noFill/>
          <a:ln>
            <a:noFill/>
          </a:ln>
        </p:spPr>
      </p:sp>
      <p:sp>
        <p:nvSpPr>
          <p:cNvPr id="469" name="Google Shape;469;p65"/>
          <p:cNvSpPr>
            <a:spLocks noGrp="1"/>
          </p:cNvSpPr>
          <p:nvPr>
            <p:ph type="pic" idx="6"/>
          </p:nvPr>
        </p:nvSpPr>
        <p:spPr>
          <a:xfrm>
            <a:off x="1648343" y="3956075"/>
            <a:ext cx="636000" cy="780900"/>
          </a:xfrm>
          <a:prstGeom prst="roundRect">
            <a:avLst>
              <a:gd name="adj" fmla="val 17010"/>
            </a:avLst>
          </a:prstGeom>
          <a:noFill/>
          <a:ln>
            <a:noFill/>
          </a:ln>
        </p:spPr>
      </p:sp>
      <p:sp>
        <p:nvSpPr>
          <p:cNvPr id="470" name="Google Shape;470;p65"/>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1" name="Google Shape;471;p6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72" name="Google Shape;472;p6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5357700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7. Running Text &amp; Mask Images - 6 images">
  <p:cSld name="7. Running Text &amp; Mask Images - 6 images">
    <p:spTree>
      <p:nvGrpSpPr>
        <p:cNvPr id="1" name="Shape 484"/>
        <p:cNvGrpSpPr/>
        <p:nvPr/>
      </p:nvGrpSpPr>
      <p:grpSpPr>
        <a:xfrm>
          <a:off x="0" y="0"/>
          <a:ext cx="0" cy="0"/>
          <a:chOff x="0" y="0"/>
          <a:chExt cx="0" cy="0"/>
        </a:xfrm>
      </p:grpSpPr>
      <p:sp>
        <p:nvSpPr>
          <p:cNvPr id="485" name="Google Shape;485;p67"/>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86" name="Google Shape;486;p67"/>
          <p:cNvSpPr txBox="1">
            <a:spLocks noGrp="1"/>
          </p:cNvSpPr>
          <p:nvPr>
            <p:ph type="subTitle" idx="1"/>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87" name="Google Shape;487;p67"/>
          <p:cNvSpPr>
            <a:spLocks noGrp="1"/>
          </p:cNvSpPr>
          <p:nvPr>
            <p:ph type="pic" idx="2"/>
          </p:nvPr>
        </p:nvSpPr>
        <p:spPr>
          <a:xfrm>
            <a:off x="2392200" y="160350"/>
            <a:ext cx="2124000" cy="1860000"/>
          </a:xfrm>
          <a:prstGeom prst="roundRect">
            <a:avLst>
              <a:gd name="adj" fmla="val 4228"/>
            </a:avLst>
          </a:prstGeom>
          <a:noFill/>
          <a:ln>
            <a:noFill/>
          </a:ln>
        </p:spPr>
      </p:sp>
      <p:sp>
        <p:nvSpPr>
          <p:cNvPr id="488" name="Google Shape;488;p67"/>
          <p:cNvSpPr>
            <a:spLocks noGrp="1"/>
          </p:cNvSpPr>
          <p:nvPr>
            <p:ph type="pic" idx="3"/>
          </p:nvPr>
        </p:nvSpPr>
        <p:spPr>
          <a:xfrm>
            <a:off x="4624050" y="160350"/>
            <a:ext cx="2124000" cy="1453500"/>
          </a:xfrm>
          <a:prstGeom prst="roundRect">
            <a:avLst>
              <a:gd name="adj" fmla="val 6400"/>
            </a:avLst>
          </a:prstGeom>
          <a:noFill/>
          <a:ln>
            <a:noFill/>
          </a:ln>
        </p:spPr>
      </p:sp>
      <p:sp>
        <p:nvSpPr>
          <p:cNvPr id="489" name="Google Shape;489;p67"/>
          <p:cNvSpPr>
            <a:spLocks noGrp="1"/>
          </p:cNvSpPr>
          <p:nvPr>
            <p:ph type="pic" idx="4"/>
          </p:nvPr>
        </p:nvSpPr>
        <p:spPr>
          <a:xfrm>
            <a:off x="6855900" y="160350"/>
            <a:ext cx="2124000" cy="1860000"/>
          </a:xfrm>
          <a:prstGeom prst="roundRect">
            <a:avLst>
              <a:gd name="adj" fmla="val 4265"/>
            </a:avLst>
          </a:prstGeom>
          <a:noFill/>
          <a:ln>
            <a:noFill/>
          </a:ln>
        </p:spPr>
      </p:sp>
      <p:sp>
        <p:nvSpPr>
          <p:cNvPr id="490" name="Google Shape;490;p67"/>
          <p:cNvSpPr>
            <a:spLocks noGrp="1"/>
          </p:cNvSpPr>
          <p:nvPr>
            <p:ph type="pic" idx="5"/>
          </p:nvPr>
        </p:nvSpPr>
        <p:spPr>
          <a:xfrm>
            <a:off x="2392200" y="2502575"/>
            <a:ext cx="2124000" cy="1453500"/>
          </a:xfrm>
          <a:prstGeom prst="roundRect">
            <a:avLst>
              <a:gd name="adj" fmla="val 6699"/>
            </a:avLst>
          </a:prstGeom>
          <a:noFill/>
          <a:ln>
            <a:noFill/>
          </a:ln>
        </p:spPr>
      </p:sp>
      <p:sp>
        <p:nvSpPr>
          <p:cNvPr id="491" name="Google Shape;491;p67"/>
          <p:cNvSpPr>
            <a:spLocks noGrp="1"/>
          </p:cNvSpPr>
          <p:nvPr>
            <p:ph type="pic" idx="6"/>
          </p:nvPr>
        </p:nvSpPr>
        <p:spPr>
          <a:xfrm>
            <a:off x="4624050" y="2502575"/>
            <a:ext cx="2124000" cy="1830000"/>
          </a:xfrm>
          <a:prstGeom prst="roundRect">
            <a:avLst>
              <a:gd name="adj" fmla="val 5594"/>
            </a:avLst>
          </a:prstGeom>
          <a:noFill/>
          <a:ln>
            <a:noFill/>
          </a:ln>
        </p:spPr>
      </p:sp>
      <p:sp>
        <p:nvSpPr>
          <p:cNvPr id="492" name="Google Shape;492;p67"/>
          <p:cNvSpPr>
            <a:spLocks noGrp="1"/>
          </p:cNvSpPr>
          <p:nvPr>
            <p:ph type="pic" idx="7"/>
          </p:nvPr>
        </p:nvSpPr>
        <p:spPr>
          <a:xfrm>
            <a:off x="6855900" y="2502575"/>
            <a:ext cx="2124000" cy="1453500"/>
          </a:xfrm>
          <a:prstGeom prst="roundRect">
            <a:avLst>
              <a:gd name="adj" fmla="val 6101"/>
            </a:avLst>
          </a:prstGeom>
          <a:noFill/>
          <a:ln>
            <a:noFill/>
          </a:ln>
        </p:spPr>
      </p:sp>
      <p:sp>
        <p:nvSpPr>
          <p:cNvPr id="493" name="Google Shape;493;p67"/>
          <p:cNvSpPr txBox="1">
            <a:spLocks noGrp="1"/>
          </p:cNvSpPr>
          <p:nvPr>
            <p:ph type="subTitle" idx="8"/>
          </p:nvPr>
        </p:nvSpPr>
        <p:spPr>
          <a:xfrm>
            <a:off x="23922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4" name="Google Shape;494;p67"/>
          <p:cNvSpPr txBox="1">
            <a:spLocks noGrp="1"/>
          </p:cNvSpPr>
          <p:nvPr>
            <p:ph type="subTitle" idx="9"/>
          </p:nvPr>
        </p:nvSpPr>
        <p:spPr>
          <a:xfrm>
            <a:off x="4624350" y="44396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5" name="Google Shape;495;p67"/>
          <p:cNvSpPr txBox="1">
            <a:spLocks noGrp="1"/>
          </p:cNvSpPr>
          <p:nvPr>
            <p:ph type="subTitle" idx="13"/>
          </p:nvPr>
        </p:nvSpPr>
        <p:spPr>
          <a:xfrm>
            <a:off x="68559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6" name="Google Shape;496;p67"/>
          <p:cNvSpPr txBox="1">
            <a:spLocks noGrp="1"/>
          </p:cNvSpPr>
          <p:nvPr>
            <p:ph type="subTitle" idx="14"/>
          </p:nvPr>
        </p:nvSpPr>
        <p:spPr>
          <a:xfrm>
            <a:off x="23922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7" name="Google Shape;497;p67"/>
          <p:cNvSpPr txBox="1">
            <a:spLocks noGrp="1"/>
          </p:cNvSpPr>
          <p:nvPr>
            <p:ph type="subTitle" idx="15"/>
          </p:nvPr>
        </p:nvSpPr>
        <p:spPr>
          <a:xfrm>
            <a:off x="4624350" y="17218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8" name="Google Shape;498;p67"/>
          <p:cNvSpPr txBox="1">
            <a:spLocks noGrp="1"/>
          </p:cNvSpPr>
          <p:nvPr>
            <p:ph type="subTitle" idx="16"/>
          </p:nvPr>
        </p:nvSpPr>
        <p:spPr>
          <a:xfrm>
            <a:off x="68559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9" name="Google Shape;499;p6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00" name="Google Shape;500;p6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6715079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7. Running Text &amp; Mask Images - 12 images">
  <p:cSld name="7. Running Text &amp; Mask Images - 12 images">
    <p:spTree>
      <p:nvGrpSpPr>
        <p:cNvPr id="1" name="Shape 501"/>
        <p:cNvGrpSpPr/>
        <p:nvPr/>
      </p:nvGrpSpPr>
      <p:grpSpPr>
        <a:xfrm>
          <a:off x="0" y="0"/>
          <a:ext cx="0" cy="0"/>
          <a:chOff x="0" y="0"/>
          <a:chExt cx="0" cy="0"/>
        </a:xfrm>
      </p:grpSpPr>
      <p:sp>
        <p:nvSpPr>
          <p:cNvPr id="502" name="Google Shape;502;p68"/>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503" name="Google Shape;503;p68"/>
          <p:cNvSpPr txBox="1">
            <a:spLocks noGrp="1"/>
          </p:cNvSpPr>
          <p:nvPr>
            <p:ph type="subTitle" idx="1"/>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504" name="Google Shape;504;p68"/>
          <p:cNvSpPr>
            <a:spLocks noGrp="1"/>
          </p:cNvSpPr>
          <p:nvPr>
            <p:ph type="pic" idx="2"/>
          </p:nvPr>
        </p:nvSpPr>
        <p:spPr>
          <a:xfrm>
            <a:off x="3136325" y="160350"/>
            <a:ext cx="1378800" cy="1274400"/>
          </a:xfrm>
          <a:prstGeom prst="roundRect">
            <a:avLst>
              <a:gd name="adj" fmla="val 6678"/>
            </a:avLst>
          </a:prstGeom>
          <a:noFill/>
          <a:ln>
            <a:noFill/>
          </a:ln>
        </p:spPr>
      </p:sp>
      <p:sp>
        <p:nvSpPr>
          <p:cNvPr id="505" name="Google Shape;505;p68"/>
          <p:cNvSpPr txBox="1">
            <a:spLocks noGrp="1"/>
          </p:cNvSpPr>
          <p:nvPr>
            <p:ph type="subTitle" idx="3"/>
          </p:nvPr>
        </p:nvSpPr>
        <p:spPr>
          <a:xfrm>
            <a:off x="31363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06" name="Google Shape;506;p68"/>
          <p:cNvSpPr>
            <a:spLocks noGrp="1"/>
          </p:cNvSpPr>
          <p:nvPr>
            <p:ph type="pic" idx="4"/>
          </p:nvPr>
        </p:nvSpPr>
        <p:spPr>
          <a:xfrm>
            <a:off x="4628525" y="160350"/>
            <a:ext cx="1378800" cy="1274400"/>
          </a:xfrm>
          <a:prstGeom prst="roundRect">
            <a:avLst>
              <a:gd name="adj" fmla="val 6678"/>
            </a:avLst>
          </a:prstGeom>
          <a:noFill/>
          <a:ln>
            <a:noFill/>
          </a:ln>
        </p:spPr>
      </p:sp>
      <p:sp>
        <p:nvSpPr>
          <p:cNvPr id="507" name="Google Shape;507;p68"/>
          <p:cNvSpPr txBox="1">
            <a:spLocks noGrp="1"/>
          </p:cNvSpPr>
          <p:nvPr>
            <p:ph type="subTitle" idx="5"/>
          </p:nvPr>
        </p:nvSpPr>
        <p:spPr>
          <a:xfrm>
            <a:off x="46285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08" name="Google Shape;508;p68"/>
          <p:cNvSpPr>
            <a:spLocks noGrp="1"/>
          </p:cNvSpPr>
          <p:nvPr>
            <p:ph type="pic" idx="6"/>
          </p:nvPr>
        </p:nvSpPr>
        <p:spPr>
          <a:xfrm>
            <a:off x="6120725" y="160350"/>
            <a:ext cx="1378800" cy="1274400"/>
          </a:xfrm>
          <a:prstGeom prst="roundRect">
            <a:avLst>
              <a:gd name="adj" fmla="val 6678"/>
            </a:avLst>
          </a:prstGeom>
          <a:noFill/>
          <a:ln>
            <a:noFill/>
          </a:ln>
        </p:spPr>
      </p:sp>
      <p:sp>
        <p:nvSpPr>
          <p:cNvPr id="509" name="Google Shape;509;p68"/>
          <p:cNvSpPr txBox="1">
            <a:spLocks noGrp="1"/>
          </p:cNvSpPr>
          <p:nvPr>
            <p:ph type="subTitle" idx="7"/>
          </p:nvPr>
        </p:nvSpPr>
        <p:spPr>
          <a:xfrm>
            <a:off x="61207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0" name="Google Shape;510;p68"/>
          <p:cNvSpPr>
            <a:spLocks noGrp="1"/>
          </p:cNvSpPr>
          <p:nvPr>
            <p:ph type="pic" idx="8"/>
          </p:nvPr>
        </p:nvSpPr>
        <p:spPr>
          <a:xfrm>
            <a:off x="7612925" y="160350"/>
            <a:ext cx="1378800" cy="1274400"/>
          </a:xfrm>
          <a:prstGeom prst="roundRect">
            <a:avLst>
              <a:gd name="adj" fmla="val 6678"/>
            </a:avLst>
          </a:prstGeom>
          <a:noFill/>
          <a:ln>
            <a:noFill/>
          </a:ln>
        </p:spPr>
      </p:sp>
      <p:sp>
        <p:nvSpPr>
          <p:cNvPr id="511" name="Google Shape;511;p68"/>
          <p:cNvSpPr txBox="1">
            <a:spLocks noGrp="1"/>
          </p:cNvSpPr>
          <p:nvPr>
            <p:ph type="subTitle" idx="9"/>
          </p:nvPr>
        </p:nvSpPr>
        <p:spPr>
          <a:xfrm>
            <a:off x="76129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2" name="Google Shape;512;p68"/>
          <p:cNvSpPr>
            <a:spLocks noGrp="1"/>
          </p:cNvSpPr>
          <p:nvPr>
            <p:ph type="pic" idx="13"/>
          </p:nvPr>
        </p:nvSpPr>
        <p:spPr>
          <a:xfrm>
            <a:off x="3136325" y="1721850"/>
            <a:ext cx="1378800" cy="1274400"/>
          </a:xfrm>
          <a:prstGeom prst="roundRect">
            <a:avLst>
              <a:gd name="adj" fmla="val 6678"/>
            </a:avLst>
          </a:prstGeom>
          <a:noFill/>
          <a:ln>
            <a:noFill/>
          </a:ln>
        </p:spPr>
      </p:sp>
      <p:sp>
        <p:nvSpPr>
          <p:cNvPr id="513" name="Google Shape;513;p68"/>
          <p:cNvSpPr txBox="1">
            <a:spLocks noGrp="1"/>
          </p:cNvSpPr>
          <p:nvPr>
            <p:ph type="subTitle" idx="14"/>
          </p:nvPr>
        </p:nvSpPr>
        <p:spPr>
          <a:xfrm>
            <a:off x="31363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4" name="Google Shape;514;p68"/>
          <p:cNvSpPr>
            <a:spLocks noGrp="1"/>
          </p:cNvSpPr>
          <p:nvPr>
            <p:ph type="pic" idx="15"/>
          </p:nvPr>
        </p:nvSpPr>
        <p:spPr>
          <a:xfrm>
            <a:off x="4628525" y="1721850"/>
            <a:ext cx="1378800" cy="1274400"/>
          </a:xfrm>
          <a:prstGeom prst="roundRect">
            <a:avLst>
              <a:gd name="adj" fmla="val 6678"/>
            </a:avLst>
          </a:prstGeom>
          <a:noFill/>
          <a:ln>
            <a:noFill/>
          </a:ln>
        </p:spPr>
      </p:sp>
      <p:sp>
        <p:nvSpPr>
          <p:cNvPr id="515" name="Google Shape;515;p68"/>
          <p:cNvSpPr txBox="1">
            <a:spLocks noGrp="1"/>
          </p:cNvSpPr>
          <p:nvPr>
            <p:ph type="subTitle" idx="16"/>
          </p:nvPr>
        </p:nvSpPr>
        <p:spPr>
          <a:xfrm>
            <a:off x="46285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6" name="Google Shape;516;p68"/>
          <p:cNvSpPr>
            <a:spLocks noGrp="1"/>
          </p:cNvSpPr>
          <p:nvPr>
            <p:ph type="pic" idx="17"/>
          </p:nvPr>
        </p:nvSpPr>
        <p:spPr>
          <a:xfrm>
            <a:off x="6120725" y="1721850"/>
            <a:ext cx="1378800" cy="1274400"/>
          </a:xfrm>
          <a:prstGeom prst="roundRect">
            <a:avLst>
              <a:gd name="adj" fmla="val 6678"/>
            </a:avLst>
          </a:prstGeom>
          <a:noFill/>
          <a:ln>
            <a:noFill/>
          </a:ln>
        </p:spPr>
      </p:sp>
      <p:sp>
        <p:nvSpPr>
          <p:cNvPr id="517" name="Google Shape;517;p68"/>
          <p:cNvSpPr txBox="1">
            <a:spLocks noGrp="1"/>
          </p:cNvSpPr>
          <p:nvPr>
            <p:ph type="subTitle" idx="18"/>
          </p:nvPr>
        </p:nvSpPr>
        <p:spPr>
          <a:xfrm>
            <a:off x="61207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8" name="Google Shape;518;p68"/>
          <p:cNvSpPr>
            <a:spLocks noGrp="1"/>
          </p:cNvSpPr>
          <p:nvPr>
            <p:ph type="pic" idx="19"/>
          </p:nvPr>
        </p:nvSpPr>
        <p:spPr>
          <a:xfrm>
            <a:off x="7612925" y="1721850"/>
            <a:ext cx="1378800" cy="1274400"/>
          </a:xfrm>
          <a:prstGeom prst="roundRect">
            <a:avLst>
              <a:gd name="adj" fmla="val 6678"/>
            </a:avLst>
          </a:prstGeom>
          <a:noFill/>
          <a:ln>
            <a:noFill/>
          </a:ln>
        </p:spPr>
      </p:sp>
      <p:sp>
        <p:nvSpPr>
          <p:cNvPr id="519" name="Google Shape;519;p68"/>
          <p:cNvSpPr txBox="1">
            <a:spLocks noGrp="1"/>
          </p:cNvSpPr>
          <p:nvPr>
            <p:ph type="subTitle" idx="20"/>
          </p:nvPr>
        </p:nvSpPr>
        <p:spPr>
          <a:xfrm>
            <a:off x="76129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0" name="Google Shape;520;p68"/>
          <p:cNvSpPr>
            <a:spLocks noGrp="1"/>
          </p:cNvSpPr>
          <p:nvPr>
            <p:ph type="pic" idx="21"/>
          </p:nvPr>
        </p:nvSpPr>
        <p:spPr>
          <a:xfrm>
            <a:off x="3136325" y="3283350"/>
            <a:ext cx="1378800" cy="1274400"/>
          </a:xfrm>
          <a:prstGeom prst="roundRect">
            <a:avLst>
              <a:gd name="adj" fmla="val 6678"/>
            </a:avLst>
          </a:prstGeom>
          <a:noFill/>
          <a:ln>
            <a:noFill/>
          </a:ln>
        </p:spPr>
      </p:sp>
      <p:sp>
        <p:nvSpPr>
          <p:cNvPr id="521" name="Google Shape;521;p68"/>
          <p:cNvSpPr txBox="1">
            <a:spLocks noGrp="1"/>
          </p:cNvSpPr>
          <p:nvPr>
            <p:ph type="subTitle" idx="22"/>
          </p:nvPr>
        </p:nvSpPr>
        <p:spPr>
          <a:xfrm>
            <a:off x="31363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2" name="Google Shape;522;p68"/>
          <p:cNvSpPr>
            <a:spLocks noGrp="1"/>
          </p:cNvSpPr>
          <p:nvPr>
            <p:ph type="pic" idx="23"/>
          </p:nvPr>
        </p:nvSpPr>
        <p:spPr>
          <a:xfrm>
            <a:off x="4628525" y="3283350"/>
            <a:ext cx="1378800" cy="1274400"/>
          </a:xfrm>
          <a:prstGeom prst="roundRect">
            <a:avLst>
              <a:gd name="adj" fmla="val 6678"/>
            </a:avLst>
          </a:prstGeom>
          <a:noFill/>
          <a:ln>
            <a:noFill/>
          </a:ln>
        </p:spPr>
      </p:sp>
      <p:sp>
        <p:nvSpPr>
          <p:cNvPr id="523" name="Google Shape;523;p68"/>
          <p:cNvSpPr txBox="1">
            <a:spLocks noGrp="1"/>
          </p:cNvSpPr>
          <p:nvPr>
            <p:ph type="subTitle" idx="24"/>
          </p:nvPr>
        </p:nvSpPr>
        <p:spPr>
          <a:xfrm>
            <a:off x="46285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4" name="Google Shape;524;p68"/>
          <p:cNvSpPr>
            <a:spLocks noGrp="1"/>
          </p:cNvSpPr>
          <p:nvPr>
            <p:ph type="pic" idx="25"/>
          </p:nvPr>
        </p:nvSpPr>
        <p:spPr>
          <a:xfrm>
            <a:off x="6120725" y="3283350"/>
            <a:ext cx="1378800" cy="1274400"/>
          </a:xfrm>
          <a:prstGeom prst="roundRect">
            <a:avLst>
              <a:gd name="adj" fmla="val 6678"/>
            </a:avLst>
          </a:prstGeom>
          <a:noFill/>
          <a:ln>
            <a:noFill/>
          </a:ln>
        </p:spPr>
      </p:sp>
      <p:sp>
        <p:nvSpPr>
          <p:cNvPr id="525" name="Google Shape;525;p68"/>
          <p:cNvSpPr txBox="1">
            <a:spLocks noGrp="1"/>
          </p:cNvSpPr>
          <p:nvPr>
            <p:ph type="subTitle" idx="26"/>
          </p:nvPr>
        </p:nvSpPr>
        <p:spPr>
          <a:xfrm>
            <a:off x="61207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6" name="Google Shape;526;p68"/>
          <p:cNvSpPr>
            <a:spLocks noGrp="1"/>
          </p:cNvSpPr>
          <p:nvPr>
            <p:ph type="pic" idx="27"/>
          </p:nvPr>
        </p:nvSpPr>
        <p:spPr>
          <a:xfrm>
            <a:off x="7612925" y="3283350"/>
            <a:ext cx="1378800" cy="1274400"/>
          </a:xfrm>
          <a:prstGeom prst="roundRect">
            <a:avLst>
              <a:gd name="adj" fmla="val 6678"/>
            </a:avLst>
          </a:prstGeom>
          <a:noFill/>
          <a:ln>
            <a:noFill/>
          </a:ln>
        </p:spPr>
      </p:sp>
      <p:sp>
        <p:nvSpPr>
          <p:cNvPr id="527" name="Google Shape;527;p68"/>
          <p:cNvSpPr txBox="1">
            <a:spLocks noGrp="1"/>
          </p:cNvSpPr>
          <p:nvPr>
            <p:ph type="subTitle" idx="28"/>
          </p:nvPr>
        </p:nvSpPr>
        <p:spPr>
          <a:xfrm>
            <a:off x="76129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8" name="Google Shape;528;p6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29" name="Google Shape;529;p6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733954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 Mask Images - 2 + Captions">
  <p:cSld name="7. Mask Images - 2 + Captions">
    <p:spTree>
      <p:nvGrpSpPr>
        <p:cNvPr id="1" name="Shape 201"/>
        <p:cNvGrpSpPr/>
        <p:nvPr/>
      </p:nvGrpSpPr>
      <p:grpSpPr>
        <a:xfrm>
          <a:off x="0" y="0"/>
          <a:ext cx="0" cy="0"/>
          <a:chOff x="0" y="0"/>
          <a:chExt cx="0" cy="0"/>
        </a:xfrm>
      </p:grpSpPr>
      <p:sp>
        <p:nvSpPr>
          <p:cNvPr id="202" name="Google Shape;202;p39"/>
          <p:cNvSpPr>
            <a:spLocks noGrp="1"/>
          </p:cNvSpPr>
          <p:nvPr>
            <p:ph type="pic" idx="2"/>
          </p:nvPr>
        </p:nvSpPr>
        <p:spPr>
          <a:xfrm>
            <a:off x="160350" y="160350"/>
            <a:ext cx="4356000" cy="3795600"/>
          </a:xfrm>
          <a:prstGeom prst="roundRect">
            <a:avLst>
              <a:gd name="adj" fmla="val 2679"/>
            </a:avLst>
          </a:prstGeom>
          <a:noFill/>
          <a:ln>
            <a:noFill/>
          </a:ln>
        </p:spPr>
      </p:sp>
      <p:sp>
        <p:nvSpPr>
          <p:cNvPr id="203" name="Google Shape;203;p39"/>
          <p:cNvSpPr>
            <a:spLocks noGrp="1"/>
          </p:cNvSpPr>
          <p:nvPr>
            <p:ph type="pic" idx="3"/>
          </p:nvPr>
        </p:nvSpPr>
        <p:spPr>
          <a:xfrm>
            <a:off x="4624350" y="160350"/>
            <a:ext cx="4356000" cy="3795600"/>
          </a:xfrm>
          <a:prstGeom prst="roundRect">
            <a:avLst>
              <a:gd name="adj" fmla="val 2689"/>
            </a:avLst>
          </a:prstGeom>
          <a:noFill/>
          <a:ln>
            <a:noFill/>
          </a:ln>
        </p:spPr>
      </p:sp>
      <p:sp>
        <p:nvSpPr>
          <p:cNvPr id="204" name="Google Shape;204;p39"/>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05" name="Google Shape;205;p39"/>
          <p:cNvSpPr txBox="1">
            <a:spLocks noGrp="1"/>
          </p:cNvSpPr>
          <p:nvPr>
            <p:ph type="subTitle" idx="4"/>
          </p:nvPr>
        </p:nvSpPr>
        <p:spPr>
          <a:xfrm>
            <a:off x="4624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06" name="Google Shape;206;p3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07" name="Google Shape;207;p3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5738381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7. Mask Images - Varying Sizes">
  <p:cSld name="7. Mask Images - Varying Sizes">
    <p:spTree>
      <p:nvGrpSpPr>
        <p:cNvPr id="1" name="Shape 283"/>
        <p:cNvGrpSpPr/>
        <p:nvPr/>
      </p:nvGrpSpPr>
      <p:grpSpPr>
        <a:xfrm>
          <a:off x="0" y="0"/>
          <a:ext cx="0" cy="0"/>
          <a:chOff x="0" y="0"/>
          <a:chExt cx="0" cy="0"/>
        </a:xfrm>
      </p:grpSpPr>
      <p:sp>
        <p:nvSpPr>
          <p:cNvPr id="284" name="Google Shape;284;p46"/>
          <p:cNvSpPr>
            <a:spLocks noGrp="1"/>
          </p:cNvSpPr>
          <p:nvPr>
            <p:ph type="pic" idx="2"/>
          </p:nvPr>
        </p:nvSpPr>
        <p:spPr>
          <a:xfrm>
            <a:off x="160350" y="160350"/>
            <a:ext cx="4356000" cy="4576500"/>
          </a:xfrm>
          <a:prstGeom prst="roundRect">
            <a:avLst>
              <a:gd name="adj" fmla="val 2120"/>
            </a:avLst>
          </a:prstGeom>
          <a:noFill/>
          <a:ln>
            <a:noFill/>
          </a:ln>
        </p:spPr>
      </p:sp>
      <p:sp>
        <p:nvSpPr>
          <p:cNvPr id="285" name="Google Shape;285;p46"/>
          <p:cNvSpPr>
            <a:spLocks noGrp="1"/>
          </p:cNvSpPr>
          <p:nvPr>
            <p:ph type="pic" idx="3"/>
          </p:nvPr>
        </p:nvSpPr>
        <p:spPr>
          <a:xfrm>
            <a:off x="4624375" y="160350"/>
            <a:ext cx="4356000" cy="2234100"/>
          </a:xfrm>
          <a:prstGeom prst="roundRect">
            <a:avLst>
              <a:gd name="adj" fmla="val 4149"/>
            </a:avLst>
          </a:prstGeom>
          <a:noFill/>
          <a:ln>
            <a:noFill/>
          </a:ln>
        </p:spPr>
      </p:sp>
      <p:sp>
        <p:nvSpPr>
          <p:cNvPr id="286" name="Google Shape;286;p46"/>
          <p:cNvSpPr>
            <a:spLocks noGrp="1"/>
          </p:cNvSpPr>
          <p:nvPr>
            <p:ph type="pic" idx="4"/>
          </p:nvPr>
        </p:nvSpPr>
        <p:spPr>
          <a:xfrm>
            <a:off x="4624350" y="2502750"/>
            <a:ext cx="2124000" cy="2234100"/>
          </a:xfrm>
          <a:prstGeom prst="roundRect">
            <a:avLst>
              <a:gd name="adj" fmla="val 4366"/>
            </a:avLst>
          </a:prstGeom>
          <a:noFill/>
          <a:ln>
            <a:noFill/>
          </a:ln>
        </p:spPr>
      </p:sp>
      <p:sp>
        <p:nvSpPr>
          <p:cNvPr id="287" name="Google Shape;287;p46"/>
          <p:cNvSpPr>
            <a:spLocks noGrp="1"/>
          </p:cNvSpPr>
          <p:nvPr>
            <p:ph type="pic" idx="5"/>
          </p:nvPr>
        </p:nvSpPr>
        <p:spPr>
          <a:xfrm>
            <a:off x="6856350" y="2502750"/>
            <a:ext cx="2124000" cy="2234100"/>
          </a:xfrm>
          <a:prstGeom prst="roundRect">
            <a:avLst>
              <a:gd name="adj" fmla="val 4594"/>
            </a:avLst>
          </a:prstGeom>
          <a:noFill/>
          <a:ln>
            <a:noFill/>
          </a:ln>
        </p:spPr>
      </p:sp>
      <p:sp>
        <p:nvSpPr>
          <p:cNvPr id="288" name="Google Shape;288;p4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89" name="Google Shape;289;p4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40357503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8. Overlapping Images - 3 Shapes">
  <p:cSld name="8. Overlapping Images - 3 Shapes">
    <p:spTree>
      <p:nvGrpSpPr>
        <p:cNvPr id="1" name="Shape 295"/>
        <p:cNvGrpSpPr/>
        <p:nvPr/>
      </p:nvGrpSpPr>
      <p:grpSpPr>
        <a:xfrm>
          <a:off x="0" y="0"/>
          <a:ext cx="0" cy="0"/>
          <a:chOff x="0" y="0"/>
          <a:chExt cx="0" cy="0"/>
        </a:xfrm>
      </p:grpSpPr>
      <p:sp>
        <p:nvSpPr>
          <p:cNvPr id="296" name="Google Shape;296;p48"/>
          <p:cNvSpPr>
            <a:spLocks noGrp="1"/>
          </p:cNvSpPr>
          <p:nvPr>
            <p:ph type="pic" idx="2"/>
          </p:nvPr>
        </p:nvSpPr>
        <p:spPr>
          <a:xfrm>
            <a:off x="160350" y="160350"/>
            <a:ext cx="4356000" cy="3795600"/>
          </a:xfrm>
          <a:prstGeom prst="roundRect">
            <a:avLst>
              <a:gd name="adj" fmla="val 2433"/>
            </a:avLst>
          </a:prstGeom>
          <a:noFill/>
          <a:ln>
            <a:noFill/>
          </a:ln>
        </p:spPr>
      </p:sp>
      <p:sp>
        <p:nvSpPr>
          <p:cNvPr id="297" name="Google Shape;297;p48"/>
          <p:cNvSpPr>
            <a:spLocks noGrp="1"/>
          </p:cNvSpPr>
          <p:nvPr>
            <p:ph type="pic" idx="3"/>
          </p:nvPr>
        </p:nvSpPr>
        <p:spPr>
          <a:xfrm>
            <a:off x="6112075" y="160350"/>
            <a:ext cx="2868000" cy="2234100"/>
          </a:xfrm>
          <a:prstGeom prst="roundRect">
            <a:avLst>
              <a:gd name="adj" fmla="val 4587"/>
            </a:avLst>
          </a:prstGeom>
          <a:noFill/>
          <a:ln>
            <a:noFill/>
          </a:ln>
        </p:spPr>
      </p:sp>
      <p:sp>
        <p:nvSpPr>
          <p:cNvPr id="298" name="Google Shape;298;p48"/>
          <p:cNvSpPr>
            <a:spLocks noGrp="1"/>
          </p:cNvSpPr>
          <p:nvPr>
            <p:ph type="pic" idx="4"/>
          </p:nvPr>
        </p:nvSpPr>
        <p:spPr>
          <a:xfrm>
            <a:off x="3506044" y="1721850"/>
            <a:ext cx="3612000" cy="3015000"/>
          </a:xfrm>
          <a:prstGeom prst="roundRect">
            <a:avLst>
              <a:gd name="adj" fmla="val 2916"/>
            </a:avLst>
          </a:prstGeom>
          <a:noFill/>
          <a:ln>
            <a:noFill/>
          </a:ln>
        </p:spPr>
      </p:sp>
      <p:sp>
        <p:nvSpPr>
          <p:cNvPr id="299" name="Google Shape;299;p4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00" name="Google Shape;300;p4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8603242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8. Overlapping Images - 4 Shapes">
  <p:cSld name="8. Overlapping Images - 4 Shapes">
    <p:spTree>
      <p:nvGrpSpPr>
        <p:cNvPr id="1" name="Shape 301"/>
        <p:cNvGrpSpPr/>
        <p:nvPr/>
      </p:nvGrpSpPr>
      <p:grpSpPr>
        <a:xfrm>
          <a:off x="0" y="0"/>
          <a:ext cx="0" cy="0"/>
          <a:chOff x="0" y="0"/>
          <a:chExt cx="0" cy="0"/>
        </a:xfrm>
      </p:grpSpPr>
      <p:sp>
        <p:nvSpPr>
          <p:cNvPr id="302" name="Google Shape;302;p49"/>
          <p:cNvSpPr>
            <a:spLocks noGrp="1"/>
          </p:cNvSpPr>
          <p:nvPr>
            <p:ph type="pic" idx="2"/>
          </p:nvPr>
        </p:nvSpPr>
        <p:spPr>
          <a:xfrm>
            <a:off x="160350" y="160350"/>
            <a:ext cx="2868000" cy="2234100"/>
          </a:xfrm>
          <a:prstGeom prst="roundRect">
            <a:avLst>
              <a:gd name="adj" fmla="val 4552"/>
            </a:avLst>
          </a:prstGeom>
          <a:noFill/>
          <a:ln>
            <a:noFill/>
          </a:ln>
        </p:spPr>
      </p:sp>
      <p:sp>
        <p:nvSpPr>
          <p:cNvPr id="303" name="Google Shape;303;p49"/>
          <p:cNvSpPr>
            <a:spLocks noGrp="1"/>
          </p:cNvSpPr>
          <p:nvPr>
            <p:ph type="pic" idx="3"/>
          </p:nvPr>
        </p:nvSpPr>
        <p:spPr>
          <a:xfrm>
            <a:off x="5368200" y="160350"/>
            <a:ext cx="3612000" cy="2234100"/>
          </a:xfrm>
          <a:prstGeom prst="roundRect">
            <a:avLst>
              <a:gd name="adj" fmla="val 3950"/>
            </a:avLst>
          </a:prstGeom>
          <a:noFill/>
          <a:ln>
            <a:noFill/>
          </a:ln>
        </p:spPr>
      </p:sp>
      <p:sp>
        <p:nvSpPr>
          <p:cNvPr id="304" name="Google Shape;304;p49"/>
          <p:cNvSpPr>
            <a:spLocks noGrp="1"/>
          </p:cNvSpPr>
          <p:nvPr>
            <p:ph type="pic" idx="4"/>
          </p:nvPr>
        </p:nvSpPr>
        <p:spPr>
          <a:xfrm>
            <a:off x="1276625" y="2817150"/>
            <a:ext cx="2868000" cy="1919400"/>
          </a:xfrm>
          <a:prstGeom prst="roundRect">
            <a:avLst>
              <a:gd name="adj" fmla="val 5167"/>
            </a:avLst>
          </a:prstGeom>
          <a:noFill/>
          <a:ln>
            <a:noFill/>
          </a:ln>
        </p:spPr>
      </p:sp>
      <p:sp>
        <p:nvSpPr>
          <p:cNvPr id="305" name="Google Shape;305;p49"/>
          <p:cNvSpPr>
            <a:spLocks noGrp="1"/>
          </p:cNvSpPr>
          <p:nvPr>
            <p:ph type="pic" idx="5"/>
          </p:nvPr>
        </p:nvSpPr>
        <p:spPr>
          <a:xfrm>
            <a:off x="3880325" y="1721850"/>
            <a:ext cx="4356000" cy="2667600"/>
          </a:xfrm>
          <a:prstGeom prst="roundRect">
            <a:avLst>
              <a:gd name="adj" fmla="val 3299"/>
            </a:avLst>
          </a:prstGeom>
          <a:noFill/>
          <a:ln>
            <a:noFill/>
          </a:ln>
        </p:spPr>
      </p:sp>
      <p:sp>
        <p:nvSpPr>
          <p:cNvPr id="306" name="Google Shape;306;p4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07" name="Google Shape;307;p4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6467610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8. Overlapping Images - 2 Shapes">
  <p:cSld name="8. Overlapping Images - 2 Shapes">
    <p:spTree>
      <p:nvGrpSpPr>
        <p:cNvPr id="1" name="Shape 290"/>
        <p:cNvGrpSpPr/>
        <p:nvPr/>
      </p:nvGrpSpPr>
      <p:grpSpPr>
        <a:xfrm>
          <a:off x="0" y="0"/>
          <a:ext cx="0" cy="0"/>
          <a:chOff x="0" y="0"/>
          <a:chExt cx="0" cy="0"/>
        </a:xfrm>
      </p:grpSpPr>
      <p:sp>
        <p:nvSpPr>
          <p:cNvPr id="291" name="Google Shape;291;p47"/>
          <p:cNvSpPr>
            <a:spLocks noGrp="1"/>
          </p:cNvSpPr>
          <p:nvPr>
            <p:ph type="pic" idx="2"/>
          </p:nvPr>
        </p:nvSpPr>
        <p:spPr>
          <a:xfrm>
            <a:off x="160350" y="160350"/>
            <a:ext cx="5843700" cy="3795600"/>
          </a:xfrm>
          <a:prstGeom prst="roundRect">
            <a:avLst>
              <a:gd name="adj" fmla="val 2679"/>
            </a:avLst>
          </a:prstGeom>
          <a:noFill/>
          <a:ln>
            <a:noFill/>
          </a:ln>
        </p:spPr>
      </p:sp>
      <p:sp>
        <p:nvSpPr>
          <p:cNvPr id="292" name="Google Shape;292;p47"/>
          <p:cNvSpPr>
            <a:spLocks noGrp="1"/>
          </p:cNvSpPr>
          <p:nvPr>
            <p:ph type="pic" idx="3"/>
          </p:nvPr>
        </p:nvSpPr>
        <p:spPr>
          <a:xfrm>
            <a:off x="5368200" y="2502750"/>
            <a:ext cx="3612000" cy="2234100"/>
          </a:xfrm>
          <a:prstGeom prst="roundRect">
            <a:avLst>
              <a:gd name="adj" fmla="val 4369"/>
            </a:avLst>
          </a:prstGeom>
          <a:noFill/>
          <a:ln>
            <a:noFill/>
          </a:ln>
        </p:spPr>
      </p:sp>
      <p:sp>
        <p:nvSpPr>
          <p:cNvPr id="293" name="Google Shape;293;p4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94" name="Google Shape;294;p4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8626756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8. Overlapping Images - 2 Shapes + Title">
  <p:cSld name="8. Overlapping Images - 2 Shapes + Title">
    <p:spTree>
      <p:nvGrpSpPr>
        <p:cNvPr id="1" name="Shape 308"/>
        <p:cNvGrpSpPr/>
        <p:nvPr/>
      </p:nvGrpSpPr>
      <p:grpSpPr>
        <a:xfrm>
          <a:off x="0" y="0"/>
          <a:ext cx="0" cy="0"/>
          <a:chOff x="0" y="0"/>
          <a:chExt cx="0" cy="0"/>
        </a:xfrm>
      </p:grpSpPr>
      <p:sp>
        <p:nvSpPr>
          <p:cNvPr id="309" name="Google Shape;309;p50"/>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10" name="Google Shape;310;p50"/>
          <p:cNvSpPr>
            <a:spLocks noGrp="1"/>
          </p:cNvSpPr>
          <p:nvPr>
            <p:ph type="pic" idx="2"/>
          </p:nvPr>
        </p:nvSpPr>
        <p:spPr>
          <a:xfrm>
            <a:off x="160350" y="496775"/>
            <a:ext cx="5843700" cy="3795600"/>
          </a:xfrm>
          <a:prstGeom prst="roundRect">
            <a:avLst>
              <a:gd name="adj" fmla="val 2679"/>
            </a:avLst>
          </a:prstGeom>
          <a:noFill/>
          <a:ln>
            <a:noFill/>
          </a:ln>
        </p:spPr>
      </p:sp>
      <p:sp>
        <p:nvSpPr>
          <p:cNvPr id="311" name="Google Shape;311;p50"/>
          <p:cNvSpPr>
            <a:spLocks noGrp="1"/>
          </p:cNvSpPr>
          <p:nvPr>
            <p:ph type="pic" idx="3"/>
          </p:nvPr>
        </p:nvSpPr>
        <p:spPr>
          <a:xfrm>
            <a:off x="5368200" y="2502750"/>
            <a:ext cx="3612000" cy="2234100"/>
          </a:xfrm>
          <a:prstGeom prst="roundRect">
            <a:avLst>
              <a:gd name="adj" fmla="val 4369"/>
            </a:avLst>
          </a:prstGeom>
          <a:noFill/>
          <a:ln>
            <a:noFill/>
          </a:ln>
        </p:spPr>
      </p:sp>
      <p:sp>
        <p:nvSpPr>
          <p:cNvPr id="312" name="Google Shape;312;p5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13" name="Google Shape;313;p5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1139769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8. Overlapping Images - 3 Shapes + Title">
  <p:cSld name="8. Overlapping Images - 3 Shapes + Title">
    <p:spTree>
      <p:nvGrpSpPr>
        <p:cNvPr id="1" name="Shape 314"/>
        <p:cNvGrpSpPr/>
        <p:nvPr/>
      </p:nvGrpSpPr>
      <p:grpSpPr>
        <a:xfrm>
          <a:off x="0" y="0"/>
          <a:ext cx="0" cy="0"/>
          <a:chOff x="0" y="0"/>
          <a:chExt cx="0" cy="0"/>
        </a:xfrm>
      </p:grpSpPr>
      <p:sp>
        <p:nvSpPr>
          <p:cNvPr id="315" name="Google Shape;315;p51"/>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16" name="Google Shape;316;p51"/>
          <p:cNvSpPr>
            <a:spLocks noGrp="1"/>
          </p:cNvSpPr>
          <p:nvPr>
            <p:ph type="pic" idx="2"/>
          </p:nvPr>
        </p:nvSpPr>
        <p:spPr>
          <a:xfrm>
            <a:off x="160350" y="496775"/>
            <a:ext cx="4356000" cy="3795600"/>
          </a:xfrm>
          <a:prstGeom prst="roundRect">
            <a:avLst>
              <a:gd name="adj" fmla="val 2433"/>
            </a:avLst>
          </a:prstGeom>
          <a:noFill/>
          <a:ln>
            <a:noFill/>
          </a:ln>
        </p:spPr>
      </p:sp>
      <p:sp>
        <p:nvSpPr>
          <p:cNvPr id="317" name="Google Shape;317;p51"/>
          <p:cNvSpPr>
            <a:spLocks noGrp="1"/>
          </p:cNvSpPr>
          <p:nvPr>
            <p:ph type="pic" idx="3"/>
          </p:nvPr>
        </p:nvSpPr>
        <p:spPr>
          <a:xfrm>
            <a:off x="6112075" y="160350"/>
            <a:ext cx="2868000" cy="2234100"/>
          </a:xfrm>
          <a:prstGeom prst="roundRect">
            <a:avLst>
              <a:gd name="adj" fmla="val 4587"/>
            </a:avLst>
          </a:prstGeom>
          <a:noFill/>
          <a:ln>
            <a:noFill/>
          </a:ln>
        </p:spPr>
      </p:sp>
      <p:sp>
        <p:nvSpPr>
          <p:cNvPr id="318" name="Google Shape;318;p51"/>
          <p:cNvSpPr>
            <a:spLocks noGrp="1"/>
          </p:cNvSpPr>
          <p:nvPr>
            <p:ph type="pic" idx="4"/>
          </p:nvPr>
        </p:nvSpPr>
        <p:spPr>
          <a:xfrm>
            <a:off x="3506044" y="1721850"/>
            <a:ext cx="3612000" cy="3015000"/>
          </a:xfrm>
          <a:prstGeom prst="roundRect">
            <a:avLst>
              <a:gd name="adj" fmla="val 2916"/>
            </a:avLst>
          </a:prstGeom>
          <a:noFill/>
          <a:ln>
            <a:noFill/>
          </a:ln>
        </p:spPr>
      </p:sp>
      <p:sp>
        <p:nvSpPr>
          <p:cNvPr id="319" name="Google Shape;319;p5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20" name="Google Shape;320;p5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6480371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8. Overlapping Images - 4 Shapes + Title">
  <p:cSld name="8. Overlapping Images - 4 Shapes + Title">
    <p:spTree>
      <p:nvGrpSpPr>
        <p:cNvPr id="1" name="Shape 321"/>
        <p:cNvGrpSpPr/>
        <p:nvPr/>
      </p:nvGrpSpPr>
      <p:grpSpPr>
        <a:xfrm>
          <a:off x="0" y="0"/>
          <a:ext cx="0" cy="0"/>
          <a:chOff x="0" y="0"/>
          <a:chExt cx="0" cy="0"/>
        </a:xfrm>
      </p:grpSpPr>
      <p:sp>
        <p:nvSpPr>
          <p:cNvPr id="322" name="Google Shape;322;p52"/>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23" name="Google Shape;323;p52"/>
          <p:cNvSpPr>
            <a:spLocks noGrp="1"/>
          </p:cNvSpPr>
          <p:nvPr>
            <p:ph type="pic" idx="2"/>
          </p:nvPr>
        </p:nvSpPr>
        <p:spPr>
          <a:xfrm>
            <a:off x="160350" y="410650"/>
            <a:ext cx="2868000" cy="2234100"/>
          </a:xfrm>
          <a:prstGeom prst="roundRect">
            <a:avLst>
              <a:gd name="adj" fmla="val 4552"/>
            </a:avLst>
          </a:prstGeom>
          <a:noFill/>
          <a:ln>
            <a:noFill/>
          </a:ln>
        </p:spPr>
      </p:sp>
      <p:sp>
        <p:nvSpPr>
          <p:cNvPr id="324" name="Google Shape;324;p52"/>
          <p:cNvSpPr>
            <a:spLocks noGrp="1"/>
          </p:cNvSpPr>
          <p:nvPr>
            <p:ph type="pic" idx="3"/>
          </p:nvPr>
        </p:nvSpPr>
        <p:spPr>
          <a:xfrm>
            <a:off x="5368200" y="160350"/>
            <a:ext cx="3612000" cy="2234100"/>
          </a:xfrm>
          <a:prstGeom prst="roundRect">
            <a:avLst>
              <a:gd name="adj" fmla="val 3950"/>
            </a:avLst>
          </a:prstGeom>
          <a:noFill/>
          <a:ln>
            <a:noFill/>
          </a:ln>
        </p:spPr>
      </p:sp>
      <p:sp>
        <p:nvSpPr>
          <p:cNvPr id="325" name="Google Shape;325;p52"/>
          <p:cNvSpPr>
            <a:spLocks noGrp="1"/>
          </p:cNvSpPr>
          <p:nvPr>
            <p:ph type="pic" idx="4"/>
          </p:nvPr>
        </p:nvSpPr>
        <p:spPr>
          <a:xfrm>
            <a:off x="1276625" y="2817150"/>
            <a:ext cx="2868000" cy="1919400"/>
          </a:xfrm>
          <a:prstGeom prst="roundRect">
            <a:avLst>
              <a:gd name="adj" fmla="val 5167"/>
            </a:avLst>
          </a:prstGeom>
          <a:noFill/>
          <a:ln>
            <a:noFill/>
          </a:ln>
        </p:spPr>
      </p:sp>
      <p:sp>
        <p:nvSpPr>
          <p:cNvPr id="326" name="Google Shape;326;p52"/>
          <p:cNvSpPr>
            <a:spLocks noGrp="1"/>
          </p:cNvSpPr>
          <p:nvPr>
            <p:ph type="pic" idx="5"/>
          </p:nvPr>
        </p:nvSpPr>
        <p:spPr>
          <a:xfrm>
            <a:off x="3880325" y="1721850"/>
            <a:ext cx="4356000" cy="2667600"/>
          </a:xfrm>
          <a:prstGeom prst="roundRect">
            <a:avLst>
              <a:gd name="adj" fmla="val 3299"/>
            </a:avLst>
          </a:prstGeom>
          <a:noFill/>
          <a:ln>
            <a:noFill/>
          </a:ln>
        </p:spPr>
      </p:sp>
      <p:sp>
        <p:nvSpPr>
          <p:cNvPr id="327" name="Google Shape;327;p5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28" name="Google Shape;328;p5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9364794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9. Bleed Images - 1 Full">
  <p:cSld name="9. Bleed Images - 1 Full">
    <p:spTree>
      <p:nvGrpSpPr>
        <p:cNvPr id="1" name="Shape 329"/>
        <p:cNvGrpSpPr/>
        <p:nvPr/>
      </p:nvGrpSpPr>
      <p:grpSpPr>
        <a:xfrm>
          <a:off x="0" y="0"/>
          <a:ext cx="0" cy="0"/>
          <a:chOff x="0" y="0"/>
          <a:chExt cx="0" cy="0"/>
        </a:xfrm>
      </p:grpSpPr>
      <p:sp>
        <p:nvSpPr>
          <p:cNvPr id="330" name="Google Shape;330;p53"/>
          <p:cNvSpPr>
            <a:spLocks noGrp="1"/>
          </p:cNvSpPr>
          <p:nvPr>
            <p:ph type="pic" idx="2"/>
          </p:nvPr>
        </p:nvSpPr>
        <p:spPr>
          <a:xfrm>
            <a:off x="150" y="0"/>
            <a:ext cx="9144000" cy="5143500"/>
          </a:xfrm>
          <a:prstGeom prst="rect">
            <a:avLst/>
          </a:prstGeom>
          <a:noFill/>
          <a:ln>
            <a:noFill/>
          </a:ln>
        </p:spPr>
      </p:sp>
      <p:sp>
        <p:nvSpPr>
          <p:cNvPr id="331" name="Google Shape;331;p53"/>
          <p:cNvSpPr txBox="1">
            <a:spLocks noGrp="1"/>
          </p:cNvSpPr>
          <p:nvPr>
            <p:ph type="subTitle" idx="1"/>
          </p:nvPr>
        </p:nvSpPr>
        <p:spPr>
          <a:xfrm>
            <a:off x="160350"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8604873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9. Bleed Images - 2 Full">
  <p:cSld name="9. Bleed Images - 2 Full">
    <p:spTree>
      <p:nvGrpSpPr>
        <p:cNvPr id="1" name="Shape 332"/>
        <p:cNvGrpSpPr/>
        <p:nvPr/>
      </p:nvGrpSpPr>
      <p:grpSpPr>
        <a:xfrm>
          <a:off x="0" y="0"/>
          <a:ext cx="0" cy="0"/>
          <a:chOff x="0" y="0"/>
          <a:chExt cx="0" cy="0"/>
        </a:xfrm>
      </p:grpSpPr>
      <p:sp>
        <p:nvSpPr>
          <p:cNvPr id="333" name="Google Shape;333;p54"/>
          <p:cNvSpPr>
            <a:spLocks noGrp="1"/>
          </p:cNvSpPr>
          <p:nvPr>
            <p:ph type="pic" idx="2"/>
          </p:nvPr>
        </p:nvSpPr>
        <p:spPr>
          <a:xfrm>
            <a:off x="150" y="0"/>
            <a:ext cx="4567200" cy="5143500"/>
          </a:xfrm>
          <a:prstGeom prst="rect">
            <a:avLst/>
          </a:prstGeom>
          <a:noFill/>
          <a:ln>
            <a:noFill/>
          </a:ln>
        </p:spPr>
      </p:sp>
      <p:sp>
        <p:nvSpPr>
          <p:cNvPr id="334" name="Google Shape;334;p54"/>
          <p:cNvSpPr>
            <a:spLocks noGrp="1"/>
          </p:cNvSpPr>
          <p:nvPr>
            <p:ph type="pic" idx="3"/>
          </p:nvPr>
        </p:nvSpPr>
        <p:spPr>
          <a:xfrm>
            <a:off x="4567350" y="0"/>
            <a:ext cx="4572600" cy="5143500"/>
          </a:xfrm>
          <a:prstGeom prst="rect">
            <a:avLst/>
          </a:prstGeom>
          <a:noFill/>
          <a:ln>
            <a:noFill/>
          </a:ln>
        </p:spPr>
      </p:sp>
      <p:sp>
        <p:nvSpPr>
          <p:cNvPr id="335" name="Google Shape;335;p54"/>
          <p:cNvSpPr txBox="1">
            <a:spLocks noGrp="1"/>
          </p:cNvSpPr>
          <p:nvPr>
            <p:ph type="subTitle" idx="1"/>
          </p:nvPr>
        </p:nvSpPr>
        <p:spPr>
          <a:xfrm>
            <a:off x="160350"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36" name="Google Shape;336;p54"/>
          <p:cNvSpPr txBox="1">
            <a:spLocks noGrp="1"/>
          </p:cNvSpPr>
          <p:nvPr>
            <p:ph type="subTitle" idx="4"/>
          </p:nvPr>
        </p:nvSpPr>
        <p:spPr>
          <a:xfrm>
            <a:off x="4732075"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75171195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9. Bleed Images - 2 Full + Text">
  <p:cSld name="9. Bleed Images - 2 Full + Text">
    <p:spTree>
      <p:nvGrpSpPr>
        <p:cNvPr id="1" name="Shape 337"/>
        <p:cNvGrpSpPr/>
        <p:nvPr/>
      </p:nvGrpSpPr>
      <p:grpSpPr>
        <a:xfrm>
          <a:off x="0" y="0"/>
          <a:ext cx="0" cy="0"/>
          <a:chOff x="0" y="0"/>
          <a:chExt cx="0" cy="0"/>
        </a:xfrm>
      </p:grpSpPr>
      <p:sp>
        <p:nvSpPr>
          <p:cNvPr id="338" name="Google Shape;338;p55"/>
          <p:cNvSpPr txBox="1">
            <a:spLocks noGrp="1"/>
          </p:cNvSpPr>
          <p:nvPr>
            <p:ph type="subTitle" idx="1"/>
          </p:nvPr>
        </p:nvSpPr>
        <p:spPr>
          <a:xfrm>
            <a:off x="160350" y="3283350"/>
            <a:ext cx="21237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39" name="Google Shape;339;p55"/>
          <p:cNvSpPr>
            <a:spLocks noGrp="1"/>
          </p:cNvSpPr>
          <p:nvPr>
            <p:ph type="pic" idx="2"/>
          </p:nvPr>
        </p:nvSpPr>
        <p:spPr>
          <a:xfrm>
            <a:off x="4567350" y="0"/>
            <a:ext cx="4572600" cy="5143500"/>
          </a:xfrm>
          <a:prstGeom prst="rect">
            <a:avLst/>
          </a:prstGeom>
          <a:noFill/>
          <a:ln>
            <a:noFill/>
          </a:ln>
        </p:spPr>
      </p:sp>
      <p:sp>
        <p:nvSpPr>
          <p:cNvPr id="340" name="Google Shape;340;p55"/>
          <p:cNvSpPr>
            <a:spLocks noGrp="1"/>
          </p:cNvSpPr>
          <p:nvPr>
            <p:ph type="pic" idx="3"/>
          </p:nvPr>
        </p:nvSpPr>
        <p:spPr>
          <a:xfrm>
            <a:off x="150" y="0"/>
            <a:ext cx="4567200" cy="3175200"/>
          </a:xfrm>
          <a:prstGeom prst="rect">
            <a:avLst/>
          </a:prstGeom>
          <a:noFill/>
          <a:ln>
            <a:noFill/>
          </a:ln>
        </p:spPr>
      </p:sp>
    </p:spTree>
    <p:extLst>
      <p:ext uri="{BB962C8B-B14F-4D97-AF65-F5344CB8AC3E}">
        <p14:creationId xmlns:p14="http://schemas.microsoft.com/office/powerpoint/2010/main" val="468739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 Multi-use Text 1x1">
  <p:cSld name="8. Multi-use Text 1x1">
    <p:spTree>
      <p:nvGrpSpPr>
        <p:cNvPr id="1" name="Shape 168"/>
        <p:cNvGrpSpPr/>
        <p:nvPr/>
      </p:nvGrpSpPr>
      <p:grpSpPr>
        <a:xfrm>
          <a:off x="0" y="0"/>
          <a:ext cx="0" cy="0"/>
          <a:chOff x="0" y="0"/>
          <a:chExt cx="0" cy="0"/>
        </a:xfrm>
      </p:grpSpPr>
      <p:sp>
        <p:nvSpPr>
          <p:cNvPr id="169" name="Google Shape;169;p215"/>
          <p:cNvSpPr txBox="1">
            <a:spLocks noGrp="1"/>
          </p:cNvSpPr>
          <p:nvPr>
            <p:ph type="title"/>
          </p:nvPr>
        </p:nvSpPr>
        <p:spPr>
          <a:xfrm>
            <a:off x="160350" y="160350"/>
            <a:ext cx="8820000" cy="672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Helvetica Neue"/>
              <a:buNone/>
              <a:defRPr sz="2600">
                <a:latin typeface="Helvetica Neue"/>
                <a:ea typeface="Helvetica Neue"/>
                <a:cs typeface="Helvetica Neue"/>
                <a:sym typeface="Helvetica Neue"/>
              </a:defRPr>
            </a:lvl1pPr>
            <a:lvl2pPr lvl="1"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170" name="Google Shape;170;p215"/>
          <p:cNvSpPr txBox="1">
            <a:spLocks noGrp="1"/>
          </p:cNvSpPr>
          <p:nvPr>
            <p:ph type="body" idx="1"/>
          </p:nvPr>
        </p:nvSpPr>
        <p:spPr>
          <a:xfrm>
            <a:off x="160350" y="946150"/>
            <a:ext cx="8820000" cy="3789325"/>
          </a:xfrm>
          <a:prstGeom prst="rect">
            <a:avLst/>
          </a:prstGeom>
          <a:noFill/>
          <a:ln>
            <a:noFill/>
          </a:ln>
        </p:spPr>
        <p:txBody>
          <a:bodyPr spcFirstLastPara="1" wrap="square" lIns="0" tIns="0" rIns="0" bIns="0" anchor="t" anchorCtr="0">
            <a:noAutofit/>
          </a:bodyPr>
          <a:lstStyle>
            <a:lvl1pPr marL="457200" lvl="0" indent="-292100" algn="l">
              <a:lnSpc>
                <a:spcPct val="95000"/>
              </a:lnSpc>
              <a:spcBef>
                <a:spcPts val="750"/>
              </a:spcBef>
              <a:spcAft>
                <a:spcPts val="0"/>
              </a:spcAft>
              <a:buClr>
                <a:schemeClr val="dk1"/>
              </a:buClr>
              <a:buSzPts val="10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71" name="Google Shape;171;p21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550"/>
              <a:buFont typeface="Helvetica Neue"/>
              <a:buNone/>
            </a:pPr>
            <a:r>
              <a:rPr lang="en-CA" sz="550" b="1" i="0" u="none" strike="noStrike" cap="none">
                <a:solidFill>
                  <a:schemeClr val="dk1"/>
                </a:solidFill>
                <a:latin typeface="Helvetica Neue"/>
                <a:ea typeface="Helvetica Neue"/>
                <a:cs typeface="Helvetica Neue"/>
                <a:sym typeface="Helvetica Neue"/>
              </a:rPr>
              <a:t>Pilot44 – 2024</a:t>
            </a:r>
            <a:endParaRPr sz="550" b="1" i="0" u="none" strike="noStrike" cap="none">
              <a:solidFill>
                <a:schemeClr val="dk1"/>
              </a:solidFill>
              <a:latin typeface="Helvetica Neue"/>
              <a:ea typeface="Helvetica Neue"/>
              <a:cs typeface="Helvetica Neue"/>
              <a:sym typeface="Helvetica Neue"/>
            </a:endParaRPr>
          </a:p>
        </p:txBody>
      </p:sp>
      <p:sp>
        <p:nvSpPr>
          <p:cNvPr id="172" name="Google Shape;172;p21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6155878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9. Bleed Images - 2 Shapes">
  <p:cSld name="9. Bleed Images - 2 Shapes">
    <p:spTree>
      <p:nvGrpSpPr>
        <p:cNvPr id="1" name="Shape 341"/>
        <p:cNvGrpSpPr/>
        <p:nvPr/>
      </p:nvGrpSpPr>
      <p:grpSpPr>
        <a:xfrm>
          <a:off x="0" y="0"/>
          <a:ext cx="0" cy="0"/>
          <a:chOff x="0" y="0"/>
          <a:chExt cx="0" cy="0"/>
        </a:xfrm>
      </p:grpSpPr>
      <p:sp>
        <p:nvSpPr>
          <p:cNvPr id="342" name="Google Shape;342;p56"/>
          <p:cNvSpPr>
            <a:spLocks noGrp="1"/>
          </p:cNvSpPr>
          <p:nvPr>
            <p:ph type="pic" idx="2"/>
          </p:nvPr>
        </p:nvSpPr>
        <p:spPr>
          <a:xfrm>
            <a:off x="-233500" y="-196550"/>
            <a:ext cx="4005600" cy="3371700"/>
          </a:xfrm>
          <a:prstGeom prst="roundRect">
            <a:avLst>
              <a:gd name="adj" fmla="val 2484"/>
            </a:avLst>
          </a:prstGeom>
          <a:noFill/>
          <a:ln>
            <a:noFill/>
          </a:ln>
        </p:spPr>
      </p:sp>
      <p:sp>
        <p:nvSpPr>
          <p:cNvPr id="343" name="Google Shape;343;p56"/>
          <p:cNvSpPr>
            <a:spLocks noGrp="1"/>
          </p:cNvSpPr>
          <p:nvPr>
            <p:ph type="pic" idx="3"/>
          </p:nvPr>
        </p:nvSpPr>
        <p:spPr>
          <a:xfrm>
            <a:off x="3880325" y="1721850"/>
            <a:ext cx="5535000" cy="3669000"/>
          </a:xfrm>
          <a:prstGeom prst="roundRect">
            <a:avLst>
              <a:gd name="adj" fmla="val 2653"/>
            </a:avLst>
          </a:prstGeom>
          <a:noFill/>
          <a:ln>
            <a:noFill/>
          </a:ln>
        </p:spPr>
      </p:sp>
      <p:sp>
        <p:nvSpPr>
          <p:cNvPr id="344" name="Google Shape;344;p56"/>
          <p:cNvSpPr txBox="1">
            <a:spLocks noGrp="1"/>
          </p:cNvSpPr>
          <p:nvPr>
            <p:ph type="subTitle" idx="1"/>
          </p:nvPr>
        </p:nvSpPr>
        <p:spPr>
          <a:xfrm>
            <a:off x="1603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45" name="Google Shape;345;p56"/>
          <p:cNvSpPr txBox="1">
            <a:spLocks noGrp="1"/>
          </p:cNvSpPr>
          <p:nvPr>
            <p:ph type="subTitle" idx="4"/>
          </p:nvPr>
        </p:nvSpPr>
        <p:spPr>
          <a:xfrm>
            <a:off x="3882000" y="1345350"/>
            <a:ext cx="138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5996300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9. Bleed Images - Multiple Thumbnails">
  <p:cSld name="9. Bleed Images - Multiple Thumbnails">
    <p:spTree>
      <p:nvGrpSpPr>
        <p:cNvPr id="1" name="Shape 346"/>
        <p:cNvGrpSpPr/>
        <p:nvPr/>
      </p:nvGrpSpPr>
      <p:grpSpPr>
        <a:xfrm>
          <a:off x="0" y="0"/>
          <a:ext cx="0" cy="0"/>
          <a:chOff x="0" y="0"/>
          <a:chExt cx="0" cy="0"/>
        </a:xfrm>
      </p:grpSpPr>
      <p:sp>
        <p:nvSpPr>
          <p:cNvPr id="347" name="Google Shape;347;p57"/>
          <p:cNvSpPr>
            <a:spLocks noGrp="1"/>
          </p:cNvSpPr>
          <p:nvPr>
            <p:ph type="pic" idx="2"/>
          </p:nvPr>
        </p:nvSpPr>
        <p:spPr>
          <a:xfrm>
            <a:off x="2392200" y="941075"/>
            <a:ext cx="2124000" cy="2234100"/>
          </a:xfrm>
          <a:prstGeom prst="roundRect">
            <a:avLst>
              <a:gd name="adj" fmla="val 4143"/>
            </a:avLst>
          </a:prstGeom>
          <a:noFill/>
          <a:ln>
            <a:noFill/>
          </a:ln>
        </p:spPr>
      </p:sp>
      <p:sp>
        <p:nvSpPr>
          <p:cNvPr id="348" name="Google Shape;348;p57"/>
          <p:cNvSpPr>
            <a:spLocks noGrp="1"/>
          </p:cNvSpPr>
          <p:nvPr>
            <p:ph type="pic" idx="3"/>
          </p:nvPr>
        </p:nvSpPr>
        <p:spPr>
          <a:xfrm>
            <a:off x="6856350" y="941075"/>
            <a:ext cx="2124000" cy="2234100"/>
          </a:xfrm>
          <a:prstGeom prst="roundRect">
            <a:avLst>
              <a:gd name="adj" fmla="val 4154"/>
            </a:avLst>
          </a:prstGeom>
          <a:noFill/>
          <a:ln>
            <a:noFill/>
          </a:ln>
        </p:spPr>
      </p:sp>
      <p:sp>
        <p:nvSpPr>
          <p:cNvPr id="349" name="Google Shape;349;p57"/>
          <p:cNvSpPr>
            <a:spLocks noGrp="1"/>
          </p:cNvSpPr>
          <p:nvPr>
            <p:ph type="pic" idx="4"/>
          </p:nvPr>
        </p:nvSpPr>
        <p:spPr>
          <a:xfrm>
            <a:off x="4624275" y="2113500"/>
            <a:ext cx="2124000" cy="2234100"/>
          </a:xfrm>
          <a:prstGeom prst="roundRect">
            <a:avLst>
              <a:gd name="adj" fmla="val 4369"/>
            </a:avLst>
          </a:prstGeom>
          <a:noFill/>
          <a:ln>
            <a:noFill/>
          </a:ln>
        </p:spPr>
      </p:sp>
      <p:sp>
        <p:nvSpPr>
          <p:cNvPr id="350" name="Google Shape;350;p57"/>
          <p:cNvSpPr>
            <a:spLocks noGrp="1"/>
          </p:cNvSpPr>
          <p:nvPr>
            <p:ph type="pic" idx="5"/>
          </p:nvPr>
        </p:nvSpPr>
        <p:spPr>
          <a:xfrm>
            <a:off x="4624275" y="-228600"/>
            <a:ext cx="2124000" cy="2234100"/>
          </a:xfrm>
          <a:prstGeom prst="roundRect">
            <a:avLst>
              <a:gd name="adj" fmla="val 4369"/>
            </a:avLst>
          </a:prstGeom>
          <a:noFill/>
          <a:ln>
            <a:noFill/>
          </a:ln>
        </p:spPr>
      </p:sp>
      <p:sp>
        <p:nvSpPr>
          <p:cNvPr id="351" name="Google Shape;351;p57"/>
          <p:cNvSpPr>
            <a:spLocks noGrp="1"/>
          </p:cNvSpPr>
          <p:nvPr>
            <p:ph type="pic" idx="6"/>
          </p:nvPr>
        </p:nvSpPr>
        <p:spPr>
          <a:xfrm>
            <a:off x="4624275" y="4455600"/>
            <a:ext cx="2124000" cy="2234100"/>
          </a:xfrm>
          <a:prstGeom prst="roundRect">
            <a:avLst>
              <a:gd name="adj" fmla="val 3928"/>
            </a:avLst>
          </a:prstGeom>
          <a:noFill/>
          <a:ln>
            <a:noFill/>
          </a:ln>
        </p:spPr>
      </p:sp>
      <p:sp>
        <p:nvSpPr>
          <p:cNvPr id="352" name="Google Shape;352;p57"/>
          <p:cNvSpPr>
            <a:spLocks noGrp="1"/>
          </p:cNvSpPr>
          <p:nvPr>
            <p:ph type="pic" idx="7"/>
          </p:nvPr>
        </p:nvSpPr>
        <p:spPr>
          <a:xfrm>
            <a:off x="2392200" y="3283350"/>
            <a:ext cx="2124000" cy="2234100"/>
          </a:xfrm>
          <a:prstGeom prst="roundRect">
            <a:avLst>
              <a:gd name="adj" fmla="val 4143"/>
            </a:avLst>
          </a:prstGeom>
          <a:noFill/>
          <a:ln>
            <a:noFill/>
          </a:ln>
        </p:spPr>
      </p:sp>
      <p:sp>
        <p:nvSpPr>
          <p:cNvPr id="353" name="Google Shape;353;p57"/>
          <p:cNvSpPr>
            <a:spLocks noGrp="1"/>
          </p:cNvSpPr>
          <p:nvPr>
            <p:ph type="pic" idx="8"/>
          </p:nvPr>
        </p:nvSpPr>
        <p:spPr>
          <a:xfrm>
            <a:off x="2392200" y="-1401200"/>
            <a:ext cx="2124000" cy="2234100"/>
          </a:xfrm>
          <a:prstGeom prst="roundRect">
            <a:avLst>
              <a:gd name="adj" fmla="val 3703"/>
            </a:avLst>
          </a:prstGeom>
          <a:noFill/>
          <a:ln>
            <a:noFill/>
          </a:ln>
        </p:spPr>
      </p:sp>
      <p:sp>
        <p:nvSpPr>
          <p:cNvPr id="354" name="Google Shape;354;p57"/>
          <p:cNvSpPr>
            <a:spLocks noGrp="1"/>
          </p:cNvSpPr>
          <p:nvPr>
            <p:ph type="pic" idx="9"/>
          </p:nvPr>
        </p:nvSpPr>
        <p:spPr>
          <a:xfrm>
            <a:off x="6856350" y="-1401200"/>
            <a:ext cx="2124000" cy="2234100"/>
          </a:xfrm>
          <a:prstGeom prst="roundRect">
            <a:avLst>
              <a:gd name="adj" fmla="val 4154"/>
            </a:avLst>
          </a:prstGeom>
          <a:noFill/>
          <a:ln>
            <a:noFill/>
          </a:ln>
        </p:spPr>
      </p:sp>
      <p:sp>
        <p:nvSpPr>
          <p:cNvPr id="355" name="Google Shape;355;p57"/>
          <p:cNvSpPr>
            <a:spLocks noGrp="1"/>
          </p:cNvSpPr>
          <p:nvPr>
            <p:ph type="pic" idx="13"/>
          </p:nvPr>
        </p:nvSpPr>
        <p:spPr>
          <a:xfrm>
            <a:off x="6856350" y="3283350"/>
            <a:ext cx="2124000" cy="2234100"/>
          </a:xfrm>
          <a:prstGeom prst="roundRect">
            <a:avLst>
              <a:gd name="adj" fmla="val 3714"/>
            </a:avLst>
          </a:prstGeom>
          <a:noFill/>
          <a:ln>
            <a:noFill/>
          </a:ln>
        </p:spPr>
      </p:sp>
      <p:sp>
        <p:nvSpPr>
          <p:cNvPr id="356" name="Google Shape;356;p57"/>
          <p:cNvSpPr>
            <a:spLocks noGrp="1"/>
          </p:cNvSpPr>
          <p:nvPr>
            <p:ph type="pic" idx="14"/>
          </p:nvPr>
        </p:nvSpPr>
        <p:spPr>
          <a:xfrm>
            <a:off x="160350" y="4064075"/>
            <a:ext cx="2124000" cy="2234100"/>
          </a:xfrm>
          <a:prstGeom prst="roundRect">
            <a:avLst>
              <a:gd name="adj" fmla="val 4348"/>
            </a:avLst>
          </a:prstGeom>
          <a:noFill/>
          <a:ln>
            <a:noFill/>
          </a:ln>
        </p:spPr>
      </p:sp>
      <p:sp>
        <p:nvSpPr>
          <p:cNvPr id="357" name="Google Shape;357;p57"/>
          <p:cNvSpPr>
            <a:spLocks noGrp="1"/>
          </p:cNvSpPr>
          <p:nvPr>
            <p:ph type="pic" idx="15"/>
          </p:nvPr>
        </p:nvSpPr>
        <p:spPr>
          <a:xfrm>
            <a:off x="160350" y="-620375"/>
            <a:ext cx="2124000" cy="2234100"/>
          </a:xfrm>
          <a:prstGeom prst="roundRect">
            <a:avLst>
              <a:gd name="adj" fmla="val 4348"/>
            </a:avLst>
          </a:prstGeom>
          <a:noFill/>
          <a:ln>
            <a:noFill/>
          </a:ln>
        </p:spPr>
      </p:sp>
      <p:sp>
        <p:nvSpPr>
          <p:cNvPr id="358" name="Google Shape;358;p57"/>
          <p:cNvSpPr/>
          <p:nvPr/>
        </p:nvSpPr>
        <p:spPr>
          <a:xfrm>
            <a:off x="160350" y="1721850"/>
            <a:ext cx="2124000" cy="2234100"/>
          </a:xfrm>
          <a:prstGeom prst="roundRect">
            <a:avLst>
              <a:gd name="adj" fmla="val 4348"/>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57"/>
          <p:cNvSpPr txBox="1">
            <a:spLocks noGrp="1"/>
          </p:cNvSpPr>
          <p:nvPr>
            <p:ph type="subTitle" idx="1"/>
          </p:nvPr>
        </p:nvSpPr>
        <p:spPr>
          <a:xfrm>
            <a:off x="322350" y="2502575"/>
            <a:ext cx="1800000" cy="12948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9pPr>
          </a:lstStyle>
          <a:p>
            <a:endParaRPr/>
          </a:p>
        </p:txBody>
      </p:sp>
      <p:sp>
        <p:nvSpPr>
          <p:cNvPr id="360" name="Google Shape;360;p57"/>
          <p:cNvSpPr txBox="1">
            <a:spLocks noGrp="1"/>
          </p:cNvSpPr>
          <p:nvPr>
            <p:ph type="subTitle" idx="16"/>
          </p:nvPr>
        </p:nvSpPr>
        <p:spPr>
          <a:xfrm>
            <a:off x="322350" y="1881200"/>
            <a:ext cx="1800000" cy="5133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1pPr>
            <a:lvl2pPr lvl="1"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05408016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10. Team - 6 People">
  <p:cSld name="10. Team - 6 People">
    <p:spTree>
      <p:nvGrpSpPr>
        <p:cNvPr id="1" name="Shape 361"/>
        <p:cNvGrpSpPr/>
        <p:nvPr/>
      </p:nvGrpSpPr>
      <p:grpSpPr>
        <a:xfrm>
          <a:off x="0" y="0"/>
          <a:ext cx="0" cy="0"/>
          <a:chOff x="0" y="0"/>
          <a:chExt cx="0" cy="0"/>
        </a:xfrm>
      </p:grpSpPr>
      <p:sp>
        <p:nvSpPr>
          <p:cNvPr id="362" name="Google Shape;362;p58"/>
          <p:cNvSpPr>
            <a:spLocks noGrp="1"/>
          </p:cNvSpPr>
          <p:nvPr>
            <p:ph type="pic" idx="2"/>
          </p:nvPr>
        </p:nvSpPr>
        <p:spPr>
          <a:xfrm>
            <a:off x="160350" y="1756583"/>
            <a:ext cx="1380000" cy="1380000"/>
          </a:xfrm>
          <a:prstGeom prst="ellipse">
            <a:avLst/>
          </a:prstGeom>
          <a:noFill/>
          <a:ln>
            <a:noFill/>
          </a:ln>
        </p:spPr>
      </p:sp>
      <p:sp>
        <p:nvSpPr>
          <p:cNvPr id="363" name="Google Shape;363;p58"/>
          <p:cNvSpPr txBox="1">
            <a:spLocks noGrp="1"/>
          </p:cNvSpPr>
          <p:nvPr>
            <p:ph type="subTitle" idx="1"/>
          </p:nvPr>
        </p:nvSpPr>
        <p:spPr>
          <a:xfrm>
            <a:off x="1603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4" name="Google Shape;364;p58"/>
          <p:cNvSpPr txBox="1">
            <a:spLocks noGrp="1"/>
          </p:cNvSpPr>
          <p:nvPr>
            <p:ph type="subTitle" idx="3"/>
          </p:nvPr>
        </p:nvSpPr>
        <p:spPr>
          <a:xfrm>
            <a:off x="16483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5" name="Google Shape;365;p58"/>
          <p:cNvSpPr txBox="1">
            <a:spLocks noGrp="1"/>
          </p:cNvSpPr>
          <p:nvPr>
            <p:ph type="subTitle" idx="4"/>
          </p:nvPr>
        </p:nvSpPr>
        <p:spPr>
          <a:xfrm>
            <a:off x="313630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6" name="Google Shape;366;p58"/>
          <p:cNvSpPr txBox="1">
            <a:spLocks noGrp="1"/>
          </p:cNvSpPr>
          <p:nvPr>
            <p:ph type="subTitle" idx="5"/>
          </p:nvPr>
        </p:nvSpPr>
        <p:spPr>
          <a:xfrm>
            <a:off x="462427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7" name="Google Shape;367;p58"/>
          <p:cNvSpPr>
            <a:spLocks noGrp="1"/>
          </p:cNvSpPr>
          <p:nvPr>
            <p:ph type="pic" idx="6"/>
          </p:nvPr>
        </p:nvSpPr>
        <p:spPr>
          <a:xfrm>
            <a:off x="1648325" y="1756583"/>
            <a:ext cx="1380000" cy="1380000"/>
          </a:xfrm>
          <a:prstGeom prst="ellipse">
            <a:avLst/>
          </a:prstGeom>
          <a:noFill/>
          <a:ln>
            <a:noFill/>
          </a:ln>
        </p:spPr>
      </p:sp>
      <p:sp>
        <p:nvSpPr>
          <p:cNvPr id="368" name="Google Shape;368;p58"/>
          <p:cNvSpPr>
            <a:spLocks noGrp="1"/>
          </p:cNvSpPr>
          <p:nvPr>
            <p:ph type="pic" idx="7"/>
          </p:nvPr>
        </p:nvSpPr>
        <p:spPr>
          <a:xfrm>
            <a:off x="3136300" y="1756583"/>
            <a:ext cx="1380000" cy="1380000"/>
          </a:xfrm>
          <a:prstGeom prst="ellipse">
            <a:avLst/>
          </a:prstGeom>
          <a:noFill/>
          <a:ln>
            <a:noFill/>
          </a:ln>
        </p:spPr>
      </p:sp>
      <p:sp>
        <p:nvSpPr>
          <p:cNvPr id="369" name="Google Shape;369;p58"/>
          <p:cNvSpPr>
            <a:spLocks noGrp="1"/>
          </p:cNvSpPr>
          <p:nvPr>
            <p:ph type="pic" idx="8"/>
          </p:nvPr>
        </p:nvSpPr>
        <p:spPr>
          <a:xfrm>
            <a:off x="4624275" y="1756583"/>
            <a:ext cx="1380000" cy="1380000"/>
          </a:xfrm>
          <a:prstGeom prst="ellipse">
            <a:avLst/>
          </a:prstGeom>
          <a:noFill/>
          <a:ln>
            <a:noFill/>
          </a:ln>
        </p:spPr>
      </p:sp>
      <p:sp>
        <p:nvSpPr>
          <p:cNvPr id="370" name="Google Shape;370;p58"/>
          <p:cNvSpPr>
            <a:spLocks noGrp="1"/>
          </p:cNvSpPr>
          <p:nvPr>
            <p:ph type="pic" idx="9"/>
          </p:nvPr>
        </p:nvSpPr>
        <p:spPr>
          <a:xfrm>
            <a:off x="6112250" y="1756583"/>
            <a:ext cx="1380000" cy="1380000"/>
          </a:xfrm>
          <a:prstGeom prst="ellipse">
            <a:avLst/>
          </a:prstGeom>
          <a:noFill/>
          <a:ln>
            <a:noFill/>
          </a:ln>
        </p:spPr>
      </p:sp>
      <p:sp>
        <p:nvSpPr>
          <p:cNvPr id="371" name="Google Shape;371;p58"/>
          <p:cNvSpPr>
            <a:spLocks noGrp="1"/>
          </p:cNvSpPr>
          <p:nvPr>
            <p:ph type="pic" idx="13"/>
          </p:nvPr>
        </p:nvSpPr>
        <p:spPr>
          <a:xfrm>
            <a:off x="7600225" y="1756583"/>
            <a:ext cx="1380000" cy="1380000"/>
          </a:xfrm>
          <a:prstGeom prst="ellipse">
            <a:avLst/>
          </a:prstGeom>
          <a:noFill/>
          <a:ln>
            <a:noFill/>
          </a:ln>
        </p:spPr>
      </p:sp>
      <p:sp>
        <p:nvSpPr>
          <p:cNvPr id="372" name="Google Shape;372;p58"/>
          <p:cNvSpPr txBox="1">
            <a:spLocks noGrp="1"/>
          </p:cNvSpPr>
          <p:nvPr>
            <p:ph type="subTitle" idx="14"/>
          </p:nvPr>
        </p:nvSpPr>
        <p:spPr>
          <a:xfrm>
            <a:off x="61122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73" name="Google Shape;373;p58"/>
          <p:cNvSpPr txBox="1">
            <a:spLocks noGrp="1"/>
          </p:cNvSpPr>
          <p:nvPr>
            <p:ph type="subTitle" idx="15"/>
          </p:nvPr>
        </p:nvSpPr>
        <p:spPr>
          <a:xfrm>
            <a:off x="76002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74" name="Google Shape;374;p5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75" name="Google Shape;375;p5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376" name="Google Shape;376;p58"/>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7036047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10. Team - Big Team">
  <p:cSld name="10. Team - Big Team">
    <p:spTree>
      <p:nvGrpSpPr>
        <p:cNvPr id="1" name="Shape 377"/>
        <p:cNvGrpSpPr/>
        <p:nvPr/>
      </p:nvGrpSpPr>
      <p:grpSpPr>
        <a:xfrm>
          <a:off x="0" y="0"/>
          <a:ext cx="0" cy="0"/>
          <a:chOff x="0" y="0"/>
          <a:chExt cx="0" cy="0"/>
        </a:xfrm>
      </p:grpSpPr>
      <p:sp>
        <p:nvSpPr>
          <p:cNvPr id="378" name="Google Shape;378;p59"/>
          <p:cNvSpPr txBox="1">
            <a:spLocks noGrp="1"/>
          </p:cNvSpPr>
          <p:nvPr>
            <p:ph type="title"/>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79" name="Google Shape;379;p59"/>
          <p:cNvSpPr>
            <a:spLocks noGrp="1"/>
          </p:cNvSpPr>
          <p:nvPr>
            <p:ph type="pic" idx="2"/>
          </p:nvPr>
        </p:nvSpPr>
        <p:spPr>
          <a:xfrm>
            <a:off x="160350" y="3746852"/>
            <a:ext cx="990000" cy="990000"/>
          </a:xfrm>
          <a:prstGeom prst="ellipse">
            <a:avLst/>
          </a:prstGeom>
          <a:noFill/>
          <a:ln>
            <a:noFill/>
          </a:ln>
        </p:spPr>
      </p:sp>
      <p:sp>
        <p:nvSpPr>
          <p:cNvPr id="380" name="Google Shape;380;p59"/>
          <p:cNvSpPr>
            <a:spLocks noGrp="1"/>
          </p:cNvSpPr>
          <p:nvPr>
            <p:ph type="pic" idx="3"/>
          </p:nvPr>
        </p:nvSpPr>
        <p:spPr>
          <a:xfrm>
            <a:off x="1278921" y="3746852"/>
            <a:ext cx="990000" cy="990000"/>
          </a:xfrm>
          <a:prstGeom prst="ellipse">
            <a:avLst/>
          </a:prstGeom>
          <a:noFill/>
          <a:ln>
            <a:noFill/>
          </a:ln>
        </p:spPr>
      </p:sp>
      <p:sp>
        <p:nvSpPr>
          <p:cNvPr id="381" name="Google Shape;381;p59"/>
          <p:cNvSpPr>
            <a:spLocks noGrp="1"/>
          </p:cNvSpPr>
          <p:nvPr>
            <p:ph type="pic" idx="4"/>
          </p:nvPr>
        </p:nvSpPr>
        <p:spPr>
          <a:xfrm>
            <a:off x="2397493" y="3746852"/>
            <a:ext cx="990000" cy="990000"/>
          </a:xfrm>
          <a:prstGeom prst="ellipse">
            <a:avLst/>
          </a:prstGeom>
          <a:noFill/>
          <a:ln>
            <a:noFill/>
          </a:ln>
        </p:spPr>
      </p:sp>
      <p:sp>
        <p:nvSpPr>
          <p:cNvPr id="382" name="Google Shape;382;p59"/>
          <p:cNvSpPr>
            <a:spLocks noGrp="1"/>
          </p:cNvSpPr>
          <p:nvPr>
            <p:ph type="pic" idx="5"/>
          </p:nvPr>
        </p:nvSpPr>
        <p:spPr>
          <a:xfrm>
            <a:off x="3516064" y="3746852"/>
            <a:ext cx="990000" cy="990000"/>
          </a:xfrm>
          <a:prstGeom prst="ellipse">
            <a:avLst/>
          </a:prstGeom>
          <a:noFill/>
          <a:ln>
            <a:noFill/>
          </a:ln>
        </p:spPr>
      </p:sp>
      <p:sp>
        <p:nvSpPr>
          <p:cNvPr id="383" name="Google Shape;383;p59"/>
          <p:cNvSpPr>
            <a:spLocks noGrp="1"/>
          </p:cNvSpPr>
          <p:nvPr>
            <p:ph type="pic" idx="6"/>
          </p:nvPr>
        </p:nvSpPr>
        <p:spPr>
          <a:xfrm>
            <a:off x="4634636" y="3746852"/>
            <a:ext cx="990000" cy="990000"/>
          </a:xfrm>
          <a:prstGeom prst="ellipse">
            <a:avLst/>
          </a:prstGeom>
          <a:noFill/>
          <a:ln>
            <a:noFill/>
          </a:ln>
        </p:spPr>
      </p:sp>
      <p:sp>
        <p:nvSpPr>
          <p:cNvPr id="384" name="Google Shape;384;p59"/>
          <p:cNvSpPr>
            <a:spLocks noGrp="1"/>
          </p:cNvSpPr>
          <p:nvPr>
            <p:ph type="pic" idx="7"/>
          </p:nvPr>
        </p:nvSpPr>
        <p:spPr>
          <a:xfrm>
            <a:off x="5753207" y="3746852"/>
            <a:ext cx="990000" cy="990000"/>
          </a:xfrm>
          <a:prstGeom prst="ellipse">
            <a:avLst/>
          </a:prstGeom>
          <a:noFill/>
          <a:ln>
            <a:noFill/>
          </a:ln>
        </p:spPr>
      </p:sp>
      <p:sp>
        <p:nvSpPr>
          <p:cNvPr id="385" name="Google Shape;385;p59"/>
          <p:cNvSpPr>
            <a:spLocks noGrp="1"/>
          </p:cNvSpPr>
          <p:nvPr>
            <p:ph type="pic" idx="8"/>
          </p:nvPr>
        </p:nvSpPr>
        <p:spPr>
          <a:xfrm>
            <a:off x="6871779" y="3746852"/>
            <a:ext cx="990000" cy="990000"/>
          </a:xfrm>
          <a:prstGeom prst="ellipse">
            <a:avLst/>
          </a:prstGeom>
          <a:noFill/>
          <a:ln>
            <a:noFill/>
          </a:ln>
        </p:spPr>
      </p:sp>
      <p:sp>
        <p:nvSpPr>
          <p:cNvPr id="386" name="Google Shape;386;p59"/>
          <p:cNvSpPr>
            <a:spLocks noGrp="1"/>
          </p:cNvSpPr>
          <p:nvPr>
            <p:ph type="pic" idx="9"/>
          </p:nvPr>
        </p:nvSpPr>
        <p:spPr>
          <a:xfrm>
            <a:off x="7990350" y="3746852"/>
            <a:ext cx="990000" cy="990000"/>
          </a:xfrm>
          <a:prstGeom prst="ellipse">
            <a:avLst/>
          </a:prstGeom>
          <a:noFill/>
          <a:ln>
            <a:noFill/>
          </a:ln>
        </p:spPr>
      </p:sp>
      <p:sp>
        <p:nvSpPr>
          <p:cNvPr id="387" name="Google Shape;387;p59"/>
          <p:cNvSpPr>
            <a:spLocks noGrp="1"/>
          </p:cNvSpPr>
          <p:nvPr>
            <p:ph type="pic" idx="13"/>
          </p:nvPr>
        </p:nvSpPr>
        <p:spPr>
          <a:xfrm>
            <a:off x="160350" y="2648852"/>
            <a:ext cx="990000" cy="990000"/>
          </a:xfrm>
          <a:prstGeom prst="ellipse">
            <a:avLst/>
          </a:prstGeom>
          <a:noFill/>
          <a:ln>
            <a:noFill/>
          </a:ln>
        </p:spPr>
      </p:sp>
      <p:sp>
        <p:nvSpPr>
          <p:cNvPr id="388" name="Google Shape;388;p59"/>
          <p:cNvSpPr>
            <a:spLocks noGrp="1"/>
          </p:cNvSpPr>
          <p:nvPr>
            <p:ph type="pic" idx="14"/>
          </p:nvPr>
        </p:nvSpPr>
        <p:spPr>
          <a:xfrm>
            <a:off x="1278921" y="2648852"/>
            <a:ext cx="990000" cy="990000"/>
          </a:xfrm>
          <a:prstGeom prst="ellipse">
            <a:avLst/>
          </a:prstGeom>
          <a:noFill/>
          <a:ln>
            <a:noFill/>
          </a:ln>
        </p:spPr>
      </p:sp>
      <p:sp>
        <p:nvSpPr>
          <p:cNvPr id="389" name="Google Shape;389;p59"/>
          <p:cNvSpPr>
            <a:spLocks noGrp="1"/>
          </p:cNvSpPr>
          <p:nvPr>
            <p:ph type="pic" idx="15"/>
          </p:nvPr>
        </p:nvSpPr>
        <p:spPr>
          <a:xfrm>
            <a:off x="2397493" y="2648852"/>
            <a:ext cx="990000" cy="990000"/>
          </a:xfrm>
          <a:prstGeom prst="ellipse">
            <a:avLst/>
          </a:prstGeom>
          <a:noFill/>
          <a:ln>
            <a:noFill/>
          </a:ln>
        </p:spPr>
      </p:sp>
      <p:sp>
        <p:nvSpPr>
          <p:cNvPr id="390" name="Google Shape;390;p59"/>
          <p:cNvSpPr>
            <a:spLocks noGrp="1"/>
          </p:cNvSpPr>
          <p:nvPr>
            <p:ph type="pic" idx="16"/>
          </p:nvPr>
        </p:nvSpPr>
        <p:spPr>
          <a:xfrm>
            <a:off x="3516064" y="2648852"/>
            <a:ext cx="990000" cy="990000"/>
          </a:xfrm>
          <a:prstGeom prst="ellipse">
            <a:avLst/>
          </a:prstGeom>
          <a:noFill/>
          <a:ln>
            <a:noFill/>
          </a:ln>
        </p:spPr>
      </p:sp>
      <p:sp>
        <p:nvSpPr>
          <p:cNvPr id="391" name="Google Shape;391;p59"/>
          <p:cNvSpPr>
            <a:spLocks noGrp="1"/>
          </p:cNvSpPr>
          <p:nvPr>
            <p:ph type="pic" idx="17"/>
          </p:nvPr>
        </p:nvSpPr>
        <p:spPr>
          <a:xfrm>
            <a:off x="4634636" y="2648852"/>
            <a:ext cx="990000" cy="990000"/>
          </a:xfrm>
          <a:prstGeom prst="ellipse">
            <a:avLst/>
          </a:prstGeom>
          <a:noFill/>
          <a:ln>
            <a:noFill/>
          </a:ln>
        </p:spPr>
      </p:sp>
      <p:sp>
        <p:nvSpPr>
          <p:cNvPr id="392" name="Google Shape;392;p59"/>
          <p:cNvSpPr>
            <a:spLocks noGrp="1"/>
          </p:cNvSpPr>
          <p:nvPr>
            <p:ph type="pic" idx="18"/>
          </p:nvPr>
        </p:nvSpPr>
        <p:spPr>
          <a:xfrm>
            <a:off x="5753207" y="2648852"/>
            <a:ext cx="990000" cy="990000"/>
          </a:xfrm>
          <a:prstGeom prst="ellipse">
            <a:avLst/>
          </a:prstGeom>
          <a:noFill/>
          <a:ln>
            <a:noFill/>
          </a:ln>
        </p:spPr>
      </p:sp>
      <p:sp>
        <p:nvSpPr>
          <p:cNvPr id="393" name="Google Shape;393;p59"/>
          <p:cNvSpPr>
            <a:spLocks noGrp="1"/>
          </p:cNvSpPr>
          <p:nvPr>
            <p:ph type="pic" idx="19"/>
          </p:nvPr>
        </p:nvSpPr>
        <p:spPr>
          <a:xfrm>
            <a:off x="6871779" y="2648852"/>
            <a:ext cx="990000" cy="990000"/>
          </a:xfrm>
          <a:prstGeom prst="ellipse">
            <a:avLst/>
          </a:prstGeom>
          <a:noFill/>
          <a:ln>
            <a:noFill/>
          </a:ln>
        </p:spPr>
      </p:sp>
      <p:sp>
        <p:nvSpPr>
          <p:cNvPr id="394" name="Google Shape;394;p59"/>
          <p:cNvSpPr>
            <a:spLocks noGrp="1"/>
          </p:cNvSpPr>
          <p:nvPr>
            <p:ph type="pic" idx="20"/>
          </p:nvPr>
        </p:nvSpPr>
        <p:spPr>
          <a:xfrm>
            <a:off x="7990350" y="2648852"/>
            <a:ext cx="990000" cy="990000"/>
          </a:xfrm>
          <a:prstGeom prst="ellipse">
            <a:avLst/>
          </a:prstGeom>
          <a:noFill/>
          <a:ln>
            <a:noFill/>
          </a:ln>
        </p:spPr>
      </p:sp>
      <p:sp>
        <p:nvSpPr>
          <p:cNvPr id="395" name="Google Shape;395;p59"/>
          <p:cNvSpPr>
            <a:spLocks noGrp="1"/>
          </p:cNvSpPr>
          <p:nvPr>
            <p:ph type="pic" idx="21"/>
          </p:nvPr>
        </p:nvSpPr>
        <p:spPr>
          <a:xfrm>
            <a:off x="160350" y="1550852"/>
            <a:ext cx="990000" cy="990000"/>
          </a:xfrm>
          <a:prstGeom prst="ellipse">
            <a:avLst/>
          </a:prstGeom>
          <a:noFill/>
          <a:ln>
            <a:noFill/>
          </a:ln>
        </p:spPr>
      </p:sp>
      <p:sp>
        <p:nvSpPr>
          <p:cNvPr id="396" name="Google Shape;396;p59"/>
          <p:cNvSpPr>
            <a:spLocks noGrp="1"/>
          </p:cNvSpPr>
          <p:nvPr>
            <p:ph type="pic" idx="22"/>
          </p:nvPr>
        </p:nvSpPr>
        <p:spPr>
          <a:xfrm>
            <a:off x="1278921" y="1550852"/>
            <a:ext cx="990000" cy="990000"/>
          </a:xfrm>
          <a:prstGeom prst="ellipse">
            <a:avLst/>
          </a:prstGeom>
          <a:noFill/>
          <a:ln>
            <a:noFill/>
          </a:ln>
        </p:spPr>
      </p:sp>
      <p:sp>
        <p:nvSpPr>
          <p:cNvPr id="397" name="Google Shape;397;p59"/>
          <p:cNvSpPr>
            <a:spLocks noGrp="1"/>
          </p:cNvSpPr>
          <p:nvPr>
            <p:ph type="pic" idx="23"/>
          </p:nvPr>
        </p:nvSpPr>
        <p:spPr>
          <a:xfrm>
            <a:off x="2397493" y="1550852"/>
            <a:ext cx="990000" cy="990000"/>
          </a:xfrm>
          <a:prstGeom prst="ellipse">
            <a:avLst/>
          </a:prstGeom>
          <a:noFill/>
          <a:ln>
            <a:noFill/>
          </a:ln>
        </p:spPr>
      </p:sp>
      <p:sp>
        <p:nvSpPr>
          <p:cNvPr id="398" name="Google Shape;398;p59"/>
          <p:cNvSpPr>
            <a:spLocks noGrp="1"/>
          </p:cNvSpPr>
          <p:nvPr>
            <p:ph type="pic" idx="24"/>
          </p:nvPr>
        </p:nvSpPr>
        <p:spPr>
          <a:xfrm>
            <a:off x="3516064" y="1550852"/>
            <a:ext cx="990000" cy="990000"/>
          </a:xfrm>
          <a:prstGeom prst="ellipse">
            <a:avLst/>
          </a:prstGeom>
          <a:noFill/>
          <a:ln>
            <a:noFill/>
          </a:ln>
        </p:spPr>
      </p:sp>
      <p:sp>
        <p:nvSpPr>
          <p:cNvPr id="399" name="Google Shape;399;p59"/>
          <p:cNvSpPr>
            <a:spLocks noGrp="1"/>
          </p:cNvSpPr>
          <p:nvPr>
            <p:ph type="pic" idx="25"/>
          </p:nvPr>
        </p:nvSpPr>
        <p:spPr>
          <a:xfrm>
            <a:off x="4634636" y="1550852"/>
            <a:ext cx="990000" cy="990000"/>
          </a:xfrm>
          <a:prstGeom prst="ellipse">
            <a:avLst/>
          </a:prstGeom>
          <a:noFill/>
          <a:ln>
            <a:noFill/>
          </a:ln>
        </p:spPr>
      </p:sp>
      <p:sp>
        <p:nvSpPr>
          <p:cNvPr id="400" name="Google Shape;400;p59"/>
          <p:cNvSpPr>
            <a:spLocks noGrp="1"/>
          </p:cNvSpPr>
          <p:nvPr>
            <p:ph type="pic" idx="26"/>
          </p:nvPr>
        </p:nvSpPr>
        <p:spPr>
          <a:xfrm>
            <a:off x="5753207" y="1550852"/>
            <a:ext cx="990000" cy="990000"/>
          </a:xfrm>
          <a:prstGeom prst="ellipse">
            <a:avLst/>
          </a:prstGeom>
          <a:noFill/>
          <a:ln>
            <a:noFill/>
          </a:ln>
        </p:spPr>
      </p:sp>
      <p:sp>
        <p:nvSpPr>
          <p:cNvPr id="401" name="Google Shape;401;p59"/>
          <p:cNvSpPr>
            <a:spLocks noGrp="1"/>
          </p:cNvSpPr>
          <p:nvPr>
            <p:ph type="pic" idx="27"/>
          </p:nvPr>
        </p:nvSpPr>
        <p:spPr>
          <a:xfrm>
            <a:off x="6871779" y="1550852"/>
            <a:ext cx="990000" cy="990000"/>
          </a:xfrm>
          <a:prstGeom prst="ellipse">
            <a:avLst/>
          </a:prstGeom>
          <a:noFill/>
          <a:ln>
            <a:noFill/>
          </a:ln>
        </p:spPr>
      </p:sp>
      <p:sp>
        <p:nvSpPr>
          <p:cNvPr id="402" name="Google Shape;402;p59"/>
          <p:cNvSpPr>
            <a:spLocks noGrp="1"/>
          </p:cNvSpPr>
          <p:nvPr>
            <p:ph type="pic" idx="28"/>
          </p:nvPr>
        </p:nvSpPr>
        <p:spPr>
          <a:xfrm>
            <a:off x="7990350" y="1550852"/>
            <a:ext cx="990000" cy="990000"/>
          </a:xfrm>
          <a:prstGeom prst="ellipse">
            <a:avLst/>
          </a:prstGeom>
          <a:noFill/>
          <a:ln>
            <a:noFill/>
          </a:ln>
        </p:spPr>
      </p:sp>
      <p:sp>
        <p:nvSpPr>
          <p:cNvPr id="403" name="Google Shape;403;p59"/>
          <p:cNvSpPr>
            <a:spLocks noGrp="1"/>
          </p:cNvSpPr>
          <p:nvPr>
            <p:ph type="pic" idx="29"/>
          </p:nvPr>
        </p:nvSpPr>
        <p:spPr>
          <a:xfrm>
            <a:off x="160350" y="452852"/>
            <a:ext cx="990000" cy="990000"/>
          </a:xfrm>
          <a:prstGeom prst="ellipse">
            <a:avLst/>
          </a:prstGeom>
          <a:noFill/>
          <a:ln>
            <a:noFill/>
          </a:ln>
        </p:spPr>
      </p:sp>
      <p:sp>
        <p:nvSpPr>
          <p:cNvPr id="404" name="Google Shape;404;p59"/>
          <p:cNvSpPr>
            <a:spLocks noGrp="1"/>
          </p:cNvSpPr>
          <p:nvPr>
            <p:ph type="pic" idx="30"/>
          </p:nvPr>
        </p:nvSpPr>
        <p:spPr>
          <a:xfrm>
            <a:off x="1278921" y="452852"/>
            <a:ext cx="990000" cy="990000"/>
          </a:xfrm>
          <a:prstGeom prst="ellipse">
            <a:avLst/>
          </a:prstGeom>
          <a:noFill/>
          <a:ln>
            <a:noFill/>
          </a:ln>
        </p:spPr>
      </p:sp>
      <p:sp>
        <p:nvSpPr>
          <p:cNvPr id="405" name="Google Shape;405;p59"/>
          <p:cNvSpPr>
            <a:spLocks noGrp="1"/>
          </p:cNvSpPr>
          <p:nvPr>
            <p:ph type="pic" idx="31"/>
          </p:nvPr>
        </p:nvSpPr>
        <p:spPr>
          <a:xfrm>
            <a:off x="2397493" y="452852"/>
            <a:ext cx="990000" cy="990000"/>
          </a:xfrm>
          <a:prstGeom prst="ellipse">
            <a:avLst/>
          </a:prstGeom>
          <a:noFill/>
          <a:ln>
            <a:noFill/>
          </a:ln>
        </p:spPr>
      </p:sp>
      <p:sp>
        <p:nvSpPr>
          <p:cNvPr id="406" name="Google Shape;406;p59"/>
          <p:cNvSpPr>
            <a:spLocks noGrp="1"/>
          </p:cNvSpPr>
          <p:nvPr>
            <p:ph type="pic" idx="32"/>
          </p:nvPr>
        </p:nvSpPr>
        <p:spPr>
          <a:xfrm>
            <a:off x="3516064" y="452852"/>
            <a:ext cx="990000" cy="990000"/>
          </a:xfrm>
          <a:prstGeom prst="ellipse">
            <a:avLst/>
          </a:prstGeom>
          <a:noFill/>
          <a:ln>
            <a:noFill/>
          </a:ln>
        </p:spPr>
      </p:sp>
      <p:sp>
        <p:nvSpPr>
          <p:cNvPr id="407" name="Google Shape;407;p59"/>
          <p:cNvSpPr>
            <a:spLocks noGrp="1"/>
          </p:cNvSpPr>
          <p:nvPr>
            <p:ph type="pic" idx="33"/>
          </p:nvPr>
        </p:nvSpPr>
        <p:spPr>
          <a:xfrm>
            <a:off x="4634636" y="452852"/>
            <a:ext cx="990000" cy="990000"/>
          </a:xfrm>
          <a:prstGeom prst="ellipse">
            <a:avLst/>
          </a:prstGeom>
          <a:noFill/>
          <a:ln>
            <a:noFill/>
          </a:ln>
        </p:spPr>
      </p:sp>
      <p:sp>
        <p:nvSpPr>
          <p:cNvPr id="408" name="Google Shape;408;p59"/>
          <p:cNvSpPr>
            <a:spLocks noGrp="1"/>
          </p:cNvSpPr>
          <p:nvPr>
            <p:ph type="pic" idx="34"/>
          </p:nvPr>
        </p:nvSpPr>
        <p:spPr>
          <a:xfrm>
            <a:off x="5753207" y="452852"/>
            <a:ext cx="990000" cy="990000"/>
          </a:xfrm>
          <a:prstGeom prst="ellipse">
            <a:avLst/>
          </a:prstGeom>
          <a:noFill/>
          <a:ln>
            <a:noFill/>
          </a:ln>
        </p:spPr>
      </p:sp>
      <p:sp>
        <p:nvSpPr>
          <p:cNvPr id="409" name="Google Shape;409;p59"/>
          <p:cNvSpPr>
            <a:spLocks noGrp="1"/>
          </p:cNvSpPr>
          <p:nvPr>
            <p:ph type="pic" idx="35"/>
          </p:nvPr>
        </p:nvSpPr>
        <p:spPr>
          <a:xfrm>
            <a:off x="6871779" y="452852"/>
            <a:ext cx="990000" cy="990000"/>
          </a:xfrm>
          <a:prstGeom prst="ellipse">
            <a:avLst/>
          </a:prstGeom>
          <a:noFill/>
          <a:ln>
            <a:noFill/>
          </a:ln>
        </p:spPr>
      </p:sp>
      <p:sp>
        <p:nvSpPr>
          <p:cNvPr id="410" name="Google Shape;410;p59"/>
          <p:cNvSpPr>
            <a:spLocks noGrp="1"/>
          </p:cNvSpPr>
          <p:nvPr>
            <p:ph type="pic" idx="36"/>
          </p:nvPr>
        </p:nvSpPr>
        <p:spPr>
          <a:xfrm>
            <a:off x="7990350" y="452852"/>
            <a:ext cx="990000" cy="990000"/>
          </a:xfrm>
          <a:prstGeom prst="ellipse">
            <a:avLst/>
          </a:prstGeom>
          <a:noFill/>
          <a:ln>
            <a:noFill/>
          </a:ln>
        </p:spPr>
      </p:sp>
      <p:sp>
        <p:nvSpPr>
          <p:cNvPr id="411" name="Google Shape;411;p5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12" name="Google Shape;412;p5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5462494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1. Tables &amp; Graphics - Full page">
  <p:cSld name="11. Tables &amp; Graphics - Full page">
    <p:bg>
      <p:bgPr>
        <a:solidFill>
          <a:schemeClr val="lt1"/>
        </a:solidFill>
        <a:effectLst/>
      </p:bgPr>
    </p:bg>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19" name="Google Shape;419;p6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20" name="Google Shape;420;p6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8208579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11. Tables &amp; Graphics - Image Timeline">
  <p:cSld name="11. Tables &amp; Graphics - Image Timeline">
    <p:spTree>
      <p:nvGrpSpPr>
        <p:cNvPr id="1" name="Shape 421"/>
        <p:cNvGrpSpPr/>
        <p:nvPr/>
      </p:nvGrpSpPr>
      <p:grpSpPr>
        <a:xfrm>
          <a:off x="0" y="0"/>
          <a:ext cx="0" cy="0"/>
          <a:chOff x="0" y="0"/>
          <a:chExt cx="0" cy="0"/>
        </a:xfrm>
      </p:grpSpPr>
      <p:cxnSp>
        <p:nvCxnSpPr>
          <p:cNvPr id="422" name="Google Shape;422;p62"/>
          <p:cNvCxnSpPr/>
          <p:nvPr/>
        </p:nvCxnSpPr>
        <p:spPr>
          <a:xfrm>
            <a:off x="0" y="2450075"/>
            <a:ext cx="9144000" cy="0"/>
          </a:xfrm>
          <a:prstGeom prst="straightConnector1">
            <a:avLst/>
          </a:prstGeom>
          <a:noFill/>
          <a:ln w="9525" cap="flat" cmpd="sng">
            <a:solidFill>
              <a:schemeClr val="dk1"/>
            </a:solidFill>
            <a:prstDash val="solid"/>
            <a:round/>
            <a:headEnd type="none" w="med" len="med"/>
            <a:tailEnd type="none" w="med" len="med"/>
          </a:ln>
        </p:spPr>
      </p:cxnSp>
      <p:sp>
        <p:nvSpPr>
          <p:cNvPr id="423" name="Google Shape;423;p62"/>
          <p:cNvSpPr txBox="1">
            <a:spLocks noGrp="1"/>
          </p:cNvSpPr>
          <p:nvPr>
            <p:ph type="subTitle" idx="1"/>
          </p:nvPr>
        </p:nvSpPr>
        <p:spPr>
          <a:xfrm>
            <a:off x="16035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4" name="Google Shape;424;p62"/>
          <p:cNvSpPr txBox="1">
            <a:spLocks noGrp="1"/>
          </p:cNvSpPr>
          <p:nvPr>
            <p:ph type="subTitle" idx="2"/>
          </p:nvPr>
        </p:nvSpPr>
        <p:spPr>
          <a:xfrm>
            <a:off x="239220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5" name="Google Shape;425;p62"/>
          <p:cNvSpPr txBox="1">
            <a:spLocks noGrp="1"/>
          </p:cNvSpPr>
          <p:nvPr>
            <p:ph type="subTitle" idx="3"/>
          </p:nvPr>
        </p:nvSpPr>
        <p:spPr>
          <a:xfrm>
            <a:off x="464205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6" name="Google Shape;426;p62"/>
          <p:cNvSpPr txBox="1">
            <a:spLocks noGrp="1"/>
          </p:cNvSpPr>
          <p:nvPr>
            <p:ph type="subTitle" idx="4"/>
          </p:nvPr>
        </p:nvSpPr>
        <p:spPr>
          <a:xfrm>
            <a:off x="685590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7" name="Google Shape;427;p62"/>
          <p:cNvSpPr>
            <a:spLocks noGrp="1"/>
          </p:cNvSpPr>
          <p:nvPr>
            <p:ph type="pic" idx="5"/>
          </p:nvPr>
        </p:nvSpPr>
        <p:spPr>
          <a:xfrm>
            <a:off x="169209" y="160350"/>
            <a:ext cx="1823700" cy="1212900"/>
          </a:xfrm>
          <a:prstGeom prst="roundRect">
            <a:avLst>
              <a:gd name="adj" fmla="val 8427"/>
            </a:avLst>
          </a:prstGeom>
          <a:noFill/>
          <a:ln>
            <a:noFill/>
          </a:ln>
        </p:spPr>
      </p:sp>
      <p:sp>
        <p:nvSpPr>
          <p:cNvPr id="428" name="Google Shape;428;p62"/>
          <p:cNvSpPr txBox="1">
            <a:spLocks noGrp="1"/>
          </p:cNvSpPr>
          <p:nvPr>
            <p:ph type="subTitle" idx="6"/>
          </p:nvPr>
        </p:nvSpPr>
        <p:spPr>
          <a:xfrm>
            <a:off x="46110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9" name="Google Shape;429;p62"/>
          <p:cNvSpPr txBox="1">
            <a:spLocks noGrp="1"/>
          </p:cNvSpPr>
          <p:nvPr>
            <p:ph type="subTitle" idx="7"/>
          </p:nvPr>
        </p:nvSpPr>
        <p:spPr>
          <a:xfrm>
            <a:off x="269295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0" name="Google Shape;430;p62"/>
          <p:cNvSpPr txBox="1">
            <a:spLocks noGrp="1"/>
          </p:cNvSpPr>
          <p:nvPr>
            <p:ph type="subTitle" idx="8"/>
          </p:nvPr>
        </p:nvSpPr>
        <p:spPr>
          <a:xfrm>
            <a:off x="494280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1" name="Google Shape;431;p62"/>
          <p:cNvSpPr txBox="1">
            <a:spLocks noGrp="1"/>
          </p:cNvSpPr>
          <p:nvPr>
            <p:ph type="subTitle" idx="9"/>
          </p:nvPr>
        </p:nvSpPr>
        <p:spPr>
          <a:xfrm>
            <a:off x="715665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2" name="Google Shape;432;p62"/>
          <p:cNvSpPr>
            <a:spLocks noGrp="1"/>
          </p:cNvSpPr>
          <p:nvPr>
            <p:ph type="pic" idx="13"/>
          </p:nvPr>
        </p:nvSpPr>
        <p:spPr>
          <a:xfrm>
            <a:off x="169209" y="2743175"/>
            <a:ext cx="1823700" cy="1212900"/>
          </a:xfrm>
          <a:prstGeom prst="roundRect">
            <a:avLst>
              <a:gd name="adj" fmla="val 7654"/>
            </a:avLst>
          </a:prstGeom>
          <a:noFill/>
          <a:ln>
            <a:noFill/>
          </a:ln>
        </p:spPr>
      </p:sp>
      <p:sp>
        <p:nvSpPr>
          <p:cNvPr id="433" name="Google Shape;433;p62"/>
          <p:cNvSpPr>
            <a:spLocks noGrp="1"/>
          </p:cNvSpPr>
          <p:nvPr>
            <p:ph type="pic" idx="14"/>
          </p:nvPr>
        </p:nvSpPr>
        <p:spPr>
          <a:xfrm>
            <a:off x="2392209" y="160350"/>
            <a:ext cx="1823700" cy="1212900"/>
          </a:xfrm>
          <a:prstGeom prst="roundRect">
            <a:avLst>
              <a:gd name="adj" fmla="val 7255"/>
            </a:avLst>
          </a:prstGeom>
          <a:noFill/>
          <a:ln>
            <a:noFill/>
          </a:ln>
        </p:spPr>
      </p:sp>
      <p:sp>
        <p:nvSpPr>
          <p:cNvPr id="434" name="Google Shape;434;p62"/>
          <p:cNvSpPr>
            <a:spLocks noGrp="1"/>
          </p:cNvSpPr>
          <p:nvPr>
            <p:ph type="pic" idx="15"/>
          </p:nvPr>
        </p:nvSpPr>
        <p:spPr>
          <a:xfrm>
            <a:off x="2392209" y="2743175"/>
            <a:ext cx="1823700" cy="1212900"/>
          </a:xfrm>
          <a:prstGeom prst="roundRect">
            <a:avLst>
              <a:gd name="adj" fmla="val 6484"/>
            </a:avLst>
          </a:prstGeom>
          <a:noFill/>
          <a:ln>
            <a:noFill/>
          </a:ln>
        </p:spPr>
      </p:sp>
      <p:sp>
        <p:nvSpPr>
          <p:cNvPr id="435" name="Google Shape;435;p62"/>
          <p:cNvSpPr>
            <a:spLocks noGrp="1"/>
          </p:cNvSpPr>
          <p:nvPr>
            <p:ph type="pic" idx="16"/>
          </p:nvPr>
        </p:nvSpPr>
        <p:spPr>
          <a:xfrm>
            <a:off x="4642059" y="160350"/>
            <a:ext cx="1823700" cy="1212900"/>
          </a:xfrm>
          <a:prstGeom prst="roundRect">
            <a:avLst>
              <a:gd name="adj" fmla="val 7727"/>
            </a:avLst>
          </a:prstGeom>
          <a:noFill/>
          <a:ln>
            <a:noFill/>
          </a:ln>
        </p:spPr>
      </p:sp>
      <p:sp>
        <p:nvSpPr>
          <p:cNvPr id="436" name="Google Shape;436;p62"/>
          <p:cNvSpPr>
            <a:spLocks noGrp="1"/>
          </p:cNvSpPr>
          <p:nvPr>
            <p:ph type="pic" idx="17"/>
          </p:nvPr>
        </p:nvSpPr>
        <p:spPr>
          <a:xfrm>
            <a:off x="4642059" y="2743175"/>
            <a:ext cx="1823700" cy="1212900"/>
          </a:xfrm>
          <a:prstGeom prst="roundRect">
            <a:avLst>
              <a:gd name="adj" fmla="val 6956"/>
            </a:avLst>
          </a:prstGeom>
          <a:noFill/>
          <a:ln>
            <a:noFill/>
          </a:ln>
        </p:spPr>
      </p:sp>
      <p:sp>
        <p:nvSpPr>
          <p:cNvPr id="437" name="Google Shape;437;p62"/>
          <p:cNvSpPr>
            <a:spLocks noGrp="1"/>
          </p:cNvSpPr>
          <p:nvPr>
            <p:ph type="pic" idx="18"/>
          </p:nvPr>
        </p:nvSpPr>
        <p:spPr>
          <a:xfrm>
            <a:off x="6855909" y="160350"/>
            <a:ext cx="1823700" cy="1212900"/>
          </a:xfrm>
          <a:prstGeom prst="roundRect">
            <a:avLst>
              <a:gd name="adj" fmla="val 8081"/>
            </a:avLst>
          </a:prstGeom>
          <a:noFill/>
          <a:ln>
            <a:noFill/>
          </a:ln>
        </p:spPr>
      </p:sp>
      <p:sp>
        <p:nvSpPr>
          <p:cNvPr id="438" name="Google Shape;438;p62"/>
          <p:cNvSpPr>
            <a:spLocks noGrp="1"/>
          </p:cNvSpPr>
          <p:nvPr>
            <p:ph type="pic" idx="19"/>
          </p:nvPr>
        </p:nvSpPr>
        <p:spPr>
          <a:xfrm>
            <a:off x="6855909" y="2743175"/>
            <a:ext cx="1823700" cy="1212900"/>
          </a:xfrm>
          <a:prstGeom prst="roundRect">
            <a:avLst>
              <a:gd name="adj" fmla="val 8081"/>
            </a:avLst>
          </a:prstGeom>
          <a:noFill/>
          <a:ln>
            <a:noFill/>
          </a:ln>
        </p:spPr>
      </p:sp>
      <p:sp>
        <p:nvSpPr>
          <p:cNvPr id="439" name="Google Shape;439;p6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40" name="Google Shape;440;p6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4483637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1. Tables &amp; Graphics - Simple Timeline">
  <p:cSld name="11. Tables &amp; Graphics - Simple Timeline">
    <p:spTree>
      <p:nvGrpSpPr>
        <p:cNvPr id="1" name="Shape 441"/>
        <p:cNvGrpSpPr/>
        <p:nvPr/>
      </p:nvGrpSpPr>
      <p:grpSpPr>
        <a:xfrm>
          <a:off x="0" y="0"/>
          <a:ext cx="0" cy="0"/>
          <a:chOff x="0" y="0"/>
          <a:chExt cx="0" cy="0"/>
        </a:xfrm>
      </p:grpSpPr>
      <p:cxnSp>
        <p:nvCxnSpPr>
          <p:cNvPr id="442" name="Google Shape;442;p63"/>
          <p:cNvCxnSpPr/>
          <p:nvPr/>
        </p:nvCxnSpPr>
        <p:spPr>
          <a:xfrm>
            <a:off x="0" y="2450075"/>
            <a:ext cx="9144000" cy="0"/>
          </a:xfrm>
          <a:prstGeom prst="straightConnector1">
            <a:avLst/>
          </a:prstGeom>
          <a:noFill/>
          <a:ln w="9525" cap="flat" cmpd="sng">
            <a:solidFill>
              <a:schemeClr val="dk1"/>
            </a:solidFill>
            <a:prstDash val="solid"/>
            <a:round/>
            <a:headEnd type="none" w="med" len="med"/>
            <a:tailEnd type="none" w="med" len="med"/>
          </a:ln>
        </p:spPr>
      </p:cxnSp>
      <p:sp>
        <p:nvSpPr>
          <p:cNvPr id="443" name="Google Shape;443;p63"/>
          <p:cNvSpPr txBox="1">
            <a:spLocks noGrp="1"/>
          </p:cNvSpPr>
          <p:nvPr>
            <p:ph type="title"/>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44" name="Google Shape;444;p63"/>
          <p:cNvSpPr txBox="1">
            <a:spLocks noGrp="1"/>
          </p:cNvSpPr>
          <p:nvPr>
            <p:ph type="subTitle" idx="1"/>
          </p:nvPr>
        </p:nvSpPr>
        <p:spPr>
          <a:xfrm>
            <a:off x="160350" y="2736700"/>
            <a:ext cx="1380000" cy="248786"/>
          </a:xfrm>
          <a:prstGeom prst="rect">
            <a:avLst/>
          </a:prstGeom>
        </p:spPr>
        <p:txBody>
          <a:bodyPr vert="horz" lIns="0" tIns="0" rIns="0" bIns="0" rtlCol="0">
            <a:noAutofit/>
          </a:bodyPr>
          <a:lstStyle>
            <a:lvl1pPr>
              <a:defRPr/>
            </a:lvl1pPr>
          </a:lstStyle>
          <a:p>
            <a:pPr lvl="0"/>
            <a:endParaRPr/>
          </a:p>
        </p:txBody>
      </p:sp>
      <p:sp>
        <p:nvSpPr>
          <p:cNvPr id="445" name="Google Shape;445;p63"/>
          <p:cNvSpPr txBox="1">
            <a:spLocks noGrp="1"/>
          </p:cNvSpPr>
          <p:nvPr>
            <p:ph type="subTitle" idx="2"/>
          </p:nvPr>
        </p:nvSpPr>
        <p:spPr>
          <a:xfrm>
            <a:off x="1648325" y="2736700"/>
            <a:ext cx="1380000" cy="248786"/>
          </a:xfrm>
          <a:prstGeom prst="rect">
            <a:avLst/>
          </a:prstGeom>
        </p:spPr>
        <p:txBody>
          <a:bodyPr vert="horz" lIns="0" tIns="0" rIns="0" bIns="0" rtlCol="0">
            <a:noAutofit/>
          </a:bodyPr>
          <a:lstStyle>
            <a:lvl1pPr>
              <a:defRPr/>
            </a:lvl1pPr>
          </a:lstStyle>
          <a:p>
            <a:pPr lvl="0"/>
            <a:endParaRPr/>
          </a:p>
        </p:txBody>
      </p:sp>
      <p:sp>
        <p:nvSpPr>
          <p:cNvPr id="446" name="Google Shape;446;p63"/>
          <p:cNvSpPr txBox="1">
            <a:spLocks noGrp="1"/>
          </p:cNvSpPr>
          <p:nvPr>
            <p:ph type="subTitle" idx="3"/>
          </p:nvPr>
        </p:nvSpPr>
        <p:spPr>
          <a:xfrm>
            <a:off x="3136300" y="2736700"/>
            <a:ext cx="1380000" cy="248786"/>
          </a:xfrm>
          <a:prstGeom prst="rect">
            <a:avLst/>
          </a:prstGeom>
        </p:spPr>
        <p:txBody>
          <a:bodyPr vert="horz" lIns="0" tIns="0" rIns="0" bIns="0" rtlCol="0">
            <a:noAutofit/>
          </a:bodyPr>
          <a:lstStyle>
            <a:lvl1pPr>
              <a:defRPr/>
            </a:lvl1pPr>
          </a:lstStyle>
          <a:p>
            <a:pPr lvl="0"/>
            <a:endParaRPr/>
          </a:p>
        </p:txBody>
      </p:sp>
      <p:sp>
        <p:nvSpPr>
          <p:cNvPr id="447" name="Google Shape;447;p63"/>
          <p:cNvSpPr txBox="1">
            <a:spLocks noGrp="1"/>
          </p:cNvSpPr>
          <p:nvPr>
            <p:ph type="subTitle" idx="4"/>
          </p:nvPr>
        </p:nvSpPr>
        <p:spPr>
          <a:xfrm>
            <a:off x="4624275" y="2736700"/>
            <a:ext cx="1380000" cy="248786"/>
          </a:xfrm>
          <a:prstGeom prst="rect">
            <a:avLst/>
          </a:prstGeom>
        </p:spPr>
        <p:txBody>
          <a:bodyPr vert="horz" lIns="0" tIns="0" rIns="0" bIns="0" rtlCol="0">
            <a:noAutofit/>
          </a:bodyPr>
          <a:lstStyle>
            <a:lvl1pPr>
              <a:defRPr/>
            </a:lvl1pPr>
          </a:lstStyle>
          <a:p>
            <a:pPr lvl="0"/>
            <a:endParaRPr/>
          </a:p>
        </p:txBody>
      </p:sp>
      <p:sp>
        <p:nvSpPr>
          <p:cNvPr id="448" name="Google Shape;448;p63"/>
          <p:cNvSpPr txBox="1">
            <a:spLocks noGrp="1"/>
          </p:cNvSpPr>
          <p:nvPr>
            <p:ph type="subTitle" idx="5"/>
          </p:nvPr>
        </p:nvSpPr>
        <p:spPr>
          <a:xfrm>
            <a:off x="6112250" y="2736700"/>
            <a:ext cx="1380000" cy="248786"/>
          </a:xfrm>
          <a:prstGeom prst="rect">
            <a:avLst/>
          </a:prstGeom>
        </p:spPr>
        <p:txBody>
          <a:bodyPr vert="horz" lIns="0" tIns="0" rIns="0" bIns="0" rtlCol="0">
            <a:noAutofit/>
          </a:bodyPr>
          <a:lstStyle>
            <a:lvl1pPr>
              <a:defRPr/>
            </a:lvl1pPr>
          </a:lstStyle>
          <a:p>
            <a:pPr lvl="0"/>
            <a:endParaRPr/>
          </a:p>
        </p:txBody>
      </p:sp>
      <p:sp>
        <p:nvSpPr>
          <p:cNvPr id="449" name="Google Shape;449;p63"/>
          <p:cNvSpPr txBox="1">
            <a:spLocks noGrp="1"/>
          </p:cNvSpPr>
          <p:nvPr>
            <p:ph type="subTitle" idx="6"/>
          </p:nvPr>
        </p:nvSpPr>
        <p:spPr>
          <a:xfrm>
            <a:off x="7600225" y="2736700"/>
            <a:ext cx="1380000" cy="248786"/>
          </a:xfrm>
          <a:prstGeom prst="rect">
            <a:avLst/>
          </a:prstGeom>
        </p:spPr>
        <p:txBody>
          <a:bodyPr vert="horz" lIns="0" tIns="0" rIns="0" bIns="0" rtlCol="0">
            <a:noAutofit/>
          </a:bodyPr>
          <a:lstStyle>
            <a:lvl1pPr>
              <a:defRPr/>
            </a:lvl1pPr>
          </a:lstStyle>
          <a:p>
            <a:pPr lvl="0"/>
            <a:endParaRPr/>
          </a:p>
        </p:txBody>
      </p:sp>
      <p:sp>
        <p:nvSpPr>
          <p:cNvPr id="450" name="Google Shape;450;p63"/>
          <p:cNvSpPr txBox="1">
            <a:spLocks noGrp="1"/>
          </p:cNvSpPr>
          <p:nvPr>
            <p:ph type="title" idx="7"/>
          </p:nvPr>
        </p:nvSpPr>
        <p:spPr>
          <a:xfrm>
            <a:off x="5368200" y="160350"/>
            <a:ext cx="3612000" cy="672600"/>
          </a:xfrm>
          <a:prstGeom prst="rect">
            <a:avLst/>
          </a:prstGeom>
        </p:spPr>
        <p:txBody>
          <a:bodyPr spcFirstLastPara="1" wrap="square" lIns="0" tIns="0" rIns="0" bIns="0" anchor="t" anchorCtr="0">
            <a:spAutoFit/>
          </a:bodyPr>
          <a:lstStyle>
            <a:lvl1pPr lvl="0"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2pPr>
            <a:lvl3pPr lvl="2"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3pPr>
            <a:lvl4pPr lvl="3"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4pPr>
            <a:lvl5pPr lvl="4"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5pPr>
            <a:lvl6pPr lvl="5"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6pPr>
            <a:lvl7pPr lvl="6"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7pPr>
            <a:lvl8pPr lvl="7"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8pPr>
            <a:lvl9pPr lvl="8"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9pPr>
          </a:lstStyle>
          <a:p>
            <a:endParaRPr/>
          </a:p>
        </p:txBody>
      </p:sp>
      <p:sp>
        <p:nvSpPr>
          <p:cNvPr id="451" name="Google Shape;451;p63"/>
          <p:cNvSpPr txBox="1">
            <a:spLocks noGrp="1"/>
          </p:cNvSpPr>
          <p:nvPr>
            <p:ph type="subTitle" idx="8"/>
          </p:nvPr>
        </p:nvSpPr>
        <p:spPr>
          <a:xfrm>
            <a:off x="163800" y="1722100"/>
            <a:ext cx="1380000" cy="492300"/>
          </a:xfrm>
          <a:prstGeom prst="rect">
            <a:avLst/>
          </a:prstGeom>
          <a:noFill/>
          <a:ln>
            <a:noFill/>
          </a:ln>
        </p:spPr>
        <p:txBody>
          <a:bodyPr spcFirstLastPara="1" wrap="square" lIns="0" tIns="0" rIns="0" bIns="0" anchor="b" anchorCtr="0">
            <a:noAutofit/>
          </a:bodyPr>
          <a:lstStyle>
            <a:lvl1pPr lv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2" name="Google Shape;452;p63"/>
          <p:cNvSpPr txBox="1">
            <a:spLocks noGrp="1"/>
          </p:cNvSpPr>
          <p:nvPr>
            <p:ph type="subTitle" idx="9"/>
          </p:nvPr>
        </p:nvSpPr>
        <p:spPr>
          <a:xfrm>
            <a:off x="164832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3" name="Google Shape;453;p63"/>
          <p:cNvSpPr txBox="1">
            <a:spLocks noGrp="1"/>
          </p:cNvSpPr>
          <p:nvPr>
            <p:ph type="subTitle" idx="13"/>
          </p:nvPr>
        </p:nvSpPr>
        <p:spPr>
          <a:xfrm>
            <a:off x="3132850"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4" name="Google Shape;454;p63"/>
          <p:cNvSpPr txBox="1">
            <a:spLocks noGrp="1"/>
          </p:cNvSpPr>
          <p:nvPr>
            <p:ph type="subTitle" idx="14"/>
          </p:nvPr>
        </p:nvSpPr>
        <p:spPr>
          <a:xfrm>
            <a:off x="462427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5" name="Google Shape;455;p63"/>
          <p:cNvSpPr txBox="1">
            <a:spLocks noGrp="1"/>
          </p:cNvSpPr>
          <p:nvPr>
            <p:ph type="subTitle" idx="15"/>
          </p:nvPr>
        </p:nvSpPr>
        <p:spPr>
          <a:xfrm>
            <a:off x="6115700"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6" name="Google Shape;456;p63"/>
          <p:cNvSpPr txBox="1">
            <a:spLocks noGrp="1"/>
          </p:cNvSpPr>
          <p:nvPr>
            <p:ph type="subTitle" idx="16"/>
          </p:nvPr>
        </p:nvSpPr>
        <p:spPr>
          <a:xfrm>
            <a:off x="760712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7" name="Google Shape;457;p6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58" name="Google Shape;458;p6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8429431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1. Cover - Typography" type="title">
  <p:cSld name="1. Cover - Typography">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60350" y="160350"/>
            <a:ext cx="5843700" cy="2342100"/>
          </a:xfrm>
          <a:prstGeom prst="rect">
            <a:avLst/>
          </a:prstGeom>
        </p:spPr>
        <p:txBody>
          <a:bodyPr spcFirstLastPara="1" wrap="square" lIns="0" tIns="0" rIns="0" bIns="0" anchor="t" anchorCtr="0">
            <a:noAutofit/>
          </a:bodyPr>
          <a:lstStyle>
            <a:lvl1pPr lvl="0">
              <a:lnSpc>
                <a:spcPct val="75000"/>
              </a:lnSpc>
              <a:spcBef>
                <a:spcPts val="0"/>
              </a:spcBef>
              <a:spcAft>
                <a:spcPts val="0"/>
              </a:spcAft>
              <a:buSzPts val="6500"/>
              <a:buFont typeface="Helvetica Neue"/>
              <a:buNone/>
              <a:defRPr sz="6500">
                <a:latin typeface="Helvetica Neue"/>
                <a:ea typeface="Helvetica Neue"/>
                <a:cs typeface="Helvetica Neue"/>
                <a:sym typeface="Helvetica Neue"/>
              </a:defRPr>
            </a:lvl1pPr>
            <a:lvl2pPr lvl="1">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10" name="Google Shape;10;p2"/>
          <p:cNvSpPr txBox="1">
            <a:spLocks noGrp="1"/>
          </p:cNvSpPr>
          <p:nvPr>
            <p:ph type="subTitle" idx="1"/>
          </p:nvPr>
        </p:nvSpPr>
        <p:spPr>
          <a:xfrm>
            <a:off x="4625974" y="4737101"/>
            <a:ext cx="2866375" cy="319088"/>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11" name="Google Shape;11;p2"/>
          <p:cNvSpPr txBox="1">
            <a:spLocks noGrp="1"/>
          </p:cNvSpPr>
          <p:nvPr>
            <p:ph type="subTitle" idx="2"/>
          </p:nvPr>
        </p:nvSpPr>
        <p:spPr>
          <a:xfrm>
            <a:off x="8340725" y="4737100"/>
            <a:ext cx="639300" cy="319088"/>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pic>
        <p:nvPicPr>
          <p:cNvPr id="4" name="Picture 3" descr="A black and white logo&#10;&#10;Description automatically generated">
            <a:extLst>
              <a:ext uri="{FF2B5EF4-FFF2-40B4-BE49-F238E27FC236}">
                <a16:creationId xmlns:a16="http://schemas.microsoft.com/office/drawing/2014/main" id="{455E6AC2-F7F2-CD3E-0666-93994ADECB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350" y="4848512"/>
            <a:ext cx="821724" cy="216589"/>
          </a:xfrm>
          <a:prstGeom prst="rect">
            <a:avLst/>
          </a:prstGeom>
        </p:spPr>
      </p:pic>
    </p:spTree>
    <p:extLst>
      <p:ext uri="{BB962C8B-B14F-4D97-AF65-F5344CB8AC3E}">
        <p14:creationId xmlns:p14="http://schemas.microsoft.com/office/powerpoint/2010/main" val="6966486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3. Table of Contents - Short">
  <p:cSld name="3. Table of Contents - Short">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0350" y="113550"/>
            <a:ext cx="3612000" cy="7194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4" name="Google Shape;84;p17"/>
          <p:cNvSpPr txBox="1">
            <a:spLocks noGrp="1"/>
          </p:cNvSpPr>
          <p:nvPr>
            <p:ph type="title" idx="2"/>
          </p:nvPr>
        </p:nvSpPr>
        <p:spPr>
          <a:xfrm>
            <a:off x="4624350" y="113550"/>
            <a:ext cx="636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5" name="Google Shape;85;p17"/>
          <p:cNvSpPr txBox="1">
            <a:spLocks noGrp="1"/>
          </p:cNvSpPr>
          <p:nvPr>
            <p:ph type="title" idx="3"/>
          </p:nvPr>
        </p:nvSpPr>
        <p:spPr>
          <a:xfrm>
            <a:off x="5368200" y="113550"/>
            <a:ext cx="3612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6" name="Google Shape;86;p1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87" name="Google Shape;87;p1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74206983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0. Blank">
  <p:cSld name="0. Blank">
    <p:spTree>
      <p:nvGrpSpPr>
        <p:cNvPr id="1" name="Shape 54"/>
        <p:cNvGrpSpPr/>
        <p:nvPr/>
      </p:nvGrpSpPr>
      <p:grpSpPr>
        <a:xfrm>
          <a:off x="0" y="0"/>
          <a:ext cx="0" cy="0"/>
          <a:chOff x="0" y="0"/>
          <a:chExt cx="0" cy="0"/>
        </a:xfrm>
      </p:grpSpPr>
    </p:spTree>
    <p:extLst>
      <p:ext uri="{BB962C8B-B14F-4D97-AF65-F5344CB8AC3E}">
        <p14:creationId xmlns:p14="http://schemas.microsoft.com/office/powerpoint/2010/main" val="235487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 Running Text &amp; Mask Images - 3 images">
  <p:cSld name="7. Running Text &amp; Mask Images - 3 images">
    <p:spTree>
      <p:nvGrpSpPr>
        <p:cNvPr id="1" name="Shape 473"/>
        <p:cNvGrpSpPr/>
        <p:nvPr/>
      </p:nvGrpSpPr>
      <p:grpSpPr>
        <a:xfrm>
          <a:off x="0" y="0"/>
          <a:ext cx="0" cy="0"/>
          <a:chOff x="0" y="0"/>
          <a:chExt cx="0" cy="0"/>
        </a:xfrm>
      </p:grpSpPr>
      <p:sp>
        <p:nvSpPr>
          <p:cNvPr id="474" name="Google Shape;474;p66"/>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5" name="Google Shape;475;p66"/>
          <p:cNvSpPr txBox="1">
            <a:spLocks noGrp="1"/>
          </p:cNvSpPr>
          <p:nvPr>
            <p:ph type="subTitle" idx="1"/>
          </p:nvPr>
        </p:nvSpPr>
        <p:spPr>
          <a:xfrm>
            <a:off x="239220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6" name="Google Shape;476;p66"/>
          <p:cNvSpPr txBox="1">
            <a:spLocks noGrp="1"/>
          </p:cNvSpPr>
          <p:nvPr>
            <p:ph type="subTitle" idx="2"/>
          </p:nvPr>
        </p:nvSpPr>
        <p:spPr>
          <a:xfrm>
            <a:off x="462435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7" name="Google Shape;477;p66"/>
          <p:cNvSpPr txBox="1">
            <a:spLocks noGrp="1"/>
          </p:cNvSpPr>
          <p:nvPr>
            <p:ph type="subTitle" idx="3"/>
          </p:nvPr>
        </p:nvSpPr>
        <p:spPr>
          <a:xfrm>
            <a:off x="685635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8" name="Google Shape;478;p66"/>
          <p:cNvSpPr txBox="1">
            <a:spLocks noGrp="1"/>
          </p:cNvSpPr>
          <p:nvPr>
            <p:ph type="subTitle" idx="4"/>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79" name="Google Shape;479;p66"/>
          <p:cNvSpPr>
            <a:spLocks noGrp="1"/>
          </p:cNvSpPr>
          <p:nvPr>
            <p:ph type="pic" idx="5"/>
          </p:nvPr>
        </p:nvSpPr>
        <p:spPr>
          <a:xfrm>
            <a:off x="2392200" y="160350"/>
            <a:ext cx="2123700" cy="3795600"/>
          </a:xfrm>
          <a:prstGeom prst="roundRect">
            <a:avLst>
              <a:gd name="adj" fmla="val 4908"/>
            </a:avLst>
          </a:prstGeom>
          <a:noFill/>
          <a:ln>
            <a:noFill/>
          </a:ln>
        </p:spPr>
      </p:sp>
      <p:sp>
        <p:nvSpPr>
          <p:cNvPr id="480" name="Google Shape;480;p66"/>
          <p:cNvSpPr>
            <a:spLocks noGrp="1"/>
          </p:cNvSpPr>
          <p:nvPr>
            <p:ph type="pic" idx="6"/>
          </p:nvPr>
        </p:nvSpPr>
        <p:spPr>
          <a:xfrm>
            <a:off x="4624350" y="160350"/>
            <a:ext cx="2123700" cy="3795600"/>
          </a:xfrm>
          <a:prstGeom prst="roundRect">
            <a:avLst>
              <a:gd name="adj" fmla="val 4908"/>
            </a:avLst>
          </a:prstGeom>
          <a:noFill/>
          <a:ln>
            <a:noFill/>
          </a:ln>
        </p:spPr>
      </p:sp>
      <p:sp>
        <p:nvSpPr>
          <p:cNvPr id="481" name="Google Shape;481;p66"/>
          <p:cNvSpPr>
            <a:spLocks noGrp="1"/>
          </p:cNvSpPr>
          <p:nvPr>
            <p:ph type="pic" idx="7"/>
          </p:nvPr>
        </p:nvSpPr>
        <p:spPr>
          <a:xfrm>
            <a:off x="6856500" y="160350"/>
            <a:ext cx="2123700" cy="3795600"/>
          </a:xfrm>
          <a:prstGeom prst="roundRect">
            <a:avLst>
              <a:gd name="adj" fmla="val 4908"/>
            </a:avLst>
          </a:prstGeom>
          <a:noFill/>
          <a:ln>
            <a:noFill/>
          </a:ln>
        </p:spPr>
      </p:sp>
      <p:sp>
        <p:nvSpPr>
          <p:cNvPr id="482" name="Google Shape;482;p6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83" name="Google Shape;483;p6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26850042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2. Section Page – Band">
  <p:cSld name="2. Section Page – Band">
    <p:bg>
      <p:bgRef idx="1001">
        <a:schemeClr val="bg2"/>
      </p:bgRef>
    </p:bg>
    <p:spTree>
      <p:nvGrpSpPr>
        <p:cNvPr id="1" name="Shape 60"/>
        <p:cNvGrpSpPr/>
        <p:nvPr/>
      </p:nvGrpSpPr>
      <p:grpSpPr>
        <a:xfrm>
          <a:off x="0" y="0"/>
          <a:ext cx="0" cy="0"/>
          <a:chOff x="0" y="0"/>
          <a:chExt cx="0" cy="0"/>
        </a:xfrm>
      </p:grpSpPr>
      <p:sp>
        <p:nvSpPr>
          <p:cNvPr id="62" name="Google Shape;62;p13"/>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3" name="Google Shape;63;p13"/>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pic>
        <p:nvPicPr>
          <p:cNvPr id="3" name="Picture 2" descr="A black and white striped background&#10;&#10;Description automatically generated">
            <a:extLst>
              <a:ext uri="{FF2B5EF4-FFF2-40B4-BE49-F238E27FC236}">
                <a16:creationId xmlns:a16="http://schemas.microsoft.com/office/drawing/2014/main" id="{2EDB4C84-F26A-C7CD-CAC9-1459473A86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49813"/>
            <a:ext cx="9137506" cy="2993687"/>
          </a:xfrm>
          <a:prstGeom prst="rect">
            <a:avLst/>
          </a:prstGeom>
        </p:spPr>
      </p:pic>
    </p:spTree>
    <p:extLst>
      <p:ext uri="{BB962C8B-B14F-4D97-AF65-F5344CB8AC3E}">
        <p14:creationId xmlns:p14="http://schemas.microsoft.com/office/powerpoint/2010/main" val="604822155"/>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3. Table of Contents - Long">
  <p:cSld name="3. Table of Contents - Lon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90" name="Google Shape;90;p18"/>
          <p:cNvSpPr txBox="1">
            <a:spLocks noGrp="1"/>
          </p:cNvSpPr>
          <p:nvPr>
            <p:ph type="subTitle" idx="1"/>
          </p:nvPr>
        </p:nvSpPr>
        <p:spPr>
          <a:xfrm>
            <a:off x="4624350" y="160350"/>
            <a:ext cx="3240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1" name="Google Shape;91;p18"/>
          <p:cNvSpPr txBox="1">
            <a:spLocks noGrp="1"/>
          </p:cNvSpPr>
          <p:nvPr>
            <p:ph type="subTitle" idx="2"/>
          </p:nvPr>
        </p:nvSpPr>
        <p:spPr>
          <a:xfrm>
            <a:off x="5072725" y="160350"/>
            <a:ext cx="16755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2" name="Google Shape;92;p18"/>
          <p:cNvSpPr txBox="1">
            <a:spLocks noGrp="1"/>
          </p:cNvSpPr>
          <p:nvPr>
            <p:ph type="subTitle" idx="3"/>
          </p:nvPr>
        </p:nvSpPr>
        <p:spPr>
          <a:xfrm>
            <a:off x="6856350" y="160350"/>
            <a:ext cx="3240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3" name="Google Shape;93;p18"/>
          <p:cNvSpPr txBox="1">
            <a:spLocks noGrp="1"/>
          </p:cNvSpPr>
          <p:nvPr>
            <p:ph type="subTitle" idx="4"/>
          </p:nvPr>
        </p:nvSpPr>
        <p:spPr>
          <a:xfrm>
            <a:off x="7304725" y="160350"/>
            <a:ext cx="16755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4" name="Google Shape;94;p1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95" name="Google Shape;95;p1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94628080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1. Cover - Typography Longer Heading">
  <p:cSld name="1. Cover - Typography Longer Headin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350" y="160350"/>
            <a:ext cx="7332000" cy="14535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400"/>
              <a:buFont typeface="Helvetica Neue"/>
              <a:buNone/>
              <a:defRPr sz="4400">
                <a:latin typeface="Helvetica Neue"/>
                <a:ea typeface="Helvetica Neue"/>
                <a:cs typeface="Helvetica Neue"/>
                <a:sym typeface="Helvetica Neue"/>
              </a:defRPr>
            </a:lvl1pPr>
            <a:lvl2pPr lvl="1"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15" name="Google Shape;15;p3"/>
          <p:cNvSpPr txBox="1">
            <a:spLocks noGrp="1"/>
          </p:cNvSpPr>
          <p:nvPr>
            <p:ph type="subTitle" idx="1"/>
          </p:nvPr>
        </p:nvSpPr>
        <p:spPr>
          <a:xfrm>
            <a:off x="160350" y="4544050"/>
            <a:ext cx="8820000" cy="5217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accent6"/>
              </a:buClr>
              <a:buSzPts val="800"/>
              <a:buFont typeface="Helvetica Neue"/>
              <a:buNone/>
              <a:defRPr sz="800">
                <a:solidFill>
                  <a:schemeClr val="accent6"/>
                </a:solidFill>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16" name="Google Shape;16;p3"/>
          <p:cNvSpPr txBox="1">
            <a:spLocks noGrp="1"/>
          </p:cNvSpPr>
          <p:nvPr>
            <p:ph type="subTitle" idx="2"/>
          </p:nvPr>
        </p:nvSpPr>
        <p:spPr>
          <a:xfrm>
            <a:off x="160350"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17" name="Google Shape;17;p3"/>
          <p:cNvSpPr txBox="1">
            <a:spLocks noGrp="1"/>
          </p:cNvSpPr>
          <p:nvPr>
            <p:ph type="subTitle" idx="3"/>
          </p:nvPr>
        </p:nvSpPr>
        <p:spPr>
          <a:xfrm>
            <a:off x="1648325"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7891383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1. Cover - Typography Longer - Black">
  <p:cSld name="1. Cover - Typography Longer - Black">
    <p:bg>
      <p:bgPr>
        <a:solidFill>
          <a:schemeClr val="dk1"/>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60350" y="160350"/>
            <a:ext cx="7332000" cy="14535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rgbClr val="FFFFFF"/>
              </a:buClr>
              <a:buSzPts val="4400"/>
              <a:buFont typeface="Helvetica Neue"/>
              <a:buNone/>
              <a:defRPr sz="44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6750"/>
              <a:buNone/>
              <a:defRPr sz="6750">
                <a:solidFill>
                  <a:srgbClr val="FFFFFF"/>
                </a:solidFill>
              </a:defRPr>
            </a:lvl2pPr>
            <a:lvl3pPr lvl="2" rtl="0">
              <a:lnSpc>
                <a:spcPct val="80000"/>
              </a:lnSpc>
              <a:spcBef>
                <a:spcPts val="0"/>
              </a:spcBef>
              <a:spcAft>
                <a:spcPts val="0"/>
              </a:spcAft>
              <a:buClr>
                <a:srgbClr val="FFFFFF"/>
              </a:buClr>
              <a:buSzPts val="6750"/>
              <a:buNone/>
              <a:defRPr sz="6750">
                <a:solidFill>
                  <a:srgbClr val="FFFFFF"/>
                </a:solidFill>
              </a:defRPr>
            </a:lvl3pPr>
            <a:lvl4pPr lvl="3" rtl="0">
              <a:lnSpc>
                <a:spcPct val="80000"/>
              </a:lnSpc>
              <a:spcBef>
                <a:spcPts val="0"/>
              </a:spcBef>
              <a:spcAft>
                <a:spcPts val="0"/>
              </a:spcAft>
              <a:buClr>
                <a:srgbClr val="FFFFFF"/>
              </a:buClr>
              <a:buSzPts val="6750"/>
              <a:buNone/>
              <a:defRPr sz="6750">
                <a:solidFill>
                  <a:srgbClr val="FFFFFF"/>
                </a:solidFill>
              </a:defRPr>
            </a:lvl4pPr>
            <a:lvl5pPr lvl="4" rtl="0">
              <a:lnSpc>
                <a:spcPct val="80000"/>
              </a:lnSpc>
              <a:spcBef>
                <a:spcPts val="0"/>
              </a:spcBef>
              <a:spcAft>
                <a:spcPts val="0"/>
              </a:spcAft>
              <a:buClr>
                <a:srgbClr val="FFFFFF"/>
              </a:buClr>
              <a:buSzPts val="6750"/>
              <a:buNone/>
              <a:defRPr sz="6750">
                <a:solidFill>
                  <a:srgbClr val="FFFFFF"/>
                </a:solidFill>
              </a:defRPr>
            </a:lvl5pPr>
            <a:lvl6pPr lvl="5" rtl="0">
              <a:lnSpc>
                <a:spcPct val="80000"/>
              </a:lnSpc>
              <a:spcBef>
                <a:spcPts val="0"/>
              </a:spcBef>
              <a:spcAft>
                <a:spcPts val="0"/>
              </a:spcAft>
              <a:buClr>
                <a:srgbClr val="FFFFFF"/>
              </a:buClr>
              <a:buSzPts val="6750"/>
              <a:buNone/>
              <a:defRPr sz="6750">
                <a:solidFill>
                  <a:srgbClr val="FFFFFF"/>
                </a:solidFill>
              </a:defRPr>
            </a:lvl6pPr>
            <a:lvl7pPr lvl="6" rtl="0">
              <a:lnSpc>
                <a:spcPct val="80000"/>
              </a:lnSpc>
              <a:spcBef>
                <a:spcPts val="0"/>
              </a:spcBef>
              <a:spcAft>
                <a:spcPts val="0"/>
              </a:spcAft>
              <a:buClr>
                <a:srgbClr val="FFFFFF"/>
              </a:buClr>
              <a:buSzPts val="6750"/>
              <a:buNone/>
              <a:defRPr sz="6750">
                <a:solidFill>
                  <a:srgbClr val="FFFFFF"/>
                </a:solidFill>
              </a:defRPr>
            </a:lvl7pPr>
            <a:lvl8pPr lvl="7" rtl="0">
              <a:lnSpc>
                <a:spcPct val="80000"/>
              </a:lnSpc>
              <a:spcBef>
                <a:spcPts val="0"/>
              </a:spcBef>
              <a:spcAft>
                <a:spcPts val="0"/>
              </a:spcAft>
              <a:buClr>
                <a:srgbClr val="FFFFFF"/>
              </a:buClr>
              <a:buSzPts val="6750"/>
              <a:buNone/>
              <a:defRPr sz="6750">
                <a:solidFill>
                  <a:srgbClr val="FFFFFF"/>
                </a:solidFill>
              </a:defRPr>
            </a:lvl8pPr>
            <a:lvl9pPr lvl="8" rtl="0">
              <a:lnSpc>
                <a:spcPct val="80000"/>
              </a:lnSpc>
              <a:spcBef>
                <a:spcPts val="0"/>
              </a:spcBef>
              <a:spcAft>
                <a:spcPts val="0"/>
              </a:spcAft>
              <a:buClr>
                <a:srgbClr val="FFFFFF"/>
              </a:buClr>
              <a:buSzPts val="6750"/>
              <a:buNone/>
              <a:defRPr sz="6750">
                <a:solidFill>
                  <a:srgbClr val="FFFFFF"/>
                </a:solidFill>
              </a:defRPr>
            </a:lvl9pPr>
          </a:lstStyle>
          <a:p>
            <a:endParaRPr/>
          </a:p>
        </p:txBody>
      </p:sp>
      <p:sp>
        <p:nvSpPr>
          <p:cNvPr id="20" name="Google Shape;20;p4"/>
          <p:cNvSpPr txBox="1">
            <a:spLocks noGrp="1"/>
          </p:cNvSpPr>
          <p:nvPr>
            <p:ph type="subTitle" idx="1"/>
          </p:nvPr>
        </p:nvSpPr>
        <p:spPr>
          <a:xfrm>
            <a:off x="160350" y="4544050"/>
            <a:ext cx="8820000" cy="5217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accent6"/>
              </a:buClr>
              <a:buSzPts val="800"/>
              <a:buFont typeface="Helvetica Neue"/>
              <a:buNone/>
              <a:defRPr sz="800">
                <a:solidFill>
                  <a:schemeClr val="accent6"/>
                </a:solidFill>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21" name="Google Shape;21;p4"/>
          <p:cNvSpPr txBox="1">
            <a:spLocks noGrp="1"/>
          </p:cNvSpPr>
          <p:nvPr>
            <p:ph type="subTitle" idx="2"/>
          </p:nvPr>
        </p:nvSpPr>
        <p:spPr>
          <a:xfrm>
            <a:off x="160350"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Clr>
                <a:srgbClr val="FFFFFF"/>
              </a:buClr>
              <a:buSzPts val="800"/>
              <a:buNone/>
              <a:defRPr sz="800">
                <a:solidFill>
                  <a:srgbClr val="FFFFFF"/>
                </a:solidFill>
              </a:defRPr>
            </a:lvl2pPr>
            <a:lvl3pPr lvl="2" rtl="0">
              <a:lnSpc>
                <a:spcPct val="95000"/>
              </a:lnSpc>
              <a:spcBef>
                <a:spcPts val="0"/>
              </a:spcBef>
              <a:spcAft>
                <a:spcPts val="0"/>
              </a:spcAft>
              <a:buClr>
                <a:srgbClr val="FFFFFF"/>
              </a:buClr>
              <a:buSzPts val="800"/>
              <a:buNone/>
              <a:defRPr sz="800">
                <a:solidFill>
                  <a:srgbClr val="FFFFFF"/>
                </a:solidFill>
              </a:defRPr>
            </a:lvl3pPr>
            <a:lvl4pPr lvl="3" rtl="0">
              <a:lnSpc>
                <a:spcPct val="95000"/>
              </a:lnSpc>
              <a:spcBef>
                <a:spcPts val="0"/>
              </a:spcBef>
              <a:spcAft>
                <a:spcPts val="0"/>
              </a:spcAft>
              <a:buClr>
                <a:srgbClr val="FFFFFF"/>
              </a:buClr>
              <a:buSzPts val="800"/>
              <a:buNone/>
              <a:defRPr sz="800">
                <a:solidFill>
                  <a:srgbClr val="FFFFFF"/>
                </a:solidFill>
              </a:defRPr>
            </a:lvl4pPr>
            <a:lvl5pPr lvl="4" rtl="0">
              <a:lnSpc>
                <a:spcPct val="95000"/>
              </a:lnSpc>
              <a:spcBef>
                <a:spcPts val="0"/>
              </a:spcBef>
              <a:spcAft>
                <a:spcPts val="0"/>
              </a:spcAft>
              <a:buClr>
                <a:srgbClr val="FFFFFF"/>
              </a:buClr>
              <a:buSzPts val="800"/>
              <a:buNone/>
              <a:defRPr sz="800">
                <a:solidFill>
                  <a:srgbClr val="FFFFFF"/>
                </a:solidFill>
              </a:defRPr>
            </a:lvl5pPr>
            <a:lvl6pPr lvl="5" rtl="0">
              <a:lnSpc>
                <a:spcPct val="95000"/>
              </a:lnSpc>
              <a:spcBef>
                <a:spcPts val="0"/>
              </a:spcBef>
              <a:spcAft>
                <a:spcPts val="0"/>
              </a:spcAft>
              <a:buClr>
                <a:srgbClr val="FFFFFF"/>
              </a:buClr>
              <a:buSzPts val="800"/>
              <a:buNone/>
              <a:defRPr sz="800">
                <a:solidFill>
                  <a:srgbClr val="FFFFFF"/>
                </a:solidFill>
              </a:defRPr>
            </a:lvl6pPr>
            <a:lvl7pPr lvl="6" rtl="0">
              <a:lnSpc>
                <a:spcPct val="95000"/>
              </a:lnSpc>
              <a:spcBef>
                <a:spcPts val="0"/>
              </a:spcBef>
              <a:spcAft>
                <a:spcPts val="0"/>
              </a:spcAft>
              <a:buClr>
                <a:srgbClr val="FFFFFF"/>
              </a:buClr>
              <a:buSzPts val="800"/>
              <a:buNone/>
              <a:defRPr sz="800">
                <a:solidFill>
                  <a:srgbClr val="FFFFFF"/>
                </a:solidFill>
              </a:defRPr>
            </a:lvl7pPr>
            <a:lvl8pPr lvl="7" rtl="0">
              <a:lnSpc>
                <a:spcPct val="95000"/>
              </a:lnSpc>
              <a:spcBef>
                <a:spcPts val="0"/>
              </a:spcBef>
              <a:spcAft>
                <a:spcPts val="0"/>
              </a:spcAft>
              <a:buClr>
                <a:srgbClr val="FFFFFF"/>
              </a:buClr>
              <a:buSzPts val="800"/>
              <a:buNone/>
              <a:defRPr sz="800">
                <a:solidFill>
                  <a:srgbClr val="FFFFFF"/>
                </a:solidFill>
              </a:defRPr>
            </a:lvl8pPr>
            <a:lvl9pPr lvl="8" rtl="0">
              <a:lnSpc>
                <a:spcPct val="95000"/>
              </a:lnSpc>
              <a:spcBef>
                <a:spcPts val="0"/>
              </a:spcBef>
              <a:spcAft>
                <a:spcPts val="0"/>
              </a:spcAft>
              <a:buClr>
                <a:srgbClr val="FFFFFF"/>
              </a:buClr>
              <a:buSzPts val="800"/>
              <a:buNone/>
              <a:defRPr sz="800">
                <a:solidFill>
                  <a:srgbClr val="FFFFFF"/>
                </a:solidFill>
              </a:defRPr>
            </a:lvl9pPr>
          </a:lstStyle>
          <a:p>
            <a:endParaRPr/>
          </a:p>
        </p:txBody>
      </p:sp>
      <p:sp>
        <p:nvSpPr>
          <p:cNvPr id="22" name="Google Shape;22;p4"/>
          <p:cNvSpPr txBox="1">
            <a:spLocks noGrp="1"/>
          </p:cNvSpPr>
          <p:nvPr>
            <p:ph type="subTitle" idx="3"/>
          </p:nvPr>
        </p:nvSpPr>
        <p:spPr>
          <a:xfrm>
            <a:off x="1648325"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Clr>
                <a:srgbClr val="FFFFFF"/>
              </a:buClr>
              <a:buSzPts val="800"/>
              <a:buNone/>
              <a:defRPr sz="800">
                <a:solidFill>
                  <a:srgbClr val="FFFFFF"/>
                </a:solidFill>
              </a:defRPr>
            </a:lvl2pPr>
            <a:lvl3pPr lvl="2" rtl="0">
              <a:lnSpc>
                <a:spcPct val="95000"/>
              </a:lnSpc>
              <a:spcBef>
                <a:spcPts val="0"/>
              </a:spcBef>
              <a:spcAft>
                <a:spcPts val="0"/>
              </a:spcAft>
              <a:buClr>
                <a:srgbClr val="FFFFFF"/>
              </a:buClr>
              <a:buSzPts val="800"/>
              <a:buNone/>
              <a:defRPr sz="800">
                <a:solidFill>
                  <a:srgbClr val="FFFFFF"/>
                </a:solidFill>
              </a:defRPr>
            </a:lvl3pPr>
            <a:lvl4pPr lvl="3" rtl="0">
              <a:lnSpc>
                <a:spcPct val="95000"/>
              </a:lnSpc>
              <a:spcBef>
                <a:spcPts val="0"/>
              </a:spcBef>
              <a:spcAft>
                <a:spcPts val="0"/>
              </a:spcAft>
              <a:buClr>
                <a:srgbClr val="FFFFFF"/>
              </a:buClr>
              <a:buSzPts val="800"/>
              <a:buNone/>
              <a:defRPr sz="800">
                <a:solidFill>
                  <a:srgbClr val="FFFFFF"/>
                </a:solidFill>
              </a:defRPr>
            </a:lvl4pPr>
            <a:lvl5pPr lvl="4" rtl="0">
              <a:lnSpc>
                <a:spcPct val="95000"/>
              </a:lnSpc>
              <a:spcBef>
                <a:spcPts val="0"/>
              </a:spcBef>
              <a:spcAft>
                <a:spcPts val="0"/>
              </a:spcAft>
              <a:buClr>
                <a:srgbClr val="FFFFFF"/>
              </a:buClr>
              <a:buSzPts val="800"/>
              <a:buNone/>
              <a:defRPr sz="800">
                <a:solidFill>
                  <a:srgbClr val="FFFFFF"/>
                </a:solidFill>
              </a:defRPr>
            </a:lvl5pPr>
            <a:lvl6pPr lvl="5" rtl="0">
              <a:lnSpc>
                <a:spcPct val="95000"/>
              </a:lnSpc>
              <a:spcBef>
                <a:spcPts val="0"/>
              </a:spcBef>
              <a:spcAft>
                <a:spcPts val="0"/>
              </a:spcAft>
              <a:buClr>
                <a:srgbClr val="FFFFFF"/>
              </a:buClr>
              <a:buSzPts val="800"/>
              <a:buNone/>
              <a:defRPr sz="800">
                <a:solidFill>
                  <a:srgbClr val="FFFFFF"/>
                </a:solidFill>
              </a:defRPr>
            </a:lvl6pPr>
            <a:lvl7pPr lvl="6" rtl="0">
              <a:lnSpc>
                <a:spcPct val="95000"/>
              </a:lnSpc>
              <a:spcBef>
                <a:spcPts val="0"/>
              </a:spcBef>
              <a:spcAft>
                <a:spcPts val="0"/>
              </a:spcAft>
              <a:buClr>
                <a:srgbClr val="FFFFFF"/>
              </a:buClr>
              <a:buSzPts val="800"/>
              <a:buNone/>
              <a:defRPr sz="800">
                <a:solidFill>
                  <a:srgbClr val="FFFFFF"/>
                </a:solidFill>
              </a:defRPr>
            </a:lvl7pPr>
            <a:lvl8pPr lvl="7" rtl="0">
              <a:lnSpc>
                <a:spcPct val="95000"/>
              </a:lnSpc>
              <a:spcBef>
                <a:spcPts val="0"/>
              </a:spcBef>
              <a:spcAft>
                <a:spcPts val="0"/>
              </a:spcAft>
              <a:buClr>
                <a:srgbClr val="FFFFFF"/>
              </a:buClr>
              <a:buSzPts val="800"/>
              <a:buNone/>
              <a:defRPr sz="800">
                <a:solidFill>
                  <a:srgbClr val="FFFFFF"/>
                </a:solidFill>
              </a:defRPr>
            </a:lvl8pPr>
            <a:lvl9pPr lvl="8" rtl="0">
              <a:lnSpc>
                <a:spcPct val="95000"/>
              </a:lnSpc>
              <a:spcBef>
                <a:spcPts val="0"/>
              </a:spcBef>
              <a:spcAft>
                <a:spcPts val="0"/>
              </a:spcAft>
              <a:buClr>
                <a:srgbClr val="FFFFFF"/>
              </a:buClr>
              <a:buSzPts val="800"/>
              <a:buNone/>
              <a:defRPr sz="800">
                <a:solidFill>
                  <a:srgbClr val="FFFFFF"/>
                </a:solidFill>
              </a:defRPr>
            </a:lvl9pPr>
          </a:lstStyle>
          <a:p>
            <a:endParaRPr/>
          </a:p>
        </p:txBody>
      </p:sp>
    </p:spTree>
    <p:extLst>
      <p:ext uri="{BB962C8B-B14F-4D97-AF65-F5344CB8AC3E}">
        <p14:creationId xmlns:p14="http://schemas.microsoft.com/office/powerpoint/2010/main" val="11028125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1. Cover - 50% Image">
  <p:cSld name="1. Cover - 50% Image">
    <p:spTree>
      <p:nvGrpSpPr>
        <p:cNvPr id="1" name="Shape 23"/>
        <p:cNvGrpSpPr/>
        <p:nvPr/>
      </p:nvGrpSpPr>
      <p:grpSpPr>
        <a:xfrm>
          <a:off x="0" y="0"/>
          <a:ext cx="0" cy="0"/>
          <a:chOff x="0" y="0"/>
          <a:chExt cx="0" cy="0"/>
        </a:xfrm>
      </p:grpSpPr>
      <p:sp>
        <p:nvSpPr>
          <p:cNvPr id="24" name="Google Shape;24;p5"/>
          <p:cNvSpPr>
            <a:spLocks noGrp="1"/>
          </p:cNvSpPr>
          <p:nvPr>
            <p:ph type="pic" idx="2"/>
          </p:nvPr>
        </p:nvSpPr>
        <p:spPr>
          <a:xfrm>
            <a:off x="4624350" y="160350"/>
            <a:ext cx="4356000" cy="4750500"/>
          </a:xfrm>
          <a:prstGeom prst="roundRect">
            <a:avLst>
              <a:gd name="adj" fmla="val 2300"/>
            </a:avLst>
          </a:prstGeom>
          <a:noFill/>
          <a:ln>
            <a:noFill/>
          </a:ln>
        </p:spPr>
      </p:sp>
      <p:sp>
        <p:nvSpPr>
          <p:cNvPr id="25" name="Google Shape;25;p5"/>
          <p:cNvSpPr txBox="1">
            <a:spLocks noGrp="1"/>
          </p:cNvSpPr>
          <p:nvPr>
            <p:ph type="title"/>
          </p:nvPr>
        </p:nvSpPr>
        <p:spPr>
          <a:xfrm>
            <a:off x="160350" y="160350"/>
            <a:ext cx="4356000" cy="234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400"/>
              <a:buFont typeface="Helvetica Neue"/>
              <a:buNone/>
              <a:defRPr sz="4400">
                <a:latin typeface="Helvetica Neue"/>
                <a:ea typeface="Helvetica Neue"/>
                <a:cs typeface="Helvetica Neue"/>
                <a:sym typeface="Helvetica Neue"/>
              </a:defRPr>
            </a:lvl1pPr>
            <a:lvl2pPr lvl="1"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26" name="Google Shape;26;p5"/>
          <p:cNvSpPr txBox="1">
            <a:spLocks noGrp="1"/>
          </p:cNvSpPr>
          <p:nvPr>
            <p:ph type="subTitle" idx="1"/>
          </p:nvPr>
        </p:nvSpPr>
        <p:spPr>
          <a:xfrm>
            <a:off x="4624350" y="4755569"/>
            <a:ext cx="2868000" cy="310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27" name="Google Shape;27;p5"/>
          <p:cNvSpPr txBox="1">
            <a:spLocks noGrp="1"/>
          </p:cNvSpPr>
          <p:nvPr>
            <p:ph type="subTitle" idx="3"/>
          </p:nvPr>
        </p:nvSpPr>
        <p:spPr>
          <a:xfrm>
            <a:off x="8344025" y="4755569"/>
            <a:ext cx="636000" cy="310200"/>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pic>
        <p:nvPicPr>
          <p:cNvPr id="28" name="Google Shape;2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350" y="4849101"/>
            <a:ext cx="821724" cy="216675"/>
          </a:xfrm>
          <a:prstGeom prst="rect">
            <a:avLst/>
          </a:prstGeom>
          <a:noFill/>
          <a:ln>
            <a:noFill/>
          </a:ln>
        </p:spPr>
      </p:pic>
    </p:spTree>
    <p:extLst>
      <p:ext uri="{BB962C8B-B14F-4D97-AF65-F5344CB8AC3E}">
        <p14:creationId xmlns:p14="http://schemas.microsoft.com/office/powerpoint/2010/main" val="6036169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1. Cover - Colour">
  <p:cSld name="1. Cover - Colour">
    <p:bg>
      <p:bgPr>
        <a:solidFill>
          <a:schemeClr val="lt2"/>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subTitle" idx="1"/>
          </p:nvPr>
        </p:nvSpPr>
        <p:spPr>
          <a:xfrm>
            <a:off x="4624350" y="4755569"/>
            <a:ext cx="2868000" cy="310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43" name="Google Shape;43;p8"/>
          <p:cNvSpPr txBox="1"/>
          <p:nvPr/>
        </p:nvSpPr>
        <p:spPr>
          <a:xfrm>
            <a:off x="160350" y="4755719"/>
            <a:ext cx="636000" cy="3102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CA" sz="800" b="1">
                <a:latin typeface="Helvetica Neue"/>
                <a:ea typeface="Helvetica Neue"/>
                <a:cs typeface="Helvetica Neue"/>
                <a:sym typeface="Helvetica Neue"/>
              </a:rPr>
              <a:t>Pilot44</a:t>
            </a:r>
            <a:endParaRPr sz="800" b="1">
              <a:latin typeface="Helvetica Neue"/>
              <a:ea typeface="Helvetica Neue"/>
              <a:cs typeface="Helvetica Neue"/>
              <a:sym typeface="Helvetica Neue"/>
            </a:endParaRPr>
          </a:p>
        </p:txBody>
      </p:sp>
      <p:sp>
        <p:nvSpPr>
          <p:cNvPr id="44" name="Google Shape;44;p8"/>
          <p:cNvSpPr txBox="1">
            <a:spLocks noGrp="1"/>
          </p:cNvSpPr>
          <p:nvPr>
            <p:ph type="subTitle" idx="2"/>
          </p:nvPr>
        </p:nvSpPr>
        <p:spPr>
          <a:xfrm>
            <a:off x="8344025" y="4755569"/>
            <a:ext cx="636000" cy="310200"/>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45" name="Google Shape;45;p8"/>
          <p:cNvSpPr txBox="1">
            <a:spLocks noGrp="1"/>
          </p:cNvSpPr>
          <p:nvPr>
            <p:ph type="title"/>
          </p:nvPr>
        </p:nvSpPr>
        <p:spPr>
          <a:xfrm>
            <a:off x="160350" y="160350"/>
            <a:ext cx="5843700" cy="2342100"/>
          </a:xfrm>
          <a:prstGeom prst="rect">
            <a:avLst/>
          </a:prstGeom>
        </p:spPr>
        <p:txBody>
          <a:bodyPr spcFirstLastPara="1" wrap="square" lIns="0" tIns="0" rIns="0" bIns="0" anchor="t" anchorCtr="0">
            <a:noAutofit/>
          </a:bodyPr>
          <a:lstStyle>
            <a:lvl1pPr lvl="0" rtl="0">
              <a:lnSpc>
                <a:spcPct val="75000"/>
              </a:lnSpc>
              <a:spcBef>
                <a:spcPts val="0"/>
              </a:spcBef>
              <a:spcAft>
                <a:spcPts val="0"/>
              </a:spcAft>
              <a:buSzPts val="6500"/>
              <a:buFont typeface="Helvetica Neue"/>
              <a:buNone/>
              <a:defRPr sz="6500">
                <a:latin typeface="Helvetica Neue"/>
                <a:ea typeface="Helvetica Neue"/>
                <a:cs typeface="Helvetica Neue"/>
                <a:sym typeface="Helvetica Neue"/>
              </a:defRPr>
            </a:lvl1pPr>
            <a:lvl2pPr lvl="1" rtl="0">
              <a:lnSpc>
                <a:spcPct val="76000"/>
              </a:lnSpc>
              <a:spcBef>
                <a:spcPts val="0"/>
              </a:spcBef>
              <a:spcAft>
                <a:spcPts val="0"/>
              </a:spcAft>
              <a:buSzPts val="6750"/>
              <a:buNone/>
              <a:defRPr sz="6750"/>
            </a:lvl2pPr>
            <a:lvl3pPr lvl="2" rtl="0">
              <a:lnSpc>
                <a:spcPct val="76000"/>
              </a:lnSpc>
              <a:spcBef>
                <a:spcPts val="0"/>
              </a:spcBef>
              <a:spcAft>
                <a:spcPts val="0"/>
              </a:spcAft>
              <a:buSzPts val="6750"/>
              <a:buNone/>
              <a:defRPr sz="6750"/>
            </a:lvl3pPr>
            <a:lvl4pPr lvl="3" rtl="0">
              <a:lnSpc>
                <a:spcPct val="76000"/>
              </a:lnSpc>
              <a:spcBef>
                <a:spcPts val="0"/>
              </a:spcBef>
              <a:spcAft>
                <a:spcPts val="0"/>
              </a:spcAft>
              <a:buSzPts val="6750"/>
              <a:buNone/>
              <a:defRPr sz="6750"/>
            </a:lvl4pPr>
            <a:lvl5pPr lvl="4" rtl="0">
              <a:lnSpc>
                <a:spcPct val="76000"/>
              </a:lnSpc>
              <a:spcBef>
                <a:spcPts val="0"/>
              </a:spcBef>
              <a:spcAft>
                <a:spcPts val="0"/>
              </a:spcAft>
              <a:buSzPts val="6750"/>
              <a:buNone/>
              <a:defRPr sz="6750"/>
            </a:lvl5pPr>
            <a:lvl6pPr lvl="5" rtl="0">
              <a:lnSpc>
                <a:spcPct val="76000"/>
              </a:lnSpc>
              <a:spcBef>
                <a:spcPts val="0"/>
              </a:spcBef>
              <a:spcAft>
                <a:spcPts val="0"/>
              </a:spcAft>
              <a:buSzPts val="6750"/>
              <a:buNone/>
              <a:defRPr sz="6750"/>
            </a:lvl6pPr>
            <a:lvl7pPr lvl="6" rtl="0">
              <a:lnSpc>
                <a:spcPct val="76000"/>
              </a:lnSpc>
              <a:spcBef>
                <a:spcPts val="0"/>
              </a:spcBef>
              <a:spcAft>
                <a:spcPts val="0"/>
              </a:spcAft>
              <a:buSzPts val="6750"/>
              <a:buNone/>
              <a:defRPr sz="6750"/>
            </a:lvl7pPr>
            <a:lvl8pPr lvl="7" rtl="0">
              <a:lnSpc>
                <a:spcPct val="76000"/>
              </a:lnSpc>
              <a:spcBef>
                <a:spcPts val="0"/>
              </a:spcBef>
              <a:spcAft>
                <a:spcPts val="0"/>
              </a:spcAft>
              <a:buSzPts val="6750"/>
              <a:buNone/>
              <a:defRPr sz="6750"/>
            </a:lvl8pPr>
            <a:lvl9pPr lvl="8" rtl="0">
              <a:lnSpc>
                <a:spcPct val="76000"/>
              </a:lnSpc>
              <a:spcBef>
                <a:spcPts val="0"/>
              </a:spcBef>
              <a:spcAft>
                <a:spcPts val="0"/>
              </a:spcAft>
              <a:buSzPts val="6750"/>
              <a:buNone/>
              <a:defRPr sz="6750"/>
            </a:lvl9pPr>
          </a:lstStyle>
          <a:p>
            <a:endParaRPr/>
          </a:p>
        </p:txBody>
      </p:sp>
    </p:spTree>
    <p:extLst>
      <p:ext uri="{BB962C8B-B14F-4D97-AF65-F5344CB8AC3E}">
        <p14:creationId xmlns:p14="http://schemas.microsoft.com/office/powerpoint/2010/main" val="36700951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2. Section Page">
  <p:cSld name="2. Section Page">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57" name="Google Shape;57;p12"/>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58" name="Google Shape;58;p1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9" name="Google Shape;59;p1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9078155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2. Section Page + 2 Column Description">
  <p:cSld name="2. Section Page + 2 Column Description">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72" name="Google Shape;72;p15"/>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73" name="Google Shape;73;p15"/>
          <p:cNvSpPr txBox="1">
            <a:spLocks noGrp="1"/>
          </p:cNvSpPr>
          <p:nvPr>
            <p:ph type="subTitle" idx="1"/>
          </p:nvPr>
        </p:nvSpPr>
        <p:spPr>
          <a:xfrm>
            <a:off x="4624350" y="4064075"/>
            <a:ext cx="2124000" cy="672600"/>
          </a:xfrm>
          <a:prstGeom prst="rect">
            <a:avLst/>
          </a:prstGeom>
          <a:noFill/>
          <a:ln>
            <a:noFill/>
          </a:ln>
        </p:spPr>
        <p:txBody>
          <a:bodyPr spcFirstLastPara="1" wrap="square" lIns="0" tIns="0" rIns="0" bIns="0" anchor="t" anchorCtr="0">
            <a:noAutofit/>
          </a:bodyPr>
          <a:lstStyle>
            <a:lvl1pPr lv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74" name="Google Shape;74;p15"/>
          <p:cNvSpPr txBox="1">
            <a:spLocks noGrp="1"/>
          </p:cNvSpPr>
          <p:nvPr>
            <p:ph type="subTitle" idx="3"/>
          </p:nvPr>
        </p:nvSpPr>
        <p:spPr>
          <a:xfrm>
            <a:off x="6856350" y="4064075"/>
            <a:ext cx="2124000" cy="6726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75" name="Google Shape;75;p1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76" name="Google Shape;76;p1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50267082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2. Section Page + 1 Column Description">
  <p:cSld name="2. Section Page + 1 Column Description">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6" name="Google Shape;66;p14"/>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7" name="Google Shape;67;p14"/>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2pPr>
            <a:lvl3pPr lvl="2"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3pPr>
            <a:lvl4pPr lvl="3"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4pPr>
            <a:lvl5pPr lvl="4"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5pPr>
            <a:lvl6pPr lvl="5"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6pPr>
            <a:lvl7pPr lvl="6"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7pPr>
            <a:lvl8pPr lvl="7"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8pPr>
            <a:lvl9pPr lvl="8"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9pPr>
          </a:lstStyle>
          <a:p>
            <a:endParaRPr/>
          </a:p>
        </p:txBody>
      </p:sp>
      <p:sp>
        <p:nvSpPr>
          <p:cNvPr id="68" name="Google Shape;68;p1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69" name="Google Shape;69;p1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52672269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2. Section Page + Background image">
  <p:cSld name="2. Section Page + Background image">
    <p:spTree>
      <p:nvGrpSpPr>
        <p:cNvPr id="1" name="Shape 77"/>
        <p:cNvGrpSpPr/>
        <p:nvPr/>
      </p:nvGrpSpPr>
      <p:grpSpPr>
        <a:xfrm>
          <a:off x="0" y="0"/>
          <a:ext cx="0" cy="0"/>
          <a:chOff x="0" y="0"/>
          <a:chExt cx="0" cy="0"/>
        </a:xfrm>
      </p:grpSpPr>
      <p:sp>
        <p:nvSpPr>
          <p:cNvPr id="78" name="Google Shape;78;p16"/>
          <p:cNvSpPr>
            <a:spLocks noGrp="1"/>
          </p:cNvSpPr>
          <p:nvPr>
            <p:ph type="pic" idx="2"/>
          </p:nvPr>
        </p:nvSpPr>
        <p:spPr>
          <a:xfrm>
            <a:off x="0" y="0"/>
            <a:ext cx="9144000" cy="5143500"/>
          </a:xfrm>
          <a:prstGeom prst="rect">
            <a:avLst/>
          </a:prstGeom>
          <a:noFill/>
          <a:ln>
            <a:noFill/>
          </a:ln>
        </p:spPr>
      </p:sp>
      <p:sp>
        <p:nvSpPr>
          <p:cNvPr id="79" name="Google Shape;79;p16"/>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0" name="Google Shape;80;p16"/>
          <p:cNvSpPr txBox="1">
            <a:spLocks noGrp="1"/>
          </p:cNvSpPr>
          <p:nvPr>
            <p:ph type="title" idx="3"/>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1" name="Google Shape;81;p16"/>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766384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 Cover - Typography" type="title">
  <p:cSld name="1. Cover - Typography">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60350" y="160350"/>
            <a:ext cx="5843700" cy="2342100"/>
          </a:xfrm>
          <a:prstGeom prst="rect">
            <a:avLst/>
          </a:prstGeom>
        </p:spPr>
        <p:txBody>
          <a:bodyPr spcFirstLastPara="1" wrap="square" lIns="0" tIns="0" rIns="0" bIns="0" anchor="t" anchorCtr="0">
            <a:noAutofit/>
          </a:bodyPr>
          <a:lstStyle>
            <a:lvl1pPr lvl="0">
              <a:lnSpc>
                <a:spcPct val="75000"/>
              </a:lnSpc>
              <a:spcBef>
                <a:spcPts val="0"/>
              </a:spcBef>
              <a:spcAft>
                <a:spcPts val="0"/>
              </a:spcAft>
              <a:buSzPts val="6500"/>
              <a:buFont typeface="Helvetica Neue"/>
              <a:buNone/>
              <a:defRPr sz="6500">
                <a:latin typeface="Helvetica Neue"/>
                <a:ea typeface="Helvetica Neue"/>
                <a:cs typeface="Helvetica Neue"/>
                <a:sym typeface="Helvetica Neue"/>
              </a:defRPr>
            </a:lvl1pPr>
            <a:lvl2pPr lvl="1">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10" name="Google Shape;10;p2"/>
          <p:cNvSpPr txBox="1">
            <a:spLocks noGrp="1"/>
          </p:cNvSpPr>
          <p:nvPr>
            <p:ph type="subTitle" idx="1"/>
          </p:nvPr>
        </p:nvSpPr>
        <p:spPr>
          <a:xfrm>
            <a:off x="4625974" y="4737101"/>
            <a:ext cx="2866375" cy="319088"/>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11" name="Google Shape;11;p2"/>
          <p:cNvSpPr txBox="1">
            <a:spLocks noGrp="1"/>
          </p:cNvSpPr>
          <p:nvPr>
            <p:ph type="subTitle" idx="2"/>
          </p:nvPr>
        </p:nvSpPr>
        <p:spPr>
          <a:xfrm>
            <a:off x="8340725" y="4737100"/>
            <a:ext cx="639300" cy="319088"/>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pic>
        <p:nvPicPr>
          <p:cNvPr id="4" name="Picture 3" descr="A black and white logo&#10;&#10;Description automatically generated">
            <a:extLst>
              <a:ext uri="{FF2B5EF4-FFF2-40B4-BE49-F238E27FC236}">
                <a16:creationId xmlns:a16="http://schemas.microsoft.com/office/drawing/2014/main" id="{455E6AC2-F7F2-CD3E-0666-93994ADECB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350" y="4848512"/>
            <a:ext cx="821724" cy="216589"/>
          </a:xfrm>
          <a:prstGeom prst="rect">
            <a:avLst/>
          </a:prstGeom>
        </p:spPr>
      </p:pic>
    </p:spTree>
    <p:extLst>
      <p:ext uri="{BB962C8B-B14F-4D97-AF65-F5344CB8AC3E}">
        <p14:creationId xmlns:p14="http://schemas.microsoft.com/office/powerpoint/2010/main" val="336742559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2. Section Page + Background image" preserve="1" userDrawn="1">
  <p:cSld name="1_2. Section Page + Background image">
    <p:bg>
      <p:bgRef idx="1001">
        <a:schemeClr val="bg1"/>
      </p:bgRef>
    </p:bg>
    <p:spTree>
      <p:nvGrpSpPr>
        <p:cNvPr id="1" name="Shape 77"/>
        <p:cNvGrpSpPr/>
        <p:nvPr/>
      </p:nvGrpSpPr>
      <p:grpSpPr>
        <a:xfrm>
          <a:off x="0" y="0"/>
          <a:ext cx="0" cy="0"/>
          <a:chOff x="0" y="0"/>
          <a:chExt cx="0" cy="0"/>
        </a:xfrm>
      </p:grpSpPr>
      <p:sp>
        <p:nvSpPr>
          <p:cNvPr id="79" name="Google Shape;79;p16"/>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0" name="Google Shape;80;p16"/>
          <p:cNvSpPr txBox="1">
            <a:spLocks noGrp="1"/>
          </p:cNvSpPr>
          <p:nvPr>
            <p:ph type="title" idx="3"/>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1" name="Google Shape;81;p16"/>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693778922"/>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8.  Multi-use Text Dual Heading" userDrawn="1">
  <p:cSld name="8.  Multi-use Text Dual Heading">
    <p:spTree>
      <p:nvGrpSpPr>
        <p:cNvPr id="1" name="Shape 578"/>
        <p:cNvGrpSpPr/>
        <p:nvPr/>
      </p:nvGrpSpPr>
      <p:grpSpPr>
        <a:xfrm>
          <a:off x="0" y="0"/>
          <a:ext cx="0" cy="0"/>
          <a:chOff x="0" y="0"/>
          <a:chExt cx="0" cy="0"/>
        </a:xfrm>
      </p:grpSpPr>
      <p:sp>
        <p:nvSpPr>
          <p:cNvPr id="579" name="Google Shape;579;p75"/>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81" name="Google Shape;581;p75"/>
          <p:cNvSpPr txBox="1">
            <a:spLocks noGrp="1"/>
          </p:cNvSpPr>
          <p:nvPr>
            <p:ph type="body" idx="2"/>
          </p:nvPr>
        </p:nvSpPr>
        <p:spPr>
          <a:xfrm>
            <a:off x="4624350" y="945837"/>
            <a:ext cx="4356000" cy="3790838"/>
          </a:xfrm>
          <a:prstGeom prst="rect">
            <a:avLst/>
          </a:prstGeom>
        </p:spPr>
        <p:txBody>
          <a:bodyPr vert="horz" lIns="0" tIns="0" rIns="0" bIns="0" rtlCol="0">
            <a:noAutofit/>
          </a:bodyPr>
          <a:lstStyle>
            <a:lvl1pPr>
              <a:defRPr dirty="0"/>
            </a:lvl1pPr>
          </a:lstStyle>
          <a:p>
            <a:pPr lvl="0"/>
            <a:endParaRPr/>
          </a:p>
        </p:txBody>
      </p:sp>
      <p:sp>
        <p:nvSpPr>
          <p:cNvPr id="582" name="Google Shape;582;p75"/>
          <p:cNvSpPr txBox="1">
            <a:spLocks noGrp="1"/>
          </p:cNvSpPr>
          <p:nvPr>
            <p:ph type="title" idx="3"/>
          </p:nvPr>
        </p:nvSpPr>
        <p:spPr>
          <a:xfrm>
            <a:off x="160350" y="538725"/>
            <a:ext cx="8820000" cy="294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1pPr>
            <a:lvl2pPr lvl="1"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2pPr>
            <a:lvl3pPr lvl="2"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3pPr>
            <a:lvl4pPr lvl="3"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4pPr>
            <a:lvl5pPr lvl="4"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5pPr>
            <a:lvl6pPr lvl="5"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6pPr>
            <a:lvl7pPr lvl="6"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7pPr>
            <a:lvl8pPr lvl="7"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8pPr>
            <a:lvl9pPr lvl="8"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9pPr>
          </a:lstStyle>
          <a:p>
            <a:endParaRPr/>
          </a:p>
        </p:txBody>
      </p:sp>
      <p:sp>
        <p:nvSpPr>
          <p:cNvPr id="583" name="Google Shape;583;p7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84" name="Google Shape;584;p7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
        <p:nvSpPr>
          <p:cNvPr id="4" name="Text Placeholder 2">
            <a:extLst>
              <a:ext uri="{FF2B5EF4-FFF2-40B4-BE49-F238E27FC236}">
                <a16:creationId xmlns:a16="http://schemas.microsoft.com/office/drawing/2014/main" id="{976081B1-1A1E-2C3A-8311-9769CFA84A61}"/>
              </a:ext>
            </a:extLst>
          </p:cNvPr>
          <p:cNvSpPr>
            <a:spLocks noGrp="1"/>
          </p:cNvSpPr>
          <p:nvPr>
            <p:ph type="body" sz="quarter" idx="13"/>
          </p:nvPr>
        </p:nvSpPr>
        <p:spPr>
          <a:xfrm>
            <a:off x="160338" y="946150"/>
            <a:ext cx="4359275" cy="379095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55137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5. Text 3x1">
  <p:cSld name="5. Text 3x1">
    <p:spTree>
      <p:nvGrpSpPr>
        <p:cNvPr id="1" name="Shape 530"/>
        <p:cNvGrpSpPr/>
        <p:nvPr/>
      </p:nvGrpSpPr>
      <p:grpSpPr>
        <a:xfrm>
          <a:off x="0" y="0"/>
          <a:ext cx="0" cy="0"/>
          <a:chOff x="0" y="0"/>
          <a:chExt cx="0" cy="0"/>
        </a:xfrm>
      </p:grpSpPr>
      <p:sp>
        <p:nvSpPr>
          <p:cNvPr id="531" name="Google Shape;531;p69"/>
          <p:cNvSpPr txBox="1">
            <a:spLocks noGrp="1"/>
          </p:cNvSpPr>
          <p:nvPr>
            <p:ph type="subTitle" idx="1"/>
          </p:nvPr>
        </p:nvSpPr>
        <p:spPr>
          <a:xfrm>
            <a:off x="160350" y="946149"/>
            <a:ext cx="2868300" cy="3790825"/>
          </a:xfrm>
          <a:prstGeom prst="rect">
            <a:avLst/>
          </a:prstGeom>
        </p:spPr>
        <p:txBody>
          <a:bodyPr vert="horz" lIns="0" tIns="0" rIns="0" bIns="0" rtlCol="0">
            <a:noAutofit/>
          </a:bodyPr>
          <a:lstStyle>
            <a:lvl1pPr>
              <a:defRPr/>
            </a:lvl1pPr>
          </a:lstStyle>
          <a:p>
            <a:pPr lvl="0"/>
            <a:endParaRPr/>
          </a:p>
        </p:txBody>
      </p:sp>
      <p:sp>
        <p:nvSpPr>
          <p:cNvPr id="532" name="Google Shape;532;p69"/>
          <p:cNvSpPr txBox="1">
            <a:spLocks noGrp="1"/>
          </p:cNvSpPr>
          <p:nvPr>
            <p:ph type="subTitle" idx="2"/>
          </p:nvPr>
        </p:nvSpPr>
        <p:spPr>
          <a:xfrm>
            <a:off x="3135775" y="946149"/>
            <a:ext cx="2868300" cy="3790825"/>
          </a:xfrm>
          <a:prstGeom prst="rect">
            <a:avLst/>
          </a:prstGeom>
        </p:spPr>
        <p:txBody>
          <a:bodyPr vert="horz" lIns="0" tIns="0" rIns="0" bIns="0" rtlCol="0">
            <a:noAutofit/>
          </a:bodyPr>
          <a:lstStyle>
            <a:lvl1pPr>
              <a:defRPr/>
            </a:lvl1pPr>
          </a:lstStyle>
          <a:p>
            <a:pPr lvl="0"/>
            <a:endParaRPr/>
          </a:p>
        </p:txBody>
      </p:sp>
      <p:sp>
        <p:nvSpPr>
          <p:cNvPr id="533" name="Google Shape;533;p69"/>
          <p:cNvSpPr txBox="1">
            <a:spLocks noGrp="1"/>
          </p:cNvSpPr>
          <p:nvPr>
            <p:ph type="subTitle" idx="3"/>
          </p:nvPr>
        </p:nvSpPr>
        <p:spPr>
          <a:xfrm>
            <a:off x="6112075" y="946149"/>
            <a:ext cx="2868300" cy="3790825"/>
          </a:xfrm>
          <a:prstGeom prst="rect">
            <a:avLst/>
          </a:prstGeom>
        </p:spPr>
        <p:txBody>
          <a:bodyPr vert="horz" lIns="0" tIns="0" rIns="0" bIns="0" rtlCol="0">
            <a:noAutofit/>
          </a:bodyPr>
          <a:lstStyle>
            <a:lvl1pPr>
              <a:defRPr dirty="0"/>
            </a:lvl1pPr>
          </a:lstStyle>
          <a:p>
            <a:pPr lvl="0"/>
            <a:endParaRPr/>
          </a:p>
        </p:txBody>
      </p:sp>
      <p:sp>
        <p:nvSpPr>
          <p:cNvPr id="534" name="Google Shape;534;p69"/>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35" name="Google Shape;535;p6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36" name="Google Shape;536;p6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8868073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8. Multi-use Text 1x1">
  <p:cSld name="8. Multi-use Text 1x1">
    <p:spTree>
      <p:nvGrpSpPr>
        <p:cNvPr id="1" name="Shape 573"/>
        <p:cNvGrpSpPr/>
        <p:nvPr/>
      </p:nvGrpSpPr>
      <p:grpSpPr>
        <a:xfrm>
          <a:off x="0" y="0"/>
          <a:ext cx="0" cy="0"/>
          <a:chOff x="0" y="0"/>
          <a:chExt cx="0" cy="0"/>
        </a:xfrm>
      </p:grpSpPr>
      <p:sp>
        <p:nvSpPr>
          <p:cNvPr id="574" name="Google Shape;574;p74"/>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75" name="Google Shape;575;p74"/>
          <p:cNvSpPr txBox="1">
            <a:spLocks noGrp="1"/>
          </p:cNvSpPr>
          <p:nvPr>
            <p:ph type="body" idx="1"/>
          </p:nvPr>
        </p:nvSpPr>
        <p:spPr>
          <a:xfrm>
            <a:off x="160350" y="946150"/>
            <a:ext cx="8820000" cy="3789325"/>
          </a:xfrm>
          <a:prstGeom prst="rect">
            <a:avLst/>
          </a:prstGeom>
        </p:spPr>
        <p:txBody>
          <a:bodyPr vert="horz" lIns="0" tIns="0" rIns="0" bIns="0" rtlCol="0">
            <a:noAutofit/>
          </a:bodyPr>
          <a:lstStyle>
            <a:lvl1pPr>
              <a:defRPr/>
            </a:lvl1pPr>
          </a:lstStyle>
          <a:p>
            <a:pPr lvl="0"/>
            <a:endParaRPr/>
          </a:p>
        </p:txBody>
      </p:sp>
      <p:sp>
        <p:nvSpPr>
          <p:cNvPr id="576" name="Google Shape;576;p7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77" name="Google Shape;577;p7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5063632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5. Typography - Extensive Running Text - Big Title">
  <p:cSld name="5. Typography - Extensive Running Text - Big Title">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41" name="Google Shape;141;p27"/>
          <p:cNvSpPr txBox="1">
            <a:spLocks noGrp="1"/>
          </p:cNvSpPr>
          <p:nvPr>
            <p:ph type="body" idx="1"/>
          </p:nvPr>
        </p:nvSpPr>
        <p:spPr>
          <a:xfrm>
            <a:off x="160350" y="1721850"/>
            <a:ext cx="2868000" cy="3015000"/>
          </a:xfrm>
          <a:prstGeom prst="rect">
            <a:avLst/>
          </a:prstGeom>
        </p:spPr>
        <p:txBody>
          <a:bodyPr vert="horz" lIns="0" tIns="0" rIns="0" bIns="0" rtlCol="0">
            <a:noAutofit/>
          </a:bodyPr>
          <a:lstStyle>
            <a:lvl1pPr>
              <a:defRPr/>
            </a:lvl1pPr>
          </a:lstStyle>
          <a:p>
            <a:pPr lvl="0"/>
            <a:endParaRPr/>
          </a:p>
        </p:txBody>
      </p:sp>
      <p:sp>
        <p:nvSpPr>
          <p:cNvPr id="142" name="Google Shape;142;p27"/>
          <p:cNvSpPr txBox="1">
            <a:spLocks noGrp="1"/>
          </p:cNvSpPr>
          <p:nvPr>
            <p:ph type="body" idx="2"/>
          </p:nvPr>
        </p:nvSpPr>
        <p:spPr>
          <a:xfrm>
            <a:off x="3138000" y="1721850"/>
            <a:ext cx="2862750" cy="3015000"/>
          </a:xfrm>
          <a:prstGeom prst="rect">
            <a:avLst/>
          </a:prstGeom>
        </p:spPr>
        <p:txBody>
          <a:bodyPr vert="horz" lIns="0" tIns="0" rIns="0" bIns="0" rtlCol="0">
            <a:noAutofit/>
          </a:bodyPr>
          <a:lstStyle>
            <a:lvl1pPr>
              <a:defRPr/>
            </a:lvl1pPr>
          </a:lstStyle>
          <a:p>
            <a:pPr lvl="0"/>
            <a:endParaRPr/>
          </a:p>
        </p:txBody>
      </p:sp>
      <p:sp>
        <p:nvSpPr>
          <p:cNvPr id="143" name="Google Shape;143;p27"/>
          <p:cNvSpPr txBox="1">
            <a:spLocks noGrp="1"/>
          </p:cNvSpPr>
          <p:nvPr>
            <p:ph type="body" idx="3"/>
          </p:nvPr>
        </p:nvSpPr>
        <p:spPr>
          <a:xfrm>
            <a:off x="6115650" y="1721850"/>
            <a:ext cx="2868000" cy="3015000"/>
          </a:xfrm>
          <a:prstGeom prst="rect">
            <a:avLst/>
          </a:prstGeom>
        </p:spPr>
        <p:txBody>
          <a:bodyPr vert="horz" lIns="0" tIns="0" rIns="0" bIns="0" rtlCol="0">
            <a:noAutofit/>
          </a:bodyPr>
          <a:lstStyle>
            <a:lvl1pPr>
              <a:defRPr/>
            </a:lvl1pPr>
          </a:lstStyle>
          <a:p>
            <a:pPr lvl="0"/>
            <a:endParaRPr/>
          </a:p>
        </p:txBody>
      </p:sp>
      <p:sp>
        <p:nvSpPr>
          <p:cNvPr id="144" name="Google Shape;144;p2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45" name="Google Shape;145;p2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3177358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8. Multi-use Text 4x1">
  <p:cSld name="8. Multi-use Text 4x1">
    <p:spTree>
      <p:nvGrpSpPr>
        <p:cNvPr id="1" name="Shape 547"/>
        <p:cNvGrpSpPr/>
        <p:nvPr/>
      </p:nvGrpSpPr>
      <p:grpSpPr>
        <a:xfrm>
          <a:off x="0" y="0"/>
          <a:ext cx="0" cy="0"/>
          <a:chOff x="0" y="0"/>
          <a:chExt cx="0" cy="0"/>
        </a:xfrm>
      </p:grpSpPr>
      <p:sp>
        <p:nvSpPr>
          <p:cNvPr id="548" name="Google Shape;548;p71"/>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49" name="Google Shape;549;p71"/>
          <p:cNvSpPr txBox="1">
            <a:spLocks noGrp="1"/>
          </p:cNvSpPr>
          <p:nvPr>
            <p:ph type="subTitle" idx="1"/>
          </p:nvPr>
        </p:nvSpPr>
        <p:spPr>
          <a:xfrm>
            <a:off x="160350" y="946149"/>
            <a:ext cx="2124000" cy="3790825"/>
          </a:xfrm>
          <a:prstGeom prst="rect">
            <a:avLst/>
          </a:prstGeom>
        </p:spPr>
        <p:txBody>
          <a:bodyPr vert="horz" lIns="0" tIns="0" rIns="0" bIns="0" rtlCol="0">
            <a:noAutofit/>
          </a:bodyPr>
          <a:lstStyle>
            <a:lvl1pPr>
              <a:defRPr/>
            </a:lvl1pPr>
          </a:lstStyle>
          <a:p>
            <a:pPr lvl="0"/>
            <a:endParaRPr/>
          </a:p>
        </p:txBody>
      </p:sp>
      <p:sp>
        <p:nvSpPr>
          <p:cNvPr id="550" name="Google Shape;550;p71"/>
          <p:cNvSpPr txBox="1">
            <a:spLocks noGrp="1"/>
          </p:cNvSpPr>
          <p:nvPr>
            <p:ph type="subTitle" idx="2"/>
          </p:nvPr>
        </p:nvSpPr>
        <p:spPr>
          <a:xfrm>
            <a:off x="2392200" y="946149"/>
            <a:ext cx="2124000" cy="3790825"/>
          </a:xfrm>
          <a:prstGeom prst="rect">
            <a:avLst/>
          </a:prstGeom>
        </p:spPr>
        <p:txBody>
          <a:bodyPr vert="horz" lIns="0" tIns="0" rIns="0" bIns="0" rtlCol="0">
            <a:noAutofit/>
          </a:bodyPr>
          <a:lstStyle>
            <a:lvl1pPr>
              <a:defRPr/>
            </a:lvl1pPr>
          </a:lstStyle>
          <a:p>
            <a:pPr lvl="0"/>
            <a:endParaRPr/>
          </a:p>
        </p:txBody>
      </p:sp>
      <p:sp>
        <p:nvSpPr>
          <p:cNvPr id="551" name="Google Shape;551;p71"/>
          <p:cNvSpPr txBox="1">
            <a:spLocks noGrp="1"/>
          </p:cNvSpPr>
          <p:nvPr>
            <p:ph type="subTitle" idx="3"/>
          </p:nvPr>
        </p:nvSpPr>
        <p:spPr>
          <a:xfrm>
            <a:off x="4624050" y="946149"/>
            <a:ext cx="2124000" cy="3790825"/>
          </a:xfrm>
          <a:prstGeom prst="rect">
            <a:avLst/>
          </a:prstGeom>
        </p:spPr>
        <p:txBody>
          <a:bodyPr vert="horz" lIns="0" tIns="0" rIns="0" bIns="0" rtlCol="0">
            <a:noAutofit/>
          </a:bodyPr>
          <a:lstStyle>
            <a:lvl1pPr>
              <a:defRPr/>
            </a:lvl1pPr>
          </a:lstStyle>
          <a:p>
            <a:pPr lvl="0"/>
            <a:endParaRPr/>
          </a:p>
        </p:txBody>
      </p:sp>
      <p:sp>
        <p:nvSpPr>
          <p:cNvPr id="552" name="Google Shape;552;p71"/>
          <p:cNvSpPr txBox="1">
            <a:spLocks noGrp="1"/>
          </p:cNvSpPr>
          <p:nvPr>
            <p:ph type="subTitle" idx="4"/>
          </p:nvPr>
        </p:nvSpPr>
        <p:spPr>
          <a:xfrm>
            <a:off x="6855900" y="946149"/>
            <a:ext cx="2124000" cy="3790825"/>
          </a:xfrm>
          <a:prstGeom prst="rect">
            <a:avLst/>
          </a:prstGeom>
        </p:spPr>
        <p:txBody>
          <a:bodyPr vert="horz" lIns="0" tIns="0" rIns="0" bIns="0" rtlCol="0">
            <a:noAutofit/>
          </a:bodyPr>
          <a:lstStyle>
            <a:lvl1pPr>
              <a:defRPr/>
            </a:lvl1pPr>
          </a:lstStyle>
          <a:p>
            <a:pPr lvl="0"/>
            <a:endParaRPr/>
          </a:p>
        </p:txBody>
      </p:sp>
      <p:sp>
        <p:nvSpPr>
          <p:cNvPr id="553" name="Google Shape;553;p7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54" name="Google Shape;554;p7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7611646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5.3 Text 3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E9FD-30F6-732D-5D7E-F0EA62BED2AF}"/>
              </a:ext>
            </a:extLst>
          </p:cNvPr>
          <p:cNvSpPr>
            <a:spLocks noGrp="1"/>
          </p:cNvSpPr>
          <p:nvPr>
            <p:ph type="title"/>
          </p:nvPr>
        </p:nvSpPr>
        <p:spPr/>
        <p:txBody>
          <a:bodyPr/>
          <a:lstStyle>
            <a:lvl1pPr>
              <a:lnSpc>
                <a:spcPct val="90000"/>
              </a:lnSpc>
              <a:defRPr sz="2600"/>
            </a:lvl1pPr>
          </a:lstStyle>
          <a:p>
            <a:r>
              <a:rPr lang="en-US"/>
              <a:t>Click to edit Master title style</a:t>
            </a:r>
          </a:p>
        </p:txBody>
      </p:sp>
      <p:sp>
        <p:nvSpPr>
          <p:cNvPr id="3" name="Footer Placeholder 2">
            <a:extLst>
              <a:ext uri="{FF2B5EF4-FFF2-40B4-BE49-F238E27FC236}">
                <a16:creationId xmlns:a16="http://schemas.microsoft.com/office/drawing/2014/main" id="{11D16784-CA1F-7FA1-BA1A-9B72CD44E06C}"/>
              </a:ext>
            </a:extLst>
          </p:cNvPr>
          <p:cNvSpPr>
            <a:spLocks noGrp="1"/>
          </p:cNvSpPr>
          <p:nvPr>
            <p:ph type="ftr" sz="quarter" idx="10"/>
          </p:nvPr>
        </p:nvSpPr>
        <p:spPr/>
        <p:txBody>
          <a:bodyPr/>
          <a:lstStyle/>
          <a:p>
            <a:r>
              <a:rPr lang="en-US"/>
              <a:t>Pilot44 Presentation Theme_Base_V1</a:t>
            </a:r>
          </a:p>
        </p:txBody>
      </p:sp>
      <p:sp>
        <p:nvSpPr>
          <p:cNvPr id="4" name="Slide Number Placeholder 3">
            <a:extLst>
              <a:ext uri="{FF2B5EF4-FFF2-40B4-BE49-F238E27FC236}">
                <a16:creationId xmlns:a16="http://schemas.microsoft.com/office/drawing/2014/main" id="{0859380B-8672-7726-AF78-5C70C194279F}"/>
              </a:ext>
            </a:extLst>
          </p:cNvPr>
          <p:cNvSpPr>
            <a:spLocks noGrp="1"/>
          </p:cNvSpPr>
          <p:nvPr>
            <p:ph type="sldNum" sz="quarter" idx="11"/>
          </p:nvPr>
        </p:nvSpPr>
        <p:spPr/>
        <p:txBody>
          <a:bodyPr/>
          <a:lstStyle/>
          <a:p>
            <a:fld id="{330EA680-D336-4FF7-8B7A-9848BB0A1C32}" type="slidenum">
              <a:rPr lang="en-US" smtClean="0"/>
              <a:pPr/>
              <a:t>‹#›</a:t>
            </a:fld>
            <a:endParaRPr lang="en-US"/>
          </a:p>
        </p:txBody>
      </p:sp>
      <p:sp>
        <p:nvSpPr>
          <p:cNvPr id="6" name="Text Placeholder 5">
            <a:extLst>
              <a:ext uri="{FF2B5EF4-FFF2-40B4-BE49-F238E27FC236}">
                <a16:creationId xmlns:a16="http://schemas.microsoft.com/office/drawing/2014/main" id="{AE1AC5AD-37C3-2DEE-EF88-61AFFAC1821A}"/>
              </a:ext>
            </a:extLst>
          </p:cNvPr>
          <p:cNvSpPr>
            <a:spLocks noGrp="1"/>
          </p:cNvSpPr>
          <p:nvPr>
            <p:ph type="body" sz="quarter" idx="12"/>
          </p:nvPr>
        </p:nvSpPr>
        <p:spPr>
          <a:xfrm>
            <a:off x="161924" y="946150"/>
            <a:ext cx="2863851"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FC564C10-56D8-24B9-F0FC-15F932041B25}"/>
              </a:ext>
            </a:extLst>
          </p:cNvPr>
          <p:cNvSpPr>
            <a:spLocks noGrp="1"/>
          </p:cNvSpPr>
          <p:nvPr>
            <p:ph type="body" sz="quarter" idx="13"/>
          </p:nvPr>
        </p:nvSpPr>
        <p:spPr>
          <a:xfrm>
            <a:off x="3133726" y="946150"/>
            <a:ext cx="286702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CCD2682-321F-F507-E67F-21918C2917C4}"/>
              </a:ext>
            </a:extLst>
          </p:cNvPr>
          <p:cNvSpPr>
            <a:spLocks noGrp="1"/>
          </p:cNvSpPr>
          <p:nvPr>
            <p:ph type="body" sz="quarter" idx="14"/>
          </p:nvPr>
        </p:nvSpPr>
        <p:spPr>
          <a:xfrm>
            <a:off x="6111875" y="946150"/>
            <a:ext cx="28670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6A740977-56EA-677D-1760-9542B483D473}"/>
              </a:ext>
            </a:extLst>
          </p:cNvPr>
          <p:cNvSpPr>
            <a:spLocks noGrp="1"/>
          </p:cNvSpPr>
          <p:nvPr>
            <p:ph type="body" sz="quarter" idx="15"/>
          </p:nvPr>
        </p:nvSpPr>
        <p:spPr>
          <a:xfrm>
            <a:off x="161924" y="2890384"/>
            <a:ext cx="2863851"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EBA8D91B-F0AE-175F-62AE-17A587132154}"/>
              </a:ext>
            </a:extLst>
          </p:cNvPr>
          <p:cNvSpPr>
            <a:spLocks noGrp="1"/>
          </p:cNvSpPr>
          <p:nvPr>
            <p:ph type="body" sz="quarter" idx="16"/>
          </p:nvPr>
        </p:nvSpPr>
        <p:spPr>
          <a:xfrm>
            <a:off x="3133726" y="2890384"/>
            <a:ext cx="2867024"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21DE75E4-D11C-4832-BE26-ADCA24A69F9E}"/>
              </a:ext>
            </a:extLst>
          </p:cNvPr>
          <p:cNvSpPr>
            <a:spLocks noGrp="1"/>
          </p:cNvSpPr>
          <p:nvPr>
            <p:ph type="body" sz="quarter" idx="17"/>
          </p:nvPr>
        </p:nvSpPr>
        <p:spPr>
          <a:xfrm>
            <a:off x="6111875" y="2890384"/>
            <a:ext cx="2867025"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5358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5.3 Text 4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6546-A5CC-5A85-C19D-CDC88793DC4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E0F0A21-FEE3-7B28-FF36-A8CEA6C8D2E4}"/>
              </a:ext>
            </a:extLst>
          </p:cNvPr>
          <p:cNvSpPr>
            <a:spLocks noGrp="1"/>
          </p:cNvSpPr>
          <p:nvPr>
            <p:ph type="ftr" sz="quarter" idx="10"/>
          </p:nvPr>
        </p:nvSpPr>
        <p:spPr/>
        <p:txBody>
          <a:bodyPr/>
          <a:lstStyle/>
          <a:p>
            <a:r>
              <a:rPr lang="en-US"/>
              <a:t>Pilot44 Presentation Theme_Base_V1</a:t>
            </a:r>
          </a:p>
        </p:txBody>
      </p:sp>
      <p:sp>
        <p:nvSpPr>
          <p:cNvPr id="4" name="Slide Number Placeholder 3">
            <a:extLst>
              <a:ext uri="{FF2B5EF4-FFF2-40B4-BE49-F238E27FC236}">
                <a16:creationId xmlns:a16="http://schemas.microsoft.com/office/drawing/2014/main" id="{A4B2AB82-BD62-2338-A1B8-A6AB562A1147}"/>
              </a:ext>
            </a:extLst>
          </p:cNvPr>
          <p:cNvSpPr>
            <a:spLocks noGrp="1"/>
          </p:cNvSpPr>
          <p:nvPr>
            <p:ph type="sldNum" sz="quarter" idx="11"/>
          </p:nvPr>
        </p:nvSpPr>
        <p:spPr/>
        <p:txBody>
          <a:bodyPr/>
          <a:lstStyle/>
          <a:p>
            <a:fld id="{330EA680-D336-4FF7-8B7A-9848BB0A1C32}" type="slidenum">
              <a:rPr lang="en-US" smtClean="0"/>
              <a:pPr/>
              <a:t>‹#›</a:t>
            </a:fld>
            <a:endParaRPr lang="en-US"/>
          </a:p>
        </p:txBody>
      </p:sp>
      <p:sp>
        <p:nvSpPr>
          <p:cNvPr id="6" name="Text Placeholder 5">
            <a:extLst>
              <a:ext uri="{FF2B5EF4-FFF2-40B4-BE49-F238E27FC236}">
                <a16:creationId xmlns:a16="http://schemas.microsoft.com/office/drawing/2014/main" id="{31D3E18C-7396-BAD8-CC7F-F8CDD698AA32}"/>
              </a:ext>
            </a:extLst>
          </p:cNvPr>
          <p:cNvSpPr>
            <a:spLocks noGrp="1"/>
          </p:cNvSpPr>
          <p:nvPr>
            <p:ph type="body" sz="quarter" idx="12"/>
          </p:nvPr>
        </p:nvSpPr>
        <p:spPr>
          <a:xfrm>
            <a:off x="142875" y="946150"/>
            <a:ext cx="21431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FDC1B32-40C9-7C46-E392-FF639238297D}"/>
              </a:ext>
            </a:extLst>
          </p:cNvPr>
          <p:cNvSpPr>
            <a:spLocks noGrp="1"/>
          </p:cNvSpPr>
          <p:nvPr>
            <p:ph type="body" sz="quarter" idx="13"/>
          </p:nvPr>
        </p:nvSpPr>
        <p:spPr>
          <a:xfrm>
            <a:off x="2390775" y="946150"/>
            <a:ext cx="21272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4620AFE4-8546-599B-DC3A-3B29E9C0B3E5}"/>
              </a:ext>
            </a:extLst>
          </p:cNvPr>
          <p:cNvSpPr>
            <a:spLocks noGrp="1"/>
          </p:cNvSpPr>
          <p:nvPr>
            <p:ph type="body" sz="quarter" idx="14"/>
          </p:nvPr>
        </p:nvSpPr>
        <p:spPr>
          <a:xfrm>
            <a:off x="4625975" y="946150"/>
            <a:ext cx="21209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8DC22051-2D0A-1D92-6DD6-570E9C0A3B74}"/>
              </a:ext>
            </a:extLst>
          </p:cNvPr>
          <p:cNvSpPr>
            <a:spLocks noGrp="1"/>
          </p:cNvSpPr>
          <p:nvPr>
            <p:ph type="body" sz="quarter" idx="15"/>
          </p:nvPr>
        </p:nvSpPr>
        <p:spPr>
          <a:xfrm>
            <a:off x="6854825" y="946150"/>
            <a:ext cx="21240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9614860A-9011-1C67-935F-6546650B3290}"/>
              </a:ext>
            </a:extLst>
          </p:cNvPr>
          <p:cNvSpPr>
            <a:spLocks noGrp="1"/>
          </p:cNvSpPr>
          <p:nvPr>
            <p:ph type="body" sz="quarter" idx="16"/>
          </p:nvPr>
        </p:nvSpPr>
        <p:spPr>
          <a:xfrm>
            <a:off x="142875" y="2903538"/>
            <a:ext cx="21431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5A47E1DD-4B5C-D2E0-D747-89D67A0FB8B4}"/>
              </a:ext>
            </a:extLst>
          </p:cNvPr>
          <p:cNvSpPr>
            <a:spLocks noGrp="1"/>
          </p:cNvSpPr>
          <p:nvPr>
            <p:ph type="body" sz="quarter" idx="17"/>
          </p:nvPr>
        </p:nvSpPr>
        <p:spPr>
          <a:xfrm>
            <a:off x="2390775" y="2903538"/>
            <a:ext cx="21272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2C1B73F7-6FF3-1D6E-FB82-A364BE232331}"/>
              </a:ext>
            </a:extLst>
          </p:cNvPr>
          <p:cNvSpPr>
            <a:spLocks noGrp="1"/>
          </p:cNvSpPr>
          <p:nvPr>
            <p:ph type="body" sz="quarter" idx="18"/>
          </p:nvPr>
        </p:nvSpPr>
        <p:spPr>
          <a:xfrm>
            <a:off x="4625975" y="2903538"/>
            <a:ext cx="21209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94B993C1-732A-90E4-7605-E14545182159}"/>
              </a:ext>
            </a:extLst>
          </p:cNvPr>
          <p:cNvSpPr>
            <a:spLocks noGrp="1"/>
          </p:cNvSpPr>
          <p:nvPr>
            <p:ph type="body" sz="quarter" idx="19"/>
          </p:nvPr>
        </p:nvSpPr>
        <p:spPr>
          <a:xfrm>
            <a:off x="6854825" y="2903538"/>
            <a:ext cx="21240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920308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8. Multi-use Text 2x1">
  <p:cSld name="8. Multi-use Text 2x1">
    <p:spTree>
      <p:nvGrpSpPr>
        <p:cNvPr id="1" name="Shape 567"/>
        <p:cNvGrpSpPr/>
        <p:nvPr/>
      </p:nvGrpSpPr>
      <p:grpSpPr>
        <a:xfrm>
          <a:off x="0" y="0"/>
          <a:ext cx="0" cy="0"/>
          <a:chOff x="0" y="0"/>
          <a:chExt cx="0" cy="0"/>
        </a:xfrm>
      </p:grpSpPr>
      <p:sp>
        <p:nvSpPr>
          <p:cNvPr id="568" name="Google Shape;568;p73"/>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69" name="Google Shape;569;p73"/>
          <p:cNvSpPr txBox="1">
            <a:spLocks noGrp="1"/>
          </p:cNvSpPr>
          <p:nvPr>
            <p:ph type="subTitle" idx="1"/>
          </p:nvPr>
        </p:nvSpPr>
        <p:spPr>
          <a:xfrm>
            <a:off x="160350" y="948331"/>
            <a:ext cx="4356000" cy="3788643"/>
          </a:xfrm>
          <a:prstGeom prst="rect">
            <a:avLst/>
          </a:prstGeom>
        </p:spPr>
        <p:txBody>
          <a:bodyPr vert="horz" lIns="0" tIns="0" rIns="0" bIns="0" rtlCol="0">
            <a:noAutofit/>
          </a:bodyPr>
          <a:lstStyle>
            <a:lvl1pPr>
              <a:defRPr/>
            </a:lvl1pPr>
          </a:lstStyle>
          <a:p>
            <a:pPr lvl="0"/>
            <a:endParaRPr/>
          </a:p>
        </p:txBody>
      </p:sp>
      <p:sp>
        <p:nvSpPr>
          <p:cNvPr id="570" name="Google Shape;570;p73"/>
          <p:cNvSpPr txBox="1">
            <a:spLocks noGrp="1"/>
          </p:cNvSpPr>
          <p:nvPr>
            <p:ph type="subTitle" idx="2"/>
          </p:nvPr>
        </p:nvSpPr>
        <p:spPr>
          <a:xfrm>
            <a:off x="4624050" y="948332"/>
            <a:ext cx="4356000" cy="3795900"/>
          </a:xfrm>
          <a:prstGeom prst="rect">
            <a:avLst/>
          </a:prstGeom>
        </p:spPr>
        <p:txBody>
          <a:bodyPr vert="horz" lIns="0" tIns="0" rIns="0" bIns="0" rtlCol="0">
            <a:noAutofit/>
          </a:bodyPr>
          <a:lstStyle>
            <a:lvl1pPr>
              <a:defRPr/>
            </a:lvl1pPr>
          </a:lstStyle>
          <a:p>
            <a:pPr lvl="0"/>
            <a:endParaRPr/>
          </a:p>
        </p:txBody>
      </p:sp>
      <p:sp>
        <p:nvSpPr>
          <p:cNvPr id="571" name="Google Shape;571;p7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72" name="Google Shape;572;p7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2777571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5. Dynamic Type - Expressive Themes">
  <p:cSld name="5. Dynamic Type - Expressive Themes">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60350" y="833075"/>
            <a:ext cx="4356000" cy="3795900"/>
          </a:xfrm>
          <a:prstGeom prst="rect">
            <a:avLst/>
          </a:prstGeom>
        </p:spPr>
        <p:txBody>
          <a:bodyPr spcFirstLastPara="1" wrap="square" lIns="0" tIns="0" rIns="0" bIns="0" anchor="t" anchorCtr="0">
            <a:spAutoFit/>
          </a:bodyPr>
          <a:lstStyle>
            <a:lvl1pPr lvl="0" rtl="0">
              <a:lnSpc>
                <a:spcPct val="100000"/>
              </a:lnSpc>
              <a:spcBef>
                <a:spcPts val="0"/>
              </a:spcBef>
              <a:spcAft>
                <a:spcPts val="0"/>
              </a:spcAft>
              <a:buSzPts val="5000"/>
              <a:buFont typeface="Helvetica Neue"/>
              <a:buNone/>
              <a:defRPr sz="50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55" name="Google Shape;155;p29"/>
          <p:cNvSpPr txBox="1">
            <a:spLocks noGrp="1"/>
          </p:cNvSpPr>
          <p:nvPr>
            <p:ph type="title" idx="2"/>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56" name="Google Shape;156;p29"/>
          <p:cNvSpPr txBox="1">
            <a:spLocks noGrp="1"/>
          </p:cNvSpPr>
          <p:nvPr>
            <p:ph type="body" idx="1"/>
          </p:nvPr>
        </p:nvSpPr>
        <p:spPr>
          <a:xfrm>
            <a:off x="6112075" y="946149"/>
            <a:ext cx="2868000" cy="3790825"/>
          </a:xfrm>
          <a:prstGeom prst="rect">
            <a:avLst/>
          </a:prstGeom>
        </p:spPr>
        <p:txBody>
          <a:bodyPr vert="horz" lIns="0" tIns="0" rIns="0" bIns="0" rtlCol="0">
            <a:noAutofit/>
          </a:bodyPr>
          <a:lstStyle>
            <a:lvl1pPr>
              <a:defRPr/>
            </a:lvl1pPr>
          </a:lstStyle>
          <a:p>
            <a:pPr lvl="0"/>
            <a:endParaRPr/>
          </a:p>
        </p:txBody>
      </p:sp>
      <p:sp>
        <p:nvSpPr>
          <p:cNvPr id="157" name="Google Shape;157;p2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58" name="Google Shape;158;p2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709931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Table of Contents - Short">
  <p:cSld name="3. Table of Contents - Short">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0350" y="113550"/>
            <a:ext cx="3612000" cy="7194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4" name="Google Shape;84;p17"/>
          <p:cNvSpPr txBox="1">
            <a:spLocks noGrp="1"/>
          </p:cNvSpPr>
          <p:nvPr>
            <p:ph type="title" idx="2"/>
          </p:nvPr>
        </p:nvSpPr>
        <p:spPr>
          <a:xfrm>
            <a:off x="4624350" y="113550"/>
            <a:ext cx="636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5" name="Google Shape;85;p17"/>
          <p:cNvSpPr txBox="1">
            <a:spLocks noGrp="1"/>
          </p:cNvSpPr>
          <p:nvPr>
            <p:ph type="title" idx="3"/>
          </p:nvPr>
        </p:nvSpPr>
        <p:spPr>
          <a:xfrm>
            <a:off x="5368200" y="113550"/>
            <a:ext cx="3612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6" name="Google Shape;86;p1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87" name="Google Shape;87;p1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97482724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4. Introduction Paragraph - Text">
  <p:cSld name="4. Introduction Paragraph - Text">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904500" y="160350"/>
            <a:ext cx="7331700" cy="4576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98" name="Google Shape;98;p1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99" name="Google Shape;99;p1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83493998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4. Introduction Paragraph - Text + Image Mask">
  <p:cSld name="4. Introduction Paragraph - Text + Image Mask">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904500" y="160350"/>
            <a:ext cx="7331700" cy="1561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02" name="Google Shape;102;p20"/>
          <p:cNvSpPr>
            <a:spLocks noGrp="1"/>
          </p:cNvSpPr>
          <p:nvPr>
            <p:ph type="pic" idx="2"/>
          </p:nvPr>
        </p:nvSpPr>
        <p:spPr>
          <a:xfrm>
            <a:off x="2704725" y="2040325"/>
            <a:ext cx="3734400" cy="2696700"/>
          </a:xfrm>
          <a:prstGeom prst="roundRect">
            <a:avLst>
              <a:gd name="adj" fmla="val 3821"/>
            </a:avLst>
          </a:prstGeom>
          <a:noFill/>
          <a:ln>
            <a:noFill/>
          </a:ln>
        </p:spPr>
      </p:sp>
      <p:sp>
        <p:nvSpPr>
          <p:cNvPr id="103" name="Google Shape;103;p2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04" name="Google Shape;104;p2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5601725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matchingName="4. Introduction Paragraph - Text + Bleed Image">
  <p:cSld name="4. Introduction Paragraph - Text + Bleed Image">
    <p:spTree>
      <p:nvGrpSpPr>
        <p:cNvPr id="1" name="Shape 105"/>
        <p:cNvGrpSpPr/>
        <p:nvPr/>
      </p:nvGrpSpPr>
      <p:grpSpPr>
        <a:xfrm>
          <a:off x="0" y="0"/>
          <a:ext cx="0" cy="0"/>
          <a:chOff x="0" y="0"/>
          <a:chExt cx="0" cy="0"/>
        </a:xfrm>
      </p:grpSpPr>
      <p:sp>
        <p:nvSpPr>
          <p:cNvPr id="106" name="Google Shape;106;p21"/>
          <p:cNvSpPr>
            <a:spLocks noGrp="1"/>
          </p:cNvSpPr>
          <p:nvPr>
            <p:ph type="pic" idx="2"/>
          </p:nvPr>
        </p:nvSpPr>
        <p:spPr>
          <a:xfrm>
            <a:off x="0" y="0"/>
            <a:ext cx="9144000" cy="5143500"/>
          </a:xfrm>
          <a:prstGeom prst="rect">
            <a:avLst/>
          </a:prstGeom>
          <a:noFill/>
          <a:ln>
            <a:noFill/>
          </a:ln>
        </p:spPr>
      </p:sp>
      <p:sp>
        <p:nvSpPr>
          <p:cNvPr id="107" name="Google Shape;107;p21"/>
          <p:cNvSpPr txBox="1">
            <a:spLocks noGrp="1"/>
          </p:cNvSpPr>
          <p:nvPr>
            <p:ph type="title"/>
          </p:nvPr>
        </p:nvSpPr>
        <p:spPr>
          <a:xfrm>
            <a:off x="904500" y="160350"/>
            <a:ext cx="7331700" cy="4576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2pPr>
            <a:lvl3pPr lvl="2"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3pPr>
            <a:lvl4pPr lvl="3"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4pPr>
            <a:lvl5pPr lvl="4"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5pPr>
            <a:lvl6pPr lvl="5"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6pPr>
            <a:lvl7pPr lvl="6"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7pPr>
            <a:lvl8pPr lvl="7"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8pPr>
            <a:lvl9pPr lvl="8"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73220877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matchingName="4. Quotation - Text">
  <p:cSld name="4. Quotation - Text">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160350" y="160350"/>
            <a:ext cx="5100000" cy="3795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10" name="Google Shape;110;p22"/>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11" name="Google Shape;111;p2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12" name="Google Shape;112;p2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90613636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matchingName="4. Quotation - Text + Image Mask">
  <p:cSld name="4. Quotation - Text + Image Mask">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60350" y="160350"/>
            <a:ext cx="4790700" cy="3795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15" name="Google Shape;115;p23"/>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16" name="Google Shape;116;p23"/>
          <p:cNvSpPr>
            <a:spLocks noGrp="1"/>
          </p:cNvSpPr>
          <p:nvPr>
            <p:ph type="pic" idx="2"/>
          </p:nvPr>
        </p:nvSpPr>
        <p:spPr>
          <a:xfrm>
            <a:off x="5368200" y="81000"/>
            <a:ext cx="3694800" cy="4980900"/>
          </a:xfrm>
          <a:prstGeom prst="roundRect">
            <a:avLst>
              <a:gd name="adj" fmla="val 2895"/>
            </a:avLst>
          </a:prstGeom>
          <a:noFill/>
          <a:ln>
            <a:noFill/>
          </a:ln>
        </p:spPr>
      </p:sp>
    </p:spTree>
    <p:extLst>
      <p:ext uri="{BB962C8B-B14F-4D97-AF65-F5344CB8AC3E}">
        <p14:creationId xmlns:p14="http://schemas.microsoft.com/office/powerpoint/2010/main" val="6964258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matchingName="4. Quotation - Text + Bleed Image">
  <p:cSld name="4. Quotation - Text + Bleed Image">
    <p:spTree>
      <p:nvGrpSpPr>
        <p:cNvPr id="1" name="Shape 117"/>
        <p:cNvGrpSpPr/>
        <p:nvPr/>
      </p:nvGrpSpPr>
      <p:grpSpPr>
        <a:xfrm>
          <a:off x="0" y="0"/>
          <a:ext cx="0" cy="0"/>
          <a:chOff x="0" y="0"/>
          <a:chExt cx="0" cy="0"/>
        </a:xfrm>
      </p:grpSpPr>
      <p:sp>
        <p:nvSpPr>
          <p:cNvPr id="118" name="Google Shape;118;p24"/>
          <p:cNvSpPr>
            <a:spLocks noGrp="1"/>
          </p:cNvSpPr>
          <p:nvPr>
            <p:ph type="pic" idx="2"/>
          </p:nvPr>
        </p:nvSpPr>
        <p:spPr>
          <a:xfrm>
            <a:off x="0" y="0"/>
            <a:ext cx="9144000" cy="5143500"/>
          </a:xfrm>
          <a:prstGeom prst="rect">
            <a:avLst/>
          </a:prstGeom>
          <a:noFill/>
          <a:ln>
            <a:noFill/>
          </a:ln>
        </p:spPr>
      </p:sp>
      <p:sp>
        <p:nvSpPr>
          <p:cNvPr id="119" name="Google Shape;119;p24"/>
          <p:cNvSpPr txBox="1">
            <a:spLocks noGrp="1"/>
          </p:cNvSpPr>
          <p:nvPr>
            <p:ph type="title"/>
          </p:nvPr>
        </p:nvSpPr>
        <p:spPr>
          <a:xfrm>
            <a:off x="160350" y="160350"/>
            <a:ext cx="5100000" cy="3795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2pPr>
            <a:lvl3pPr lvl="2"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3pPr>
            <a:lvl4pPr lvl="3"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4pPr>
            <a:lvl5pPr lvl="4"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5pPr>
            <a:lvl6pPr lvl="5"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6pPr>
            <a:lvl7pPr lvl="6"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7pPr>
            <a:lvl8pPr lvl="7"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8pPr>
            <a:lvl9pPr lvl="8"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9pPr>
          </a:lstStyle>
          <a:p>
            <a:endParaRPr/>
          </a:p>
        </p:txBody>
      </p:sp>
      <p:sp>
        <p:nvSpPr>
          <p:cNvPr id="120" name="Google Shape;120;p24"/>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6359533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matchingName="5. Typography - Extensive Running Text - Small Title">
  <p:cSld name="5. Typography - Extensive Running Text - Small Title">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48" name="Google Shape;148;p28"/>
          <p:cNvSpPr txBox="1">
            <a:spLocks noGrp="1"/>
          </p:cNvSpPr>
          <p:nvPr>
            <p:ph type="body" idx="1"/>
          </p:nvPr>
        </p:nvSpPr>
        <p:spPr>
          <a:xfrm>
            <a:off x="160350" y="1721850"/>
            <a:ext cx="2862250" cy="3015000"/>
          </a:xfrm>
          <a:prstGeom prst="rect">
            <a:avLst/>
          </a:prstGeom>
        </p:spPr>
        <p:txBody>
          <a:bodyPr vert="horz" lIns="0" tIns="0" rIns="0" bIns="0" rtlCol="0">
            <a:noAutofit/>
          </a:bodyPr>
          <a:lstStyle>
            <a:lvl1pPr>
              <a:defRPr/>
            </a:lvl1pPr>
          </a:lstStyle>
          <a:p>
            <a:pPr lvl="0"/>
            <a:endParaRPr/>
          </a:p>
        </p:txBody>
      </p:sp>
      <p:sp>
        <p:nvSpPr>
          <p:cNvPr id="149" name="Google Shape;149;p28"/>
          <p:cNvSpPr txBox="1">
            <a:spLocks noGrp="1"/>
          </p:cNvSpPr>
          <p:nvPr>
            <p:ph type="body" idx="2"/>
          </p:nvPr>
        </p:nvSpPr>
        <p:spPr>
          <a:xfrm>
            <a:off x="3137999" y="1721850"/>
            <a:ext cx="2862249" cy="3015000"/>
          </a:xfrm>
          <a:prstGeom prst="rect">
            <a:avLst/>
          </a:prstGeom>
        </p:spPr>
        <p:txBody>
          <a:bodyPr vert="horz" lIns="0" tIns="0" rIns="0" bIns="0" rtlCol="0">
            <a:noAutofit/>
          </a:bodyPr>
          <a:lstStyle>
            <a:lvl1pPr>
              <a:defRPr/>
            </a:lvl1pPr>
          </a:lstStyle>
          <a:p>
            <a:pPr lvl="0"/>
            <a:endParaRPr/>
          </a:p>
        </p:txBody>
      </p:sp>
      <p:sp>
        <p:nvSpPr>
          <p:cNvPr id="150" name="Google Shape;150;p28"/>
          <p:cNvSpPr txBox="1">
            <a:spLocks noGrp="1"/>
          </p:cNvSpPr>
          <p:nvPr>
            <p:ph type="body" idx="3"/>
          </p:nvPr>
        </p:nvSpPr>
        <p:spPr>
          <a:xfrm>
            <a:off x="6115650" y="1721850"/>
            <a:ext cx="2868000" cy="3015000"/>
          </a:xfrm>
          <a:prstGeom prst="rect">
            <a:avLst/>
          </a:prstGeom>
        </p:spPr>
        <p:txBody>
          <a:bodyPr vert="horz" lIns="0" tIns="0" rIns="0" bIns="0" rtlCol="0">
            <a:noAutofit/>
          </a:bodyPr>
          <a:lstStyle>
            <a:lvl1pPr>
              <a:defRPr/>
            </a:lvl1pPr>
          </a:lstStyle>
          <a:p>
            <a:pPr lvl="0"/>
            <a:endParaRPr/>
          </a:p>
        </p:txBody>
      </p:sp>
      <p:sp>
        <p:nvSpPr>
          <p:cNvPr id="151" name="Google Shape;151;p2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52" name="Google Shape;152;p2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39294360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matchingName="5. Typography - Key Strategy">
  <p:cSld name="5. Typography - Key Strategy">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160350" y="160350"/>
            <a:ext cx="5100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23" name="Google Shape;123;p25"/>
          <p:cNvSpPr txBox="1">
            <a:spLocks noGrp="1"/>
          </p:cNvSpPr>
          <p:nvPr>
            <p:ph type="title" idx="2"/>
          </p:nvPr>
        </p:nvSpPr>
        <p:spPr>
          <a:xfrm>
            <a:off x="160350" y="833069"/>
            <a:ext cx="5100000" cy="7194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24" name="Google Shape;124;p25"/>
          <p:cNvSpPr txBox="1">
            <a:spLocks noGrp="1"/>
          </p:cNvSpPr>
          <p:nvPr>
            <p:ph type="subTitle" idx="1"/>
          </p:nvPr>
        </p:nvSpPr>
        <p:spPr>
          <a:xfrm>
            <a:off x="160350" y="3283350"/>
            <a:ext cx="1800000" cy="1453500"/>
          </a:xfrm>
          <a:prstGeom prst="rect">
            <a:avLst/>
          </a:prstGeom>
          <a:noFill/>
          <a:ln>
            <a:noFill/>
          </a:ln>
        </p:spPr>
        <p:txBody>
          <a:bodyPr spcFirstLastPara="1" wrap="square" lIns="0" tIns="0" rIns="0" bIns="0" anchor="t" anchorCtr="0">
            <a:noAutofit/>
          </a:bodyPr>
          <a:lstStyle>
            <a:lvl1pPr lv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a:spcBef>
                <a:spcPts val="0"/>
              </a:spcBef>
              <a:spcAft>
                <a:spcPts val="0"/>
              </a:spcAft>
              <a:buSzPts val="1000"/>
              <a:buFont typeface="Helvetica Neue"/>
              <a:buNone/>
              <a:defRPr sz="1000">
                <a:latin typeface="Helvetica Neue"/>
                <a:ea typeface="Helvetica Neue"/>
                <a:cs typeface="Helvetica Neue"/>
                <a:sym typeface="Helvetica Neue"/>
              </a:defRPr>
            </a:lvl2pPr>
            <a:lvl3pPr lvl="2">
              <a:spcBef>
                <a:spcPts val="0"/>
              </a:spcBef>
              <a:spcAft>
                <a:spcPts val="0"/>
              </a:spcAft>
              <a:buSzPts val="1000"/>
              <a:buFont typeface="Helvetica Neue"/>
              <a:buNone/>
              <a:defRPr sz="1000">
                <a:latin typeface="Helvetica Neue"/>
                <a:ea typeface="Helvetica Neue"/>
                <a:cs typeface="Helvetica Neue"/>
                <a:sym typeface="Helvetica Neue"/>
              </a:defRPr>
            </a:lvl3pPr>
            <a:lvl4pPr lvl="3">
              <a:spcBef>
                <a:spcPts val="0"/>
              </a:spcBef>
              <a:spcAft>
                <a:spcPts val="0"/>
              </a:spcAft>
              <a:buSzPts val="1000"/>
              <a:buFont typeface="Helvetica Neue"/>
              <a:buNone/>
              <a:defRPr sz="1000">
                <a:latin typeface="Helvetica Neue"/>
                <a:ea typeface="Helvetica Neue"/>
                <a:cs typeface="Helvetica Neue"/>
                <a:sym typeface="Helvetica Neue"/>
              </a:defRPr>
            </a:lvl4pPr>
            <a:lvl5pPr lvl="4">
              <a:spcBef>
                <a:spcPts val="0"/>
              </a:spcBef>
              <a:spcAft>
                <a:spcPts val="0"/>
              </a:spcAft>
              <a:buSzPts val="1000"/>
              <a:buFont typeface="Helvetica Neue"/>
              <a:buNone/>
              <a:defRPr sz="1000">
                <a:latin typeface="Helvetica Neue"/>
                <a:ea typeface="Helvetica Neue"/>
                <a:cs typeface="Helvetica Neue"/>
                <a:sym typeface="Helvetica Neue"/>
              </a:defRPr>
            </a:lvl5pPr>
            <a:lvl6pPr lvl="5">
              <a:spcBef>
                <a:spcPts val="0"/>
              </a:spcBef>
              <a:spcAft>
                <a:spcPts val="0"/>
              </a:spcAft>
              <a:buSzPts val="1000"/>
              <a:buFont typeface="Helvetica Neue"/>
              <a:buNone/>
              <a:defRPr sz="1000">
                <a:latin typeface="Helvetica Neue"/>
                <a:ea typeface="Helvetica Neue"/>
                <a:cs typeface="Helvetica Neue"/>
                <a:sym typeface="Helvetica Neue"/>
              </a:defRPr>
            </a:lvl6pPr>
            <a:lvl7pPr lvl="6">
              <a:spcBef>
                <a:spcPts val="0"/>
              </a:spcBef>
              <a:spcAft>
                <a:spcPts val="0"/>
              </a:spcAft>
              <a:buSzPts val="1000"/>
              <a:buFont typeface="Helvetica Neue"/>
              <a:buNone/>
              <a:defRPr sz="1000">
                <a:latin typeface="Helvetica Neue"/>
                <a:ea typeface="Helvetica Neue"/>
                <a:cs typeface="Helvetica Neue"/>
                <a:sym typeface="Helvetica Neue"/>
              </a:defRPr>
            </a:lvl7pPr>
            <a:lvl8pPr lvl="7">
              <a:spcBef>
                <a:spcPts val="0"/>
              </a:spcBef>
              <a:spcAft>
                <a:spcPts val="0"/>
              </a:spcAft>
              <a:buSzPts val="1000"/>
              <a:buFont typeface="Helvetica Neue"/>
              <a:buNone/>
              <a:defRPr sz="1000">
                <a:latin typeface="Helvetica Neue"/>
                <a:ea typeface="Helvetica Neue"/>
                <a:cs typeface="Helvetica Neue"/>
                <a:sym typeface="Helvetica Neue"/>
              </a:defRPr>
            </a:lvl8pPr>
            <a:lvl9pPr lvl="8">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5" name="Google Shape;125;p25"/>
          <p:cNvSpPr txBox="1">
            <a:spLocks noGrp="1"/>
          </p:cNvSpPr>
          <p:nvPr>
            <p:ph type="subTitle" idx="3"/>
          </p:nvPr>
        </p:nvSpPr>
        <p:spPr>
          <a:xfrm>
            <a:off x="239220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6" name="Google Shape;126;p25"/>
          <p:cNvSpPr txBox="1">
            <a:spLocks noGrp="1"/>
          </p:cNvSpPr>
          <p:nvPr>
            <p:ph type="subTitle" idx="4"/>
          </p:nvPr>
        </p:nvSpPr>
        <p:spPr>
          <a:xfrm>
            <a:off x="462405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7" name="Google Shape;127;p25"/>
          <p:cNvSpPr txBox="1">
            <a:spLocks noGrp="1"/>
          </p:cNvSpPr>
          <p:nvPr>
            <p:ph type="subTitle" idx="5"/>
          </p:nvPr>
        </p:nvSpPr>
        <p:spPr>
          <a:xfrm>
            <a:off x="685590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8" name="Google Shape;128;p25"/>
          <p:cNvSpPr/>
          <p:nvPr/>
        </p:nvSpPr>
        <p:spPr>
          <a:xfrm>
            <a:off x="163800" y="3178628"/>
            <a:ext cx="8821200" cy="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30" name="Google Shape;130;p2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3190996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matchingName="5. Typography - Numbers">
  <p:cSld name="5. Typography - Numbers">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160350" y="160350"/>
            <a:ext cx="5100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33" name="Google Shape;133;p26"/>
          <p:cNvSpPr txBox="1">
            <a:spLocks noGrp="1"/>
          </p:cNvSpPr>
          <p:nvPr>
            <p:ph type="subTitle" idx="1"/>
          </p:nvPr>
        </p:nvSpPr>
        <p:spPr>
          <a:xfrm>
            <a:off x="16035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4" name="Google Shape;134;p26"/>
          <p:cNvSpPr txBox="1">
            <a:spLocks noGrp="1"/>
          </p:cNvSpPr>
          <p:nvPr>
            <p:ph type="subTitle" idx="2"/>
          </p:nvPr>
        </p:nvSpPr>
        <p:spPr>
          <a:xfrm>
            <a:off x="239220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5" name="Google Shape;135;p26"/>
          <p:cNvSpPr txBox="1">
            <a:spLocks noGrp="1"/>
          </p:cNvSpPr>
          <p:nvPr>
            <p:ph type="subTitle" idx="3"/>
          </p:nvPr>
        </p:nvSpPr>
        <p:spPr>
          <a:xfrm>
            <a:off x="462405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6" name="Google Shape;136;p26"/>
          <p:cNvSpPr txBox="1">
            <a:spLocks noGrp="1"/>
          </p:cNvSpPr>
          <p:nvPr>
            <p:ph type="subTitle" idx="4"/>
          </p:nvPr>
        </p:nvSpPr>
        <p:spPr>
          <a:xfrm>
            <a:off x="685590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7" name="Google Shape;137;p2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38" name="Google Shape;138;p2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73750630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matchingName="11. Tables &amp; Graphics - Half page">
  <p:cSld name="11. Tables &amp; Graphics - Half page">
    <p:spTree>
      <p:nvGrpSpPr>
        <p:cNvPr id="1" name="Shape 413"/>
        <p:cNvGrpSpPr/>
        <p:nvPr/>
      </p:nvGrpSpPr>
      <p:grpSpPr>
        <a:xfrm>
          <a:off x="0" y="0"/>
          <a:ext cx="0" cy="0"/>
          <a:chOff x="0" y="0"/>
          <a:chExt cx="0" cy="0"/>
        </a:xfrm>
      </p:grpSpPr>
      <p:sp>
        <p:nvSpPr>
          <p:cNvPr id="414" name="Google Shape;414;p60"/>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15" name="Google Shape;415;p60"/>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416" name="Google Shape;416;p60"/>
          <p:cNvSpPr/>
          <p:nvPr/>
        </p:nvSpPr>
        <p:spPr>
          <a:xfrm>
            <a:off x="3880325" y="81000"/>
            <a:ext cx="5182800" cy="4737000"/>
          </a:xfrm>
          <a:prstGeom prst="roundRect">
            <a:avLst>
              <a:gd name="adj" fmla="val 15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02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Section Page – Band">
  <p:cSld name="2. Section Page – Band">
    <p:bg>
      <p:bgRef idx="1001">
        <a:schemeClr val="bg2"/>
      </p:bgRef>
    </p:bg>
    <p:spTree>
      <p:nvGrpSpPr>
        <p:cNvPr id="1" name="Shape 60"/>
        <p:cNvGrpSpPr/>
        <p:nvPr/>
      </p:nvGrpSpPr>
      <p:grpSpPr>
        <a:xfrm>
          <a:off x="0" y="0"/>
          <a:ext cx="0" cy="0"/>
          <a:chOff x="0" y="0"/>
          <a:chExt cx="0" cy="0"/>
        </a:xfrm>
      </p:grpSpPr>
      <p:sp>
        <p:nvSpPr>
          <p:cNvPr id="62" name="Google Shape;62;p13"/>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3" name="Google Shape;63;p13"/>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pic>
        <p:nvPicPr>
          <p:cNvPr id="3" name="Picture 2" descr="A black and white striped background&#10;&#10;Description automatically generated">
            <a:extLst>
              <a:ext uri="{FF2B5EF4-FFF2-40B4-BE49-F238E27FC236}">
                <a16:creationId xmlns:a16="http://schemas.microsoft.com/office/drawing/2014/main" id="{2EDB4C84-F26A-C7CD-CAC9-1459473A86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49813"/>
            <a:ext cx="9137506" cy="2993687"/>
          </a:xfrm>
          <a:prstGeom prst="rect">
            <a:avLst/>
          </a:prstGeom>
        </p:spPr>
      </p:pic>
    </p:spTree>
    <p:extLst>
      <p:ext uri="{BB962C8B-B14F-4D97-AF65-F5344CB8AC3E}">
        <p14:creationId xmlns:p14="http://schemas.microsoft.com/office/powerpoint/2010/main" val="631462124"/>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matchingName="6. Running Text + Landscape Image - Big Title">
  <p:cSld name="6. Running Text + Landscape Image - Big Title">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61" name="Google Shape;161;p30"/>
          <p:cNvSpPr>
            <a:spLocks noGrp="1"/>
          </p:cNvSpPr>
          <p:nvPr>
            <p:ph type="pic" idx="2"/>
          </p:nvPr>
        </p:nvSpPr>
        <p:spPr>
          <a:xfrm>
            <a:off x="3880325" y="160350"/>
            <a:ext cx="5100000" cy="3396600"/>
          </a:xfrm>
          <a:prstGeom prst="roundRect">
            <a:avLst>
              <a:gd name="adj" fmla="val 2801"/>
            </a:avLst>
          </a:prstGeom>
          <a:noFill/>
          <a:ln>
            <a:noFill/>
          </a:ln>
        </p:spPr>
      </p:sp>
      <p:sp>
        <p:nvSpPr>
          <p:cNvPr id="162" name="Google Shape;162;p30"/>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163" name="Google Shape;163;p30"/>
          <p:cNvSpPr txBox="1">
            <a:spLocks noGrp="1"/>
          </p:cNvSpPr>
          <p:nvPr>
            <p:ph type="subTitle" idx="3"/>
          </p:nvPr>
        </p:nvSpPr>
        <p:spPr>
          <a:xfrm>
            <a:off x="3880325" y="3687575"/>
            <a:ext cx="1380000" cy="2685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164" name="Google Shape;164;p3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65" name="Google Shape;165;p3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
        <p:nvSpPr>
          <p:cNvPr id="166" name="Google Shape;166;p30"/>
          <p:cNvSpPr txBox="1">
            <a:spLocks noGrp="1"/>
          </p:cNvSpPr>
          <p:nvPr>
            <p:ph type="title" idx="4"/>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4304819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6. Running Text + Bleed Image">
  <p:cSld name="6. Running Text + Bleed Image">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160350" y="160350"/>
            <a:ext cx="4356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173" name="Google Shape;173;p32"/>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174" name="Google Shape;174;p32"/>
          <p:cNvSpPr>
            <a:spLocks noGrp="1"/>
          </p:cNvSpPr>
          <p:nvPr>
            <p:ph type="pic" idx="2"/>
          </p:nvPr>
        </p:nvSpPr>
        <p:spPr>
          <a:xfrm>
            <a:off x="4624350" y="0"/>
            <a:ext cx="4519800" cy="5143500"/>
          </a:xfrm>
          <a:prstGeom prst="rect">
            <a:avLst/>
          </a:prstGeom>
          <a:noFill/>
          <a:ln>
            <a:noFill/>
          </a:ln>
        </p:spPr>
      </p:sp>
    </p:spTree>
    <p:extLst>
      <p:ext uri="{BB962C8B-B14F-4D97-AF65-F5344CB8AC3E}">
        <p14:creationId xmlns:p14="http://schemas.microsoft.com/office/powerpoint/2010/main" val="13663707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matchingName="6. Simple Idea + Bleed Image">
  <p:cSld name="6. Simple Idea + Bleed Image">
    <p:spTree>
      <p:nvGrpSpPr>
        <p:cNvPr id="1" name="Shape 175"/>
        <p:cNvGrpSpPr/>
        <p:nvPr/>
      </p:nvGrpSpPr>
      <p:grpSpPr>
        <a:xfrm>
          <a:off x="0" y="0"/>
          <a:ext cx="0" cy="0"/>
          <a:chOff x="0" y="0"/>
          <a:chExt cx="0" cy="0"/>
        </a:xfrm>
      </p:grpSpPr>
      <p:sp>
        <p:nvSpPr>
          <p:cNvPr id="176" name="Google Shape;176;p33"/>
          <p:cNvSpPr>
            <a:spLocks noGrp="1"/>
          </p:cNvSpPr>
          <p:nvPr>
            <p:ph type="pic" idx="2"/>
          </p:nvPr>
        </p:nvSpPr>
        <p:spPr>
          <a:xfrm>
            <a:off x="4624350" y="0"/>
            <a:ext cx="4519800" cy="5143500"/>
          </a:xfrm>
          <a:prstGeom prst="rect">
            <a:avLst/>
          </a:prstGeom>
          <a:noFill/>
          <a:ln>
            <a:noFill/>
          </a:ln>
        </p:spPr>
      </p:sp>
      <p:sp>
        <p:nvSpPr>
          <p:cNvPr id="177" name="Google Shape;177;p33"/>
          <p:cNvSpPr txBox="1">
            <a:spLocks noGrp="1"/>
          </p:cNvSpPr>
          <p:nvPr>
            <p:ph type="title"/>
          </p:nvPr>
        </p:nvSpPr>
        <p:spPr>
          <a:xfrm>
            <a:off x="160350" y="1721850"/>
            <a:ext cx="3612000" cy="3015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5262902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matchingName="6. Simple Idea + Image Mask">
  <p:cSld name="6. Simple Idea + Image Mask">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0" name="Google Shape;180;p34"/>
          <p:cNvSpPr>
            <a:spLocks noGrp="1"/>
          </p:cNvSpPr>
          <p:nvPr>
            <p:ph type="pic" idx="2"/>
          </p:nvPr>
        </p:nvSpPr>
        <p:spPr>
          <a:xfrm>
            <a:off x="4624350" y="81000"/>
            <a:ext cx="4438800" cy="4975500"/>
          </a:xfrm>
          <a:prstGeom prst="roundRect">
            <a:avLst>
              <a:gd name="adj" fmla="val 2300"/>
            </a:avLst>
          </a:prstGeom>
          <a:noFill/>
          <a:ln>
            <a:noFill/>
          </a:ln>
        </p:spPr>
      </p:sp>
      <p:sp>
        <p:nvSpPr>
          <p:cNvPr id="181" name="Google Shape;181;p34"/>
          <p:cNvSpPr txBox="1">
            <a:spLocks noGrp="1"/>
          </p:cNvSpPr>
          <p:nvPr>
            <p:ph type="title" idx="3"/>
          </p:nvPr>
        </p:nvSpPr>
        <p:spPr>
          <a:xfrm>
            <a:off x="160350" y="941075"/>
            <a:ext cx="3612000" cy="37959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41004502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matchingName="6. Simple Idea + Bleed image">
  <p:cSld name="1_6. Simple Idea + Bleed image">
    <p:spTree>
      <p:nvGrpSpPr>
        <p:cNvPr id="1" name="Shape 182"/>
        <p:cNvGrpSpPr/>
        <p:nvPr/>
      </p:nvGrpSpPr>
      <p:grpSpPr>
        <a:xfrm>
          <a:off x="0" y="0"/>
          <a:ext cx="0" cy="0"/>
          <a:chOff x="0" y="0"/>
          <a:chExt cx="0" cy="0"/>
        </a:xfrm>
      </p:grpSpPr>
      <p:sp>
        <p:nvSpPr>
          <p:cNvPr id="183" name="Google Shape;183;p35"/>
          <p:cNvSpPr>
            <a:spLocks noGrp="1"/>
          </p:cNvSpPr>
          <p:nvPr>
            <p:ph type="pic" idx="2"/>
          </p:nvPr>
        </p:nvSpPr>
        <p:spPr>
          <a:xfrm>
            <a:off x="0" y="0"/>
            <a:ext cx="9144000" cy="5143500"/>
          </a:xfrm>
          <a:prstGeom prst="rect">
            <a:avLst/>
          </a:prstGeom>
          <a:noFill/>
          <a:ln>
            <a:noFill/>
          </a:ln>
        </p:spPr>
      </p:sp>
      <p:sp>
        <p:nvSpPr>
          <p:cNvPr id="184" name="Google Shape;184;p35"/>
          <p:cNvSpPr txBox="1">
            <a:spLocks noGrp="1"/>
          </p:cNvSpPr>
          <p:nvPr>
            <p:ph type="title"/>
          </p:nvPr>
        </p:nvSpPr>
        <p:spPr>
          <a:xfrm>
            <a:off x="4624350" y="160350"/>
            <a:ext cx="4356000" cy="45765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5" name="Google Shape;185;p35"/>
          <p:cNvSpPr txBox="1">
            <a:spLocks noGrp="1"/>
          </p:cNvSpPr>
          <p:nvPr>
            <p:ph type="title" idx="3"/>
          </p:nvPr>
        </p:nvSpPr>
        <p:spPr>
          <a:xfrm>
            <a:off x="160350" y="209000"/>
            <a:ext cx="3612000" cy="2342100"/>
          </a:xfrm>
          <a:prstGeom prst="rect">
            <a:avLst/>
          </a:prstGeom>
        </p:spPr>
        <p:txBody>
          <a:bodyPr spcFirstLastPara="1" wrap="square" lIns="0" tIns="0" rIns="0" bIns="0" anchor="t" anchorCtr="0">
            <a:noAutofit/>
          </a:bodyPr>
          <a:lstStyle>
            <a:lvl1pPr lvl="0" rtl="0">
              <a:lnSpc>
                <a:spcPct val="75000"/>
              </a:lnSpc>
              <a:spcBef>
                <a:spcPts val="0"/>
              </a:spcBef>
              <a:spcAft>
                <a:spcPts val="0"/>
              </a:spcAft>
              <a:buClr>
                <a:srgbClr val="FFFFFF"/>
              </a:buClr>
              <a:buSzPts val="6500"/>
              <a:buFont typeface="Helvetica Neue"/>
              <a:buNone/>
              <a:defRPr sz="6500">
                <a:solidFill>
                  <a:srgbClr val="FFFFFF"/>
                </a:solidFill>
                <a:latin typeface="Helvetica Neue"/>
                <a:ea typeface="Helvetica Neue"/>
                <a:cs typeface="Helvetica Neue"/>
                <a:sym typeface="Helvetica Neue"/>
              </a:defRPr>
            </a:lvl1pPr>
            <a:lvl2pPr lvl="1" rtl="0">
              <a:lnSpc>
                <a:spcPct val="76000"/>
              </a:lnSpc>
              <a:spcBef>
                <a:spcPts val="0"/>
              </a:spcBef>
              <a:spcAft>
                <a:spcPts val="0"/>
              </a:spcAft>
              <a:buClr>
                <a:srgbClr val="FFFFFF"/>
              </a:buClr>
              <a:buSzPts val="6750"/>
              <a:buNone/>
              <a:defRPr sz="6750">
                <a:solidFill>
                  <a:srgbClr val="FFFFFF"/>
                </a:solidFill>
              </a:defRPr>
            </a:lvl2pPr>
            <a:lvl3pPr lvl="2" rtl="0">
              <a:lnSpc>
                <a:spcPct val="76000"/>
              </a:lnSpc>
              <a:spcBef>
                <a:spcPts val="0"/>
              </a:spcBef>
              <a:spcAft>
                <a:spcPts val="0"/>
              </a:spcAft>
              <a:buClr>
                <a:srgbClr val="FFFFFF"/>
              </a:buClr>
              <a:buSzPts val="6750"/>
              <a:buNone/>
              <a:defRPr sz="6750">
                <a:solidFill>
                  <a:srgbClr val="FFFFFF"/>
                </a:solidFill>
              </a:defRPr>
            </a:lvl3pPr>
            <a:lvl4pPr lvl="3" rtl="0">
              <a:lnSpc>
                <a:spcPct val="76000"/>
              </a:lnSpc>
              <a:spcBef>
                <a:spcPts val="0"/>
              </a:spcBef>
              <a:spcAft>
                <a:spcPts val="0"/>
              </a:spcAft>
              <a:buClr>
                <a:srgbClr val="FFFFFF"/>
              </a:buClr>
              <a:buSzPts val="6750"/>
              <a:buNone/>
              <a:defRPr sz="6750">
                <a:solidFill>
                  <a:srgbClr val="FFFFFF"/>
                </a:solidFill>
              </a:defRPr>
            </a:lvl4pPr>
            <a:lvl5pPr lvl="4" rtl="0">
              <a:lnSpc>
                <a:spcPct val="76000"/>
              </a:lnSpc>
              <a:spcBef>
                <a:spcPts val="0"/>
              </a:spcBef>
              <a:spcAft>
                <a:spcPts val="0"/>
              </a:spcAft>
              <a:buClr>
                <a:srgbClr val="FFFFFF"/>
              </a:buClr>
              <a:buSzPts val="6750"/>
              <a:buNone/>
              <a:defRPr sz="6750">
                <a:solidFill>
                  <a:srgbClr val="FFFFFF"/>
                </a:solidFill>
              </a:defRPr>
            </a:lvl5pPr>
            <a:lvl6pPr lvl="5" rtl="0">
              <a:lnSpc>
                <a:spcPct val="76000"/>
              </a:lnSpc>
              <a:spcBef>
                <a:spcPts val="0"/>
              </a:spcBef>
              <a:spcAft>
                <a:spcPts val="0"/>
              </a:spcAft>
              <a:buClr>
                <a:srgbClr val="FFFFFF"/>
              </a:buClr>
              <a:buSzPts val="6750"/>
              <a:buNone/>
              <a:defRPr sz="6750">
                <a:solidFill>
                  <a:srgbClr val="FFFFFF"/>
                </a:solidFill>
              </a:defRPr>
            </a:lvl6pPr>
            <a:lvl7pPr lvl="6" rtl="0">
              <a:lnSpc>
                <a:spcPct val="76000"/>
              </a:lnSpc>
              <a:spcBef>
                <a:spcPts val="0"/>
              </a:spcBef>
              <a:spcAft>
                <a:spcPts val="0"/>
              </a:spcAft>
              <a:buClr>
                <a:srgbClr val="FFFFFF"/>
              </a:buClr>
              <a:buSzPts val="6750"/>
              <a:buNone/>
              <a:defRPr sz="6750">
                <a:solidFill>
                  <a:srgbClr val="FFFFFF"/>
                </a:solidFill>
              </a:defRPr>
            </a:lvl7pPr>
            <a:lvl8pPr lvl="7" rtl="0">
              <a:lnSpc>
                <a:spcPct val="76000"/>
              </a:lnSpc>
              <a:spcBef>
                <a:spcPts val="0"/>
              </a:spcBef>
              <a:spcAft>
                <a:spcPts val="0"/>
              </a:spcAft>
              <a:buClr>
                <a:srgbClr val="FFFFFF"/>
              </a:buClr>
              <a:buSzPts val="6750"/>
              <a:buNone/>
              <a:defRPr sz="6750">
                <a:solidFill>
                  <a:srgbClr val="FFFFFF"/>
                </a:solidFill>
              </a:defRPr>
            </a:lvl8pPr>
            <a:lvl9pPr lvl="8" rtl="0">
              <a:lnSpc>
                <a:spcPct val="76000"/>
              </a:lnSpc>
              <a:spcBef>
                <a:spcPts val="0"/>
              </a:spcBef>
              <a:spcAft>
                <a:spcPts val="0"/>
              </a:spcAft>
              <a:buClr>
                <a:srgbClr val="FFFFFF"/>
              </a:buClr>
              <a:buSzPts val="6750"/>
              <a:buNone/>
              <a:defRPr sz="6750">
                <a:solidFill>
                  <a:srgbClr val="FFFFFF"/>
                </a:solidFill>
              </a:defRPr>
            </a:lvl9pPr>
          </a:lstStyle>
          <a:p>
            <a:endParaRPr/>
          </a:p>
        </p:txBody>
      </p:sp>
    </p:spTree>
    <p:extLst>
      <p:ext uri="{BB962C8B-B14F-4D97-AF65-F5344CB8AC3E}">
        <p14:creationId xmlns:p14="http://schemas.microsoft.com/office/powerpoint/2010/main" val="37837838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matchingName="7. Mask Images - 1 Shape">
  <p:cSld name="7. Mask Images - 1 Shape">
    <p:spTree>
      <p:nvGrpSpPr>
        <p:cNvPr id="1" name="Shape 186"/>
        <p:cNvGrpSpPr/>
        <p:nvPr/>
      </p:nvGrpSpPr>
      <p:grpSpPr>
        <a:xfrm>
          <a:off x="0" y="0"/>
          <a:ext cx="0" cy="0"/>
          <a:chOff x="0" y="0"/>
          <a:chExt cx="0" cy="0"/>
        </a:xfrm>
      </p:grpSpPr>
      <p:sp>
        <p:nvSpPr>
          <p:cNvPr id="187" name="Google Shape;187;p36"/>
          <p:cNvSpPr>
            <a:spLocks noGrp="1"/>
          </p:cNvSpPr>
          <p:nvPr>
            <p:ph type="pic" idx="2"/>
          </p:nvPr>
        </p:nvSpPr>
        <p:spPr>
          <a:xfrm>
            <a:off x="160350" y="160350"/>
            <a:ext cx="8820000" cy="4576500"/>
          </a:xfrm>
          <a:prstGeom prst="roundRect">
            <a:avLst>
              <a:gd name="adj" fmla="val 2222"/>
            </a:avLst>
          </a:prstGeom>
          <a:noFill/>
          <a:ln>
            <a:noFill/>
          </a:ln>
        </p:spPr>
      </p:sp>
      <p:sp>
        <p:nvSpPr>
          <p:cNvPr id="188" name="Google Shape;188;p3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89" name="Google Shape;189;p3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7930835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matchingName="7. Mask Images - 1 + Captions">
  <p:cSld name="7. Mask Images - 1 + Captions">
    <p:spTree>
      <p:nvGrpSpPr>
        <p:cNvPr id="1" name="Shape 190"/>
        <p:cNvGrpSpPr/>
        <p:nvPr/>
      </p:nvGrpSpPr>
      <p:grpSpPr>
        <a:xfrm>
          <a:off x="0" y="0"/>
          <a:ext cx="0" cy="0"/>
          <a:chOff x="0" y="0"/>
          <a:chExt cx="0" cy="0"/>
        </a:xfrm>
      </p:grpSpPr>
      <p:sp>
        <p:nvSpPr>
          <p:cNvPr id="191" name="Google Shape;191;p37"/>
          <p:cNvSpPr>
            <a:spLocks noGrp="1"/>
          </p:cNvSpPr>
          <p:nvPr>
            <p:ph type="pic" idx="2"/>
          </p:nvPr>
        </p:nvSpPr>
        <p:spPr>
          <a:xfrm>
            <a:off x="160350" y="160350"/>
            <a:ext cx="8820000" cy="4070100"/>
          </a:xfrm>
          <a:prstGeom prst="roundRect">
            <a:avLst>
              <a:gd name="adj" fmla="val 1975"/>
            </a:avLst>
          </a:prstGeom>
          <a:noFill/>
          <a:ln>
            <a:noFill/>
          </a:ln>
        </p:spPr>
      </p:sp>
      <p:sp>
        <p:nvSpPr>
          <p:cNvPr id="192" name="Google Shape;192;p37"/>
          <p:cNvSpPr txBox="1">
            <a:spLocks noGrp="1"/>
          </p:cNvSpPr>
          <p:nvPr>
            <p:ph type="subTitle" idx="1"/>
          </p:nvPr>
        </p:nvSpPr>
        <p:spPr>
          <a:xfrm>
            <a:off x="160350" y="4362450"/>
            <a:ext cx="1380000" cy="374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193" name="Google Shape;193;p37"/>
          <p:cNvSpPr txBox="1">
            <a:spLocks noGrp="1"/>
          </p:cNvSpPr>
          <p:nvPr>
            <p:ph type="subTitle" idx="3"/>
          </p:nvPr>
        </p:nvSpPr>
        <p:spPr>
          <a:xfrm>
            <a:off x="1648325" y="4362450"/>
            <a:ext cx="1380000" cy="374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194" name="Google Shape;194;p3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195" name="Google Shape;195;p3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73794006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matchingName="7. Mask Images - 2 Shapes">
  <p:cSld name="7. Mask Images - 2 Shapes">
    <p:spTree>
      <p:nvGrpSpPr>
        <p:cNvPr id="1" name="Shape 196"/>
        <p:cNvGrpSpPr/>
        <p:nvPr/>
      </p:nvGrpSpPr>
      <p:grpSpPr>
        <a:xfrm>
          <a:off x="0" y="0"/>
          <a:ext cx="0" cy="0"/>
          <a:chOff x="0" y="0"/>
          <a:chExt cx="0" cy="0"/>
        </a:xfrm>
      </p:grpSpPr>
      <p:sp>
        <p:nvSpPr>
          <p:cNvPr id="197" name="Google Shape;197;p38"/>
          <p:cNvSpPr>
            <a:spLocks noGrp="1"/>
          </p:cNvSpPr>
          <p:nvPr>
            <p:ph type="pic" idx="2"/>
          </p:nvPr>
        </p:nvSpPr>
        <p:spPr>
          <a:xfrm>
            <a:off x="160350" y="160350"/>
            <a:ext cx="4356000" cy="4576500"/>
          </a:xfrm>
          <a:prstGeom prst="roundRect">
            <a:avLst>
              <a:gd name="adj" fmla="val 2335"/>
            </a:avLst>
          </a:prstGeom>
          <a:noFill/>
          <a:ln>
            <a:noFill/>
          </a:ln>
        </p:spPr>
      </p:sp>
      <p:sp>
        <p:nvSpPr>
          <p:cNvPr id="198" name="Google Shape;198;p38"/>
          <p:cNvSpPr>
            <a:spLocks noGrp="1"/>
          </p:cNvSpPr>
          <p:nvPr>
            <p:ph type="pic" idx="3"/>
          </p:nvPr>
        </p:nvSpPr>
        <p:spPr>
          <a:xfrm>
            <a:off x="4624350" y="160350"/>
            <a:ext cx="4356000" cy="4576500"/>
          </a:xfrm>
          <a:prstGeom prst="roundRect">
            <a:avLst>
              <a:gd name="adj" fmla="val 2129"/>
            </a:avLst>
          </a:prstGeom>
          <a:noFill/>
          <a:ln>
            <a:noFill/>
          </a:ln>
        </p:spPr>
      </p:sp>
      <p:sp>
        <p:nvSpPr>
          <p:cNvPr id="199" name="Google Shape;199;p3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00" name="Google Shape;200;p3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8638979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matchingName="7. Mask Images - 2 + Captions">
  <p:cSld name="7. Mask Images - 2 + Captions">
    <p:spTree>
      <p:nvGrpSpPr>
        <p:cNvPr id="1" name="Shape 201"/>
        <p:cNvGrpSpPr/>
        <p:nvPr/>
      </p:nvGrpSpPr>
      <p:grpSpPr>
        <a:xfrm>
          <a:off x="0" y="0"/>
          <a:ext cx="0" cy="0"/>
          <a:chOff x="0" y="0"/>
          <a:chExt cx="0" cy="0"/>
        </a:xfrm>
      </p:grpSpPr>
      <p:sp>
        <p:nvSpPr>
          <p:cNvPr id="202" name="Google Shape;202;p39"/>
          <p:cNvSpPr>
            <a:spLocks noGrp="1"/>
          </p:cNvSpPr>
          <p:nvPr>
            <p:ph type="pic" idx="2"/>
          </p:nvPr>
        </p:nvSpPr>
        <p:spPr>
          <a:xfrm>
            <a:off x="160350" y="160350"/>
            <a:ext cx="4356000" cy="3795600"/>
          </a:xfrm>
          <a:prstGeom prst="roundRect">
            <a:avLst>
              <a:gd name="adj" fmla="val 2679"/>
            </a:avLst>
          </a:prstGeom>
          <a:noFill/>
          <a:ln>
            <a:noFill/>
          </a:ln>
        </p:spPr>
      </p:sp>
      <p:sp>
        <p:nvSpPr>
          <p:cNvPr id="203" name="Google Shape;203;p39"/>
          <p:cNvSpPr>
            <a:spLocks noGrp="1"/>
          </p:cNvSpPr>
          <p:nvPr>
            <p:ph type="pic" idx="3"/>
          </p:nvPr>
        </p:nvSpPr>
        <p:spPr>
          <a:xfrm>
            <a:off x="4624350" y="160350"/>
            <a:ext cx="4356000" cy="3795600"/>
          </a:xfrm>
          <a:prstGeom prst="roundRect">
            <a:avLst>
              <a:gd name="adj" fmla="val 2689"/>
            </a:avLst>
          </a:prstGeom>
          <a:noFill/>
          <a:ln>
            <a:noFill/>
          </a:ln>
        </p:spPr>
      </p:sp>
      <p:sp>
        <p:nvSpPr>
          <p:cNvPr id="204" name="Google Shape;204;p39"/>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05" name="Google Shape;205;p39"/>
          <p:cNvSpPr txBox="1">
            <a:spLocks noGrp="1"/>
          </p:cNvSpPr>
          <p:nvPr>
            <p:ph type="subTitle" idx="4"/>
          </p:nvPr>
        </p:nvSpPr>
        <p:spPr>
          <a:xfrm>
            <a:off x="4624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06" name="Google Shape;206;p3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07" name="Google Shape;207;p3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61415793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7. Mask Images - 3 Shapes">
  <p:cSld name="7. Mask Images - 3 Shapes">
    <p:spTree>
      <p:nvGrpSpPr>
        <p:cNvPr id="1" name="Shape 208"/>
        <p:cNvGrpSpPr/>
        <p:nvPr/>
      </p:nvGrpSpPr>
      <p:grpSpPr>
        <a:xfrm>
          <a:off x="0" y="0"/>
          <a:ext cx="0" cy="0"/>
          <a:chOff x="0" y="0"/>
          <a:chExt cx="0" cy="0"/>
        </a:xfrm>
      </p:grpSpPr>
      <p:sp>
        <p:nvSpPr>
          <p:cNvPr id="209" name="Google Shape;209;p40"/>
          <p:cNvSpPr>
            <a:spLocks noGrp="1"/>
          </p:cNvSpPr>
          <p:nvPr>
            <p:ph type="pic" idx="2"/>
          </p:nvPr>
        </p:nvSpPr>
        <p:spPr>
          <a:xfrm>
            <a:off x="160350" y="160350"/>
            <a:ext cx="2868000" cy="4576500"/>
          </a:xfrm>
          <a:prstGeom prst="roundRect">
            <a:avLst>
              <a:gd name="adj" fmla="val 3546"/>
            </a:avLst>
          </a:prstGeom>
          <a:noFill/>
          <a:ln>
            <a:noFill/>
          </a:ln>
        </p:spPr>
      </p:sp>
      <p:sp>
        <p:nvSpPr>
          <p:cNvPr id="210" name="Google Shape;210;p40"/>
          <p:cNvSpPr>
            <a:spLocks noGrp="1"/>
          </p:cNvSpPr>
          <p:nvPr>
            <p:ph type="pic" idx="3"/>
          </p:nvPr>
        </p:nvSpPr>
        <p:spPr>
          <a:xfrm>
            <a:off x="3138000" y="160350"/>
            <a:ext cx="2868000" cy="4576500"/>
          </a:xfrm>
          <a:prstGeom prst="roundRect">
            <a:avLst>
              <a:gd name="adj" fmla="val 3171"/>
            </a:avLst>
          </a:prstGeom>
          <a:noFill/>
          <a:ln>
            <a:noFill/>
          </a:ln>
        </p:spPr>
      </p:sp>
      <p:sp>
        <p:nvSpPr>
          <p:cNvPr id="211" name="Google Shape;211;p40"/>
          <p:cNvSpPr>
            <a:spLocks noGrp="1"/>
          </p:cNvSpPr>
          <p:nvPr>
            <p:ph type="pic" idx="4"/>
          </p:nvPr>
        </p:nvSpPr>
        <p:spPr>
          <a:xfrm>
            <a:off x="6115650" y="160350"/>
            <a:ext cx="2868000" cy="4576500"/>
          </a:xfrm>
          <a:prstGeom prst="roundRect">
            <a:avLst>
              <a:gd name="adj" fmla="val 3122"/>
            </a:avLst>
          </a:prstGeom>
          <a:noFill/>
          <a:ln>
            <a:noFill/>
          </a:ln>
        </p:spPr>
      </p:sp>
      <p:sp>
        <p:nvSpPr>
          <p:cNvPr id="212" name="Google Shape;212;p4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13" name="Google Shape;213;p4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10509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 Table of Contents - Long">
  <p:cSld name="3. Table of Contents - Lon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90" name="Google Shape;90;p18"/>
          <p:cNvSpPr txBox="1">
            <a:spLocks noGrp="1"/>
          </p:cNvSpPr>
          <p:nvPr>
            <p:ph type="subTitle" idx="1"/>
          </p:nvPr>
        </p:nvSpPr>
        <p:spPr>
          <a:xfrm>
            <a:off x="4624350" y="160350"/>
            <a:ext cx="3240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1" name="Google Shape;91;p18"/>
          <p:cNvSpPr txBox="1">
            <a:spLocks noGrp="1"/>
          </p:cNvSpPr>
          <p:nvPr>
            <p:ph type="subTitle" idx="2"/>
          </p:nvPr>
        </p:nvSpPr>
        <p:spPr>
          <a:xfrm>
            <a:off x="5072725" y="160350"/>
            <a:ext cx="16755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2" name="Google Shape;92;p18"/>
          <p:cNvSpPr txBox="1">
            <a:spLocks noGrp="1"/>
          </p:cNvSpPr>
          <p:nvPr>
            <p:ph type="subTitle" idx="3"/>
          </p:nvPr>
        </p:nvSpPr>
        <p:spPr>
          <a:xfrm>
            <a:off x="6856350" y="160350"/>
            <a:ext cx="3240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3" name="Google Shape;93;p18"/>
          <p:cNvSpPr txBox="1">
            <a:spLocks noGrp="1"/>
          </p:cNvSpPr>
          <p:nvPr>
            <p:ph type="subTitle" idx="4"/>
          </p:nvPr>
        </p:nvSpPr>
        <p:spPr>
          <a:xfrm>
            <a:off x="7304725" y="160350"/>
            <a:ext cx="16755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4" name="Google Shape;94;p1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95" name="Google Shape;95;p1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53116032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7. Mask Images - 3 + Captions">
  <p:cSld name="7. Mask Images - 3 + Captions">
    <p:spTree>
      <p:nvGrpSpPr>
        <p:cNvPr id="1" name="Shape 214"/>
        <p:cNvGrpSpPr/>
        <p:nvPr/>
      </p:nvGrpSpPr>
      <p:grpSpPr>
        <a:xfrm>
          <a:off x="0" y="0"/>
          <a:ext cx="0" cy="0"/>
          <a:chOff x="0" y="0"/>
          <a:chExt cx="0" cy="0"/>
        </a:xfrm>
      </p:grpSpPr>
      <p:sp>
        <p:nvSpPr>
          <p:cNvPr id="215" name="Google Shape;215;p41"/>
          <p:cNvSpPr>
            <a:spLocks noGrp="1"/>
          </p:cNvSpPr>
          <p:nvPr>
            <p:ph type="pic" idx="2"/>
          </p:nvPr>
        </p:nvSpPr>
        <p:spPr>
          <a:xfrm>
            <a:off x="160350" y="160350"/>
            <a:ext cx="2868000" cy="3795600"/>
          </a:xfrm>
          <a:prstGeom prst="roundRect">
            <a:avLst>
              <a:gd name="adj" fmla="val 3220"/>
            </a:avLst>
          </a:prstGeom>
          <a:noFill/>
          <a:ln>
            <a:noFill/>
          </a:ln>
        </p:spPr>
      </p:sp>
      <p:sp>
        <p:nvSpPr>
          <p:cNvPr id="216" name="Google Shape;216;p41"/>
          <p:cNvSpPr>
            <a:spLocks noGrp="1"/>
          </p:cNvSpPr>
          <p:nvPr>
            <p:ph type="pic" idx="3"/>
          </p:nvPr>
        </p:nvSpPr>
        <p:spPr>
          <a:xfrm>
            <a:off x="3138000" y="160350"/>
            <a:ext cx="2868000" cy="3795600"/>
          </a:xfrm>
          <a:prstGeom prst="roundRect">
            <a:avLst>
              <a:gd name="adj" fmla="val 3497"/>
            </a:avLst>
          </a:prstGeom>
          <a:noFill/>
          <a:ln>
            <a:noFill/>
          </a:ln>
        </p:spPr>
      </p:sp>
      <p:sp>
        <p:nvSpPr>
          <p:cNvPr id="217" name="Google Shape;217;p41"/>
          <p:cNvSpPr>
            <a:spLocks noGrp="1"/>
          </p:cNvSpPr>
          <p:nvPr>
            <p:ph type="pic" idx="4"/>
          </p:nvPr>
        </p:nvSpPr>
        <p:spPr>
          <a:xfrm>
            <a:off x="6115650" y="160350"/>
            <a:ext cx="2868000" cy="3795600"/>
          </a:xfrm>
          <a:prstGeom prst="roundRect">
            <a:avLst>
              <a:gd name="adj" fmla="val 3448"/>
            </a:avLst>
          </a:prstGeom>
          <a:noFill/>
          <a:ln>
            <a:noFill/>
          </a:ln>
        </p:spPr>
      </p:sp>
      <p:sp>
        <p:nvSpPr>
          <p:cNvPr id="218" name="Google Shape;218;p41"/>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19" name="Google Shape;219;p41"/>
          <p:cNvSpPr txBox="1">
            <a:spLocks noGrp="1"/>
          </p:cNvSpPr>
          <p:nvPr>
            <p:ph type="subTitle" idx="5"/>
          </p:nvPr>
        </p:nvSpPr>
        <p:spPr>
          <a:xfrm>
            <a:off x="313800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20" name="Google Shape;220;p41"/>
          <p:cNvSpPr txBox="1">
            <a:spLocks noGrp="1"/>
          </p:cNvSpPr>
          <p:nvPr>
            <p:ph type="subTitle" idx="6"/>
          </p:nvPr>
        </p:nvSpPr>
        <p:spPr>
          <a:xfrm>
            <a:off x="61156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21" name="Google Shape;221;p4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22" name="Google Shape;222;p4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0302589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7. Mask Images - 6 Shapes">
  <p:cSld name="7. Mask Images - 6 Shapes">
    <p:spTree>
      <p:nvGrpSpPr>
        <p:cNvPr id="1" name="Shape 223"/>
        <p:cNvGrpSpPr/>
        <p:nvPr/>
      </p:nvGrpSpPr>
      <p:grpSpPr>
        <a:xfrm>
          <a:off x="0" y="0"/>
          <a:ext cx="0" cy="0"/>
          <a:chOff x="0" y="0"/>
          <a:chExt cx="0" cy="0"/>
        </a:xfrm>
      </p:grpSpPr>
      <p:sp>
        <p:nvSpPr>
          <p:cNvPr id="224" name="Google Shape;224;p42"/>
          <p:cNvSpPr>
            <a:spLocks noGrp="1"/>
          </p:cNvSpPr>
          <p:nvPr>
            <p:ph type="pic" idx="2"/>
          </p:nvPr>
        </p:nvSpPr>
        <p:spPr>
          <a:xfrm>
            <a:off x="160350" y="160350"/>
            <a:ext cx="2868300" cy="2234400"/>
          </a:xfrm>
          <a:prstGeom prst="roundRect">
            <a:avLst>
              <a:gd name="adj" fmla="val 3715"/>
            </a:avLst>
          </a:prstGeom>
          <a:noFill/>
          <a:ln>
            <a:noFill/>
          </a:ln>
        </p:spPr>
      </p:sp>
      <p:sp>
        <p:nvSpPr>
          <p:cNvPr id="225" name="Google Shape;225;p42"/>
          <p:cNvSpPr>
            <a:spLocks noGrp="1"/>
          </p:cNvSpPr>
          <p:nvPr>
            <p:ph type="pic" idx="3"/>
          </p:nvPr>
        </p:nvSpPr>
        <p:spPr>
          <a:xfrm>
            <a:off x="3136025" y="160350"/>
            <a:ext cx="2868300" cy="2234400"/>
          </a:xfrm>
          <a:prstGeom prst="roundRect">
            <a:avLst>
              <a:gd name="adj" fmla="val 4577"/>
            </a:avLst>
          </a:prstGeom>
          <a:noFill/>
          <a:ln>
            <a:noFill/>
          </a:ln>
        </p:spPr>
      </p:sp>
      <p:sp>
        <p:nvSpPr>
          <p:cNvPr id="226" name="Google Shape;226;p42"/>
          <p:cNvSpPr>
            <a:spLocks noGrp="1"/>
          </p:cNvSpPr>
          <p:nvPr>
            <p:ph type="pic" idx="4"/>
          </p:nvPr>
        </p:nvSpPr>
        <p:spPr>
          <a:xfrm>
            <a:off x="6112075" y="160350"/>
            <a:ext cx="2868300" cy="2234400"/>
          </a:xfrm>
          <a:prstGeom prst="roundRect">
            <a:avLst>
              <a:gd name="adj" fmla="val 3748"/>
            </a:avLst>
          </a:prstGeom>
          <a:noFill/>
          <a:ln>
            <a:noFill/>
          </a:ln>
        </p:spPr>
      </p:sp>
      <p:sp>
        <p:nvSpPr>
          <p:cNvPr id="227" name="Google Shape;227;p42"/>
          <p:cNvSpPr>
            <a:spLocks noGrp="1"/>
          </p:cNvSpPr>
          <p:nvPr>
            <p:ph type="pic" idx="5"/>
          </p:nvPr>
        </p:nvSpPr>
        <p:spPr>
          <a:xfrm>
            <a:off x="160350" y="2502575"/>
            <a:ext cx="2868300" cy="2234400"/>
          </a:xfrm>
          <a:prstGeom prst="roundRect">
            <a:avLst>
              <a:gd name="adj" fmla="val 3295"/>
            </a:avLst>
          </a:prstGeom>
          <a:noFill/>
          <a:ln>
            <a:noFill/>
          </a:ln>
        </p:spPr>
      </p:sp>
      <p:sp>
        <p:nvSpPr>
          <p:cNvPr id="228" name="Google Shape;228;p42"/>
          <p:cNvSpPr>
            <a:spLocks noGrp="1"/>
          </p:cNvSpPr>
          <p:nvPr>
            <p:ph type="pic" idx="6"/>
          </p:nvPr>
        </p:nvSpPr>
        <p:spPr>
          <a:xfrm>
            <a:off x="3136025" y="2502575"/>
            <a:ext cx="2868300" cy="2234400"/>
          </a:xfrm>
          <a:prstGeom prst="roundRect">
            <a:avLst>
              <a:gd name="adj" fmla="val 4577"/>
            </a:avLst>
          </a:prstGeom>
          <a:noFill/>
          <a:ln>
            <a:noFill/>
          </a:ln>
        </p:spPr>
      </p:sp>
      <p:sp>
        <p:nvSpPr>
          <p:cNvPr id="229" name="Google Shape;229;p42"/>
          <p:cNvSpPr>
            <a:spLocks noGrp="1"/>
          </p:cNvSpPr>
          <p:nvPr>
            <p:ph type="pic" idx="7"/>
          </p:nvPr>
        </p:nvSpPr>
        <p:spPr>
          <a:xfrm>
            <a:off x="6112050" y="2502575"/>
            <a:ext cx="2868300" cy="2234400"/>
          </a:xfrm>
          <a:prstGeom prst="roundRect">
            <a:avLst>
              <a:gd name="adj" fmla="val 3749"/>
            </a:avLst>
          </a:prstGeom>
          <a:noFill/>
          <a:ln>
            <a:noFill/>
          </a:ln>
        </p:spPr>
      </p:sp>
      <p:sp>
        <p:nvSpPr>
          <p:cNvPr id="230" name="Google Shape;230;p4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31" name="Google Shape;231;p4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70376520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7. Mask Images - 8 Shapes">
  <p:cSld name="7. Mask Images - 8 Shapes">
    <p:spTree>
      <p:nvGrpSpPr>
        <p:cNvPr id="1" name="Shape 232"/>
        <p:cNvGrpSpPr/>
        <p:nvPr/>
      </p:nvGrpSpPr>
      <p:grpSpPr>
        <a:xfrm>
          <a:off x="0" y="0"/>
          <a:ext cx="0" cy="0"/>
          <a:chOff x="0" y="0"/>
          <a:chExt cx="0" cy="0"/>
        </a:xfrm>
      </p:grpSpPr>
      <p:sp>
        <p:nvSpPr>
          <p:cNvPr id="233" name="Google Shape;233;p43"/>
          <p:cNvSpPr>
            <a:spLocks noGrp="1"/>
          </p:cNvSpPr>
          <p:nvPr>
            <p:ph type="pic" idx="2"/>
          </p:nvPr>
        </p:nvSpPr>
        <p:spPr>
          <a:xfrm>
            <a:off x="160350" y="160350"/>
            <a:ext cx="2124000" cy="2234400"/>
          </a:xfrm>
          <a:prstGeom prst="roundRect">
            <a:avLst>
              <a:gd name="adj" fmla="val 4788"/>
            </a:avLst>
          </a:prstGeom>
          <a:noFill/>
          <a:ln>
            <a:noFill/>
          </a:ln>
        </p:spPr>
      </p:sp>
      <p:sp>
        <p:nvSpPr>
          <p:cNvPr id="234" name="Google Shape;234;p43"/>
          <p:cNvSpPr>
            <a:spLocks noGrp="1"/>
          </p:cNvSpPr>
          <p:nvPr>
            <p:ph type="pic" idx="3"/>
          </p:nvPr>
        </p:nvSpPr>
        <p:spPr>
          <a:xfrm>
            <a:off x="2392200" y="160350"/>
            <a:ext cx="2124000" cy="2234400"/>
          </a:xfrm>
          <a:prstGeom prst="roundRect">
            <a:avLst>
              <a:gd name="adj" fmla="val 4143"/>
            </a:avLst>
          </a:prstGeom>
          <a:noFill/>
          <a:ln>
            <a:noFill/>
          </a:ln>
        </p:spPr>
      </p:sp>
      <p:sp>
        <p:nvSpPr>
          <p:cNvPr id="235" name="Google Shape;235;p43"/>
          <p:cNvSpPr>
            <a:spLocks noGrp="1"/>
          </p:cNvSpPr>
          <p:nvPr>
            <p:ph type="pic" idx="4"/>
          </p:nvPr>
        </p:nvSpPr>
        <p:spPr>
          <a:xfrm>
            <a:off x="4624050" y="160350"/>
            <a:ext cx="2124000" cy="2234400"/>
          </a:xfrm>
          <a:prstGeom prst="roundRect">
            <a:avLst>
              <a:gd name="adj" fmla="val 3938"/>
            </a:avLst>
          </a:prstGeom>
          <a:noFill/>
          <a:ln>
            <a:noFill/>
          </a:ln>
        </p:spPr>
      </p:sp>
      <p:sp>
        <p:nvSpPr>
          <p:cNvPr id="236" name="Google Shape;236;p43"/>
          <p:cNvSpPr>
            <a:spLocks noGrp="1"/>
          </p:cNvSpPr>
          <p:nvPr>
            <p:ph type="pic" idx="5"/>
          </p:nvPr>
        </p:nvSpPr>
        <p:spPr>
          <a:xfrm>
            <a:off x="6855900" y="160350"/>
            <a:ext cx="2124000" cy="2234400"/>
          </a:xfrm>
          <a:prstGeom prst="roundRect">
            <a:avLst>
              <a:gd name="adj" fmla="val 4615"/>
            </a:avLst>
          </a:prstGeom>
          <a:noFill/>
          <a:ln>
            <a:noFill/>
          </a:ln>
        </p:spPr>
      </p:sp>
      <p:sp>
        <p:nvSpPr>
          <p:cNvPr id="237" name="Google Shape;237;p43"/>
          <p:cNvSpPr>
            <a:spLocks noGrp="1"/>
          </p:cNvSpPr>
          <p:nvPr>
            <p:ph type="pic" idx="6"/>
          </p:nvPr>
        </p:nvSpPr>
        <p:spPr>
          <a:xfrm>
            <a:off x="160350" y="2502575"/>
            <a:ext cx="2124000" cy="2234400"/>
          </a:xfrm>
          <a:prstGeom prst="roundRect">
            <a:avLst>
              <a:gd name="adj" fmla="val 3466"/>
            </a:avLst>
          </a:prstGeom>
          <a:noFill/>
          <a:ln>
            <a:noFill/>
          </a:ln>
        </p:spPr>
      </p:sp>
      <p:sp>
        <p:nvSpPr>
          <p:cNvPr id="238" name="Google Shape;238;p43"/>
          <p:cNvSpPr>
            <a:spLocks noGrp="1"/>
          </p:cNvSpPr>
          <p:nvPr>
            <p:ph type="pic" idx="7"/>
          </p:nvPr>
        </p:nvSpPr>
        <p:spPr>
          <a:xfrm>
            <a:off x="2392200" y="2502575"/>
            <a:ext cx="2124000" cy="2234400"/>
          </a:xfrm>
          <a:prstGeom prst="roundRect">
            <a:avLst>
              <a:gd name="adj" fmla="val 4143"/>
            </a:avLst>
          </a:prstGeom>
          <a:noFill/>
          <a:ln>
            <a:noFill/>
          </a:ln>
        </p:spPr>
      </p:sp>
      <p:sp>
        <p:nvSpPr>
          <p:cNvPr id="239" name="Google Shape;239;p43"/>
          <p:cNvSpPr>
            <a:spLocks noGrp="1"/>
          </p:cNvSpPr>
          <p:nvPr>
            <p:ph type="pic" idx="8"/>
          </p:nvPr>
        </p:nvSpPr>
        <p:spPr>
          <a:xfrm>
            <a:off x="4624050" y="2502575"/>
            <a:ext cx="2124000" cy="2234400"/>
          </a:xfrm>
          <a:prstGeom prst="roundRect">
            <a:avLst>
              <a:gd name="adj" fmla="val 4380"/>
            </a:avLst>
          </a:prstGeom>
          <a:noFill/>
          <a:ln>
            <a:noFill/>
          </a:ln>
        </p:spPr>
      </p:sp>
      <p:sp>
        <p:nvSpPr>
          <p:cNvPr id="240" name="Google Shape;240;p43"/>
          <p:cNvSpPr>
            <a:spLocks noGrp="1"/>
          </p:cNvSpPr>
          <p:nvPr>
            <p:ph type="pic" idx="9"/>
          </p:nvPr>
        </p:nvSpPr>
        <p:spPr>
          <a:xfrm>
            <a:off x="6855900" y="2502575"/>
            <a:ext cx="2124000" cy="2234400"/>
          </a:xfrm>
          <a:prstGeom prst="roundRect">
            <a:avLst>
              <a:gd name="adj" fmla="val 4615"/>
            </a:avLst>
          </a:prstGeom>
          <a:noFill/>
          <a:ln>
            <a:noFill/>
          </a:ln>
        </p:spPr>
      </p:sp>
      <p:sp>
        <p:nvSpPr>
          <p:cNvPr id="241" name="Google Shape;241;p4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42" name="Google Shape;242;p4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110916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7. Mask Images - 8 + Captions">
  <p:cSld name="7. Mask Images - 8 + Captions">
    <p:spTree>
      <p:nvGrpSpPr>
        <p:cNvPr id="1" name="Shape 243"/>
        <p:cNvGrpSpPr/>
        <p:nvPr/>
      </p:nvGrpSpPr>
      <p:grpSpPr>
        <a:xfrm>
          <a:off x="0" y="0"/>
          <a:ext cx="0" cy="0"/>
          <a:chOff x="0" y="0"/>
          <a:chExt cx="0" cy="0"/>
        </a:xfrm>
      </p:grpSpPr>
      <p:sp>
        <p:nvSpPr>
          <p:cNvPr id="244" name="Google Shape;244;p44"/>
          <p:cNvSpPr>
            <a:spLocks noGrp="1"/>
          </p:cNvSpPr>
          <p:nvPr>
            <p:ph type="pic" idx="2"/>
          </p:nvPr>
        </p:nvSpPr>
        <p:spPr>
          <a:xfrm>
            <a:off x="160350" y="160350"/>
            <a:ext cx="2124000" cy="1079100"/>
          </a:xfrm>
          <a:prstGeom prst="roundRect">
            <a:avLst>
              <a:gd name="adj" fmla="val 8558"/>
            </a:avLst>
          </a:prstGeom>
          <a:noFill/>
          <a:ln>
            <a:noFill/>
          </a:ln>
        </p:spPr>
      </p:sp>
      <p:sp>
        <p:nvSpPr>
          <p:cNvPr id="245" name="Google Shape;245;p44"/>
          <p:cNvSpPr>
            <a:spLocks noGrp="1"/>
          </p:cNvSpPr>
          <p:nvPr>
            <p:ph type="pic" idx="3"/>
          </p:nvPr>
        </p:nvSpPr>
        <p:spPr>
          <a:xfrm>
            <a:off x="2392200" y="160350"/>
            <a:ext cx="2124000" cy="1860000"/>
          </a:xfrm>
          <a:prstGeom prst="roundRect">
            <a:avLst>
              <a:gd name="adj" fmla="val 4228"/>
            </a:avLst>
          </a:prstGeom>
          <a:noFill/>
          <a:ln>
            <a:noFill/>
          </a:ln>
        </p:spPr>
      </p:sp>
      <p:sp>
        <p:nvSpPr>
          <p:cNvPr id="246" name="Google Shape;246;p44"/>
          <p:cNvSpPr>
            <a:spLocks noGrp="1"/>
          </p:cNvSpPr>
          <p:nvPr>
            <p:ph type="pic" idx="4"/>
          </p:nvPr>
        </p:nvSpPr>
        <p:spPr>
          <a:xfrm>
            <a:off x="4624050" y="160350"/>
            <a:ext cx="2124000" cy="1453500"/>
          </a:xfrm>
          <a:prstGeom prst="roundRect">
            <a:avLst>
              <a:gd name="adj" fmla="val 6400"/>
            </a:avLst>
          </a:prstGeom>
          <a:noFill/>
          <a:ln>
            <a:noFill/>
          </a:ln>
        </p:spPr>
      </p:sp>
      <p:sp>
        <p:nvSpPr>
          <p:cNvPr id="247" name="Google Shape;247;p44"/>
          <p:cNvSpPr>
            <a:spLocks noGrp="1"/>
          </p:cNvSpPr>
          <p:nvPr>
            <p:ph type="pic" idx="5"/>
          </p:nvPr>
        </p:nvSpPr>
        <p:spPr>
          <a:xfrm>
            <a:off x="6855900" y="160350"/>
            <a:ext cx="2124000" cy="1860000"/>
          </a:xfrm>
          <a:prstGeom prst="roundRect">
            <a:avLst>
              <a:gd name="adj" fmla="val 4265"/>
            </a:avLst>
          </a:prstGeom>
          <a:noFill/>
          <a:ln>
            <a:noFill/>
          </a:ln>
        </p:spPr>
      </p:sp>
      <p:sp>
        <p:nvSpPr>
          <p:cNvPr id="248" name="Google Shape;248;p44"/>
          <p:cNvSpPr>
            <a:spLocks noGrp="1"/>
          </p:cNvSpPr>
          <p:nvPr>
            <p:ph type="pic" idx="6"/>
          </p:nvPr>
        </p:nvSpPr>
        <p:spPr>
          <a:xfrm>
            <a:off x="160350" y="2502575"/>
            <a:ext cx="2124000" cy="1860000"/>
          </a:xfrm>
          <a:prstGeom prst="roundRect">
            <a:avLst>
              <a:gd name="adj" fmla="val 4462"/>
            </a:avLst>
          </a:prstGeom>
          <a:noFill/>
          <a:ln>
            <a:noFill/>
          </a:ln>
        </p:spPr>
      </p:sp>
      <p:sp>
        <p:nvSpPr>
          <p:cNvPr id="249" name="Google Shape;249;p44"/>
          <p:cNvSpPr>
            <a:spLocks noGrp="1"/>
          </p:cNvSpPr>
          <p:nvPr>
            <p:ph type="pic" idx="7"/>
          </p:nvPr>
        </p:nvSpPr>
        <p:spPr>
          <a:xfrm>
            <a:off x="2392200" y="2502575"/>
            <a:ext cx="2124000" cy="1453500"/>
          </a:xfrm>
          <a:prstGeom prst="roundRect">
            <a:avLst>
              <a:gd name="adj" fmla="val 6699"/>
            </a:avLst>
          </a:prstGeom>
          <a:noFill/>
          <a:ln>
            <a:noFill/>
          </a:ln>
        </p:spPr>
      </p:sp>
      <p:sp>
        <p:nvSpPr>
          <p:cNvPr id="250" name="Google Shape;250;p44"/>
          <p:cNvSpPr>
            <a:spLocks noGrp="1"/>
          </p:cNvSpPr>
          <p:nvPr>
            <p:ph type="pic" idx="8"/>
          </p:nvPr>
        </p:nvSpPr>
        <p:spPr>
          <a:xfrm>
            <a:off x="4624050" y="2502575"/>
            <a:ext cx="2124000" cy="1830000"/>
          </a:xfrm>
          <a:prstGeom prst="roundRect">
            <a:avLst>
              <a:gd name="adj" fmla="val 5594"/>
            </a:avLst>
          </a:prstGeom>
          <a:noFill/>
          <a:ln>
            <a:noFill/>
          </a:ln>
        </p:spPr>
      </p:sp>
      <p:sp>
        <p:nvSpPr>
          <p:cNvPr id="251" name="Google Shape;251;p44"/>
          <p:cNvSpPr>
            <a:spLocks noGrp="1"/>
          </p:cNvSpPr>
          <p:nvPr>
            <p:ph type="pic" idx="9"/>
          </p:nvPr>
        </p:nvSpPr>
        <p:spPr>
          <a:xfrm>
            <a:off x="6855900" y="2502575"/>
            <a:ext cx="2124000" cy="1453500"/>
          </a:xfrm>
          <a:prstGeom prst="roundRect">
            <a:avLst>
              <a:gd name="adj" fmla="val 6101"/>
            </a:avLst>
          </a:prstGeom>
          <a:noFill/>
          <a:ln>
            <a:noFill/>
          </a:ln>
        </p:spPr>
      </p:sp>
      <p:sp>
        <p:nvSpPr>
          <p:cNvPr id="252" name="Google Shape;252;p44"/>
          <p:cNvSpPr txBox="1">
            <a:spLocks noGrp="1"/>
          </p:cNvSpPr>
          <p:nvPr>
            <p:ph type="subTitle" idx="1"/>
          </p:nvPr>
        </p:nvSpPr>
        <p:spPr>
          <a:xfrm>
            <a:off x="160350" y="44683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3" name="Google Shape;253;p44"/>
          <p:cNvSpPr txBox="1">
            <a:spLocks noGrp="1"/>
          </p:cNvSpPr>
          <p:nvPr>
            <p:ph type="subTitle" idx="13"/>
          </p:nvPr>
        </p:nvSpPr>
        <p:spPr>
          <a:xfrm>
            <a:off x="23922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4" name="Google Shape;254;p44"/>
          <p:cNvSpPr txBox="1">
            <a:spLocks noGrp="1"/>
          </p:cNvSpPr>
          <p:nvPr>
            <p:ph type="subTitle" idx="14"/>
          </p:nvPr>
        </p:nvSpPr>
        <p:spPr>
          <a:xfrm>
            <a:off x="4624350" y="44396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5" name="Google Shape;255;p44"/>
          <p:cNvSpPr txBox="1">
            <a:spLocks noGrp="1"/>
          </p:cNvSpPr>
          <p:nvPr>
            <p:ph type="subTitle" idx="15"/>
          </p:nvPr>
        </p:nvSpPr>
        <p:spPr>
          <a:xfrm>
            <a:off x="68559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6" name="Google Shape;256;p44"/>
          <p:cNvSpPr txBox="1">
            <a:spLocks noGrp="1"/>
          </p:cNvSpPr>
          <p:nvPr>
            <p:ph type="subTitle" idx="16"/>
          </p:nvPr>
        </p:nvSpPr>
        <p:spPr>
          <a:xfrm>
            <a:off x="23922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7" name="Google Shape;257;p44"/>
          <p:cNvSpPr txBox="1">
            <a:spLocks noGrp="1"/>
          </p:cNvSpPr>
          <p:nvPr>
            <p:ph type="subTitle" idx="17"/>
          </p:nvPr>
        </p:nvSpPr>
        <p:spPr>
          <a:xfrm>
            <a:off x="4624350" y="17218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8" name="Google Shape;258;p44"/>
          <p:cNvSpPr txBox="1">
            <a:spLocks noGrp="1"/>
          </p:cNvSpPr>
          <p:nvPr>
            <p:ph type="subTitle" idx="18"/>
          </p:nvPr>
        </p:nvSpPr>
        <p:spPr>
          <a:xfrm>
            <a:off x="160350" y="13453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9" name="Google Shape;259;p44"/>
          <p:cNvSpPr txBox="1">
            <a:spLocks noGrp="1"/>
          </p:cNvSpPr>
          <p:nvPr>
            <p:ph type="subTitle" idx="19"/>
          </p:nvPr>
        </p:nvSpPr>
        <p:spPr>
          <a:xfrm>
            <a:off x="68559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60" name="Google Shape;260;p4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61" name="Google Shape;261;p4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55533188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7. Mask Images - 9 + Captions">
  <p:cSld name="7. Mask Images - 9 + Captions">
    <p:spTree>
      <p:nvGrpSpPr>
        <p:cNvPr id="1" name="Shape 262"/>
        <p:cNvGrpSpPr/>
        <p:nvPr/>
      </p:nvGrpSpPr>
      <p:grpSpPr>
        <a:xfrm>
          <a:off x="0" y="0"/>
          <a:ext cx="0" cy="0"/>
          <a:chOff x="0" y="0"/>
          <a:chExt cx="0" cy="0"/>
        </a:xfrm>
      </p:grpSpPr>
      <p:sp>
        <p:nvSpPr>
          <p:cNvPr id="263" name="Google Shape;263;p45"/>
          <p:cNvSpPr>
            <a:spLocks noGrp="1"/>
          </p:cNvSpPr>
          <p:nvPr>
            <p:ph type="pic" idx="2"/>
          </p:nvPr>
        </p:nvSpPr>
        <p:spPr>
          <a:xfrm>
            <a:off x="160350" y="160350"/>
            <a:ext cx="1380000" cy="1453500"/>
          </a:xfrm>
          <a:prstGeom prst="roundRect">
            <a:avLst>
              <a:gd name="adj" fmla="val 7370"/>
            </a:avLst>
          </a:prstGeom>
          <a:noFill/>
          <a:ln>
            <a:noFill/>
          </a:ln>
        </p:spPr>
      </p:sp>
      <p:sp>
        <p:nvSpPr>
          <p:cNvPr id="264" name="Google Shape;264;p45"/>
          <p:cNvSpPr txBox="1">
            <a:spLocks noGrp="1"/>
          </p:cNvSpPr>
          <p:nvPr>
            <p:ph type="subTitle" idx="1"/>
          </p:nvPr>
        </p:nvSpPr>
        <p:spPr>
          <a:xfrm>
            <a:off x="1648325"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5" name="Google Shape;265;p45"/>
          <p:cNvSpPr>
            <a:spLocks noGrp="1"/>
          </p:cNvSpPr>
          <p:nvPr>
            <p:ph type="pic" idx="3"/>
          </p:nvPr>
        </p:nvSpPr>
        <p:spPr>
          <a:xfrm>
            <a:off x="160350" y="1721850"/>
            <a:ext cx="1380000" cy="1453500"/>
          </a:xfrm>
          <a:prstGeom prst="roundRect">
            <a:avLst>
              <a:gd name="adj" fmla="val 6014"/>
            </a:avLst>
          </a:prstGeom>
          <a:noFill/>
          <a:ln>
            <a:noFill/>
          </a:ln>
        </p:spPr>
      </p:sp>
      <p:sp>
        <p:nvSpPr>
          <p:cNvPr id="266" name="Google Shape;266;p45"/>
          <p:cNvSpPr txBox="1">
            <a:spLocks noGrp="1"/>
          </p:cNvSpPr>
          <p:nvPr>
            <p:ph type="subTitle" idx="4"/>
          </p:nvPr>
        </p:nvSpPr>
        <p:spPr>
          <a:xfrm>
            <a:off x="1648325"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7" name="Google Shape;267;p45"/>
          <p:cNvSpPr>
            <a:spLocks noGrp="1"/>
          </p:cNvSpPr>
          <p:nvPr>
            <p:ph type="pic" idx="5"/>
          </p:nvPr>
        </p:nvSpPr>
        <p:spPr>
          <a:xfrm>
            <a:off x="160350" y="3283350"/>
            <a:ext cx="1380000" cy="1453500"/>
          </a:xfrm>
          <a:prstGeom prst="roundRect">
            <a:avLst>
              <a:gd name="adj" fmla="val 6692"/>
            </a:avLst>
          </a:prstGeom>
          <a:noFill/>
          <a:ln>
            <a:noFill/>
          </a:ln>
        </p:spPr>
      </p:sp>
      <p:sp>
        <p:nvSpPr>
          <p:cNvPr id="268" name="Google Shape;268;p45"/>
          <p:cNvSpPr txBox="1">
            <a:spLocks noGrp="1"/>
          </p:cNvSpPr>
          <p:nvPr>
            <p:ph type="subTitle" idx="6"/>
          </p:nvPr>
        </p:nvSpPr>
        <p:spPr>
          <a:xfrm>
            <a:off x="16483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9" name="Google Shape;269;p45"/>
          <p:cNvSpPr>
            <a:spLocks noGrp="1"/>
          </p:cNvSpPr>
          <p:nvPr>
            <p:ph type="pic" idx="7"/>
          </p:nvPr>
        </p:nvSpPr>
        <p:spPr>
          <a:xfrm>
            <a:off x="3138013" y="160350"/>
            <a:ext cx="1380000" cy="1453500"/>
          </a:xfrm>
          <a:prstGeom prst="roundRect">
            <a:avLst>
              <a:gd name="adj" fmla="val 5910"/>
            </a:avLst>
          </a:prstGeom>
          <a:noFill/>
          <a:ln>
            <a:noFill/>
          </a:ln>
        </p:spPr>
      </p:sp>
      <p:sp>
        <p:nvSpPr>
          <p:cNvPr id="270" name="Google Shape;270;p45"/>
          <p:cNvSpPr txBox="1">
            <a:spLocks noGrp="1"/>
          </p:cNvSpPr>
          <p:nvPr>
            <p:ph type="subTitle" idx="8"/>
          </p:nvPr>
        </p:nvSpPr>
        <p:spPr>
          <a:xfrm>
            <a:off x="4625988"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1" name="Google Shape;271;p45"/>
          <p:cNvSpPr>
            <a:spLocks noGrp="1"/>
          </p:cNvSpPr>
          <p:nvPr>
            <p:ph type="pic" idx="9"/>
          </p:nvPr>
        </p:nvSpPr>
        <p:spPr>
          <a:xfrm>
            <a:off x="3138013" y="1721850"/>
            <a:ext cx="1380000" cy="1453500"/>
          </a:xfrm>
          <a:prstGeom prst="roundRect">
            <a:avLst>
              <a:gd name="adj" fmla="val 5910"/>
            </a:avLst>
          </a:prstGeom>
          <a:noFill/>
          <a:ln>
            <a:noFill/>
          </a:ln>
        </p:spPr>
      </p:sp>
      <p:sp>
        <p:nvSpPr>
          <p:cNvPr id="272" name="Google Shape;272;p45"/>
          <p:cNvSpPr txBox="1">
            <a:spLocks noGrp="1"/>
          </p:cNvSpPr>
          <p:nvPr>
            <p:ph type="subTitle" idx="13"/>
          </p:nvPr>
        </p:nvSpPr>
        <p:spPr>
          <a:xfrm>
            <a:off x="4625988"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3" name="Google Shape;273;p45"/>
          <p:cNvSpPr>
            <a:spLocks noGrp="1"/>
          </p:cNvSpPr>
          <p:nvPr>
            <p:ph type="pic" idx="14"/>
          </p:nvPr>
        </p:nvSpPr>
        <p:spPr>
          <a:xfrm>
            <a:off x="3138013" y="3283350"/>
            <a:ext cx="1380000" cy="1453500"/>
          </a:xfrm>
          <a:prstGeom prst="roundRect">
            <a:avLst>
              <a:gd name="adj" fmla="val 6590"/>
            </a:avLst>
          </a:prstGeom>
          <a:noFill/>
          <a:ln>
            <a:noFill/>
          </a:ln>
        </p:spPr>
      </p:sp>
      <p:sp>
        <p:nvSpPr>
          <p:cNvPr id="274" name="Google Shape;274;p45"/>
          <p:cNvSpPr txBox="1">
            <a:spLocks noGrp="1"/>
          </p:cNvSpPr>
          <p:nvPr>
            <p:ph type="subTitle" idx="15"/>
          </p:nvPr>
        </p:nvSpPr>
        <p:spPr>
          <a:xfrm>
            <a:off x="4625988"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5" name="Google Shape;275;p45"/>
          <p:cNvSpPr>
            <a:spLocks noGrp="1"/>
          </p:cNvSpPr>
          <p:nvPr>
            <p:ph type="pic" idx="16"/>
          </p:nvPr>
        </p:nvSpPr>
        <p:spPr>
          <a:xfrm>
            <a:off x="6115688" y="160350"/>
            <a:ext cx="1380000" cy="1453500"/>
          </a:xfrm>
          <a:prstGeom prst="roundRect">
            <a:avLst>
              <a:gd name="adj" fmla="val 6486"/>
            </a:avLst>
          </a:prstGeom>
          <a:noFill/>
          <a:ln>
            <a:noFill/>
          </a:ln>
        </p:spPr>
      </p:sp>
      <p:sp>
        <p:nvSpPr>
          <p:cNvPr id="276" name="Google Shape;276;p45"/>
          <p:cNvSpPr txBox="1">
            <a:spLocks noGrp="1"/>
          </p:cNvSpPr>
          <p:nvPr>
            <p:ph type="subTitle" idx="17"/>
          </p:nvPr>
        </p:nvSpPr>
        <p:spPr>
          <a:xfrm>
            <a:off x="7603663"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7" name="Google Shape;277;p45"/>
          <p:cNvSpPr>
            <a:spLocks noGrp="1"/>
          </p:cNvSpPr>
          <p:nvPr>
            <p:ph type="pic" idx="18"/>
          </p:nvPr>
        </p:nvSpPr>
        <p:spPr>
          <a:xfrm>
            <a:off x="6115688" y="1721850"/>
            <a:ext cx="1380000" cy="1453500"/>
          </a:xfrm>
          <a:prstGeom prst="roundRect">
            <a:avLst>
              <a:gd name="adj" fmla="val 7164"/>
            </a:avLst>
          </a:prstGeom>
          <a:noFill/>
          <a:ln>
            <a:noFill/>
          </a:ln>
        </p:spPr>
      </p:sp>
      <p:sp>
        <p:nvSpPr>
          <p:cNvPr id="278" name="Google Shape;278;p45"/>
          <p:cNvSpPr txBox="1">
            <a:spLocks noGrp="1"/>
          </p:cNvSpPr>
          <p:nvPr>
            <p:ph type="subTitle" idx="19"/>
          </p:nvPr>
        </p:nvSpPr>
        <p:spPr>
          <a:xfrm>
            <a:off x="7603663"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9" name="Google Shape;279;p45"/>
          <p:cNvSpPr>
            <a:spLocks noGrp="1"/>
          </p:cNvSpPr>
          <p:nvPr>
            <p:ph type="pic" idx="20"/>
          </p:nvPr>
        </p:nvSpPr>
        <p:spPr>
          <a:xfrm>
            <a:off x="6115688" y="3283350"/>
            <a:ext cx="1380000" cy="1453500"/>
          </a:xfrm>
          <a:prstGeom prst="roundRect">
            <a:avLst>
              <a:gd name="adj" fmla="val 6486"/>
            </a:avLst>
          </a:prstGeom>
          <a:noFill/>
          <a:ln>
            <a:noFill/>
          </a:ln>
        </p:spPr>
      </p:sp>
      <p:sp>
        <p:nvSpPr>
          <p:cNvPr id="280" name="Google Shape;280;p45"/>
          <p:cNvSpPr txBox="1">
            <a:spLocks noGrp="1"/>
          </p:cNvSpPr>
          <p:nvPr>
            <p:ph type="subTitle" idx="21"/>
          </p:nvPr>
        </p:nvSpPr>
        <p:spPr>
          <a:xfrm>
            <a:off x="7603663"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81" name="Google Shape;281;p4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82" name="Google Shape;282;p4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7265793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7. Running Text &amp; Mask Images - Big image and thumbnails">
  <p:cSld name="7. Running Text &amp; Mask Images - Big image and thumbnails">
    <p:spTree>
      <p:nvGrpSpPr>
        <p:cNvPr id="1" name="Shape 463"/>
        <p:cNvGrpSpPr/>
        <p:nvPr/>
      </p:nvGrpSpPr>
      <p:grpSpPr>
        <a:xfrm>
          <a:off x="0" y="0"/>
          <a:ext cx="0" cy="0"/>
          <a:chOff x="0" y="0"/>
          <a:chExt cx="0" cy="0"/>
        </a:xfrm>
      </p:grpSpPr>
      <p:sp>
        <p:nvSpPr>
          <p:cNvPr id="464" name="Google Shape;464;p65"/>
          <p:cNvSpPr>
            <a:spLocks noGrp="1"/>
          </p:cNvSpPr>
          <p:nvPr>
            <p:ph type="pic" idx="2"/>
          </p:nvPr>
        </p:nvSpPr>
        <p:spPr>
          <a:xfrm>
            <a:off x="4624350" y="160350"/>
            <a:ext cx="4356000" cy="4576500"/>
          </a:xfrm>
          <a:prstGeom prst="roundRect">
            <a:avLst>
              <a:gd name="adj" fmla="val 2120"/>
            </a:avLst>
          </a:prstGeom>
          <a:noFill/>
          <a:ln>
            <a:noFill/>
          </a:ln>
        </p:spPr>
      </p:sp>
      <p:sp>
        <p:nvSpPr>
          <p:cNvPr id="465" name="Google Shape;465;p65"/>
          <p:cNvSpPr>
            <a:spLocks noGrp="1"/>
          </p:cNvSpPr>
          <p:nvPr>
            <p:ph type="pic" idx="3"/>
          </p:nvPr>
        </p:nvSpPr>
        <p:spPr>
          <a:xfrm>
            <a:off x="160350" y="3956075"/>
            <a:ext cx="1380000" cy="780900"/>
          </a:xfrm>
          <a:prstGeom prst="roundRect">
            <a:avLst>
              <a:gd name="adj" fmla="val 12537"/>
            </a:avLst>
          </a:prstGeom>
          <a:noFill/>
          <a:ln>
            <a:noFill/>
          </a:ln>
        </p:spPr>
      </p:sp>
      <p:sp>
        <p:nvSpPr>
          <p:cNvPr id="466" name="Google Shape;466;p65"/>
          <p:cNvSpPr txBox="1">
            <a:spLocks noGrp="1"/>
          </p:cNvSpPr>
          <p:nvPr>
            <p:ph type="subTitle" idx="1"/>
          </p:nvPr>
        </p:nvSpPr>
        <p:spPr>
          <a:xfrm>
            <a:off x="2392350" y="160350"/>
            <a:ext cx="1890000" cy="34200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67" name="Google Shape;467;p65"/>
          <p:cNvSpPr>
            <a:spLocks noGrp="1"/>
          </p:cNvSpPr>
          <p:nvPr>
            <p:ph type="pic" idx="4"/>
          </p:nvPr>
        </p:nvSpPr>
        <p:spPr>
          <a:xfrm>
            <a:off x="2392338" y="3956075"/>
            <a:ext cx="1380000" cy="780900"/>
          </a:xfrm>
          <a:prstGeom prst="roundRect">
            <a:avLst>
              <a:gd name="adj" fmla="val 12537"/>
            </a:avLst>
          </a:prstGeom>
          <a:noFill/>
          <a:ln>
            <a:noFill/>
          </a:ln>
        </p:spPr>
      </p:sp>
      <p:sp>
        <p:nvSpPr>
          <p:cNvPr id="468" name="Google Shape;468;p65"/>
          <p:cNvSpPr>
            <a:spLocks noGrp="1"/>
          </p:cNvSpPr>
          <p:nvPr>
            <p:ph type="pic" idx="5"/>
          </p:nvPr>
        </p:nvSpPr>
        <p:spPr>
          <a:xfrm>
            <a:off x="3880368" y="3956075"/>
            <a:ext cx="636000" cy="780900"/>
          </a:xfrm>
          <a:prstGeom prst="roundRect">
            <a:avLst>
              <a:gd name="adj" fmla="val 17010"/>
            </a:avLst>
          </a:prstGeom>
          <a:noFill/>
          <a:ln>
            <a:noFill/>
          </a:ln>
        </p:spPr>
      </p:sp>
      <p:sp>
        <p:nvSpPr>
          <p:cNvPr id="469" name="Google Shape;469;p65"/>
          <p:cNvSpPr>
            <a:spLocks noGrp="1"/>
          </p:cNvSpPr>
          <p:nvPr>
            <p:ph type="pic" idx="6"/>
          </p:nvPr>
        </p:nvSpPr>
        <p:spPr>
          <a:xfrm>
            <a:off x="1648343" y="3956075"/>
            <a:ext cx="636000" cy="780900"/>
          </a:xfrm>
          <a:prstGeom prst="roundRect">
            <a:avLst>
              <a:gd name="adj" fmla="val 17010"/>
            </a:avLst>
          </a:prstGeom>
          <a:noFill/>
          <a:ln>
            <a:noFill/>
          </a:ln>
        </p:spPr>
      </p:sp>
      <p:sp>
        <p:nvSpPr>
          <p:cNvPr id="470" name="Google Shape;470;p65"/>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1" name="Google Shape;471;p6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472" name="Google Shape;472;p6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9729133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7. Running Text &amp; Mask Images - 3 images">
  <p:cSld name="7. Running Text &amp; Mask Images - 3 images">
    <p:spTree>
      <p:nvGrpSpPr>
        <p:cNvPr id="1" name="Shape 473"/>
        <p:cNvGrpSpPr/>
        <p:nvPr/>
      </p:nvGrpSpPr>
      <p:grpSpPr>
        <a:xfrm>
          <a:off x="0" y="0"/>
          <a:ext cx="0" cy="0"/>
          <a:chOff x="0" y="0"/>
          <a:chExt cx="0" cy="0"/>
        </a:xfrm>
      </p:grpSpPr>
      <p:sp>
        <p:nvSpPr>
          <p:cNvPr id="474" name="Google Shape;474;p66"/>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5" name="Google Shape;475;p66"/>
          <p:cNvSpPr txBox="1">
            <a:spLocks noGrp="1"/>
          </p:cNvSpPr>
          <p:nvPr>
            <p:ph type="subTitle" idx="1"/>
          </p:nvPr>
        </p:nvSpPr>
        <p:spPr>
          <a:xfrm>
            <a:off x="239220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6" name="Google Shape;476;p66"/>
          <p:cNvSpPr txBox="1">
            <a:spLocks noGrp="1"/>
          </p:cNvSpPr>
          <p:nvPr>
            <p:ph type="subTitle" idx="2"/>
          </p:nvPr>
        </p:nvSpPr>
        <p:spPr>
          <a:xfrm>
            <a:off x="462435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7" name="Google Shape;477;p66"/>
          <p:cNvSpPr txBox="1">
            <a:spLocks noGrp="1"/>
          </p:cNvSpPr>
          <p:nvPr>
            <p:ph type="subTitle" idx="3"/>
          </p:nvPr>
        </p:nvSpPr>
        <p:spPr>
          <a:xfrm>
            <a:off x="685635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8" name="Google Shape;478;p66"/>
          <p:cNvSpPr txBox="1">
            <a:spLocks noGrp="1"/>
          </p:cNvSpPr>
          <p:nvPr>
            <p:ph type="subTitle" idx="4"/>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79" name="Google Shape;479;p66"/>
          <p:cNvSpPr>
            <a:spLocks noGrp="1"/>
          </p:cNvSpPr>
          <p:nvPr>
            <p:ph type="pic" idx="5"/>
          </p:nvPr>
        </p:nvSpPr>
        <p:spPr>
          <a:xfrm>
            <a:off x="2392200" y="160350"/>
            <a:ext cx="2123700" cy="3795600"/>
          </a:xfrm>
          <a:prstGeom prst="roundRect">
            <a:avLst>
              <a:gd name="adj" fmla="val 4908"/>
            </a:avLst>
          </a:prstGeom>
          <a:noFill/>
          <a:ln>
            <a:noFill/>
          </a:ln>
        </p:spPr>
      </p:sp>
      <p:sp>
        <p:nvSpPr>
          <p:cNvPr id="480" name="Google Shape;480;p66"/>
          <p:cNvSpPr>
            <a:spLocks noGrp="1"/>
          </p:cNvSpPr>
          <p:nvPr>
            <p:ph type="pic" idx="6"/>
          </p:nvPr>
        </p:nvSpPr>
        <p:spPr>
          <a:xfrm>
            <a:off x="4624350" y="160350"/>
            <a:ext cx="2123700" cy="3795600"/>
          </a:xfrm>
          <a:prstGeom prst="roundRect">
            <a:avLst>
              <a:gd name="adj" fmla="val 4908"/>
            </a:avLst>
          </a:prstGeom>
          <a:noFill/>
          <a:ln>
            <a:noFill/>
          </a:ln>
        </p:spPr>
      </p:sp>
      <p:sp>
        <p:nvSpPr>
          <p:cNvPr id="481" name="Google Shape;481;p66"/>
          <p:cNvSpPr>
            <a:spLocks noGrp="1"/>
          </p:cNvSpPr>
          <p:nvPr>
            <p:ph type="pic" idx="7"/>
          </p:nvPr>
        </p:nvSpPr>
        <p:spPr>
          <a:xfrm>
            <a:off x="6856500" y="160350"/>
            <a:ext cx="2123700" cy="3795600"/>
          </a:xfrm>
          <a:prstGeom prst="roundRect">
            <a:avLst>
              <a:gd name="adj" fmla="val 4908"/>
            </a:avLst>
          </a:prstGeom>
          <a:noFill/>
          <a:ln>
            <a:noFill/>
          </a:ln>
        </p:spPr>
      </p:sp>
      <p:sp>
        <p:nvSpPr>
          <p:cNvPr id="482" name="Google Shape;482;p6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483" name="Google Shape;483;p6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40904378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7. Running Text &amp; Mask Images - 6 images">
  <p:cSld name="7. Running Text &amp; Mask Images - 6 images">
    <p:spTree>
      <p:nvGrpSpPr>
        <p:cNvPr id="1" name="Shape 484"/>
        <p:cNvGrpSpPr/>
        <p:nvPr/>
      </p:nvGrpSpPr>
      <p:grpSpPr>
        <a:xfrm>
          <a:off x="0" y="0"/>
          <a:ext cx="0" cy="0"/>
          <a:chOff x="0" y="0"/>
          <a:chExt cx="0" cy="0"/>
        </a:xfrm>
      </p:grpSpPr>
      <p:sp>
        <p:nvSpPr>
          <p:cNvPr id="485" name="Google Shape;485;p67"/>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86" name="Google Shape;486;p67"/>
          <p:cNvSpPr txBox="1">
            <a:spLocks noGrp="1"/>
          </p:cNvSpPr>
          <p:nvPr>
            <p:ph type="subTitle" idx="1"/>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87" name="Google Shape;487;p67"/>
          <p:cNvSpPr>
            <a:spLocks noGrp="1"/>
          </p:cNvSpPr>
          <p:nvPr>
            <p:ph type="pic" idx="2"/>
          </p:nvPr>
        </p:nvSpPr>
        <p:spPr>
          <a:xfrm>
            <a:off x="2392200" y="160350"/>
            <a:ext cx="2124000" cy="1860000"/>
          </a:xfrm>
          <a:prstGeom prst="roundRect">
            <a:avLst>
              <a:gd name="adj" fmla="val 4228"/>
            </a:avLst>
          </a:prstGeom>
          <a:noFill/>
          <a:ln>
            <a:noFill/>
          </a:ln>
        </p:spPr>
      </p:sp>
      <p:sp>
        <p:nvSpPr>
          <p:cNvPr id="488" name="Google Shape;488;p67"/>
          <p:cNvSpPr>
            <a:spLocks noGrp="1"/>
          </p:cNvSpPr>
          <p:nvPr>
            <p:ph type="pic" idx="3"/>
          </p:nvPr>
        </p:nvSpPr>
        <p:spPr>
          <a:xfrm>
            <a:off x="4624050" y="160350"/>
            <a:ext cx="2124000" cy="1453500"/>
          </a:xfrm>
          <a:prstGeom prst="roundRect">
            <a:avLst>
              <a:gd name="adj" fmla="val 6400"/>
            </a:avLst>
          </a:prstGeom>
          <a:noFill/>
          <a:ln>
            <a:noFill/>
          </a:ln>
        </p:spPr>
      </p:sp>
      <p:sp>
        <p:nvSpPr>
          <p:cNvPr id="489" name="Google Shape;489;p67"/>
          <p:cNvSpPr>
            <a:spLocks noGrp="1"/>
          </p:cNvSpPr>
          <p:nvPr>
            <p:ph type="pic" idx="4"/>
          </p:nvPr>
        </p:nvSpPr>
        <p:spPr>
          <a:xfrm>
            <a:off x="6855900" y="160350"/>
            <a:ext cx="2124000" cy="1860000"/>
          </a:xfrm>
          <a:prstGeom prst="roundRect">
            <a:avLst>
              <a:gd name="adj" fmla="val 4265"/>
            </a:avLst>
          </a:prstGeom>
          <a:noFill/>
          <a:ln>
            <a:noFill/>
          </a:ln>
        </p:spPr>
      </p:sp>
      <p:sp>
        <p:nvSpPr>
          <p:cNvPr id="490" name="Google Shape;490;p67"/>
          <p:cNvSpPr>
            <a:spLocks noGrp="1"/>
          </p:cNvSpPr>
          <p:nvPr>
            <p:ph type="pic" idx="5"/>
          </p:nvPr>
        </p:nvSpPr>
        <p:spPr>
          <a:xfrm>
            <a:off x="2392200" y="2502575"/>
            <a:ext cx="2124000" cy="1453500"/>
          </a:xfrm>
          <a:prstGeom prst="roundRect">
            <a:avLst>
              <a:gd name="adj" fmla="val 6699"/>
            </a:avLst>
          </a:prstGeom>
          <a:noFill/>
          <a:ln>
            <a:noFill/>
          </a:ln>
        </p:spPr>
      </p:sp>
      <p:sp>
        <p:nvSpPr>
          <p:cNvPr id="491" name="Google Shape;491;p67"/>
          <p:cNvSpPr>
            <a:spLocks noGrp="1"/>
          </p:cNvSpPr>
          <p:nvPr>
            <p:ph type="pic" idx="6"/>
          </p:nvPr>
        </p:nvSpPr>
        <p:spPr>
          <a:xfrm>
            <a:off x="4624050" y="2502575"/>
            <a:ext cx="2124000" cy="1830000"/>
          </a:xfrm>
          <a:prstGeom prst="roundRect">
            <a:avLst>
              <a:gd name="adj" fmla="val 5594"/>
            </a:avLst>
          </a:prstGeom>
          <a:noFill/>
          <a:ln>
            <a:noFill/>
          </a:ln>
        </p:spPr>
      </p:sp>
      <p:sp>
        <p:nvSpPr>
          <p:cNvPr id="492" name="Google Shape;492;p67"/>
          <p:cNvSpPr>
            <a:spLocks noGrp="1"/>
          </p:cNvSpPr>
          <p:nvPr>
            <p:ph type="pic" idx="7"/>
          </p:nvPr>
        </p:nvSpPr>
        <p:spPr>
          <a:xfrm>
            <a:off x="6855900" y="2502575"/>
            <a:ext cx="2124000" cy="1453500"/>
          </a:xfrm>
          <a:prstGeom prst="roundRect">
            <a:avLst>
              <a:gd name="adj" fmla="val 6101"/>
            </a:avLst>
          </a:prstGeom>
          <a:noFill/>
          <a:ln>
            <a:noFill/>
          </a:ln>
        </p:spPr>
      </p:sp>
      <p:sp>
        <p:nvSpPr>
          <p:cNvPr id="493" name="Google Shape;493;p67"/>
          <p:cNvSpPr txBox="1">
            <a:spLocks noGrp="1"/>
          </p:cNvSpPr>
          <p:nvPr>
            <p:ph type="subTitle" idx="8"/>
          </p:nvPr>
        </p:nvSpPr>
        <p:spPr>
          <a:xfrm>
            <a:off x="23922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4" name="Google Shape;494;p67"/>
          <p:cNvSpPr txBox="1">
            <a:spLocks noGrp="1"/>
          </p:cNvSpPr>
          <p:nvPr>
            <p:ph type="subTitle" idx="9"/>
          </p:nvPr>
        </p:nvSpPr>
        <p:spPr>
          <a:xfrm>
            <a:off x="4624350" y="44396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5" name="Google Shape;495;p67"/>
          <p:cNvSpPr txBox="1">
            <a:spLocks noGrp="1"/>
          </p:cNvSpPr>
          <p:nvPr>
            <p:ph type="subTitle" idx="13"/>
          </p:nvPr>
        </p:nvSpPr>
        <p:spPr>
          <a:xfrm>
            <a:off x="68559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6" name="Google Shape;496;p67"/>
          <p:cNvSpPr txBox="1">
            <a:spLocks noGrp="1"/>
          </p:cNvSpPr>
          <p:nvPr>
            <p:ph type="subTitle" idx="14"/>
          </p:nvPr>
        </p:nvSpPr>
        <p:spPr>
          <a:xfrm>
            <a:off x="23922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7" name="Google Shape;497;p67"/>
          <p:cNvSpPr txBox="1">
            <a:spLocks noGrp="1"/>
          </p:cNvSpPr>
          <p:nvPr>
            <p:ph type="subTitle" idx="15"/>
          </p:nvPr>
        </p:nvSpPr>
        <p:spPr>
          <a:xfrm>
            <a:off x="4624350" y="17218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8" name="Google Shape;498;p67"/>
          <p:cNvSpPr txBox="1">
            <a:spLocks noGrp="1"/>
          </p:cNvSpPr>
          <p:nvPr>
            <p:ph type="subTitle" idx="16"/>
          </p:nvPr>
        </p:nvSpPr>
        <p:spPr>
          <a:xfrm>
            <a:off x="68559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9" name="Google Shape;499;p6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00" name="Google Shape;500;p6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17454065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7. Running Text &amp; Mask Images - 12 images">
  <p:cSld name="7. Running Text &amp; Mask Images - 12 images">
    <p:spTree>
      <p:nvGrpSpPr>
        <p:cNvPr id="1" name="Shape 501"/>
        <p:cNvGrpSpPr/>
        <p:nvPr/>
      </p:nvGrpSpPr>
      <p:grpSpPr>
        <a:xfrm>
          <a:off x="0" y="0"/>
          <a:ext cx="0" cy="0"/>
          <a:chOff x="0" y="0"/>
          <a:chExt cx="0" cy="0"/>
        </a:xfrm>
      </p:grpSpPr>
      <p:sp>
        <p:nvSpPr>
          <p:cNvPr id="502" name="Google Shape;502;p68"/>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503" name="Google Shape;503;p68"/>
          <p:cNvSpPr txBox="1">
            <a:spLocks noGrp="1"/>
          </p:cNvSpPr>
          <p:nvPr>
            <p:ph type="subTitle" idx="1"/>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504" name="Google Shape;504;p68"/>
          <p:cNvSpPr>
            <a:spLocks noGrp="1"/>
          </p:cNvSpPr>
          <p:nvPr>
            <p:ph type="pic" idx="2"/>
          </p:nvPr>
        </p:nvSpPr>
        <p:spPr>
          <a:xfrm>
            <a:off x="3136325" y="160350"/>
            <a:ext cx="1378800" cy="1274400"/>
          </a:xfrm>
          <a:prstGeom prst="roundRect">
            <a:avLst>
              <a:gd name="adj" fmla="val 6678"/>
            </a:avLst>
          </a:prstGeom>
          <a:noFill/>
          <a:ln>
            <a:noFill/>
          </a:ln>
        </p:spPr>
      </p:sp>
      <p:sp>
        <p:nvSpPr>
          <p:cNvPr id="505" name="Google Shape;505;p68"/>
          <p:cNvSpPr txBox="1">
            <a:spLocks noGrp="1"/>
          </p:cNvSpPr>
          <p:nvPr>
            <p:ph type="subTitle" idx="3"/>
          </p:nvPr>
        </p:nvSpPr>
        <p:spPr>
          <a:xfrm>
            <a:off x="31363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06" name="Google Shape;506;p68"/>
          <p:cNvSpPr>
            <a:spLocks noGrp="1"/>
          </p:cNvSpPr>
          <p:nvPr>
            <p:ph type="pic" idx="4"/>
          </p:nvPr>
        </p:nvSpPr>
        <p:spPr>
          <a:xfrm>
            <a:off x="4628525" y="160350"/>
            <a:ext cx="1378800" cy="1274400"/>
          </a:xfrm>
          <a:prstGeom prst="roundRect">
            <a:avLst>
              <a:gd name="adj" fmla="val 6678"/>
            </a:avLst>
          </a:prstGeom>
          <a:noFill/>
          <a:ln>
            <a:noFill/>
          </a:ln>
        </p:spPr>
      </p:sp>
      <p:sp>
        <p:nvSpPr>
          <p:cNvPr id="507" name="Google Shape;507;p68"/>
          <p:cNvSpPr txBox="1">
            <a:spLocks noGrp="1"/>
          </p:cNvSpPr>
          <p:nvPr>
            <p:ph type="subTitle" idx="5"/>
          </p:nvPr>
        </p:nvSpPr>
        <p:spPr>
          <a:xfrm>
            <a:off x="46285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08" name="Google Shape;508;p68"/>
          <p:cNvSpPr>
            <a:spLocks noGrp="1"/>
          </p:cNvSpPr>
          <p:nvPr>
            <p:ph type="pic" idx="6"/>
          </p:nvPr>
        </p:nvSpPr>
        <p:spPr>
          <a:xfrm>
            <a:off x="6120725" y="160350"/>
            <a:ext cx="1378800" cy="1274400"/>
          </a:xfrm>
          <a:prstGeom prst="roundRect">
            <a:avLst>
              <a:gd name="adj" fmla="val 6678"/>
            </a:avLst>
          </a:prstGeom>
          <a:noFill/>
          <a:ln>
            <a:noFill/>
          </a:ln>
        </p:spPr>
      </p:sp>
      <p:sp>
        <p:nvSpPr>
          <p:cNvPr id="509" name="Google Shape;509;p68"/>
          <p:cNvSpPr txBox="1">
            <a:spLocks noGrp="1"/>
          </p:cNvSpPr>
          <p:nvPr>
            <p:ph type="subTitle" idx="7"/>
          </p:nvPr>
        </p:nvSpPr>
        <p:spPr>
          <a:xfrm>
            <a:off x="61207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0" name="Google Shape;510;p68"/>
          <p:cNvSpPr>
            <a:spLocks noGrp="1"/>
          </p:cNvSpPr>
          <p:nvPr>
            <p:ph type="pic" idx="8"/>
          </p:nvPr>
        </p:nvSpPr>
        <p:spPr>
          <a:xfrm>
            <a:off x="7612925" y="160350"/>
            <a:ext cx="1378800" cy="1274400"/>
          </a:xfrm>
          <a:prstGeom prst="roundRect">
            <a:avLst>
              <a:gd name="adj" fmla="val 6678"/>
            </a:avLst>
          </a:prstGeom>
          <a:noFill/>
          <a:ln>
            <a:noFill/>
          </a:ln>
        </p:spPr>
      </p:sp>
      <p:sp>
        <p:nvSpPr>
          <p:cNvPr id="511" name="Google Shape;511;p68"/>
          <p:cNvSpPr txBox="1">
            <a:spLocks noGrp="1"/>
          </p:cNvSpPr>
          <p:nvPr>
            <p:ph type="subTitle" idx="9"/>
          </p:nvPr>
        </p:nvSpPr>
        <p:spPr>
          <a:xfrm>
            <a:off x="76129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2" name="Google Shape;512;p68"/>
          <p:cNvSpPr>
            <a:spLocks noGrp="1"/>
          </p:cNvSpPr>
          <p:nvPr>
            <p:ph type="pic" idx="13"/>
          </p:nvPr>
        </p:nvSpPr>
        <p:spPr>
          <a:xfrm>
            <a:off x="3136325" y="1721850"/>
            <a:ext cx="1378800" cy="1274400"/>
          </a:xfrm>
          <a:prstGeom prst="roundRect">
            <a:avLst>
              <a:gd name="adj" fmla="val 6678"/>
            </a:avLst>
          </a:prstGeom>
          <a:noFill/>
          <a:ln>
            <a:noFill/>
          </a:ln>
        </p:spPr>
      </p:sp>
      <p:sp>
        <p:nvSpPr>
          <p:cNvPr id="513" name="Google Shape;513;p68"/>
          <p:cNvSpPr txBox="1">
            <a:spLocks noGrp="1"/>
          </p:cNvSpPr>
          <p:nvPr>
            <p:ph type="subTitle" idx="14"/>
          </p:nvPr>
        </p:nvSpPr>
        <p:spPr>
          <a:xfrm>
            <a:off x="31363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4" name="Google Shape;514;p68"/>
          <p:cNvSpPr>
            <a:spLocks noGrp="1"/>
          </p:cNvSpPr>
          <p:nvPr>
            <p:ph type="pic" idx="15"/>
          </p:nvPr>
        </p:nvSpPr>
        <p:spPr>
          <a:xfrm>
            <a:off x="4628525" y="1721850"/>
            <a:ext cx="1378800" cy="1274400"/>
          </a:xfrm>
          <a:prstGeom prst="roundRect">
            <a:avLst>
              <a:gd name="adj" fmla="val 6678"/>
            </a:avLst>
          </a:prstGeom>
          <a:noFill/>
          <a:ln>
            <a:noFill/>
          </a:ln>
        </p:spPr>
      </p:sp>
      <p:sp>
        <p:nvSpPr>
          <p:cNvPr id="515" name="Google Shape;515;p68"/>
          <p:cNvSpPr txBox="1">
            <a:spLocks noGrp="1"/>
          </p:cNvSpPr>
          <p:nvPr>
            <p:ph type="subTitle" idx="16"/>
          </p:nvPr>
        </p:nvSpPr>
        <p:spPr>
          <a:xfrm>
            <a:off x="46285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6" name="Google Shape;516;p68"/>
          <p:cNvSpPr>
            <a:spLocks noGrp="1"/>
          </p:cNvSpPr>
          <p:nvPr>
            <p:ph type="pic" idx="17"/>
          </p:nvPr>
        </p:nvSpPr>
        <p:spPr>
          <a:xfrm>
            <a:off x="6120725" y="1721850"/>
            <a:ext cx="1378800" cy="1274400"/>
          </a:xfrm>
          <a:prstGeom prst="roundRect">
            <a:avLst>
              <a:gd name="adj" fmla="val 6678"/>
            </a:avLst>
          </a:prstGeom>
          <a:noFill/>
          <a:ln>
            <a:noFill/>
          </a:ln>
        </p:spPr>
      </p:sp>
      <p:sp>
        <p:nvSpPr>
          <p:cNvPr id="517" name="Google Shape;517;p68"/>
          <p:cNvSpPr txBox="1">
            <a:spLocks noGrp="1"/>
          </p:cNvSpPr>
          <p:nvPr>
            <p:ph type="subTitle" idx="18"/>
          </p:nvPr>
        </p:nvSpPr>
        <p:spPr>
          <a:xfrm>
            <a:off x="61207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8" name="Google Shape;518;p68"/>
          <p:cNvSpPr>
            <a:spLocks noGrp="1"/>
          </p:cNvSpPr>
          <p:nvPr>
            <p:ph type="pic" idx="19"/>
          </p:nvPr>
        </p:nvSpPr>
        <p:spPr>
          <a:xfrm>
            <a:off x="7612925" y="1721850"/>
            <a:ext cx="1378800" cy="1274400"/>
          </a:xfrm>
          <a:prstGeom prst="roundRect">
            <a:avLst>
              <a:gd name="adj" fmla="val 6678"/>
            </a:avLst>
          </a:prstGeom>
          <a:noFill/>
          <a:ln>
            <a:noFill/>
          </a:ln>
        </p:spPr>
      </p:sp>
      <p:sp>
        <p:nvSpPr>
          <p:cNvPr id="519" name="Google Shape;519;p68"/>
          <p:cNvSpPr txBox="1">
            <a:spLocks noGrp="1"/>
          </p:cNvSpPr>
          <p:nvPr>
            <p:ph type="subTitle" idx="20"/>
          </p:nvPr>
        </p:nvSpPr>
        <p:spPr>
          <a:xfrm>
            <a:off x="76129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0" name="Google Shape;520;p68"/>
          <p:cNvSpPr>
            <a:spLocks noGrp="1"/>
          </p:cNvSpPr>
          <p:nvPr>
            <p:ph type="pic" idx="21"/>
          </p:nvPr>
        </p:nvSpPr>
        <p:spPr>
          <a:xfrm>
            <a:off x="3136325" y="3283350"/>
            <a:ext cx="1378800" cy="1274400"/>
          </a:xfrm>
          <a:prstGeom prst="roundRect">
            <a:avLst>
              <a:gd name="adj" fmla="val 6678"/>
            </a:avLst>
          </a:prstGeom>
          <a:noFill/>
          <a:ln>
            <a:noFill/>
          </a:ln>
        </p:spPr>
      </p:sp>
      <p:sp>
        <p:nvSpPr>
          <p:cNvPr id="521" name="Google Shape;521;p68"/>
          <p:cNvSpPr txBox="1">
            <a:spLocks noGrp="1"/>
          </p:cNvSpPr>
          <p:nvPr>
            <p:ph type="subTitle" idx="22"/>
          </p:nvPr>
        </p:nvSpPr>
        <p:spPr>
          <a:xfrm>
            <a:off x="31363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2" name="Google Shape;522;p68"/>
          <p:cNvSpPr>
            <a:spLocks noGrp="1"/>
          </p:cNvSpPr>
          <p:nvPr>
            <p:ph type="pic" idx="23"/>
          </p:nvPr>
        </p:nvSpPr>
        <p:spPr>
          <a:xfrm>
            <a:off x="4628525" y="3283350"/>
            <a:ext cx="1378800" cy="1274400"/>
          </a:xfrm>
          <a:prstGeom prst="roundRect">
            <a:avLst>
              <a:gd name="adj" fmla="val 6678"/>
            </a:avLst>
          </a:prstGeom>
          <a:noFill/>
          <a:ln>
            <a:noFill/>
          </a:ln>
        </p:spPr>
      </p:sp>
      <p:sp>
        <p:nvSpPr>
          <p:cNvPr id="523" name="Google Shape;523;p68"/>
          <p:cNvSpPr txBox="1">
            <a:spLocks noGrp="1"/>
          </p:cNvSpPr>
          <p:nvPr>
            <p:ph type="subTitle" idx="24"/>
          </p:nvPr>
        </p:nvSpPr>
        <p:spPr>
          <a:xfrm>
            <a:off x="46285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4" name="Google Shape;524;p68"/>
          <p:cNvSpPr>
            <a:spLocks noGrp="1"/>
          </p:cNvSpPr>
          <p:nvPr>
            <p:ph type="pic" idx="25"/>
          </p:nvPr>
        </p:nvSpPr>
        <p:spPr>
          <a:xfrm>
            <a:off x="6120725" y="3283350"/>
            <a:ext cx="1378800" cy="1274400"/>
          </a:xfrm>
          <a:prstGeom prst="roundRect">
            <a:avLst>
              <a:gd name="adj" fmla="val 6678"/>
            </a:avLst>
          </a:prstGeom>
          <a:noFill/>
          <a:ln>
            <a:noFill/>
          </a:ln>
        </p:spPr>
      </p:sp>
      <p:sp>
        <p:nvSpPr>
          <p:cNvPr id="525" name="Google Shape;525;p68"/>
          <p:cNvSpPr txBox="1">
            <a:spLocks noGrp="1"/>
          </p:cNvSpPr>
          <p:nvPr>
            <p:ph type="subTitle" idx="26"/>
          </p:nvPr>
        </p:nvSpPr>
        <p:spPr>
          <a:xfrm>
            <a:off x="61207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6" name="Google Shape;526;p68"/>
          <p:cNvSpPr>
            <a:spLocks noGrp="1"/>
          </p:cNvSpPr>
          <p:nvPr>
            <p:ph type="pic" idx="27"/>
          </p:nvPr>
        </p:nvSpPr>
        <p:spPr>
          <a:xfrm>
            <a:off x="7612925" y="3283350"/>
            <a:ext cx="1378800" cy="1274400"/>
          </a:xfrm>
          <a:prstGeom prst="roundRect">
            <a:avLst>
              <a:gd name="adj" fmla="val 6678"/>
            </a:avLst>
          </a:prstGeom>
          <a:noFill/>
          <a:ln>
            <a:noFill/>
          </a:ln>
        </p:spPr>
      </p:sp>
      <p:sp>
        <p:nvSpPr>
          <p:cNvPr id="527" name="Google Shape;527;p68"/>
          <p:cNvSpPr txBox="1">
            <a:spLocks noGrp="1"/>
          </p:cNvSpPr>
          <p:nvPr>
            <p:ph type="subTitle" idx="28"/>
          </p:nvPr>
        </p:nvSpPr>
        <p:spPr>
          <a:xfrm>
            <a:off x="76129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8" name="Google Shape;528;p6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529" name="Google Shape;529;p6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456983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7. Mask Images - Varying Sizes">
  <p:cSld name="7. Mask Images - Varying Sizes">
    <p:spTree>
      <p:nvGrpSpPr>
        <p:cNvPr id="1" name="Shape 283"/>
        <p:cNvGrpSpPr/>
        <p:nvPr/>
      </p:nvGrpSpPr>
      <p:grpSpPr>
        <a:xfrm>
          <a:off x="0" y="0"/>
          <a:ext cx="0" cy="0"/>
          <a:chOff x="0" y="0"/>
          <a:chExt cx="0" cy="0"/>
        </a:xfrm>
      </p:grpSpPr>
      <p:sp>
        <p:nvSpPr>
          <p:cNvPr id="284" name="Google Shape;284;p46"/>
          <p:cNvSpPr>
            <a:spLocks noGrp="1"/>
          </p:cNvSpPr>
          <p:nvPr>
            <p:ph type="pic" idx="2"/>
          </p:nvPr>
        </p:nvSpPr>
        <p:spPr>
          <a:xfrm>
            <a:off x="160350" y="160350"/>
            <a:ext cx="4356000" cy="4576500"/>
          </a:xfrm>
          <a:prstGeom prst="roundRect">
            <a:avLst>
              <a:gd name="adj" fmla="val 2120"/>
            </a:avLst>
          </a:prstGeom>
          <a:noFill/>
          <a:ln>
            <a:noFill/>
          </a:ln>
        </p:spPr>
      </p:sp>
      <p:sp>
        <p:nvSpPr>
          <p:cNvPr id="285" name="Google Shape;285;p46"/>
          <p:cNvSpPr>
            <a:spLocks noGrp="1"/>
          </p:cNvSpPr>
          <p:nvPr>
            <p:ph type="pic" idx="3"/>
          </p:nvPr>
        </p:nvSpPr>
        <p:spPr>
          <a:xfrm>
            <a:off x="4624375" y="160350"/>
            <a:ext cx="4356000" cy="2234100"/>
          </a:xfrm>
          <a:prstGeom prst="roundRect">
            <a:avLst>
              <a:gd name="adj" fmla="val 4149"/>
            </a:avLst>
          </a:prstGeom>
          <a:noFill/>
          <a:ln>
            <a:noFill/>
          </a:ln>
        </p:spPr>
      </p:sp>
      <p:sp>
        <p:nvSpPr>
          <p:cNvPr id="286" name="Google Shape;286;p46"/>
          <p:cNvSpPr>
            <a:spLocks noGrp="1"/>
          </p:cNvSpPr>
          <p:nvPr>
            <p:ph type="pic" idx="4"/>
          </p:nvPr>
        </p:nvSpPr>
        <p:spPr>
          <a:xfrm>
            <a:off x="4624350" y="2502750"/>
            <a:ext cx="2124000" cy="2234100"/>
          </a:xfrm>
          <a:prstGeom prst="roundRect">
            <a:avLst>
              <a:gd name="adj" fmla="val 4366"/>
            </a:avLst>
          </a:prstGeom>
          <a:noFill/>
          <a:ln>
            <a:noFill/>
          </a:ln>
        </p:spPr>
      </p:sp>
      <p:sp>
        <p:nvSpPr>
          <p:cNvPr id="287" name="Google Shape;287;p46"/>
          <p:cNvSpPr>
            <a:spLocks noGrp="1"/>
          </p:cNvSpPr>
          <p:nvPr>
            <p:ph type="pic" idx="5"/>
          </p:nvPr>
        </p:nvSpPr>
        <p:spPr>
          <a:xfrm>
            <a:off x="6856350" y="2502750"/>
            <a:ext cx="2124000" cy="2234100"/>
          </a:xfrm>
          <a:prstGeom prst="roundRect">
            <a:avLst>
              <a:gd name="adj" fmla="val 4594"/>
            </a:avLst>
          </a:prstGeom>
          <a:noFill/>
          <a:ln>
            <a:noFill/>
          </a:ln>
        </p:spPr>
      </p:sp>
      <p:sp>
        <p:nvSpPr>
          <p:cNvPr id="288" name="Google Shape;288;p4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89" name="Google Shape;289;p4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81209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 Multi-use Text 4x1">
  <p:cSld name="8. Multi-use Text 4x1">
    <p:spTree>
      <p:nvGrpSpPr>
        <p:cNvPr id="1" name="Shape 33"/>
        <p:cNvGrpSpPr/>
        <p:nvPr/>
      </p:nvGrpSpPr>
      <p:grpSpPr>
        <a:xfrm>
          <a:off x="0" y="0"/>
          <a:ext cx="0" cy="0"/>
          <a:chOff x="0" y="0"/>
          <a:chExt cx="0" cy="0"/>
        </a:xfrm>
      </p:grpSpPr>
      <p:sp>
        <p:nvSpPr>
          <p:cNvPr id="34" name="Google Shape;34;p193"/>
          <p:cNvSpPr txBox="1">
            <a:spLocks noGrp="1"/>
          </p:cNvSpPr>
          <p:nvPr>
            <p:ph type="title"/>
          </p:nvPr>
        </p:nvSpPr>
        <p:spPr>
          <a:xfrm>
            <a:off x="160350" y="160350"/>
            <a:ext cx="8820000" cy="672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Helvetica Neue"/>
              <a:buNone/>
              <a:defRPr sz="2600">
                <a:latin typeface="Helvetica Neue"/>
                <a:ea typeface="Helvetica Neue"/>
                <a:cs typeface="Helvetica Neue"/>
                <a:sym typeface="Helvetica Neue"/>
              </a:defRPr>
            </a:lvl1pPr>
            <a:lvl2pPr lvl="1"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35" name="Google Shape;35;p193"/>
          <p:cNvSpPr txBox="1">
            <a:spLocks noGrp="1"/>
          </p:cNvSpPr>
          <p:nvPr>
            <p:ph type="subTitle" idx="1"/>
          </p:nvPr>
        </p:nvSpPr>
        <p:spPr>
          <a:xfrm>
            <a:off x="160350" y="946149"/>
            <a:ext cx="2124000" cy="3790825"/>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36" name="Google Shape;36;p193"/>
          <p:cNvSpPr txBox="1">
            <a:spLocks noGrp="1"/>
          </p:cNvSpPr>
          <p:nvPr>
            <p:ph type="subTitle" idx="2"/>
          </p:nvPr>
        </p:nvSpPr>
        <p:spPr>
          <a:xfrm>
            <a:off x="2392200" y="946149"/>
            <a:ext cx="2124000" cy="3790825"/>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37" name="Google Shape;37;p193"/>
          <p:cNvSpPr txBox="1">
            <a:spLocks noGrp="1"/>
          </p:cNvSpPr>
          <p:nvPr>
            <p:ph type="subTitle" idx="3"/>
          </p:nvPr>
        </p:nvSpPr>
        <p:spPr>
          <a:xfrm>
            <a:off x="4624050" y="946149"/>
            <a:ext cx="2124000" cy="3790825"/>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38" name="Google Shape;38;p193"/>
          <p:cNvSpPr txBox="1">
            <a:spLocks noGrp="1"/>
          </p:cNvSpPr>
          <p:nvPr>
            <p:ph type="subTitle" idx="4"/>
          </p:nvPr>
        </p:nvSpPr>
        <p:spPr>
          <a:xfrm>
            <a:off x="6855900" y="946149"/>
            <a:ext cx="2124000" cy="3790825"/>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39" name="Google Shape;39;p19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550"/>
              <a:buFont typeface="Helvetica Neue"/>
              <a:buNone/>
            </a:pPr>
            <a:r>
              <a:rPr lang="en-CA" sz="550" b="1" i="0" u="none" strike="noStrike" cap="none" dirty="0">
                <a:solidFill>
                  <a:schemeClr val="dk1"/>
                </a:solidFill>
                <a:latin typeface="Helvetica Neue"/>
                <a:ea typeface="Helvetica Neue"/>
                <a:cs typeface="Helvetica Neue"/>
                <a:sym typeface="Helvetica Neue"/>
              </a:rPr>
              <a:t>Pilot44 – 2024</a:t>
            </a:r>
            <a:endParaRPr sz="550" b="1" i="0" u="none" strike="noStrike" cap="none" dirty="0">
              <a:solidFill>
                <a:schemeClr val="dk1"/>
              </a:solidFill>
              <a:latin typeface="Helvetica Neue"/>
              <a:ea typeface="Helvetica Neue"/>
              <a:cs typeface="Helvetica Neue"/>
              <a:sym typeface="Helvetica Neue"/>
            </a:endParaRPr>
          </a:p>
        </p:txBody>
      </p:sp>
      <p:sp>
        <p:nvSpPr>
          <p:cNvPr id="40" name="Google Shape;40;p19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 Cover - Typography Longer Heading">
  <p:cSld name="1. Cover - Typography Longer Headin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350" y="160350"/>
            <a:ext cx="7332000" cy="14535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400"/>
              <a:buFont typeface="Helvetica Neue"/>
              <a:buNone/>
              <a:defRPr sz="4400">
                <a:latin typeface="Helvetica Neue"/>
                <a:ea typeface="Helvetica Neue"/>
                <a:cs typeface="Helvetica Neue"/>
                <a:sym typeface="Helvetica Neue"/>
              </a:defRPr>
            </a:lvl1pPr>
            <a:lvl2pPr lvl="1"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15" name="Google Shape;15;p3"/>
          <p:cNvSpPr txBox="1">
            <a:spLocks noGrp="1"/>
          </p:cNvSpPr>
          <p:nvPr>
            <p:ph type="subTitle" idx="1"/>
          </p:nvPr>
        </p:nvSpPr>
        <p:spPr>
          <a:xfrm>
            <a:off x="160350" y="4544050"/>
            <a:ext cx="8820000" cy="5217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accent6"/>
              </a:buClr>
              <a:buSzPts val="800"/>
              <a:buFont typeface="Helvetica Neue"/>
              <a:buNone/>
              <a:defRPr sz="800">
                <a:solidFill>
                  <a:schemeClr val="accent6"/>
                </a:solidFill>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16" name="Google Shape;16;p3"/>
          <p:cNvSpPr txBox="1">
            <a:spLocks noGrp="1"/>
          </p:cNvSpPr>
          <p:nvPr>
            <p:ph type="subTitle" idx="2"/>
          </p:nvPr>
        </p:nvSpPr>
        <p:spPr>
          <a:xfrm>
            <a:off x="160350"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17" name="Google Shape;17;p3"/>
          <p:cNvSpPr txBox="1">
            <a:spLocks noGrp="1"/>
          </p:cNvSpPr>
          <p:nvPr>
            <p:ph type="subTitle" idx="3"/>
          </p:nvPr>
        </p:nvSpPr>
        <p:spPr>
          <a:xfrm>
            <a:off x="1648325"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33384013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matchingName="8. Overlapping Images - 3 Shapes">
  <p:cSld name="8. Overlapping Images - 3 Shapes">
    <p:spTree>
      <p:nvGrpSpPr>
        <p:cNvPr id="1" name="Shape 295"/>
        <p:cNvGrpSpPr/>
        <p:nvPr/>
      </p:nvGrpSpPr>
      <p:grpSpPr>
        <a:xfrm>
          <a:off x="0" y="0"/>
          <a:ext cx="0" cy="0"/>
          <a:chOff x="0" y="0"/>
          <a:chExt cx="0" cy="0"/>
        </a:xfrm>
      </p:grpSpPr>
      <p:sp>
        <p:nvSpPr>
          <p:cNvPr id="296" name="Google Shape;296;p48"/>
          <p:cNvSpPr>
            <a:spLocks noGrp="1"/>
          </p:cNvSpPr>
          <p:nvPr>
            <p:ph type="pic" idx="2"/>
          </p:nvPr>
        </p:nvSpPr>
        <p:spPr>
          <a:xfrm>
            <a:off x="160350" y="160350"/>
            <a:ext cx="4356000" cy="3795600"/>
          </a:xfrm>
          <a:prstGeom prst="roundRect">
            <a:avLst>
              <a:gd name="adj" fmla="val 2433"/>
            </a:avLst>
          </a:prstGeom>
          <a:noFill/>
          <a:ln>
            <a:noFill/>
          </a:ln>
        </p:spPr>
      </p:sp>
      <p:sp>
        <p:nvSpPr>
          <p:cNvPr id="297" name="Google Shape;297;p48"/>
          <p:cNvSpPr>
            <a:spLocks noGrp="1"/>
          </p:cNvSpPr>
          <p:nvPr>
            <p:ph type="pic" idx="3"/>
          </p:nvPr>
        </p:nvSpPr>
        <p:spPr>
          <a:xfrm>
            <a:off x="6112075" y="160350"/>
            <a:ext cx="2868000" cy="2234100"/>
          </a:xfrm>
          <a:prstGeom prst="roundRect">
            <a:avLst>
              <a:gd name="adj" fmla="val 4587"/>
            </a:avLst>
          </a:prstGeom>
          <a:noFill/>
          <a:ln>
            <a:noFill/>
          </a:ln>
        </p:spPr>
      </p:sp>
      <p:sp>
        <p:nvSpPr>
          <p:cNvPr id="298" name="Google Shape;298;p48"/>
          <p:cNvSpPr>
            <a:spLocks noGrp="1"/>
          </p:cNvSpPr>
          <p:nvPr>
            <p:ph type="pic" idx="4"/>
          </p:nvPr>
        </p:nvSpPr>
        <p:spPr>
          <a:xfrm>
            <a:off x="3506044" y="1721850"/>
            <a:ext cx="3612000" cy="3015000"/>
          </a:xfrm>
          <a:prstGeom prst="roundRect">
            <a:avLst>
              <a:gd name="adj" fmla="val 2916"/>
            </a:avLst>
          </a:prstGeom>
          <a:noFill/>
          <a:ln>
            <a:noFill/>
          </a:ln>
        </p:spPr>
      </p:sp>
      <p:sp>
        <p:nvSpPr>
          <p:cNvPr id="299" name="Google Shape;299;p4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300" name="Google Shape;300;p4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81316366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matchingName="8. Overlapping Images - 4 Shapes">
  <p:cSld name="8. Overlapping Images - 4 Shapes">
    <p:spTree>
      <p:nvGrpSpPr>
        <p:cNvPr id="1" name="Shape 301"/>
        <p:cNvGrpSpPr/>
        <p:nvPr/>
      </p:nvGrpSpPr>
      <p:grpSpPr>
        <a:xfrm>
          <a:off x="0" y="0"/>
          <a:ext cx="0" cy="0"/>
          <a:chOff x="0" y="0"/>
          <a:chExt cx="0" cy="0"/>
        </a:xfrm>
      </p:grpSpPr>
      <p:sp>
        <p:nvSpPr>
          <p:cNvPr id="302" name="Google Shape;302;p49"/>
          <p:cNvSpPr>
            <a:spLocks noGrp="1"/>
          </p:cNvSpPr>
          <p:nvPr>
            <p:ph type="pic" idx="2"/>
          </p:nvPr>
        </p:nvSpPr>
        <p:spPr>
          <a:xfrm>
            <a:off x="160350" y="160350"/>
            <a:ext cx="2868000" cy="2234100"/>
          </a:xfrm>
          <a:prstGeom prst="roundRect">
            <a:avLst>
              <a:gd name="adj" fmla="val 4552"/>
            </a:avLst>
          </a:prstGeom>
          <a:noFill/>
          <a:ln>
            <a:noFill/>
          </a:ln>
        </p:spPr>
      </p:sp>
      <p:sp>
        <p:nvSpPr>
          <p:cNvPr id="303" name="Google Shape;303;p49"/>
          <p:cNvSpPr>
            <a:spLocks noGrp="1"/>
          </p:cNvSpPr>
          <p:nvPr>
            <p:ph type="pic" idx="3"/>
          </p:nvPr>
        </p:nvSpPr>
        <p:spPr>
          <a:xfrm>
            <a:off x="5368200" y="160350"/>
            <a:ext cx="3612000" cy="2234100"/>
          </a:xfrm>
          <a:prstGeom prst="roundRect">
            <a:avLst>
              <a:gd name="adj" fmla="val 3950"/>
            </a:avLst>
          </a:prstGeom>
          <a:noFill/>
          <a:ln>
            <a:noFill/>
          </a:ln>
        </p:spPr>
      </p:sp>
      <p:sp>
        <p:nvSpPr>
          <p:cNvPr id="304" name="Google Shape;304;p49"/>
          <p:cNvSpPr>
            <a:spLocks noGrp="1"/>
          </p:cNvSpPr>
          <p:nvPr>
            <p:ph type="pic" idx="4"/>
          </p:nvPr>
        </p:nvSpPr>
        <p:spPr>
          <a:xfrm>
            <a:off x="1276625" y="2817150"/>
            <a:ext cx="2868000" cy="1919400"/>
          </a:xfrm>
          <a:prstGeom prst="roundRect">
            <a:avLst>
              <a:gd name="adj" fmla="val 5167"/>
            </a:avLst>
          </a:prstGeom>
          <a:noFill/>
          <a:ln>
            <a:noFill/>
          </a:ln>
        </p:spPr>
      </p:sp>
      <p:sp>
        <p:nvSpPr>
          <p:cNvPr id="305" name="Google Shape;305;p49"/>
          <p:cNvSpPr>
            <a:spLocks noGrp="1"/>
          </p:cNvSpPr>
          <p:nvPr>
            <p:ph type="pic" idx="5"/>
          </p:nvPr>
        </p:nvSpPr>
        <p:spPr>
          <a:xfrm>
            <a:off x="3880325" y="1721850"/>
            <a:ext cx="4356000" cy="2667600"/>
          </a:xfrm>
          <a:prstGeom prst="roundRect">
            <a:avLst>
              <a:gd name="adj" fmla="val 3299"/>
            </a:avLst>
          </a:prstGeom>
          <a:noFill/>
          <a:ln>
            <a:noFill/>
          </a:ln>
        </p:spPr>
      </p:sp>
      <p:sp>
        <p:nvSpPr>
          <p:cNvPr id="306" name="Google Shape;306;p4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307" name="Google Shape;307;p4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8223957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8. Overlapping Images - 2 Shapes">
  <p:cSld name="8. Overlapping Images - 2 Shapes">
    <p:spTree>
      <p:nvGrpSpPr>
        <p:cNvPr id="1" name="Shape 290"/>
        <p:cNvGrpSpPr/>
        <p:nvPr/>
      </p:nvGrpSpPr>
      <p:grpSpPr>
        <a:xfrm>
          <a:off x="0" y="0"/>
          <a:ext cx="0" cy="0"/>
          <a:chOff x="0" y="0"/>
          <a:chExt cx="0" cy="0"/>
        </a:xfrm>
      </p:grpSpPr>
      <p:sp>
        <p:nvSpPr>
          <p:cNvPr id="291" name="Google Shape;291;p47"/>
          <p:cNvSpPr>
            <a:spLocks noGrp="1"/>
          </p:cNvSpPr>
          <p:nvPr>
            <p:ph type="pic" idx="2"/>
          </p:nvPr>
        </p:nvSpPr>
        <p:spPr>
          <a:xfrm>
            <a:off x="160350" y="160350"/>
            <a:ext cx="5843700" cy="3795600"/>
          </a:xfrm>
          <a:prstGeom prst="roundRect">
            <a:avLst>
              <a:gd name="adj" fmla="val 2679"/>
            </a:avLst>
          </a:prstGeom>
          <a:noFill/>
          <a:ln>
            <a:noFill/>
          </a:ln>
        </p:spPr>
      </p:sp>
      <p:sp>
        <p:nvSpPr>
          <p:cNvPr id="292" name="Google Shape;292;p47"/>
          <p:cNvSpPr>
            <a:spLocks noGrp="1"/>
          </p:cNvSpPr>
          <p:nvPr>
            <p:ph type="pic" idx="3"/>
          </p:nvPr>
        </p:nvSpPr>
        <p:spPr>
          <a:xfrm>
            <a:off x="5368200" y="2502750"/>
            <a:ext cx="3612000" cy="2234100"/>
          </a:xfrm>
          <a:prstGeom prst="roundRect">
            <a:avLst>
              <a:gd name="adj" fmla="val 4369"/>
            </a:avLst>
          </a:prstGeom>
          <a:noFill/>
          <a:ln>
            <a:noFill/>
          </a:ln>
        </p:spPr>
      </p:sp>
      <p:sp>
        <p:nvSpPr>
          <p:cNvPr id="293" name="Google Shape;293;p4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294" name="Google Shape;294;p4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51249880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matchingName="8. Overlapping Images - 2 Shapes + Title">
  <p:cSld name="8. Overlapping Images - 2 Shapes + Title">
    <p:spTree>
      <p:nvGrpSpPr>
        <p:cNvPr id="1" name="Shape 308"/>
        <p:cNvGrpSpPr/>
        <p:nvPr/>
      </p:nvGrpSpPr>
      <p:grpSpPr>
        <a:xfrm>
          <a:off x="0" y="0"/>
          <a:ext cx="0" cy="0"/>
          <a:chOff x="0" y="0"/>
          <a:chExt cx="0" cy="0"/>
        </a:xfrm>
      </p:grpSpPr>
      <p:sp>
        <p:nvSpPr>
          <p:cNvPr id="309" name="Google Shape;309;p50"/>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10" name="Google Shape;310;p50"/>
          <p:cNvSpPr>
            <a:spLocks noGrp="1"/>
          </p:cNvSpPr>
          <p:nvPr>
            <p:ph type="pic" idx="2"/>
          </p:nvPr>
        </p:nvSpPr>
        <p:spPr>
          <a:xfrm>
            <a:off x="160350" y="496775"/>
            <a:ext cx="5843700" cy="3795600"/>
          </a:xfrm>
          <a:prstGeom prst="roundRect">
            <a:avLst>
              <a:gd name="adj" fmla="val 2679"/>
            </a:avLst>
          </a:prstGeom>
          <a:noFill/>
          <a:ln>
            <a:noFill/>
          </a:ln>
        </p:spPr>
      </p:sp>
      <p:sp>
        <p:nvSpPr>
          <p:cNvPr id="311" name="Google Shape;311;p50"/>
          <p:cNvSpPr>
            <a:spLocks noGrp="1"/>
          </p:cNvSpPr>
          <p:nvPr>
            <p:ph type="pic" idx="3"/>
          </p:nvPr>
        </p:nvSpPr>
        <p:spPr>
          <a:xfrm>
            <a:off x="5368200" y="2502750"/>
            <a:ext cx="3612000" cy="2234100"/>
          </a:xfrm>
          <a:prstGeom prst="roundRect">
            <a:avLst>
              <a:gd name="adj" fmla="val 4369"/>
            </a:avLst>
          </a:prstGeom>
          <a:noFill/>
          <a:ln>
            <a:noFill/>
          </a:ln>
        </p:spPr>
      </p:sp>
      <p:sp>
        <p:nvSpPr>
          <p:cNvPr id="312" name="Google Shape;312;p5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313" name="Google Shape;313;p5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35092495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matchingName="8. Overlapping Images - 3 Shapes + Title">
  <p:cSld name="8. Overlapping Images - 3 Shapes + Title">
    <p:spTree>
      <p:nvGrpSpPr>
        <p:cNvPr id="1" name="Shape 314"/>
        <p:cNvGrpSpPr/>
        <p:nvPr/>
      </p:nvGrpSpPr>
      <p:grpSpPr>
        <a:xfrm>
          <a:off x="0" y="0"/>
          <a:ext cx="0" cy="0"/>
          <a:chOff x="0" y="0"/>
          <a:chExt cx="0" cy="0"/>
        </a:xfrm>
      </p:grpSpPr>
      <p:sp>
        <p:nvSpPr>
          <p:cNvPr id="315" name="Google Shape;315;p51"/>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16" name="Google Shape;316;p51"/>
          <p:cNvSpPr>
            <a:spLocks noGrp="1"/>
          </p:cNvSpPr>
          <p:nvPr>
            <p:ph type="pic" idx="2"/>
          </p:nvPr>
        </p:nvSpPr>
        <p:spPr>
          <a:xfrm>
            <a:off x="160350" y="496775"/>
            <a:ext cx="4356000" cy="3795600"/>
          </a:xfrm>
          <a:prstGeom prst="roundRect">
            <a:avLst>
              <a:gd name="adj" fmla="val 2433"/>
            </a:avLst>
          </a:prstGeom>
          <a:noFill/>
          <a:ln>
            <a:noFill/>
          </a:ln>
        </p:spPr>
      </p:sp>
      <p:sp>
        <p:nvSpPr>
          <p:cNvPr id="317" name="Google Shape;317;p51"/>
          <p:cNvSpPr>
            <a:spLocks noGrp="1"/>
          </p:cNvSpPr>
          <p:nvPr>
            <p:ph type="pic" idx="3"/>
          </p:nvPr>
        </p:nvSpPr>
        <p:spPr>
          <a:xfrm>
            <a:off x="6112075" y="160350"/>
            <a:ext cx="2868000" cy="2234100"/>
          </a:xfrm>
          <a:prstGeom prst="roundRect">
            <a:avLst>
              <a:gd name="adj" fmla="val 4587"/>
            </a:avLst>
          </a:prstGeom>
          <a:noFill/>
          <a:ln>
            <a:noFill/>
          </a:ln>
        </p:spPr>
      </p:sp>
      <p:sp>
        <p:nvSpPr>
          <p:cNvPr id="318" name="Google Shape;318;p51"/>
          <p:cNvSpPr>
            <a:spLocks noGrp="1"/>
          </p:cNvSpPr>
          <p:nvPr>
            <p:ph type="pic" idx="4"/>
          </p:nvPr>
        </p:nvSpPr>
        <p:spPr>
          <a:xfrm>
            <a:off x="3506044" y="1721850"/>
            <a:ext cx="3612000" cy="3015000"/>
          </a:xfrm>
          <a:prstGeom prst="roundRect">
            <a:avLst>
              <a:gd name="adj" fmla="val 2916"/>
            </a:avLst>
          </a:prstGeom>
          <a:noFill/>
          <a:ln>
            <a:noFill/>
          </a:ln>
        </p:spPr>
      </p:sp>
      <p:sp>
        <p:nvSpPr>
          <p:cNvPr id="319" name="Google Shape;319;p5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320" name="Google Shape;320;p5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7402145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matchingName="8. Overlapping Images - 4 Shapes + Title">
  <p:cSld name="8. Overlapping Images - 4 Shapes + Title">
    <p:spTree>
      <p:nvGrpSpPr>
        <p:cNvPr id="1" name="Shape 321"/>
        <p:cNvGrpSpPr/>
        <p:nvPr/>
      </p:nvGrpSpPr>
      <p:grpSpPr>
        <a:xfrm>
          <a:off x="0" y="0"/>
          <a:ext cx="0" cy="0"/>
          <a:chOff x="0" y="0"/>
          <a:chExt cx="0" cy="0"/>
        </a:xfrm>
      </p:grpSpPr>
      <p:sp>
        <p:nvSpPr>
          <p:cNvPr id="322" name="Google Shape;322;p52"/>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23" name="Google Shape;323;p52"/>
          <p:cNvSpPr>
            <a:spLocks noGrp="1"/>
          </p:cNvSpPr>
          <p:nvPr>
            <p:ph type="pic" idx="2"/>
          </p:nvPr>
        </p:nvSpPr>
        <p:spPr>
          <a:xfrm>
            <a:off x="160350" y="410650"/>
            <a:ext cx="2868000" cy="2234100"/>
          </a:xfrm>
          <a:prstGeom prst="roundRect">
            <a:avLst>
              <a:gd name="adj" fmla="val 4552"/>
            </a:avLst>
          </a:prstGeom>
          <a:noFill/>
          <a:ln>
            <a:noFill/>
          </a:ln>
        </p:spPr>
      </p:sp>
      <p:sp>
        <p:nvSpPr>
          <p:cNvPr id="324" name="Google Shape;324;p52"/>
          <p:cNvSpPr>
            <a:spLocks noGrp="1"/>
          </p:cNvSpPr>
          <p:nvPr>
            <p:ph type="pic" idx="3"/>
          </p:nvPr>
        </p:nvSpPr>
        <p:spPr>
          <a:xfrm>
            <a:off x="5368200" y="160350"/>
            <a:ext cx="3612000" cy="2234100"/>
          </a:xfrm>
          <a:prstGeom prst="roundRect">
            <a:avLst>
              <a:gd name="adj" fmla="val 3950"/>
            </a:avLst>
          </a:prstGeom>
          <a:noFill/>
          <a:ln>
            <a:noFill/>
          </a:ln>
        </p:spPr>
      </p:sp>
      <p:sp>
        <p:nvSpPr>
          <p:cNvPr id="325" name="Google Shape;325;p52"/>
          <p:cNvSpPr>
            <a:spLocks noGrp="1"/>
          </p:cNvSpPr>
          <p:nvPr>
            <p:ph type="pic" idx="4"/>
          </p:nvPr>
        </p:nvSpPr>
        <p:spPr>
          <a:xfrm>
            <a:off x="1276625" y="2817150"/>
            <a:ext cx="2868000" cy="1919400"/>
          </a:xfrm>
          <a:prstGeom prst="roundRect">
            <a:avLst>
              <a:gd name="adj" fmla="val 5167"/>
            </a:avLst>
          </a:prstGeom>
          <a:noFill/>
          <a:ln>
            <a:noFill/>
          </a:ln>
        </p:spPr>
      </p:sp>
      <p:sp>
        <p:nvSpPr>
          <p:cNvPr id="326" name="Google Shape;326;p52"/>
          <p:cNvSpPr>
            <a:spLocks noGrp="1"/>
          </p:cNvSpPr>
          <p:nvPr>
            <p:ph type="pic" idx="5"/>
          </p:nvPr>
        </p:nvSpPr>
        <p:spPr>
          <a:xfrm>
            <a:off x="3880325" y="1721850"/>
            <a:ext cx="4356000" cy="2667600"/>
          </a:xfrm>
          <a:prstGeom prst="roundRect">
            <a:avLst>
              <a:gd name="adj" fmla="val 3299"/>
            </a:avLst>
          </a:prstGeom>
          <a:noFill/>
          <a:ln>
            <a:noFill/>
          </a:ln>
        </p:spPr>
      </p:sp>
      <p:sp>
        <p:nvSpPr>
          <p:cNvPr id="327" name="Google Shape;327;p5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328" name="Google Shape;328;p5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61704500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matchingName="9. Bleed Images - 1 Full">
  <p:cSld name="9. Bleed Images - 1 Full">
    <p:spTree>
      <p:nvGrpSpPr>
        <p:cNvPr id="1" name="Shape 329"/>
        <p:cNvGrpSpPr/>
        <p:nvPr/>
      </p:nvGrpSpPr>
      <p:grpSpPr>
        <a:xfrm>
          <a:off x="0" y="0"/>
          <a:ext cx="0" cy="0"/>
          <a:chOff x="0" y="0"/>
          <a:chExt cx="0" cy="0"/>
        </a:xfrm>
      </p:grpSpPr>
      <p:sp>
        <p:nvSpPr>
          <p:cNvPr id="330" name="Google Shape;330;p53"/>
          <p:cNvSpPr>
            <a:spLocks noGrp="1"/>
          </p:cNvSpPr>
          <p:nvPr>
            <p:ph type="pic" idx="2"/>
          </p:nvPr>
        </p:nvSpPr>
        <p:spPr>
          <a:xfrm>
            <a:off x="150" y="0"/>
            <a:ext cx="9144000" cy="5143500"/>
          </a:xfrm>
          <a:prstGeom prst="rect">
            <a:avLst/>
          </a:prstGeom>
          <a:noFill/>
          <a:ln>
            <a:noFill/>
          </a:ln>
        </p:spPr>
      </p:sp>
      <p:sp>
        <p:nvSpPr>
          <p:cNvPr id="331" name="Google Shape;331;p53"/>
          <p:cNvSpPr txBox="1">
            <a:spLocks noGrp="1"/>
          </p:cNvSpPr>
          <p:nvPr>
            <p:ph type="subTitle" idx="1"/>
          </p:nvPr>
        </p:nvSpPr>
        <p:spPr>
          <a:xfrm>
            <a:off x="160350"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1332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matchingName="9. Bleed Images - 2 Full">
  <p:cSld name="9. Bleed Images - 2 Full">
    <p:spTree>
      <p:nvGrpSpPr>
        <p:cNvPr id="1" name="Shape 332"/>
        <p:cNvGrpSpPr/>
        <p:nvPr/>
      </p:nvGrpSpPr>
      <p:grpSpPr>
        <a:xfrm>
          <a:off x="0" y="0"/>
          <a:ext cx="0" cy="0"/>
          <a:chOff x="0" y="0"/>
          <a:chExt cx="0" cy="0"/>
        </a:xfrm>
      </p:grpSpPr>
      <p:sp>
        <p:nvSpPr>
          <p:cNvPr id="333" name="Google Shape;333;p54"/>
          <p:cNvSpPr>
            <a:spLocks noGrp="1"/>
          </p:cNvSpPr>
          <p:nvPr>
            <p:ph type="pic" idx="2"/>
          </p:nvPr>
        </p:nvSpPr>
        <p:spPr>
          <a:xfrm>
            <a:off x="150" y="0"/>
            <a:ext cx="4567200" cy="5143500"/>
          </a:xfrm>
          <a:prstGeom prst="rect">
            <a:avLst/>
          </a:prstGeom>
          <a:noFill/>
          <a:ln>
            <a:noFill/>
          </a:ln>
        </p:spPr>
      </p:sp>
      <p:sp>
        <p:nvSpPr>
          <p:cNvPr id="334" name="Google Shape;334;p54"/>
          <p:cNvSpPr>
            <a:spLocks noGrp="1"/>
          </p:cNvSpPr>
          <p:nvPr>
            <p:ph type="pic" idx="3"/>
          </p:nvPr>
        </p:nvSpPr>
        <p:spPr>
          <a:xfrm>
            <a:off x="4567350" y="0"/>
            <a:ext cx="4572600" cy="5143500"/>
          </a:xfrm>
          <a:prstGeom prst="rect">
            <a:avLst/>
          </a:prstGeom>
          <a:noFill/>
          <a:ln>
            <a:noFill/>
          </a:ln>
        </p:spPr>
      </p:sp>
      <p:sp>
        <p:nvSpPr>
          <p:cNvPr id="335" name="Google Shape;335;p54"/>
          <p:cNvSpPr txBox="1">
            <a:spLocks noGrp="1"/>
          </p:cNvSpPr>
          <p:nvPr>
            <p:ph type="subTitle" idx="1"/>
          </p:nvPr>
        </p:nvSpPr>
        <p:spPr>
          <a:xfrm>
            <a:off x="160350"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36" name="Google Shape;336;p54"/>
          <p:cNvSpPr txBox="1">
            <a:spLocks noGrp="1"/>
          </p:cNvSpPr>
          <p:nvPr>
            <p:ph type="subTitle" idx="4"/>
          </p:nvPr>
        </p:nvSpPr>
        <p:spPr>
          <a:xfrm>
            <a:off x="4732075"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0144770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matchingName="9. Bleed Images - 2 Full + Text">
  <p:cSld name="9. Bleed Images - 2 Full + Text">
    <p:spTree>
      <p:nvGrpSpPr>
        <p:cNvPr id="1" name="Shape 337"/>
        <p:cNvGrpSpPr/>
        <p:nvPr/>
      </p:nvGrpSpPr>
      <p:grpSpPr>
        <a:xfrm>
          <a:off x="0" y="0"/>
          <a:ext cx="0" cy="0"/>
          <a:chOff x="0" y="0"/>
          <a:chExt cx="0" cy="0"/>
        </a:xfrm>
      </p:grpSpPr>
      <p:sp>
        <p:nvSpPr>
          <p:cNvPr id="338" name="Google Shape;338;p55"/>
          <p:cNvSpPr txBox="1">
            <a:spLocks noGrp="1"/>
          </p:cNvSpPr>
          <p:nvPr>
            <p:ph type="subTitle" idx="1"/>
          </p:nvPr>
        </p:nvSpPr>
        <p:spPr>
          <a:xfrm>
            <a:off x="160350" y="3283350"/>
            <a:ext cx="21237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39" name="Google Shape;339;p55"/>
          <p:cNvSpPr>
            <a:spLocks noGrp="1"/>
          </p:cNvSpPr>
          <p:nvPr>
            <p:ph type="pic" idx="2"/>
          </p:nvPr>
        </p:nvSpPr>
        <p:spPr>
          <a:xfrm>
            <a:off x="4567350" y="0"/>
            <a:ext cx="4572600" cy="5143500"/>
          </a:xfrm>
          <a:prstGeom prst="rect">
            <a:avLst/>
          </a:prstGeom>
          <a:noFill/>
          <a:ln>
            <a:noFill/>
          </a:ln>
        </p:spPr>
      </p:sp>
      <p:sp>
        <p:nvSpPr>
          <p:cNvPr id="340" name="Google Shape;340;p55"/>
          <p:cNvSpPr>
            <a:spLocks noGrp="1"/>
          </p:cNvSpPr>
          <p:nvPr>
            <p:ph type="pic" idx="3"/>
          </p:nvPr>
        </p:nvSpPr>
        <p:spPr>
          <a:xfrm>
            <a:off x="150" y="0"/>
            <a:ext cx="4567200" cy="3175200"/>
          </a:xfrm>
          <a:prstGeom prst="rect">
            <a:avLst/>
          </a:prstGeom>
          <a:noFill/>
          <a:ln>
            <a:noFill/>
          </a:ln>
        </p:spPr>
      </p:sp>
    </p:spTree>
    <p:extLst>
      <p:ext uri="{BB962C8B-B14F-4D97-AF65-F5344CB8AC3E}">
        <p14:creationId xmlns:p14="http://schemas.microsoft.com/office/powerpoint/2010/main" val="6375277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matchingName="9. Bleed Images - 2 Shapes">
  <p:cSld name="9. Bleed Images - 2 Shapes">
    <p:spTree>
      <p:nvGrpSpPr>
        <p:cNvPr id="1" name="Shape 341"/>
        <p:cNvGrpSpPr/>
        <p:nvPr/>
      </p:nvGrpSpPr>
      <p:grpSpPr>
        <a:xfrm>
          <a:off x="0" y="0"/>
          <a:ext cx="0" cy="0"/>
          <a:chOff x="0" y="0"/>
          <a:chExt cx="0" cy="0"/>
        </a:xfrm>
      </p:grpSpPr>
      <p:sp>
        <p:nvSpPr>
          <p:cNvPr id="342" name="Google Shape;342;p56"/>
          <p:cNvSpPr>
            <a:spLocks noGrp="1"/>
          </p:cNvSpPr>
          <p:nvPr>
            <p:ph type="pic" idx="2"/>
          </p:nvPr>
        </p:nvSpPr>
        <p:spPr>
          <a:xfrm>
            <a:off x="-233500" y="-196550"/>
            <a:ext cx="4005600" cy="3371700"/>
          </a:xfrm>
          <a:prstGeom prst="roundRect">
            <a:avLst>
              <a:gd name="adj" fmla="val 2484"/>
            </a:avLst>
          </a:prstGeom>
          <a:noFill/>
          <a:ln>
            <a:noFill/>
          </a:ln>
        </p:spPr>
      </p:sp>
      <p:sp>
        <p:nvSpPr>
          <p:cNvPr id="343" name="Google Shape;343;p56"/>
          <p:cNvSpPr>
            <a:spLocks noGrp="1"/>
          </p:cNvSpPr>
          <p:nvPr>
            <p:ph type="pic" idx="3"/>
          </p:nvPr>
        </p:nvSpPr>
        <p:spPr>
          <a:xfrm>
            <a:off x="3880325" y="1721850"/>
            <a:ext cx="5535000" cy="3669000"/>
          </a:xfrm>
          <a:prstGeom prst="roundRect">
            <a:avLst>
              <a:gd name="adj" fmla="val 2653"/>
            </a:avLst>
          </a:prstGeom>
          <a:noFill/>
          <a:ln>
            <a:noFill/>
          </a:ln>
        </p:spPr>
      </p:sp>
      <p:sp>
        <p:nvSpPr>
          <p:cNvPr id="344" name="Google Shape;344;p56"/>
          <p:cNvSpPr txBox="1">
            <a:spLocks noGrp="1"/>
          </p:cNvSpPr>
          <p:nvPr>
            <p:ph type="subTitle" idx="1"/>
          </p:nvPr>
        </p:nvSpPr>
        <p:spPr>
          <a:xfrm>
            <a:off x="1603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45" name="Google Shape;345;p56"/>
          <p:cNvSpPr txBox="1">
            <a:spLocks noGrp="1"/>
          </p:cNvSpPr>
          <p:nvPr>
            <p:ph type="subTitle" idx="4"/>
          </p:nvPr>
        </p:nvSpPr>
        <p:spPr>
          <a:xfrm>
            <a:off x="3882000" y="1345350"/>
            <a:ext cx="138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655875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 Cover - Typography Longer - Black">
  <p:cSld name="1. Cover - Typography Longer - Black">
    <p:bg>
      <p:bgPr>
        <a:solidFill>
          <a:schemeClr val="dk1"/>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60350" y="160350"/>
            <a:ext cx="7332000" cy="14535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rgbClr val="FFFFFF"/>
              </a:buClr>
              <a:buSzPts val="4400"/>
              <a:buFont typeface="Helvetica Neue"/>
              <a:buNone/>
              <a:defRPr sz="44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6750"/>
              <a:buNone/>
              <a:defRPr sz="6750">
                <a:solidFill>
                  <a:srgbClr val="FFFFFF"/>
                </a:solidFill>
              </a:defRPr>
            </a:lvl2pPr>
            <a:lvl3pPr lvl="2" rtl="0">
              <a:lnSpc>
                <a:spcPct val="80000"/>
              </a:lnSpc>
              <a:spcBef>
                <a:spcPts val="0"/>
              </a:spcBef>
              <a:spcAft>
                <a:spcPts val="0"/>
              </a:spcAft>
              <a:buClr>
                <a:srgbClr val="FFFFFF"/>
              </a:buClr>
              <a:buSzPts val="6750"/>
              <a:buNone/>
              <a:defRPr sz="6750">
                <a:solidFill>
                  <a:srgbClr val="FFFFFF"/>
                </a:solidFill>
              </a:defRPr>
            </a:lvl3pPr>
            <a:lvl4pPr lvl="3" rtl="0">
              <a:lnSpc>
                <a:spcPct val="80000"/>
              </a:lnSpc>
              <a:spcBef>
                <a:spcPts val="0"/>
              </a:spcBef>
              <a:spcAft>
                <a:spcPts val="0"/>
              </a:spcAft>
              <a:buClr>
                <a:srgbClr val="FFFFFF"/>
              </a:buClr>
              <a:buSzPts val="6750"/>
              <a:buNone/>
              <a:defRPr sz="6750">
                <a:solidFill>
                  <a:srgbClr val="FFFFFF"/>
                </a:solidFill>
              </a:defRPr>
            </a:lvl4pPr>
            <a:lvl5pPr lvl="4" rtl="0">
              <a:lnSpc>
                <a:spcPct val="80000"/>
              </a:lnSpc>
              <a:spcBef>
                <a:spcPts val="0"/>
              </a:spcBef>
              <a:spcAft>
                <a:spcPts val="0"/>
              </a:spcAft>
              <a:buClr>
                <a:srgbClr val="FFFFFF"/>
              </a:buClr>
              <a:buSzPts val="6750"/>
              <a:buNone/>
              <a:defRPr sz="6750">
                <a:solidFill>
                  <a:srgbClr val="FFFFFF"/>
                </a:solidFill>
              </a:defRPr>
            </a:lvl5pPr>
            <a:lvl6pPr lvl="5" rtl="0">
              <a:lnSpc>
                <a:spcPct val="80000"/>
              </a:lnSpc>
              <a:spcBef>
                <a:spcPts val="0"/>
              </a:spcBef>
              <a:spcAft>
                <a:spcPts val="0"/>
              </a:spcAft>
              <a:buClr>
                <a:srgbClr val="FFFFFF"/>
              </a:buClr>
              <a:buSzPts val="6750"/>
              <a:buNone/>
              <a:defRPr sz="6750">
                <a:solidFill>
                  <a:srgbClr val="FFFFFF"/>
                </a:solidFill>
              </a:defRPr>
            </a:lvl6pPr>
            <a:lvl7pPr lvl="6" rtl="0">
              <a:lnSpc>
                <a:spcPct val="80000"/>
              </a:lnSpc>
              <a:spcBef>
                <a:spcPts val="0"/>
              </a:spcBef>
              <a:spcAft>
                <a:spcPts val="0"/>
              </a:spcAft>
              <a:buClr>
                <a:srgbClr val="FFFFFF"/>
              </a:buClr>
              <a:buSzPts val="6750"/>
              <a:buNone/>
              <a:defRPr sz="6750">
                <a:solidFill>
                  <a:srgbClr val="FFFFFF"/>
                </a:solidFill>
              </a:defRPr>
            </a:lvl7pPr>
            <a:lvl8pPr lvl="7" rtl="0">
              <a:lnSpc>
                <a:spcPct val="80000"/>
              </a:lnSpc>
              <a:spcBef>
                <a:spcPts val="0"/>
              </a:spcBef>
              <a:spcAft>
                <a:spcPts val="0"/>
              </a:spcAft>
              <a:buClr>
                <a:srgbClr val="FFFFFF"/>
              </a:buClr>
              <a:buSzPts val="6750"/>
              <a:buNone/>
              <a:defRPr sz="6750">
                <a:solidFill>
                  <a:srgbClr val="FFFFFF"/>
                </a:solidFill>
              </a:defRPr>
            </a:lvl8pPr>
            <a:lvl9pPr lvl="8" rtl="0">
              <a:lnSpc>
                <a:spcPct val="80000"/>
              </a:lnSpc>
              <a:spcBef>
                <a:spcPts val="0"/>
              </a:spcBef>
              <a:spcAft>
                <a:spcPts val="0"/>
              </a:spcAft>
              <a:buClr>
                <a:srgbClr val="FFFFFF"/>
              </a:buClr>
              <a:buSzPts val="6750"/>
              <a:buNone/>
              <a:defRPr sz="6750">
                <a:solidFill>
                  <a:srgbClr val="FFFFFF"/>
                </a:solidFill>
              </a:defRPr>
            </a:lvl9pPr>
          </a:lstStyle>
          <a:p>
            <a:endParaRPr/>
          </a:p>
        </p:txBody>
      </p:sp>
      <p:sp>
        <p:nvSpPr>
          <p:cNvPr id="20" name="Google Shape;20;p4"/>
          <p:cNvSpPr txBox="1">
            <a:spLocks noGrp="1"/>
          </p:cNvSpPr>
          <p:nvPr>
            <p:ph type="subTitle" idx="1"/>
          </p:nvPr>
        </p:nvSpPr>
        <p:spPr>
          <a:xfrm>
            <a:off x="160350" y="4544050"/>
            <a:ext cx="8820000" cy="5217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accent6"/>
              </a:buClr>
              <a:buSzPts val="800"/>
              <a:buFont typeface="Helvetica Neue"/>
              <a:buNone/>
              <a:defRPr sz="800">
                <a:solidFill>
                  <a:schemeClr val="accent6"/>
                </a:solidFill>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21" name="Google Shape;21;p4"/>
          <p:cNvSpPr txBox="1">
            <a:spLocks noGrp="1"/>
          </p:cNvSpPr>
          <p:nvPr>
            <p:ph type="subTitle" idx="2"/>
          </p:nvPr>
        </p:nvSpPr>
        <p:spPr>
          <a:xfrm>
            <a:off x="160350"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Clr>
                <a:srgbClr val="FFFFFF"/>
              </a:buClr>
              <a:buSzPts val="800"/>
              <a:buNone/>
              <a:defRPr sz="800">
                <a:solidFill>
                  <a:srgbClr val="FFFFFF"/>
                </a:solidFill>
              </a:defRPr>
            </a:lvl2pPr>
            <a:lvl3pPr lvl="2" rtl="0">
              <a:lnSpc>
                <a:spcPct val="95000"/>
              </a:lnSpc>
              <a:spcBef>
                <a:spcPts val="0"/>
              </a:spcBef>
              <a:spcAft>
                <a:spcPts val="0"/>
              </a:spcAft>
              <a:buClr>
                <a:srgbClr val="FFFFFF"/>
              </a:buClr>
              <a:buSzPts val="800"/>
              <a:buNone/>
              <a:defRPr sz="800">
                <a:solidFill>
                  <a:srgbClr val="FFFFFF"/>
                </a:solidFill>
              </a:defRPr>
            </a:lvl3pPr>
            <a:lvl4pPr lvl="3" rtl="0">
              <a:lnSpc>
                <a:spcPct val="95000"/>
              </a:lnSpc>
              <a:spcBef>
                <a:spcPts val="0"/>
              </a:spcBef>
              <a:spcAft>
                <a:spcPts val="0"/>
              </a:spcAft>
              <a:buClr>
                <a:srgbClr val="FFFFFF"/>
              </a:buClr>
              <a:buSzPts val="800"/>
              <a:buNone/>
              <a:defRPr sz="800">
                <a:solidFill>
                  <a:srgbClr val="FFFFFF"/>
                </a:solidFill>
              </a:defRPr>
            </a:lvl4pPr>
            <a:lvl5pPr lvl="4" rtl="0">
              <a:lnSpc>
                <a:spcPct val="95000"/>
              </a:lnSpc>
              <a:spcBef>
                <a:spcPts val="0"/>
              </a:spcBef>
              <a:spcAft>
                <a:spcPts val="0"/>
              </a:spcAft>
              <a:buClr>
                <a:srgbClr val="FFFFFF"/>
              </a:buClr>
              <a:buSzPts val="800"/>
              <a:buNone/>
              <a:defRPr sz="800">
                <a:solidFill>
                  <a:srgbClr val="FFFFFF"/>
                </a:solidFill>
              </a:defRPr>
            </a:lvl5pPr>
            <a:lvl6pPr lvl="5" rtl="0">
              <a:lnSpc>
                <a:spcPct val="95000"/>
              </a:lnSpc>
              <a:spcBef>
                <a:spcPts val="0"/>
              </a:spcBef>
              <a:spcAft>
                <a:spcPts val="0"/>
              </a:spcAft>
              <a:buClr>
                <a:srgbClr val="FFFFFF"/>
              </a:buClr>
              <a:buSzPts val="800"/>
              <a:buNone/>
              <a:defRPr sz="800">
                <a:solidFill>
                  <a:srgbClr val="FFFFFF"/>
                </a:solidFill>
              </a:defRPr>
            </a:lvl6pPr>
            <a:lvl7pPr lvl="6" rtl="0">
              <a:lnSpc>
                <a:spcPct val="95000"/>
              </a:lnSpc>
              <a:spcBef>
                <a:spcPts val="0"/>
              </a:spcBef>
              <a:spcAft>
                <a:spcPts val="0"/>
              </a:spcAft>
              <a:buClr>
                <a:srgbClr val="FFFFFF"/>
              </a:buClr>
              <a:buSzPts val="800"/>
              <a:buNone/>
              <a:defRPr sz="800">
                <a:solidFill>
                  <a:srgbClr val="FFFFFF"/>
                </a:solidFill>
              </a:defRPr>
            </a:lvl7pPr>
            <a:lvl8pPr lvl="7" rtl="0">
              <a:lnSpc>
                <a:spcPct val="95000"/>
              </a:lnSpc>
              <a:spcBef>
                <a:spcPts val="0"/>
              </a:spcBef>
              <a:spcAft>
                <a:spcPts val="0"/>
              </a:spcAft>
              <a:buClr>
                <a:srgbClr val="FFFFFF"/>
              </a:buClr>
              <a:buSzPts val="800"/>
              <a:buNone/>
              <a:defRPr sz="800">
                <a:solidFill>
                  <a:srgbClr val="FFFFFF"/>
                </a:solidFill>
              </a:defRPr>
            </a:lvl8pPr>
            <a:lvl9pPr lvl="8" rtl="0">
              <a:lnSpc>
                <a:spcPct val="95000"/>
              </a:lnSpc>
              <a:spcBef>
                <a:spcPts val="0"/>
              </a:spcBef>
              <a:spcAft>
                <a:spcPts val="0"/>
              </a:spcAft>
              <a:buClr>
                <a:srgbClr val="FFFFFF"/>
              </a:buClr>
              <a:buSzPts val="800"/>
              <a:buNone/>
              <a:defRPr sz="800">
                <a:solidFill>
                  <a:srgbClr val="FFFFFF"/>
                </a:solidFill>
              </a:defRPr>
            </a:lvl9pPr>
          </a:lstStyle>
          <a:p>
            <a:endParaRPr/>
          </a:p>
        </p:txBody>
      </p:sp>
      <p:sp>
        <p:nvSpPr>
          <p:cNvPr id="22" name="Google Shape;22;p4"/>
          <p:cNvSpPr txBox="1">
            <a:spLocks noGrp="1"/>
          </p:cNvSpPr>
          <p:nvPr>
            <p:ph type="subTitle" idx="3"/>
          </p:nvPr>
        </p:nvSpPr>
        <p:spPr>
          <a:xfrm>
            <a:off x="1648325"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Clr>
                <a:srgbClr val="FFFFFF"/>
              </a:buClr>
              <a:buSzPts val="800"/>
              <a:buNone/>
              <a:defRPr sz="800">
                <a:solidFill>
                  <a:srgbClr val="FFFFFF"/>
                </a:solidFill>
              </a:defRPr>
            </a:lvl2pPr>
            <a:lvl3pPr lvl="2" rtl="0">
              <a:lnSpc>
                <a:spcPct val="95000"/>
              </a:lnSpc>
              <a:spcBef>
                <a:spcPts val="0"/>
              </a:spcBef>
              <a:spcAft>
                <a:spcPts val="0"/>
              </a:spcAft>
              <a:buClr>
                <a:srgbClr val="FFFFFF"/>
              </a:buClr>
              <a:buSzPts val="800"/>
              <a:buNone/>
              <a:defRPr sz="800">
                <a:solidFill>
                  <a:srgbClr val="FFFFFF"/>
                </a:solidFill>
              </a:defRPr>
            </a:lvl3pPr>
            <a:lvl4pPr lvl="3" rtl="0">
              <a:lnSpc>
                <a:spcPct val="95000"/>
              </a:lnSpc>
              <a:spcBef>
                <a:spcPts val="0"/>
              </a:spcBef>
              <a:spcAft>
                <a:spcPts val="0"/>
              </a:spcAft>
              <a:buClr>
                <a:srgbClr val="FFFFFF"/>
              </a:buClr>
              <a:buSzPts val="800"/>
              <a:buNone/>
              <a:defRPr sz="800">
                <a:solidFill>
                  <a:srgbClr val="FFFFFF"/>
                </a:solidFill>
              </a:defRPr>
            </a:lvl4pPr>
            <a:lvl5pPr lvl="4" rtl="0">
              <a:lnSpc>
                <a:spcPct val="95000"/>
              </a:lnSpc>
              <a:spcBef>
                <a:spcPts val="0"/>
              </a:spcBef>
              <a:spcAft>
                <a:spcPts val="0"/>
              </a:spcAft>
              <a:buClr>
                <a:srgbClr val="FFFFFF"/>
              </a:buClr>
              <a:buSzPts val="800"/>
              <a:buNone/>
              <a:defRPr sz="800">
                <a:solidFill>
                  <a:srgbClr val="FFFFFF"/>
                </a:solidFill>
              </a:defRPr>
            </a:lvl5pPr>
            <a:lvl6pPr lvl="5" rtl="0">
              <a:lnSpc>
                <a:spcPct val="95000"/>
              </a:lnSpc>
              <a:spcBef>
                <a:spcPts val="0"/>
              </a:spcBef>
              <a:spcAft>
                <a:spcPts val="0"/>
              </a:spcAft>
              <a:buClr>
                <a:srgbClr val="FFFFFF"/>
              </a:buClr>
              <a:buSzPts val="800"/>
              <a:buNone/>
              <a:defRPr sz="800">
                <a:solidFill>
                  <a:srgbClr val="FFFFFF"/>
                </a:solidFill>
              </a:defRPr>
            </a:lvl6pPr>
            <a:lvl7pPr lvl="6" rtl="0">
              <a:lnSpc>
                <a:spcPct val="95000"/>
              </a:lnSpc>
              <a:spcBef>
                <a:spcPts val="0"/>
              </a:spcBef>
              <a:spcAft>
                <a:spcPts val="0"/>
              </a:spcAft>
              <a:buClr>
                <a:srgbClr val="FFFFFF"/>
              </a:buClr>
              <a:buSzPts val="800"/>
              <a:buNone/>
              <a:defRPr sz="800">
                <a:solidFill>
                  <a:srgbClr val="FFFFFF"/>
                </a:solidFill>
              </a:defRPr>
            </a:lvl7pPr>
            <a:lvl8pPr lvl="7" rtl="0">
              <a:lnSpc>
                <a:spcPct val="95000"/>
              </a:lnSpc>
              <a:spcBef>
                <a:spcPts val="0"/>
              </a:spcBef>
              <a:spcAft>
                <a:spcPts val="0"/>
              </a:spcAft>
              <a:buClr>
                <a:srgbClr val="FFFFFF"/>
              </a:buClr>
              <a:buSzPts val="800"/>
              <a:buNone/>
              <a:defRPr sz="800">
                <a:solidFill>
                  <a:srgbClr val="FFFFFF"/>
                </a:solidFill>
              </a:defRPr>
            </a:lvl8pPr>
            <a:lvl9pPr lvl="8" rtl="0">
              <a:lnSpc>
                <a:spcPct val="95000"/>
              </a:lnSpc>
              <a:spcBef>
                <a:spcPts val="0"/>
              </a:spcBef>
              <a:spcAft>
                <a:spcPts val="0"/>
              </a:spcAft>
              <a:buClr>
                <a:srgbClr val="FFFFFF"/>
              </a:buClr>
              <a:buSzPts val="800"/>
              <a:buNone/>
              <a:defRPr sz="800">
                <a:solidFill>
                  <a:srgbClr val="FFFFFF"/>
                </a:solidFill>
              </a:defRPr>
            </a:lvl9pPr>
          </a:lstStyle>
          <a:p>
            <a:endParaRPr/>
          </a:p>
        </p:txBody>
      </p:sp>
    </p:spTree>
    <p:extLst>
      <p:ext uri="{BB962C8B-B14F-4D97-AF65-F5344CB8AC3E}">
        <p14:creationId xmlns:p14="http://schemas.microsoft.com/office/powerpoint/2010/main" val="379224028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matchingName="9. Bleed Images - Multiple Thumbnails">
  <p:cSld name="9. Bleed Images - Multiple Thumbnails">
    <p:spTree>
      <p:nvGrpSpPr>
        <p:cNvPr id="1" name="Shape 346"/>
        <p:cNvGrpSpPr/>
        <p:nvPr/>
      </p:nvGrpSpPr>
      <p:grpSpPr>
        <a:xfrm>
          <a:off x="0" y="0"/>
          <a:ext cx="0" cy="0"/>
          <a:chOff x="0" y="0"/>
          <a:chExt cx="0" cy="0"/>
        </a:xfrm>
      </p:grpSpPr>
      <p:sp>
        <p:nvSpPr>
          <p:cNvPr id="347" name="Google Shape;347;p57"/>
          <p:cNvSpPr>
            <a:spLocks noGrp="1"/>
          </p:cNvSpPr>
          <p:nvPr>
            <p:ph type="pic" idx="2"/>
          </p:nvPr>
        </p:nvSpPr>
        <p:spPr>
          <a:xfrm>
            <a:off x="2392200" y="941075"/>
            <a:ext cx="2124000" cy="2234100"/>
          </a:xfrm>
          <a:prstGeom prst="roundRect">
            <a:avLst>
              <a:gd name="adj" fmla="val 4143"/>
            </a:avLst>
          </a:prstGeom>
          <a:noFill/>
          <a:ln>
            <a:noFill/>
          </a:ln>
        </p:spPr>
      </p:sp>
      <p:sp>
        <p:nvSpPr>
          <p:cNvPr id="348" name="Google Shape;348;p57"/>
          <p:cNvSpPr>
            <a:spLocks noGrp="1"/>
          </p:cNvSpPr>
          <p:nvPr>
            <p:ph type="pic" idx="3"/>
          </p:nvPr>
        </p:nvSpPr>
        <p:spPr>
          <a:xfrm>
            <a:off x="6856350" y="941075"/>
            <a:ext cx="2124000" cy="2234100"/>
          </a:xfrm>
          <a:prstGeom prst="roundRect">
            <a:avLst>
              <a:gd name="adj" fmla="val 4154"/>
            </a:avLst>
          </a:prstGeom>
          <a:noFill/>
          <a:ln>
            <a:noFill/>
          </a:ln>
        </p:spPr>
      </p:sp>
      <p:sp>
        <p:nvSpPr>
          <p:cNvPr id="349" name="Google Shape;349;p57"/>
          <p:cNvSpPr>
            <a:spLocks noGrp="1"/>
          </p:cNvSpPr>
          <p:nvPr>
            <p:ph type="pic" idx="4"/>
          </p:nvPr>
        </p:nvSpPr>
        <p:spPr>
          <a:xfrm>
            <a:off x="4624275" y="2113500"/>
            <a:ext cx="2124000" cy="2234100"/>
          </a:xfrm>
          <a:prstGeom prst="roundRect">
            <a:avLst>
              <a:gd name="adj" fmla="val 4369"/>
            </a:avLst>
          </a:prstGeom>
          <a:noFill/>
          <a:ln>
            <a:noFill/>
          </a:ln>
        </p:spPr>
      </p:sp>
      <p:sp>
        <p:nvSpPr>
          <p:cNvPr id="350" name="Google Shape;350;p57"/>
          <p:cNvSpPr>
            <a:spLocks noGrp="1"/>
          </p:cNvSpPr>
          <p:nvPr>
            <p:ph type="pic" idx="5"/>
          </p:nvPr>
        </p:nvSpPr>
        <p:spPr>
          <a:xfrm>
            <a:off x="4624275" y="-228600"/>
            <a:ext cx="2124000" cy="2234100"/>
          </a:xfrm>
          <a:prstGeom prst="roundRect">
            <a:avLst>
              <a:gd name="adj" fmla="val 4369"/>
            </a:avLst>
          </a:prstGeom>
          <a:noFill/>
          <a:ln>
            <a:noFill/>
          </a:ln>
        </p:spPr>
      </p:sp>
      <p:sp>
        <p:nvSpPr>
          <p:cNvPr id="351" name="Google Shape;351;p57"/>
          <p:cNvSpPr>
            <a:spLocks noGrp="1"/>
          </p:cNvSpPr>
          <p:nvPr>
            <p:ph type="pic" idx="6"/>
          </p:nvPr>
        </p:nvSpPr>
        <p:spPr>
          <a:xfrm>
            <a:off x="4624275" y="4455600"/>
            <a:ext cx="2124000" cy="2234100"/>
          </a:xfrm>
          <a:prstGeom prst="roundRect">
            <a:avLst>
              <a:gd name="adj" fmla="val 3928"/>
            </a:avLst>
          </a:prstGeom>
          <a:noFill/>
          <a:ln>
            <a:noFill/>
          </a:ln>
        </p:spPr>
      </p:sp>
      <p:sp>
        <p:nvSpPr>
          <p:cNvPr id="352" name="Google Shape;352;p57"/>
          <p:cNvSpPr>
            <a:spLocks noGrp="1"/>
          </p:cNvSpPr>
          <p:nvPr>
            <p:ph type="pic" idx="7"/>
          </p:nvPr>
        </p:nvSpPr>
        <p:spPr>
          <a:xfrm>
            <a:off x="2392200" y="3283350"/>
            <a:ext cx="2124000" cy="2234100"/>
          </a:xfrm>
          <a:prstGeom prst="roundRect">
            <a:avLst>
              <a:gd name="adj" fmla="val 4143"/>
            </a:avLst>
          </a:prstGeom>
          <a:noFill/>
          <a:ln>
            <a:noFill/>
          </a:ln>
        </p:spPr>
      </p:sp>
      <p:sp>
        <p:nvSpPr>
          <p:cNvPr id="353" name="Google Shape;353;p57"/>
          <p:cNvSpPr>
            <a:spLocks noGrp="1"/>
          </p:cNvSpPr>
          <p:nvPr>
            <p:ph type="pic" idx="8"/>
          </p:nvPr>
        </p:nvSpPr>
        <p:spPr>
          <a:xfrm>
            <a:off x="2392200" y="-1401200"/>
            <a:ext cx="2124000" cy="2234100"/>
          </a:xfrm>
          <a:prstGeom prst="roundRect">
            <a:avLst>
              <a:gd name="adj" fmla="val 3703"/>
            </a:avLst>
          </a:prstGeom>
          <a:noFill/>
          <a:ln>
            <a:noFill/>
          </a:ln>
        </p:spPr>
      </p:sp>
      <p:sp>
        <p:nvSpPr>
          <p:cNvPr id="354" name="Google Shape;354;p57"/>
          <p:cNvSpPr>
            <a:spLocks noGrp="1"/>
          </p:cNvSpPr>
          <p:nvPr>
            <p:ph type="pic" idx="9"/>
          </p:nvPr>
        </p:nvSpPr>
        <p:spPr>
          <a:xfrm>
            <a:off x="6856350" y="-1401200"/>
            <a:ext cx="2124000" cy="2234100"/>
          </a:xfrm>
          <a:prstGeom prst="roundRect">
            <a:avLst>
              <a:gd name="adj" fmla="val 4154"/>
            </a:avLst>
          </a:prstGeom>
          <a:noFill/>
          <a:ln>
            <a:noFill/>
          </a:ln>
        </p:spPr>
      </p:sp>
      <p:sp>
        <p:nvSpPr>
          <p:cNvPr id="355" name="Google Shape;355;p57"/>
          <p:cNvSpPr>
            <a:spLocks noGrp="1"/>
          </p:cNvSpPr>
          <p:nvPr>
            <p:ph type="pic" idx="13"/>
          </p:nvPr>
        </p:nvSpPr>
        <p:spPr>
          <a:xfrm>
            <a:off x="6856350" y="3283350"/>
            <a:ext cx="2124000" cy="2234100"/>
          </a:xfrm>
          <a:prstGeom prst="roundRect">
            <a:avLst>
              <a:gd name="adj" fmla="val 3714"/>
            </a:avLst>
          </a:prstGeom>
          <a:noFill/>
          <a:ln>
            <a:noFill/>
          </a:ln>
        </p:spPr>
      </p:sp>
      <p:sp>
        <p:nvSpPr>
          <p:cNvPr id="356" name="Google Shape;356;p57"/>
          <p:cNvSpPr>
            <a:spLocks noGrp="1"/>
          </p:cNvSpPr>
          <p:nvPr>
            <p:ph type="pic" idx="14"/>
          </p:nvPr>
        </p:nvSpPr>
        <p:spPr>
          <a:xfrm>
            <a:off x="160350" y="4064075"/>
            <a:ext cx="2124000" cy="2234100"/>
          </a:xfrm>
          <a:prstGeom prst="roundRect">
            <a:avLst>
              <a:gd name="adj" fmla="val 4348"/>
            </a:avLst>
          </a:prstGeom>
          <a:noFill/>
          <a:ln>
            <a:noFill/>
          </a:ln>
        </p:spPr>
      </p:sp>
      <p:sp>
        <p:nvSpPr>
          <p:cNvPr id="357" name="Google Shape;357;p57"/>
          <p:cNvSpPr>
            <a:spLocks noGrp="1"/>
          </p:cNvSpPr>
          <p:nvPr>
            <p:ph type="pic" idx="15"/>
          </p:nvPr>
        </p:nvSpPr>
        <p:spPr>
          <a:xfrm>
            <a:off x="160350" y="-620375"/>
            <a:ext cx="2124000" cy="2234100"/>
          </a:xfrm>
          <a:prstGeom prst="roundRect">
            <a:avLst>
              <a:gd name="adj" fmla="val 4348"/>
            </a:avLst>
          </a:prstGeom>
          <a:noFill/>
          <a:ln>
            <a:noFill/>
          </a:ln>
        </p:spPr>
      </p:sp>
      <p:sp>
        <p:nvSpPr>
          <p:cNvPr id="358" name="Google Shape;358;p57"/>
          <p:cNvSpPr/>
          <p:nvPr/>
        </p:nvSpPr>
        <p:spPr>
          <a:xfrm>
            <a:off x="160350" y="1721850"/>
            <a:ext cx="2124000" cy="2234100"/>
          </a:xfrm>
          <a:prstGeom prst="roundRect">
            <a:avLst>
              <a:gd name="adj" fmla="val 4348"/>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7"/>
          <p:cNvSpPr txBox="1">
            <a:spLocks noGrp="1"/>
          </p:cNvSpPr>
          <p:nvPr>
            <p:ph type="subTitle" idx="1"/>
          </p:nvPr>
        </p:nvSpPr>
        <p:spPr>
          <a:xfrm>
            <a:off x="322350" y="2502575"/>
            <a:ext cx="1800000" cy="12948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9pPr>
          </a:lstStyle>
          <a:p>
            <a:endParaRPr/>
          </a:p>
        </p:txBody>
      </p:sp>
      <p:sp>
        <p:nvSpPr>
          <p:cNvPr id="360" name="Google Shape;360;p57"/>
          <p:cNvSpPr txBox="1">
            <a:spLocks noGrp="1"/>
          </p:cNvSpPr>
          <p:nvPr>
            <p:ph type="subTitle" idx="16"/>
          </p:nvPr>
        </p:nvSpPr>
        <p:spPr>
          <a:xfrm>
            <a:off x="322350" y="1881200"/>
            <a:ext cx="1800000" cy="5133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1pPr>
            <a:lvl2pPr lvl="1"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5185552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matchingName="10. Team - 6 People">
  <p:cSld name="10. Team - 6 People">
    <p:spTree>
      <p:nvGrpSpPr>
        <p:cNvPr id="1" name="Shape 361"/>
        <p:cNvGrpSpPr/>
        <p:nvPr/>
      </p:nvGrpSpPr>
      <p:grpSpPr>
        <a:xfrm>
          <a:off x="0" y="0"/>
          <a:ext cx="0" cy="0"/>
          <a:chOff x="0" y="0"/>
          <a:chExt cx="0" cy="0"/>
        </a:xfrm>
      </p:grpSpPr>
      <p:sp>
        <p:nvSpPr>
          <p:cNvPr id="362" name="Google Shape;362;p58"/>
          <p:cNvSpPr>
            <a:spLocks noGrp="1"/>
          </p:cNvSpPr>
          <p:nvPr>
            <p:ph type="pic" idx="2"/>
          </p:nvPr>
        </p:nvSpPr>
        <p:spPr>
          <a:xfrm>
            <a:off x="160350" y="1756583"/>
            <a:ext cx="1380000" cy="1380000"/>
          </a:xfrm>
          <a:prstGeom prst="ellipse">
            <a:avLst/>
          </a:prstGeom>
          <a:noFill/>
          <a:ln>
            <a:noFill/>
          </a:ln>
        </p:spPr>
      </p:sp>
      <p:sp>
        <p:nvSpPr>
          <p:cNvPr id="363" name="Google Shape;363;p58"/>
          <p:cNvSpPr txBox="1">
            <a:spLocks noGrp="1"/>
          </p:cNvSpPr>
          <p:nvPr>
            <p:ph type="subTitle" idx="1"/>
          </p:nvPr>
        </p:nvSpPr>
        <p:spPr>
          <a:xfrm>
            <a:off x="1603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4" name="Google Shape;364;p58"/>
          <p:cNvSpPr txBox="1">
            <a:spLocks noGrp="1"/>
          </p:cNvSpPr>
          <p:nvPr>
            <p:ph type="subTitle" idx="3"/>
          </p:nvPr>
        </p:nvSpPr>
        <p:spPr>
          <a:xfrm>
            <a:off x="16483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5" name="Google Shape;365;p58"/>
          <p:cNvSpPr txBox="1">
            <a:spLocks noGrp="1"/>
          </p:cNvSpPr>
          <p:nvPr>
            <p:ph type="subTitle" idx="4"/>
          </p:nvPr>
        </p:nvSpPr>
        <p:spPr>
          <a:xfrm>
            <a:off x="313630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6" name="Google Shape;366;p58"/>
          <p:cNvSpPr txBox="1">
            <a:spLocks noGrp="1"/>
          </p:cNvSpPr>
          <p:nvPr>
            <p:ph type="subTitle" idx="5"/>
          </p:nvPr>
        </p:nvSpPr>
        <p:spPr>
          <a:xfrm>
            <a:off x="462427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7" name="Google Shape;367;p58"/>
          <p:cNvSpPr>
            <a:spLocks noGrp="1"/>
          </p:cNvSpPr>
          <p:nvPr>
            <p:ph type="pic" idx="6"/>
          </p:nvPr>
        </p:nvSpPr>
        <p:spPr>
          <a:xfrm>
            <a:off x="1648325" y="1756583"/>
            <a:ext cx="1380000" cy="1380000"/>
          </a:xfrm>
          <a:prstGeom prst="ellipse">
            <a:avLst/>
          </a:prstGeom>
          <a:noFill/>
          <a:ln>
            <a:noFill/>
          </a:ln>
        </p:spPr>
      </p:sp>
      <p:sp>
        <p:nvSpPr>
          <p:cNvPr id="368" name="Google Shape;368;p58"/>
          <p:cNvSpPr>
            <a:spLocks noGrp="1"/>
          </p:cNvSpPr>
          <p:nvPr>
            <p:ph type="pic" idx="7"/>
          </p:nvPr>
        </p:nvSpPr>
        <p:spPr>
          <a:xfrm>
            <a:off x="3136300" y="1756583"/>
            <a:ext cx="1380000" cy="1380000"/>
          </a:xfrm>
          <a:prstGeom prst="ellipse">
            <a:avLst/>
          </a:prstGeom>
          <a:noFill/>
          <a:ln>
            <a:noFill/>
          </a:ln>
        </p:spPr>
      </p:sp>
      <p:sp>
        <p:nvSpPr>
          <p:cNvPr id="369" name="Google Shape;369;p58"/>
          <p:cNvSpPr>
            <a:spLocks noGrp="1"/>
          </p:cNvSpPr>
          <p:nvPr>
            <p:ph type="pic" idx="8"/>
          </p:nvPr>
        </p:nvSpPr>
        <p:spPr>
          <a:xfrm>
            <a:off x="4624275" y="1756583"/>
            <a:ext cx="1380000" cy="1380000"/>
          </a:xfrm>
          <a:prstGeom prst="ellipse">
            <a:avLst/>
          </a:prstGeom>
          <a:noFill/>
          <a:ln>
            <a:noFill/>
          </a:ln>
        </p:spPr>
      </p:sp>
      <p:sp>
        <p:nvSpPr>
          <p:cNvPr id="370" name="Google Shape;370;p58"/>
          <p:cNvSpPr>
            <a:spLocks noGrp="1"/>
          </p:cNvSpPr>
          <p:nvPr>
            <p:ph type="pic" idx="9"/>
          </p:nvPr>
        </p:nvSpPr>
        <p:spPr>
          <a:xfrm>
            <a:off x="6112250" y="1756583"/>
            <a:ext cx="1380000" cy="1380000"/>
          </a:xfrm>
          <a:prstGeom prst="ellipse">
            <a:avLst/>
          </a:prstGeom>
          <a:noFill/>
          <a:ln>
            <a:noFill/>
          </a:ln>
        </p:spPr>
      </p:sp>
      <p:sp>
        <p:nvSpPr>
          <p:cNvPr id="371" name="Google Shape;371;p58"/>
          <p:cNvSpPr>
            <a:spLocks noGrp="1"/>
          </p:cNvSpPr>
          <p:nvPr>
            <p:ph type="pic" idx="13"/>
          </p:nvPr>
        </p:nvSpPr>
        <p:spPr>
          <a:xfrm>
            <a:off x="7600225" y="1756583"/>
            <a:ext cx="1380000" cy="1380000"/>
          </a:xfrm>
          <a:prstGeom prst="ellipse">
            <a:avLst/>
          </a:prstGeom>
          <a:noFill/>
          <a:ln>
            <a:noFill/>
          </a:ln>
        </p:spPr>
      </p:sp>
      <p:sp>
        <p:nvSpPr>
          <p:cNvPr id="372" name="Google Shape;372;p58"/>
          <p:cNvSpPr txBox="1">
            <a:spLocks noGrp="1"/>
          </p:cNvSpPr>
          <p:nvPr>
            <p:ph type="subTitle" idx="14"/>
          </p:nvPr>
        </p:nvSpPr>
        <p:spPr>
          <a:xfrm>
            <a:off x="61122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73" name="Google Shape;373;p58"/>
          <p:cNvSpPr txBox="1">
            <a:spLocks noGrp="1"/>
          </p:cNvSpPr>
          <p:nvPr>
            <p:ph type="subTitle" idx="15"/>
          </p:nvPr>
        </p:nvSpPr>
        <p:spPr>
          <a:xfrm>
            <a:off x="76002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74" name="Google Shape;374;p5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375" name="Google Shape;375;p5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
        <p:nvSpPr>
          <p:cNvPr id="376" name="Google Shape;376;p58"/>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69951522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matchingName="10. Team - Big Team">
  <p:cSld name="10. Team - Big Team">
    <p:spTree>
      <p:nvGrpSpPr>
        <p:cNvPr id="1" name="Shape 377"/>
        <p:cNvGrpSpPr/>
        <p:nvPr/>
      </p:nvGrpSpPr>
      <p:grpSpPr>
        <a:xfrm>
          <a:off x="0" y="0"/>
          <a:ext cx="0" cy="0"/>
          <a:chOff x="0" y="0"/>
          <a:chExt cx="0" cy="0"/>
        </a:xfrm>
      </p:grpSpPr>
      <p:sp>
        <p:nvSpPr>
          <p:cNvPr id="378" name="Google Shape;378;p59"/>
          <p:cNvSpPr txBox="1">
            <a:spLocks noGrp="1"/>
          </p:cNvSpPr>
          <p:nvPr>
            <p:ph type="title"/>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79" name="Google Shape;379;p59"/>
          <p:cNvSpPr>
            <a:spLocks noGrp="1"/>
          </p:cNvSpPr>
          <p:nvPr>
            <p:ph type="pic" idx="2"/>
          </p:nvPr>
        </p:nvSpPr>
        <p:spPr>
          <a:xfrm>
            <a:off x="160350" y="3746852"/>
            <a:ext cx="990000" cy="990000"/>
          </a:xfrm>
          <a:prstGeom prst="ellipse">
            <a:avLst/>
          </a:prstGeom>
          <a:noFill/>
          <a:ln>
            <a:noFill/>
          </a:ln>
        </p:spPr>
      </p:sp>
      <p:sp>
        <p:nvSpPr>
          <p:cNvPr id="380" name="Google Shape;380;p59"/>
          <p:cNvSpPr>
            <a:spLocks noGrp="1"/>
          </p:cNvSpPr>
          <p:nvPr>
            <p:ph type="pic" idx="3"/>
          </p:nvPr>
        </p:nvSpPr>
        <p:spPr>
          <a:xfrm>
            <a:off x="1278921" y="3746852"/>
            <a:ext cx="990000" cy="990000"/>
          </a:xfrm>
          <a:prstGeom prst="ellipse">
            <a:avLst/>
          </a:prstGeom>
          <a:noFill/>
          <a:ln>
            <a:noFill/>
          </a:ln>
        </p:spPr>
      </p:sp>
      <p:sp>
        <p:nvSpPr>
          <p:cNvPr id="381" name="Google Shape;381;p59"/>
          <p:cNvSpPr>
            <a:spLocks noGrp="1"/>
          </p:cNvSpPr>
          <p:nvPr>
            <p:ph type="pic" idx="4"/>
          </p:nvPr>
        </p:nvSpPr>
        <p:spPr>
          <a:xfrm>
            <a:off x="2397493" y="3746852"/>
            <a:ext cx="990000" cy="990000"/>
          </a:xfrm>
          <a:prstGeom prst="ellipse">
            <a:avLst/>
          </a:prstGeom>
          <a:noFill/>
          <a:ln>
            <a:noFill/>
          </a:ln>
        </p:spPr>
      </p:sp>
      <p:sp>
        <p:nvSpPr>
          <p:cNvPr id="382" name="Google Shape;382;p59"/>
          <p:cNvSpPr>
            <a:spLocks noGrp="1"/>
          </p:cNvSpPr>
          <p:nvPr>
            <p:ph type="pic" idx="5"/>
          </p:nvPr>
        </p:nvSpPr>
        <p:spPr>
          <a:xfrm>
            <a:off x="3516064" y="3746852"/>
            <a:ext cx="990000" cy="990000"/>
          </a:xfrm>
          <a:prstGeom prst="ellipse">
            <a:avLst/>
          </a:prstGeom>
          <a:noFill/>
          <a:ln>
            <a:noFill/>
          </a:ln>
        </p:spPr>
      </p:sp>
      <p:sp>
        <p:nvSpPr>
          <p:cNvPr id="383" name="Google Shape;383;p59"/>
          <p:cNvSpPr>
            <a:spLocks noGrp="1"/>
          </p:cNvSpPr>
          <p:nvPr>
            <p:ph type="pic" idx="6"/>
          </p:nvPr>
        </p:nvSpPr>
        <p:spPr>
          <a:xfrm>
            <a:off x="4634636" y="3746852"/>
            <a:ext cx="990000" cy="990000"/>
          </a:xfrm>
          <a:prstGeom prst="ellipse">
            <a:avLst/>
          </a:prstGeom>
          <a:noFill/>
          <a:ln>
            <a:noFill/>
          </a:ln>
        </p:spPr>
      </p:sp>
      <p:sp>
        <p:nvSpPr>
          <p:cNvPr id="384" name="Google Shape;384;p59"/>
          <p:cNvSpPr>
            <a:spLocks noGrp="1"/>
          </p:cNvSpPr>
          <p:nvPr>
            <p:ph type="pic" idx="7"/>
          </p:nvPr>
        </p:nvSpPr>
        <p:spPr>
          <a:xfrm>
            <a:off x="5753207" y="3746852"/>
            <a:ext cx="990000" cy="990000"/>
          </a:xfrm>
          <a:prstGeom prst="ellipse">
            <a:avLst/>
          </a:prstGeom>
          <a:noFill/>
          <a:ln>
            <a:noFill/>
          </a:ln>
        </p:spPr>
      </p:sp>
      <p:sp>
        <p:nvSpPr>
          <p:cNvPr id="385" name="Google Shape;385;p59"/>
          <p:cNvSpPr>
            <a:spLocks noGrp="1"/>
          </p:cNvSpPr>
          <p:nvPr>
            <p:ph type="pic" idx="8"/>
          </p:nvPr>
        </p:nvSpPr>
        <p:spPr>
          <a:xfrm>
            <a:off x="6871779" y="3746852"/>
            <a:ext cx="990000" cy="990000"/>
          </a:xfrm>
          <a:prstGeom prst="ellipse">
            <a:avLst/>
          </a:prstGeom>
          <a:noFill/>
          <a:ln>
            <a:noFill/>
          </a:ln>
        </p:spPr>
      </p:sp>
      <p:sp>
        <p:nvSpPr>
          <p:cNvPr id="386" name="Google Shape;386;p59"/>
          <p:cNvSpPr>
            <a:spLocks noGrp="1"/>
          </p:cNvSpPr>
          <p:nvPr>
            <p:ph type="pic" idx="9"/>
          </p:nvPr>
        </p:nvSpPr>
        <p:spPr>
          <a:xfrm>
            <a:off x="7990350" y="3746852"/>
            <a:ext cx="990000" cy="990000"/>
          </a:xfrm>
          <a:prstGeom prst="ellipse">
            <a:avLst/>
          </a:prstGeom>
          <a:noFill/>
          <a:ln>
            <a:noFill/>
          </a:ln>
        </p:spPr>
      </p:sp>
      <p:sp>
        <p:nvSpPr>
          <p:cNvPr id="387" name="Google Shape;387;p59"/>
          <p:cNvSpPr>
            <a:spLocks noGrp="1"/>
          </p:cNvSpPr>
          <p:nvPr>
            <p:ph type="pic" idx="13"/>
          </p:nvPr>
        </p:nvSpPr>
        <p:spPr>
          <a:xfrm>
            <a:off x="160350" y="2648852"/>
            <a:ext cx="990000" cy="990000"/>
          </a:xfrm>
          <a:prstGeom prst="ellipse">
            <a:avLst/>
          </a:prstGeom>
          <a:noFill/>
          <a:ln>
            <a:noFill/>
          </a:ln>
        </p:spPr>
      </p:sp>
      <p:sp>
        <p:nvSpPr>
          <p:cNvPr id="388" name="Google Shape;388;p59"/>
          <p:cNvSpPr>
            <a:spLocks noGrp="1"/>
          </p:cNvSpPr>
          <p:nvPr>
            <p:ph type="pic" idx="14"/>
          </p:nvPr>
        </p:nvSpPr>
        <p:spPr>
          <a:xfrm>
            <a:off x="1278921" y="2648852"/>
            <a:ext cx="990000" cy="990000"/>
          </a:xfrm>
          <a:prstGeom prst="ellipse">
            <a:avLst/>
          </a:prstGeom>
          <a:noFill/>
          <a:ln>
            <a:noFill/>
          </a:ln>
        </p:spPr>
      </p:sp>
      <p:sp>
        <p:nvSpPr>
          <p:cNvPr id="389" name="Google Shape;389;p59"/>
          <p:cNvSpPr>
            <a:spLocks noGrp="1"/>
          </p:cNvSpPr>
          <p:nvPr>
            <p:ph type="pic" idx="15"/>
          </p:nvPr>
        </p:nvSpPr>
        <p:spPr>
          <a:xfrm>
            <a:off x="2397493" y="2648852"/>
            <a:ext cx="990000" cy="990000"/>
          </a:xfrm>
          <a:prstGeom prst="ellipse">
            <a:avLst/>
          </a:prstGeom>
          <a:noFill/>
          <a:ln>
            <a:noFill/>
          </a:ln>
        </p:spPr>
      </p:sp>
      <p:sp>
        <p:nvSpPr>
          <p:cNvPr id="390" name="Google Shape;390;p59"/>
          <p:cNvSpPr>
            <a:spLocks noGrp="1"/>
          </p:cNvSpPr>
          <p:nvPr>
            <p:ph type="pic" idx="16"/>
          </p:nvPr>
        </p:nvSpPr>
        <p:spPr>
          <a:xfrm>
            <a:off x="3516064" y="2648852"/>
            <a:ext cx="990000" cy="990000"/>
          </a:xfrm>
          <a:prstGeom prst="ellipse">
            <a:avLst/>
          </a:prstGeom>
          <a:noFill/>
          <a:ln>
            <a:noFill/>
          </a:ln>
        </p:spPr>
      </p:sp>
      <p:sp>
        <p:nvSpPr>
          <p:cNvPr id="391" name="Google Shape;391;p59"/>
          <p:cNvSpPr>
            <a:spLocks noGrp="1"/>
          </p:cNvSpPr>
          <p:nvPr>
            <p:ph type="pic" idx="17"/>
          </p:nvPr>
        </p:nvSpPr>
        <p:spPr>
          <a:xfrm>
            <a:off x="4634636" y="2648852"/>
            <a:ext cx="990000" cy="990000"/>
          </a:xfrm>
          <a:prstGeom prst="ellipse">
            <a:avLst/>
          </a:prstGeom>
          <a:noFill/>
          <a:ln>
            <a:noFill/>
          </a:ln>
        </p:spPr>
      </p:sp>
      <p:sp>
        <p:nvSpPr>
          <p:cNvPr id="392" name="Google Shape;392;p59"/>
          <p:cNvSpPr>
            <a:spLocks noGrp="1"/>
          </p:cNvSpPr>
          <p:nvPr>
            <p:ph type="pic" idx="18"/>
          </p:nvPr>
        </p:nvSpPr>
        <p:spPr>
          <a:xfrm>
            <a:off x="5753207" y="2648852"/>
            <a:ext cx="990000" cy="990000"/>
          </a:xfrm>
          <a:prstGeom prst="ellipse">
            <a:avLst/>
          </a:prstGeom>
          <a:noFill/>
          <a:ln>
            <a:noFill/>
          </a:ln>
        </p:spPr>
      </p:sp>
      <p:sp>
        <p:nvSpPr>
          <p:cNvPr id="393" name="Google Shape;393;p59"/>
          <p:cNvSpPr>
            <a:spLocks noGrp="1"/>
          </p:cNvSpPr>
          <p:nvPr>
            <p:ph type="pic" idx="19"/>
          </p:nvPr>
        </p:nvSpPr>
        <p:spPr>
          <a:xfrm>
            <a:off x="6871779" y="2648852"/>
            <a:ext cx="990000" cy="990000"/>
          </a:xfrm>
          <a:prstGeom prst="ellipse">
            <a:avLst/>
          </a:prstGeom>
          <a:noFill/>
          <a:ln>
            <a:noFill/>
          </a:ln>
        </p:spPr>
      </p:sp>
      <p:sp>
        <p:nvSpPr>
          <p:cNvPr id="394" name="Google Shape;394;p59"/>
          <p:cNvSpPr>
            <a:spLocks noGrp="1"/>
          </p:cNvSpPr>
          <p:nvPr>
            <p:ph type="pic" idx="20"/>
          </p:nvPr>
        </p:nvSpPr>
        <p:spPr>
          <a:xfrm>
            <a:off x="7990350" y="2648852"/>
            <a:ext cx="990000" cy="990000"/>
          </a:xfrm>
          <a:prstGeom prst="ellipse">
            <a:avLst/>
          </a:prstGeom>
          <a:noFill/>
          <a:ln>
            <a:noFill/>
          </a:ln>
        </p:spPr>
      </p:sp>
      <p:sp>
        <p:nvSpPr>
          <p:cNvPr id="395" name="Google Shape;395;p59"/>
          <p:cNvSpPr>
            <a:spLocks noGrp="1"/>
          </p:cNvSpPr>
          <p:nvPr>
            <p:ph type="pic" idx="21"/>
          </p:nvPr>
        </p:nvSpPr>
        <p:spPr>
          <a:xfrm>
            <a:off x="160350" y="1550852"/>
            <a:ext cx="990000" cy="990000"/>
          </a:xfrm>
          <a:prstGeom prst="ellipse">
            <a:avLst/>
          </a:prstGeom>
          <a:noFill/>
          <a:ln>
            <a:noFill/>
          </a:ln>
        </p:spPr>
      </p:sp>
      <p:sp>
        <p:nvSpPr>
          <p:cNvPr id="396" name="Google Shape;396;p59"/>
          <p:cNvSpPr>
            <a:spLocks noGrp="1"/>
          </p:cNvSpPr>
          <p:nvPr>
            <p:ph type="pic" idx="22"/>
          </p:nvPr>
        </p:nvSpPr>
        <p:spPr>
          <a:xfrm>
            <a:off x="1278921" y="1550852"/>
            <a:ext cx="990000" cy="990000"/>
          </a:xfrm>
          <a:prstGeom prst="ellipse">
            <a:avLst/>
          </a:prstGeom>
          <a:noFill/>
          <a:ln>
            <a:noFill/>
          </a:ln>
        </p:spPr>
      </p:sp>
      <p:sp>
        <p:nvSpPr>
          <p:cNvPr id="397" name="Google Shape;397;p59"/>
          <p:cNvSpPr>
            <a:spLocks noGrp="1"/>
          </p:cNvSpPr>
          <p:nvPr>
            <p:ph type="pic" idx="23"/>
          </p:nvPr>
        </p:nvSpPr>
        <p:spPr>
          <a:xfrm>
            <a:off x="2397493" y="1550852"/>
            <a:ext cx="990000" cy="990000"/>
          </a:xfrm>
          <a:prstGeom prst="ellipse">
            <a:avLst/>
          </a:prstGeom>
          <a:noFill/>
          <a:ln>
            <a:noFill/>
          </a:ln>
        </p:spPr>
      </p:sp>
      <p:sp>
        <p:nvSpPr>
          <p:cNvPr id="398" name="Google Shape;398;p59"/>
          <p:cNvSpPr>
            <a:spLocks noGrp="1"/>
          </p:cNvSpPr>
          <p:nvPr>
            <p:ph type="pic" idx="24"/>
          </p:nvPr>
        </p:nvSpPr>
        <p:spPr>
          <a:xfrm>
            <a:off x="3516064" y="1550852"/>
            <a:ext cx="990000" cy="990000"/>
          </a:xfrm>
          <a:prstGeom prst="ellipse">
            <a:avLst/>
          </a:prstGeom>
          <a:noFill/>
          <a:ln>
            <a:noFill/>
          </a:ln>
        </p:spPr>
      </p:sp>
      <p:sp>
        <p:nvSpPr>
          <p:cNvPr id="399" name="Google Shape;399;p59"/>
          <p:cNvSpPr>
            <a:spLocks noGrp="1"/>
          </p:cNvSpPr>
          <p:nvPr>
            <p:ph type="pic" idx="25"/>
          </p:nvPr>
        </p:nvSpPr>
        <p:spPr>
          <a:xfrm>
            <a:off x="4634636" y="1550852"/>
            <a:ext cx="990000" cy="990000"/>
          </a:xfrm>
          <a:prstGeom prst="ellipse">
            <a:avLst/>
          </a:prstGeom>
          <a:noFill/>
          <a:ln>
            <a:noFill/>
          </a:ln>
        </p:spPr>
      </p:sp>
      <p:sp>
        <p:nvSpPr>
          <p:cNvPr id="400" name="Google Shape;400;p59"/>
          <p:cNvSpPr>
            <a:spLocks noGrp="1"/>
          </p:cNvSpPr>
          <p:nvPr>
            <p:ph type="pic" idx="26"/>
          </p:nvPr>
        </p:nvSpPr>
        <p:spPr>
          <a:xfrm>
            <a:off x="5753207" y="1550852"/>
            <a:ext cx="990000" cy="990000"/>
          </a:xfrm>
          <a:prstGeom prst="ellipse">
            <a:avLst/>
          </a:prstGeom>
          <a:noFill/>
          <a:ln>
            <a:noFill/>
          </a:ln>
        </p:spPr>
      </p:sp>
      <p:sp>
        <p:nvSpPr>
          <p:cNvPr id="401" name="Google Shape;401;p59"/>
          <p:cNvSpPr>
            <a:spLocks noGrp="1"/>
          </p:cNvSpPr>
          <p:nvPr>
            <p:ph type="pic" idx="27"/>
          </p:nvPr>
        </p:nvSpPr>
        <p:spPr>
          <a:xfrm>
            <a:off x="6871779" y="1550852"/>
            <a:ext cx="990000" cy="990000"/>
          </a:xfrm>
          <a:prstGeom prst="ellipse">
            <a:avLst/>
          </a:prstGeom>
          <a:noFill/>
          <a:ln>
            <a:noFill/>
          </a:ln>
        </p:spPr>
      </p:sp>
      <p:sp>
        <p:nvSpPr>
          <p:cNvPr id="402" name="Google Shape;402;p59"/>
          <p:cNvSpPr>
            <a:spLocks noGrp="1"/>
          </p:cNvSpPr>
          <p:nvPr>
            <p:ph type="pic" idx="28"/>
          </p:nvPr>
        </p:nvSpPr>
        <p:spPr>
          <a:xfrm>
            <a:off x="7990350" y="1550852"/>
            <a:ext cx="990000" cy="990000"/>
          </a:xfrm>
          <a:prstGeom prst="ellipse">
            <a:avLst/>
          </a:prstGeom>
          <a:noFill/>
          <a:ln>
            <a:noFill/>
          </a:ln>
        </p:spPr>
      </p:sp>
      <p:sp>
        <p:nvSpPr>
          <p:cNvPr id="403" name="Google Shape;403;p59"/>
          <p:cNvSpPr>
            <a:spLocks noGrp="1"/>
          </p:cNvSpPr>
          <p:nvPr>
            <p:ph type="pic" idx="29"/>
          </p:nvPr>
        </p:nvSpPr>
        <p:spPr>
          <a:xfrm>
            <a:off x="160350" y="452852"/>
            <a:ext cx="990000" cy="990000"/>
          </a:xfrm>
          <a:prstGeom prst="ellipse">
            <a:avLst/>
          </a:prstGeom>
          <a:noFill/>
          <a:ln>
            <a:noFill/>
          </a:ln>
        </p:spPr>
      </p:sp>
      <p:sp>
        <p:nvSpPr>
          <p:cNvPr id="404" name="Google Shape;404;p59"/>
          <p:cNvSpPr>
            <a:spLocks noGrp="1"/>
          </p:cNvSpPr>
          <p:nvPr>
            <p:ph type="pic" idx="30"/>
          </p:nvPr>
        </p:nvSpPr>
        <p:spPr>
          <a:xfrm>
            <a:off x="1278921" y="452852"/>
            <a:ext cx="990000" cy="990000"/>
          </a:xfrm>
          <a:prstGeom prst="ellipse">
            <a:avLst/>
          </a:prstGeom>
          <a:noFill/>
          <a:ln>
            <a:noFill/>
          </a:ln>
        </p:spPr>
      </p:sp>
      <p:sp>
        <p:nvSpPr>
          <p:cNvPr id="405" name="Google Shape;405;p59"/>
          <p:cNvSpPr>
            <a:spLocks noGrp="1"/>
          </p:cNvSpPr>
          <p:nvPr>
            <p:ph type="pic" idx="31"/>
          </p:nvPr>
        </p:nvSpPr>
        <p:spPr>
          <a:xfrm>
            <a:off x="2397493" y="452852"/>
            <a:ext cx="990000" cy="990000"/>
          </a:xfrm>
          <a:prstGeom prst="ellipse">
            <a:avLst/>
          </a:prstGeom>
          <a:noFill/>
          <a:ln>
            <a:noFill/>
          </a:ln>
        </p:spPr>
      </p:sp>
      <p:sp>
        <p:nvSpPr>
          <p:cNvPr id="406" name="Google Shape;406;p59"/>
          <p:cNvSpPr>
            <a:spLocks noGrp="1"/>
          </p:cNvSpPr>
          <p:nvPr>
            <p:ph type="pic" idx="32"/>
          </p:nvPr>
        </p:nvSpPr>
        <p:spPr>
          <a:xfrm>
            <a:off x="3516064" y="452852"/>
            <a:ext cx="990000" cy="990000"/>
          </a:xfrm>
          <a:prstGeom prst="ellipse">
            <a:avLst/>
          </a:prstGeom>
          <a:noFill/>
          <a:ln>
            <a:noFill/>
          </a:ln>
        </p:spPr>
      </p:sp>
      <p:sp>
        <p:nvSpPr>
          <p:cNvPr id="407" name="Google Shape;407;p59"/>
          <p:cNvSpPr>
            <a:spLocks noGrp="1"/>
          </p:cNvSpPr>
          <p:nvPr>
            <p:ph type="pic" idx="33"/>
          </p:nvPr>
        </p:nvSpPr>
        <p:spPr>
          <a:xfrm>
            <a:off x="4634636" y="452852"/>
            <a:ext cx="990000" cy="990000"/>
          </a:xfrm>
          <a:prstGeom prst="ellipse">
            <a:avLst/>
          </a:prstGeom>
          <a:noFill/>
          <a:ln>
            <a:noFill/>
          </a:ln>
        </p:spPr>
      </p:sp>
      <p:sp>
        <p:nvSpPr>
          <p:cNvPr id="408" name="Google Shape;408;p59"/>
          <p:cNvSpPr>
            <a:spLocks noGrp="1"/>
          </p:cNvSpPr>
          <p:nvPr>
            <p:ph type="pic" idx="34"/>
          </p:nvPr>
        </p:nvSpPr>
        <p:spPr>
          <a:xfrm>
            <a:off x="5753207" y="452852"/>
            <a:ext cx="990000" cy="990000"/>
          </a:xfrm>
          <a:prstGeom prst="ellipse">
            <a:avLst/>
          </a:prstGeom>
          <a:noFill/>
          <a:ln>
            <a:noFill/>
          </a:ln>
        </p:spPr>
      </p:sp>
      <p:sp>
        <p:nvSpPr>
          <p:cNvPr id="409" name="Google Shape;409;p59"/>
          <p:cNvSpPr>
            <a:spLocks noGrp="1"/>
          </p:cNvSpPr>
          <p:nvPr>
            <p:ph type="pic" idx="35"/>
          </p:nvPr>
        </p:nvSpPr>
        <p:spPr>
          <a:xfrm>
            <a:off x="6871779" y="452852"/>
            <a:ext cx="990000" cy="990000"/>
          </a:xfrm>
          <a:prstGeom prst="ellipse">
            <a:avLst/>
          </a:prstGeom>
          <a:noFill/>
          <a:ln>
            <a:noFill/>
          </a:ln>
        </p:spPr>
      </p:sp>
      <p:sp>
        <p:nvSpPr>
          <p:cNvPr id="410" name="Google Shape;410;p59"/>
          <p:cNvSpPr>
            <a:spLocks noGrp="1"/>
          </p:cNvSpPr>
          <p:nvPr>
            <p:ph type="pic" idx="36"/>
          </p:nvPr>
        </p:nvSpPr>
        <p:spPr>
          <a:xfrm>
            <a:off x="7990350" y="452852"/>
            <a:ext cx="990000" cy="990000"/>
          </a:xfrm>
          <a:prstGeom prst="ellipse">
            <a:avLst/>
          </a:prstGeom>
          <a:noFill/>
          <a:ln>
            <a:noFill/>
          </a:ln>
        </p:spPr>
      </p:sp>
      <p:sp>
        <p:nvSpPr>
          <p:cNvPr id="411" name="Google Shape;411;p5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412" name="Google Shape;412;p5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75154380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matchingName="11. Tables &amp; Graphics - Full page">
  <p:cSld name="11. Tables &amp; Graphics - Full page">
    <p:bg>
      <p:bgPr>
        <a:solidFill>
          <a:schemeClr val="lt1"/>
        </a:solidFill>
        <a:effectLst/>
      </p:bgPr>
    </p:bg>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19" name="Google Shape;419;p6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420" name="Google Shape;420;p6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149730037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matchingName="11. Tables &amp; Graphics - Image Timeline">
  <p:cSld name="11. Tables &amp; Graphics - Image Timeline">
    <p:spTree>
      <p:nvGrpSpPr>
        <p:cNvPr id="1" name="Shape 421"/>
        <p:cNvGrpSpPr/>
        <p:nvPr/>
      </p:nvGrpSpPr>
      <p:grpSpPr>
        <a:xfrm>
          <a:off x="0" y="0"/>
          <a:ext cx="0" cy="0"/>
          <a:chOff x="0" y="0"/>
          <a:chExt cx="0" cy="0"/>
        </a:xfrm>
      </p:grpSpPr>
      <p:cxnSp>
        <p:nvCxnSpPr>
          <p:cNvPr id="422" name="Google Shape;422;p62"/>
          <p:cNvCxnSpPr/>
          <p:nvPr/>
        </p:nvCxnSpPr>
        <p:spPr>
          <a:xfrm>
            <a:off x="0" y="2450075"/>
            <a:ext cx="9144000" cy="0"/>
          </a:xfrm>
          <a:prstGeom prst="straightConnector1">
            <a:avLst/>
          </a:prstGeom>
          <a:noFill/>
          <a:ln w="9525" cap="flat" cmpd="sng">
            <a:solidFill>
              <a:schemeClr val="dk1"/>
            </a:solidFill>
            <a:prstDash val="solid"/>
            <a:round/>
            <a:headEnd type="none" w="med" len="med"/>
            <a:tailEnd type="none" w="med" len="med"/>
          </a:ln>
        </p:spPr>
      </p:cxnSp>
      <p:sp>
        <p:nvSpPr>
          <p:cNvPr id="423" name="Google Shape;423;p62"/>
          <p:cNvSpPr txBox="1">
            <a:spLocks noGrp="1"/>
          </p:cNvSpPr>
          <p:nvPr>
            <p:ph type="subTitle" idx="1"/>
          </p:nvPr>
        </p:nvSpPr>
        <p:spPr>
          <a:xfrm>
            <a:off x="16035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4" name="Google Shape;424;p62"/>
          <p:cNvSpPr txBox="1">
            <a:spLocks noGrp="1"/>
          </p:cNvSpPr>
          <p:nvPr>
            <p:ph type="subTitle" idx="2"/>
          </p:nvPr>
        </p:nvSpPr>
        <p:spPr>
          <a:xfrm>
            <a:off x="239220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5" name="Google Shape;425;p62"/>
          <p:cNvSpPr txBox="1">
            <a:spLocks noGrp="1"/>
          </p:cNvSpPr>
          <p:nvPr>
            <p:ph type="subTitle" idx="3"/>
          </p:nvPr>
        </p:nvSpPr>
        <p:spPr>
          <a:xfrm>
            <a:off x="464205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6" name="Google Shape;426;p62"/>
          <p:cNvSpPr txBox="1">
            <a:spLocks noGrp="1"/>
          </p:cNvSpPr>
          <p:nvPr>
            <p:ph type="subTitle" idx="4"/>
          </p:nvPr>
        </p:nvSpPr>
        <p:spPr>
          <a:xfrm>
            <a:off x="685590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7" name="Google Shape;427;p62"/>
          <p:cNvSpPr>
            <a:spLocks noGrp="1"/>
          </p:cNvSpPr>
          <p:nvPr>
            <p:ph type="pic" idx="5"/>
          </p:nvPr>
        </p:nvSpPr>
        <p:spPr>
          <a:xfrm>
            <a:off x="169209" y="160350"/>
            <a:ext cx="1823700" cy="1212900"/>
          </a:xfrm>
          <a:prstGeom prst="roundRect">
            <a:avLst>
              <a:gd name="adj" fmla="val 8427"/>
            </a:avLst>
          </a:prstGeom>
          <a:noFill/>
          <a:ln>
            <a:noFill/>
          </a:ln>
        </p:spPr>
      </p:sp>
      <p:sp>
        <p:nvSpPr>
          <p:cNvPr id="428" name="Google Shape;428;p62"/>
          <p:cNvSpPr txBox="1">
            <a:spLocks noGrp="1"/>
          </p:cNvSpPr>
          <p:nvPr>
            <p:ph type="subTitle" idx="6"/>
          </p:nvPr>
        </p:nvSpPr>
        <p:spPr>
          <a:xfrm>
            <a:off x="46110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9" name="Google Shape;429;p62"/>
          <p:cNvSpPr txBox="1">
            <a:spLocks noGrp="1"/>
          </p:cNvSpPr>
          <p:nvPr>
            <p:ph type="subTitle" idx="7"/>
          </p:nvPr>
        </p:nvSpPr>
        <p:spPr>
          <a:xfrm>
            <a:off x="269295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0" name="Google Shape;430;p62"/>
          <p:cNvSpPr txBox="1">
            <a:spLocks noGrp="1"/>
          </p:cNvSpPr>
          <p:nvPr>
            <p:ph type="subTitle" idx="8"/>
          </p:nvPr>
        </p:nvSpPr>
        <p:spPr>
          <a:xfrm>
            <a:off x="494280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1" name="Google Shape;431;p62"/>
          <p:cNvSpPr txBox="1">
            <a:spLocks noGrp="1"/>
          </p:cNvSpPr>
          <p:nvPr>
            <p:ph type="subTitle" idx="9"/>
          </p:nvPr>
        </p:nvSpPr>
        <p:spPr>
          <a:xfrm>
            <a:off x="715665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2" name="Google Shape;432;p62"/>
          <p:cNvSpPr>
            <a:spLocks noGrp="1"/>
          </p:cNvSpPr>
          <p:nvPr>
            <p:ph type="pic" idx="13"/>
          </p:nvPr>
        </p:nvSpPr>
        <p:spPr>
          <a:xfrm>
            <a:off x="169209" y="2743175"/>
            <a:ext cx="1823700" cy="1212900"/>
          </a:xfrm>
          <a:prstGeom prst="roundRect">
            <a:avLst>
              <a:gd name="adj" fmla="val 7654"/>
            </a:avLst>
          </a:prstGeom>
          <a:noFill/>
          <a:ln>
            <a:noFill/>
          </a:ln>
        </p:spPr>
      </p:sp>
      <p:sp>
        <p:nvSpPr>
          <p:cNvPr id="433" name="Google Shape;433;p62"/>
          <p:cNvSpPr>
            <a:spLocks noGrp="1"/>
          </p:cNvSpPr>
          <p:nvPr>
            <p:ph type="pic" idx="14"/>
          </p:nvPr>
        </p:nvSpPr>
        <p:spPr>
          <a:xfrm>
            <a:off x="2392209" y="160350"/>
            <a:ext cx="1823700" cy="1212900"/>
          </a:xfrm>
          <a:prstGeom prst="roundRect">
            <a:avLst>
              <a:gd name="adj" fmla="val 7255"/>
            </a:avLst>
          </a:prstGeom>
          <a:noFill/>
          <a:ln>
            <a:noFill/>
          </a:ln>
        </p:spPr>
      </p:sp>
      <p:sp>
        <p:nvSpPr>
          <p:cNvPr id="434" name="Google Shape;434;p62"/>
          <p:cNvSpPr>
            <a:spLocks noGrp="1"/>
          </p:cNvSpPr>
          <p:nvPr>
            <p:ph type="pic" idx="15"/>
          </p:nvPr>
        </p:nvSpPr>
        <p:spPr>
          <a:xfrm>
            <a:off x="2392209" y="2743175"/>
            <a:ext cx="1823700" cy="1212900"/>
          </a:xfrm>
          <a:prstGeom prst="roundRect">
            <a:avLst>
              <a:gd name="adj" fmla="val 6484"/>
            </a:avLst>
          </a:prstGeom>
          <a:noFill/>
          <a:ln>
            <a:noFill/>
          </a:ln>
        </p:spPr>
      </p:sp>
      <p:sp>
        <p:nvSpPr>
          <p:cNvPr id="435" name="Google Shape;435;p62"/>
          <p:cNvSpPr>
            <a:spLocks noGrp="1"/>
          </p:cNvSpPr>
          <p:nvPr>
            <p:ph type="pic" idx="16"/>
          </p:nvPr>
        </p:nvSpPr>
        <p:spPr>
          <a:xfrm>
            <a:off x="4642059" y="160350"/>
            <a:ext cx="1823700" cy="1212900"/>
          </a:xfrm>
          <a:prstGeom prst="roundRect">
            <a:avLst>
              <a:gd name="adj" fmla="val 7727"/>
            </a:avLst>
          </a:prstGeom>
          <a:noFill/>
          <a:ln>
            <a:noFill/>
          </a:ln>
        </p:spPr>
      </p:sp>
      <p:sp>
        <p:nvSpPr>
          <p:cNvPr id="436" name="Google Shape;436;p62"/>
          <p:cNvSpPr>
            <a:spLocks noGrp="1"/>
          </p:cNvSpPr>
          <p:nvPr>
            <p:ph type="pic" idx="17"/>
          </p:nvPr>
        </p:nvSpPr>
        <p:spPr>
          <a:xfrm>
            <a:off x="4642059" y="2743175"/>
            <a:ext cx="1823700" cy="1212900"/>
          </a:xfrm>
          <a:prstGeom prst="roundRect">
            <a:avLst>
              <a:gd name="adj" fmla="val 6956"/>
            </a:avLst>
          </a:prstGeom>
          <a:noFill/>
          <a:ln>
            <a:noFill/>
          </a:ln>
        </p:spPr>
      </p:sp>
      <p:sp>
        <p:nvSpPr>
          <p:cNvPr id="437" name="Google Shape;437;p62"/>
          <p:cNvSpPr>
            <a:spLocks noGrp="1"/>
          </p:cNvSpPr>
          <p:nvPr>
            <p:ph type="pic" idx="18"/>
          </p:nvPr>
        </p:nvSpPr>
        <p:spPr>
          <a:xfrm>
            <a:off x="6855909" y="160350"/>
            <a:ext cx="1823700" cy="1212900"/>
          </a:xfrm>
          <a:prstGeom prst="roundRect">
            <a:avLst>
              <a:gd name="adj" fmla="val 8081"/>
            </a:avLst>
          </a:prstGeom>
          <a:noFill/>
          <a:ln>
            <a:noFill/>
          </a:ln>
        </p:spPr>
      </p:sp>
      <p:sp>
        <p:nvSpPr>
          <p:cNvPr id="438" name="Google Shape;438;p62"/>
          <p:cNvSpPr>
            <a:spLocks noGrp="1"/>
          </p:cNvSpPr>
          <p:nvPr>
            <p:ph type="pic" idx="19"/>
          </p:nvPr>
        </p:nvSpPr>
        <p:spPr>
          <a:xfrm>
            <a:off x="6855909" y="2743175"/>
            <a:ext cx="1823700" cy="1212900"/>
          </a:xfrm>
          <a:prstGeom prst="roundRect">
            <a:avLst>
              <a:gd name="adj" fmla="val 8081"/>
            </a:avLst>
          </a:prstGeom>
          <a:noFill/>
          <a:ln>
            <a:noFill/>
          </a:ln>
        </p:spPr>
      </p:sp>
      <p:sp>
        <p:nvSpPr>
          <p:cNvPr id="439" name="Google Shape;439;p6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440" name="Google Shape;440;p6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23443203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matchingName="11. Tables &amp; Graphics - Simple Timeline">
  <p:cSld name="11. Tables &amp; Graphics - Simple Timeline">
    <p:spTree>
      <p:nvGrpSpPr>
        <p:cNvPr id="1" name="Shape 441"/>
        <p:cNvGrpSpPr/>
        <p:nvPr/>
      </p:nvGrpSpPr>
      <p:grpSpPr>
        <a:xfrm>
          <a:off x="0" y="0"/>
          <a:ext cx="0" cy="0"/>
          <a:chOff x="0" y="0"/>
          <a:chExt cx="0" cy="0"/>
        </a:xfrm>
      </p:grpSpPr>
      <p:cxnSp>
        <p:nvCxnSpPr>
          <p:cNvPr id="442" name="Google Shape;442;p63"/>
          <p:cNvCxnSpPr/>
          <p:nvPr/>
        </p:nvCxnSpPr>
        <p:spPr>
          <a:xfrm>
            <a:off x="0" y="2450075"/>
            <a:ext cx="9144000" cy="0"/>
          </a:xfrm>
          <a:prstGeom prst="straightConnector1">
            <a:avLst/>
          </a:prstGeom>
          <a:noFill/>
          <a:ln w="9525" cap="flat" cmpd="sng">
            <a:solidFill>
              <a:schemeClr val="dk1"/>
            </a:solidFill>
            <a:prstDash val="solid"/>
            <a:round/>
            <a:headEnd type="none" w="med" len="med"/>
            <a:tailEnd type="none" w="med" len="med"/>
          </a:ln>
        </p:spPr>
      </p:cxnSp>
      <p:sp>
        <p:nvSpPr>
          <p:cNvPr id="443" name="Google Shape;443;p63"/>
          <p:cNvSpPr txBox="1">
            <a:spLocks noGrp="1"/>
          </p:cNvSpPr>
          <p:nvPr>
            <p:ph type="title"/>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44" name="Google Shape;444;p63"/>
          <p:cNvSpPr txBox="1">
            <a:spLocks noGrp="1"/>
          </p:cNvSpPr>
          <p:nvPr>
            <p:ph type="subTitle" idx="1"/>
          </p:nvPr>
        </p:nvSpPr>
        <p:spPr>
          <a:xfrm>
            <a:off x="160350" y="2736700"/>
            <a:ext cx="1380000" cy="248786"/>
          </a:xfrm>
          <a:prstGeom prst="rect">
            <a:avLst/>
          </a:prstGeom>
        </p:spPr>
        <p:txBody>
          <a:bodyPr vert="horz" lIns="0" tIns="0" rIns="0" bIns="0" rtlCol="0">
            <a:noAutofit/>
          </a:bodyPr>
          <a:lstStyle>
            <a:lvl1pPr>
              <a:defRPr/>
            </a:lvl1pPr>
          </a:lstStyle>
          <a:p>
            <a:pPr lvl="0"/>
            <a:endParaRPr/>
          </a:p>
        </p:txBody>
      </p:sp>
      <p:sp>
        <p:nvSpPr>
          <p:cNvPr id="445" name="Google Shape;445;p63"/>
          <p:cNvSpPr txBox="1">
            <a:spLocks noGrp="1"/>
          </p:cNvSpPr>
          <p:nvPr>
            <p:ph type="subTitle" idx="2"/>
          </p:nvPr>
        </p:nvSpPr>
        <p:spPr>
          <a:xfrm>
            <a:off x="1648325" y="2736700"/>
            <a:ext cx="1380000" cy="248786"/>
          </a:xfrm>
          <a:prstGeom prst="rect">
            <a:avLst/>
          </a:prstGeom>
        </p:spPr>
        <p:txBody>
          <a:bodyPr vert="horz" lIns="0" tIns="0" rIns="0" bIns="0" rtlCol="0">
            <a:noAutofit/>
          </a:bodyPr>
          <a:lstStyle>
            <a:lvl1pPr>
              <a:defRPr/>
            </a:lvl1pPr>
          </a:lstStyle>
          <a:p>
            <a:pPr lvl="0"/>
            <a:endParaRPr/>
          </a:p>
        </p:txBody>
      </p:sp>
      <p:sp>
        <p:nvSpPr>
          <p:cNvPr id="446" name="Google Shape;446;p63"/>
          <p:cNvSpPr txBox="1">
            <a:spLocks noGrp="1"/>
          </p:cNvSpPr>
          <p:nvPr>
            <p:ph type="subTitle" idx="3"/>
          </p:nvPr>
        </p:nvSpPr>
        <p:spPr>
          <a:xfrm>
            <a:off x="3136300" y="2736700"/>
            <a:ext cx="1380000" cy="248786"/>
          </a:xfrm>
          <a:prstGeom prst="rect">
            <a:avLst/>
          </a:prstGeom>
        </p:spPr>
        <p:txBody>
          <a:bodyPr vert="horz" lIns="0" tIns="0" rIns="0" bIns="0" rtlCol="0">
            <a:noAutofit/>
          </a:bodyPr>
          <a:lstStyle>
            <a:lvl1pPr>
              <a:defRPr/>
            </a:lvl1pPr>
          </a:lstStyle>
          <a:p>
            <a:pPr lvl="0"/>
            <a:endParaRPr/>
          </a:p>
        </p:txBody>
      </p:sp>
      <p:sp>
        <p:nvSpPr>
          <p:cNvPr id="447" name="Google Shape;447;p63"/>
          <p:cNvSpPr txBox="1">
            <a:spLocks noGrp="1"/>
          </p:cNvSpPr>
          <p:nvPr>
            <p:ph type="subTitle" idx="4"/>
          </p:nvPr>
        </p:nvSpPr>
        <p:spPr>
          <a:xfrm>
            <a:off x="4624275" y="2736700"/>
            <a:ext cx="1380000" cy="248786"/>
          </a:xfrm>
          <a:prstGeom prst="rect">
            <a:avLst/>
          </a:prstGeom>
        </p:spPr>
        <p:txBody>
          <a:bodyPr vert="horz" lIns="0" tIns="0" rIns="0" bIns="0" rtlCol="0">
            <a:noAutofit/>
          </a:bodyPr>
          <a:lstStyle>
            <a:lvl1pPr>
              <a:defRPr/>
            </a:lvl1pPr>
          </a:lstStyle>
          <a:p>
            <a:pPr lvl="0"/>
            <a:endParaRPr/>
          </a:p>
        </p:txBody>
      </p:sp>
      <p:sp>
        <p:nvSpPr>
          <p:cNvPr id="448" name="Google Shape;448;p63"/>
          <p:cNvSpPr txBox="1">
            <a:spLocks noGrp="1"/>
          </p:cNvSpPr>
          <p:nvPr>
            <p:ph type="subTitle" idx="5"/>
          </p:nvPr>
        </p:nvSpPr>
        <p:spPr>
          <a:xfrm>
            <a:off x="6112250" y="2736700"/>
            <a:ext cx="1380000" cy="248786"/>
          </a:xfrm>
          <a:prstGeom prst="rect">
            <a:avLst/>
          </a:prstGeom>
        </p:spPr>
        <p:txBody>
          <a:bodyPr vert="horz" lIns="0" tIns="0" rIns="0" bIns="0" rtlCol="0">
            <a:noAutofit/>
          </a:bodyPr>
          <a:lstStyle>
            <a:lvl1pPr>
              <a:defRPr/>
            </a:lvl1pPr>
          </a:lstStyle>
          <a:p>
            <a:pPr lvl="0"/>
            <a:endParaRPr/>
          </a:p>
        </p:txBody>
      </p:sp>
      <p:sp>
        <p:nvSpPr>
          <p:cNvPr id="449" name="Google Shape;449;p63"/>
          <p:cNvSpPr txBox="1">
            <a:spLocks noGrp="1"/>
          </p:cNvSpPr>
          <p:nvPr>
            <p:ph type="subTitle" idx="6"/>
          </p:nvPr>
        </p:nvSpPr>
        <p:spPr>
          <a:xfrm>
            <a:off x="7600225" y="2736700"/>
            <a:ext cx="1380000" cy="248786"/>
          </a:xfrm>
          <a:prstGeom prst="rect">
            <a:avLst/>
          </a:prstGeom>
        </p:spPr>
        <p:txBody>
          <a:bodyPr vert="horz" lIns="0" tIns="0" rIns="0" bIns="0" rtlCol="0">
            <a:noAutofit/>
          </a:bodyPr>
          <a:lstStyle>
            <a:lvl1pPr>
              <a:defRPr/>
            </a:lvl1pPr>
          </a:lstStyle>
          <a:p>
            <a:pPr lvl="0"/>
            <a:endParaRPr/>
          </a:p>
        </p:txBody>
      </p:sp>
      <p:sp>
        <p:nvSpPr>
          <p:cNvPr id="450" name="Google Shape;450;p63"/>
          <p:cNvSpPr txBox="1">
            <a:spLocks noGrp="1"/>
          </p:cNvSpPr>
          <p:nvPr>
            <p:ph type="title" idx="7"/>
          </p:nvPr>
        </p:nvSpPr>
        <p:spPr>
          <a:xfrm>
            <a:off x="5368200" y="160350"/>
            <a:ext cx="3612000" cy="672600"/>
          </a:xfrm>
          <a:prstGeom prst="rect">
            <a:avLst/>
          </a:prstGeom>
        </p:spPr>
        <p:txBody>
          <a:bodyPr spcFirstLastPara="1" wrap="square" lIns="0" tIns="0" rIns="0" bIns="0" anchor="t" anchorCtr="0">
            <a:spAutoFit/>
          </a:bodyPr>
          <a:lstStyle>
            <a:lvl1pPr lvl="0"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2pPr>
            <a:lvl3pPr lvl="2"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3pPr>
            <a:lvl4pPr lvl="3"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4pPr>
            <a:lvl5pPr lvl="4"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5pPr>
            <a:lvl6pPr lvl="5"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6pPr>
            <a:lvl7pPr lvl="6"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7pPr>
            <a:lvl8pPr lvl="7"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8pPr>
            <a:lvl9pPr lvl="8"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9pPr>
          </a:lstStyle>
          <a:p>
            <a:endParaRPr/>
          </a:p>
        </p:txBody>
      </p:sp>
      <p:sp>
        <p:nvSpPr>
          <p:cNvPr id="451" name="Google Shape;451;p63"/>
          <p:cNvSpPr txBox="1">
            <a:spLocks noGrp="1"/>
          </p:cNvSpPr>
          <p:nvPr>
            <p:ph type="subTitle" idx="8"/>
          </p:nvPr>
        </p:nvSpPr>
        <p:spPr>
          <a:xfrm>
            <a:off x="163800" y="1722100"/>
            <a:ext cx="1380000" cy="492300"/>
          </a:xfrm>
          <a:prstGeom prst="rect">
            <a:avLst/>
          </a:prstGeom>
          <a:noFill/>
          <a:ln>
            <a:noFill/>
          </a:ln>
        </p:spPr>
        <p:txBody>
          <a:bodyPr spcFirstLastPara="1" wrap="square" lIns="0" tIns="0" rIns="0" bIns="0" anchor="b" anchorCtr="0">
            <a:noAutofit/>
          </a:bodyPr>
          <a:lstStyle>
            <a:lvl1pPr lv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2" name="Google Shape;452;p63"/>
          <p:cNvSpPr txBox="1">
            <a:spLocks noGrp="1"/>
          </p:cNvSpPr>
          <p:nvPr>
            <p:ph type="subTitle" idx="9"/>
          </p:nvPr>
        </p:nvSpPr>
        <p:spPr>
          <a:xfrm>
            <a:off x="164832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3" name="Google Shape;453;p63"/>
          <p:cNvSpPr txBox="1">
            <a:spLocks noGrp="1"/>
          </p:cNvSpPr>
          <p:nvPr>
            <p:ph type="subTitle" idx="13"/>
          </p:nvPr>
        </p:nvSpPr>
        <p:spPr>
          <a:xfrm>
            <a:off x="3132850"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4" name="Google Shape;454;p63"/>
          <p:cNvSpPr txBox="1">
            <a:spLocks noGrp="1"/>
          </p:cNvSpPr>
          <p:nvPr>
            <p:ph type="subTitle" idx="14"/>
          </p:nvPr>
        </p:nvSpPr>
        <p:spPr>
          <a:xfrm>
            <a:off x="462427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5" name="Google Shape;455;p63"/>
          <p:cNvSpPr txBox="1">
            <a:spLocks noGrp="1"/>
          </p:cNvSpPr>
          <p:nvPr>
            <p:ph type="subTitle" idx="15"/>
          </p:nvPr>
        </p:nvSpPr>
        <p:spPr>
          <a:xfrm>
            <a:off x="6115700"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6" name="Google Shape;456;p63"/>
          <p:cNvSpPr txBox="1">
            <a:spLocks noGrp="1"/>
          </p:cNvSpPr>
          <p:nvPr>
            <p:ph type="subTitle" idx="16"/>
          </p:nvPr>
        </p:nvSpPr>
        <p:spPr>
          <a:xfrm>
            <a:off x="760712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7" name="Google Shape;457;p6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a:latin typeface="Helvetica Neue"/>
                <a:ea typeface="Helvetica Neue"/>
                <a:cs typeface="Helvetica Neue"/>
                <a:sym typeface="Helvetica Neue"/>
              </a:rPr>
              <a:t>Pilot44 – 2024</a:t>
            </a:r>
            <a:endParaRPr sz="550" b="1">
              <a:latin typeface="Helvetica Neue"/>
              <a:ea typeface="Helvetica Neue"/>
              <a:cs typeface="Helvetica Neue"/>
              <a:sym typeface="Helvetica Neue"/>
            </a:endParaRPr>
          </a:p>
        </p:txBody>
      </p:sp>
      <p:sp>
        <p:nvSpPr>
          <p:cNvPr id="458" name="Google Shape;458;p6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a:p>
        </p:txBody>
      </p:sp>
    </p:spTree>
    <p:extLst>
      <p:ext uri="{BB962C8B-B14F-4D97-AF65-F5344CB8AC3E}">
        <p14:creationId xmlns:p14="http://schemas.microsoft.com/office/powerpoint/2010/main" val="76919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 Cover - 50% Image">
  <p:cSld name="1. Cover - 50% Image">
    <p:spTree>
      <p:nvGrpSpPr>
        <p:cNvPr id="1" name="Shape 23"/>
        <p:cNvGrpSpPr/>
        <p:nvPr/>
      </p:nvGrpSpPr>
      <p:grpSpPr>
        <a:xfrm>
          <a:off x="0" y="0"/>
          <a:ext cx="0" cy="0"/>
          <a:chOff x="0" y="0"/>
          <a:chExt cx="0" cy="0"/>
        </a:xfrm>
      </p:grpSpPr>
      <p:sp>
        <p:nvSpPr>
          <p:cNvPr id="24" name="Google Shape;24;p5"/>
          <p:cNvSpPr>
            <a:spLocks noGrp="1"/>
          </p:cNvSpPr>
          <p:nvPr>
            <p:ph type="pic" idx="2"/>
          </p:nvPr>
        </p:nvSpPr>
        <p:spPr>
          <a:xfrm>
            <a:off x="4624350" y="160350"/>
            <a:ext cx="4356000" cy="4750500"/>
          </a:xfrm>
          <a:prstGeom prst="roundRect">
            <a:avLst>
              <a:gd name="adj" fmla="val 2300"/>
            </a:avLst>
          </a:prstGeom>
          <a:noFill/>
          <a:ln>
            <a:noFill/>
          </a:ln>
        </p:spPr>
      </p:sp>
      <p:sp>
        <p:nvSpPr>
          <p:cNvPr id="25" name="Google Shape;25;p5"/>
          <p:cNvSpPr txBox="1">
            <a:spLocks noGrp="1"/>
          </p:cNvSpPr>
          <p:nvPr>
            <p:ph type="title"/>
          </p:nvPr>
        </p:nvSpPr>
        <p:spPr>
          <a:xfrm>
            <a:off x="160350" y="160350"/>
            <a:ext cx="4356000" cy="234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400"/>
              <a:buFont typeface="Helvetica Neue"/>
              <a:buNone/>
              <a:defRPr sz="4400">
                <a:latin typeface="Helvetica Neue"/>
                <a:ea typeface="Helvetica Neue"/>
                <a:cs typeface="Helvetica Neue"/>
                <a:sym typeface="Helvetica Neue"/>
              </a:defRPr>
            </a:lvl1pPr>
            <a:lvl2pPr lvl="1"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26" name="Google Shape;26;p5"/>
          <p:cNvSpPr txBox="1">
            <a:spLocks noGrp="1"/>
          </p:cNvSpPr>
          <p:nvPr>
            <p:ph type="subTitle" idx="1"/>
          </p:nvPr>
        </p:nvSpPr>
        <p:spPr>
          <a:xfrm>
            <a:off x="4624350" y="4755569"/>
            <a:ext cx="2868000" cy="310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27" name="Google Shape;27;p5"/>
          <p:cNvSpPr txBox="1">
            <a:spLocks noGrp="1"/>
          </p:cNvSpPr>
          <p:nvPr>
            <p:ph type="subTitle" idx="3"/>
          </p:nvPr>
        </p:nvSpPr>
        <p:spPr>
          <a:xfrm>
            <a:off x="8344025" y="4755569"/>
            <a:ext cx="636000" cy="310200"/>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pic>
        <p:nvPicPr>
          <p:cNvPr id="28" name="Google Shape;2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350" y="4849101"/>
            <a:ext cx="821724" cy="216675"/>
          </a:xfrm>
          <a:prstGeom prst="rect">
            <a:avLst/>
          </a:prstGeom>
          <a:noFill/>
          <a:ln>
            <a:noFill/>
          </a:ln>
        </p:spPr>
      </p:pic>
    </p:spTree>
    <p:extLst>
      <p:ext uri="{BB962C8B-B14F-4D97-AF65-F5344CB8AC3E}">
        <p14:creationId xmlns:p14="http://schemas.microsoft.com/office/powerpoint/2010/main" val="3334333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 Cover - Colour">
  <p:cSld name="1. Cover - Colour">
    <p:bg>
      <p:bgPr>
        <a:solidFill>
          <a:schemeClr val="lt2"/>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subTitle" idx="1"/>
          </p:nvPr>
        </p:nvSpPr>
        <p:spPr>
          <a:xfrm>
            <a:off x="4624350" y="4755569"/>
            <a:ext cx="2868000" cy="310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43" name="Google Shape;43;p8"/>
          <p:cNvSpPr txBox="1"/>
          <p:nvPr/>
        </p:nvSpPr>
        <p:spPr>
          <a:xfrm>
            <a:off x="160350" y="4755719"/>
            <a:ext cx="636000" cy="3102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CA" sz="800" b="1" dirty="0">
                <a:latin typeface="Helvetica Neue"/>
                <a:ea typeface="Helvetica Neue"/>
                <a:cs typeface="Helvetica Neue"/>
                <a:sym typeface="Helvetica Neue"/>
              </a:rPr>
              <a:t>Pilot44</a:t>
            </a:r>
            <a:endParaRPr sz="800" b="1" dirty="0">
              <a:latin typeface="Helvetica Neue"/>
              <a:ea typeface="Helvetica Neue"/>
              <a:cs typeface="Helvetica Neue"/>
              <a:sym typeface="Helvetica Neue"/>
            </a:endParaRPr>
          </a:p>
        </p:txBody>
      </p:sp>
      <p:sp>
        <p:nvSpPr>
          <p:cNvPr id="44" name="Google Shape;44;p8"/>
          <p:cNvSpPr txBox="1">
            <a:spLocks noGrp="1"/>
          </p:cNvSpPr>
          <p:nvPr>
            <p:ph type="subTitle" idx="2"/>
          </p:nvPr>
        </p:nvSpPr>
        <p:spPr>
          <a:xfrm>
            <a:off x="8344025" y="4755569"/>
            <a:ext cx="636000" cy="310200"/>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45" name="Google Shape;45;p8"/>
          <p:cNvSpPr txBox="1">
            <a:spLocks noGrp="1"/>
          </p:cNvSpPr>
          <p:nvPr>
            <p:ph type="title"/>
          </p:nvPr>
        </p:nvSpPr>
        <p:spPr>
          <a:xfrm>
            <a:off x="160350" y="160350"/>
            <a:ext cx="5843700" cy="2342100"/>
          </a:xfrm>
          <a:prstGeom prst="rect">
            <a:avLst/>
          </a:prstGeom>
        </p:spPr>
        <p:txBody>
          <a:bodyPr spcFirstLastPara="1" wrap="square" lIns="0" tIns="0" rIns="0" bIns="0" anchor="t" anchorCtr="0">
            <a:noAutofit/>
          </a:bodyPr>
          <a:lstStyle>
            <a:lvl1pPr lvl="0" rtl="0">
              <a:lnSpc>
                <a:spcPct val="75000"/>
              </a:lnSpc>
              <a:spcBef>
                <a:spcPts val="0"/>
              </a:spcBef>
              <a:spcAft>
                <a:spcPts val="0"/>
              </a:spcAft>
              <a:buSzPts val="6500"/>
              <a:buFont typeface="Helvetica Neue"/>
              <a:buNone/>
              <a:defRPr sz="6500">
                <a:latin typeface="Helvetica Neue"/>
                <a:ea typeface="Helvetica Neue"/>
                <a:cs typeface="Helvetica Neue"/>
                <a:sym typeface="Helvetica Neue"/>
              </a:defRPr>
            </a:lvl1pPr>
            <a:lvl2pPr lvl="1" rtl="0">
              <a:lnSpc>
                <a:spcPct val="76000"/>
              </a:lnSpc>
              <a:spcBef>
                <a:spcPts val="0"/>
              </a:spcBef>
              <a:spcAft>
                <a:spcPts val="0"/>
              </a:spcAft>
              <a:buSzPts val="6750"/>
              <a:buNone/>
              <a:defRPr sz="6750"/>
            </a:lvl2pPr>
            <a:lvl3pPr lvl="2" rtl="0">
              <a:lnSpc>
                <a:spcPct val="76000"/>
              </a:lnSpc>
              <a:spcBef>
                <a:spcPts val="0"/>
              </a:spcBef>
              <a:spcAft>
                <a:spcPts val="0"/>
              </a:spcAft>
              <a:buSzPts val="6750"/>
              <a:buNone/>
              <a:defRPr sz="6750"/>
            </a:lvl3pPr>
            <a:lvl4pPr lvl="3" rtl="0">
              <a:lnSpc>
                <a:spcPct val="76000"/>
              </a:lnSpc>
              <a:spcBef>
                <a:spcPts val="0"/>
              </a:spcBef>
              <a:spcAft>
                <a:spcPts val="0"/>
              </a:spcAft>
              <a:buSzPts val="6750"/>
              <a:buNone/>
              <a:defRPr sz="6750"/>
            </a:lvl4pPr>
            <a:lvl5pPr lvl="4" rtl="0">
              <a:lnSpc>
                <a:spcPct val="76000"/>
              </a:lnSpc>
              <a:spcBef>
                <a:spcPts val="0"/>
              </a:spcBef>
              <a:spcAft>
                <a:spcPts val="0"/>
              </a:spcAft>
              <a:buSzPts val="6750"/>
              <a:buNone/>
              <a:defRPr sz="6750"/>
            </a:lvl5pPr>
            <a:lvl6pPr lvl="5" rtl="0">
              <a:lnSpc>
                <a:spcPct val="76000"/>
              </a:lnSpc>
              <a:spcBef>
                <a:spcPts val="0"/>
              </a:spcBef>
              <a:spcAft>
                <a:spcPts val="0"/>
              </a:spcAft>
              <a:buSzPts val="6750"/>
              <a:buNone/>
              <a:defRPr sz="6750"/>
            </a:lvl6pPr>
            <a:lvl7pPr lvl="6" rtl="0">
              <a:lnSpc>
                <a:spcPct val="76000"/>
              </a:lnSpc>
              <a:spcBef>
                <a:spcPts val="0"/>
              </a:spcBef>
              <a:spcAft>
                <a:spcPts val="0"/>
              </a:spcAft>
              <a:buSzPts val="6750"/>
              <a:buNone/>
              <a:defRPr sz="6750"/>
            </a:lvl7pPr>
            <a:lvl8pPr lvl="7" rtl="0">
              <a:lnSpc>
                <a:spcPct val="76000"/>
              </a:lnSpc>
              <a:spcBef>
                <a:spcPts val="0"/>
              </a:spcBef>
              <a:spcAft>
                <a:spcPts val="0"/>
              </a:spcAft>
              <a:buSzPts val="6750"/>
              <a:buNone/>
              <a:defRPr sz="6750"/>
            </a:lvl8pPr>
            <a:lvl9pPr lvl="8" rtl="0">
              <a:lnSpc>
                <a:spcPct val="76000"/>
              </a:lnSpc>
              <a:spcBef>
                <a:spcPts val="0"/>
              </a:spcBef>
              <a:spcAft>
                <a:spcPts val="0"/>
              </a:spcAft>
              <a:buSzPts val="6750"/>
              <a:buNone/>
              <a:defRPr sz="6750"/>
            </a:lvl9pPr>
          </a:lstStyle>
          <a:p>
            <a:endParaRPr/>
          </a:p>
        </p:txBody>
      </p:sp>
    </p:spTree>
    <p:extLst>
      <p:ext uri="{BB962C8B-B14F-4D97-AF65-F5344CB8AC3E}">
        <p14:creationId xmlns:p14="http://schemas.microsoft.com/office/powerpoint/2010/main" val="2325981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Section Page">
  <p:cSld name="2. Section Page">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57" name="Google Shape;57;p12"/>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58" name="Google Shape;58;p1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9" name="Google Shape;59;p1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671845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Section Page + 2 Column Description">
  <p:cSld name="2. Section Page + 2 Column Description">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72" name="Google Shape;72;p15"/>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73" name="Google Shape;73;p15"/>
          <p:cNvSpPr txBox="1">
            <a:spLocks noGrp="1"/>
          </p:cNvSpPr>
          <p:nvPr>
            <p:ph type="subTitle" idx="1"/>
          </p:nvPr>
        </p:nvSpPr>
        <p:spPr>
          <a:xfrm>
            <a:off x="4624350" y="4064075"/>
            <a:ext cx="2124000" cy="672600"/>
          </a:xfrm>
          <a:prstGeom prst="rect">
            <a:avLst/>
          </a:prstGeom>
          <a:noFill/>
          <a:ln>
            <a:noFill/>
          </a:ln>
        </p:spPr>
        <p:txBody>
          <a:bodyPr spcFirstLastPara="1" wrap="square" lIns="0" tIns="0" rIns="0" bIns="0" anchor="t" anchorCtr="0">
            <a:noAutofit/>
          </a:bodyPr>
          <a:lstStyle>
            <a:lvl1pPr lv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74" name="Google Shape;74;p15"/>
          <p:cNvSpPr txBox="1">
            <a:spLocks noGrp="1"/>
          </p:cNvSpPr>
          <p:nvPr>
            <p:ph type="subTitle" idx="3"/>
          </p:nvPr>
        </p:nvSpPr>
        <p:spPr>
          <a:xfrm>
            <a:off x="6856350" y="4064075"/>
            <a:ext cx="2124000" cy="6726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75" name="Google Shape;75;p1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76" name="Google Shape;76;p1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749912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 Section Page + 1 Column Description">
  <p:cSld name="2. Section Page + 1 Column Description">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6" name="Google Shape;66;p14"/>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7" name="Google Shape;67;p14"/>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2pPr>
            <a:lvl3pPr lvl="2"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3pPr>
            <a:lvl4pPr lvl="3"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4pPr>
            <a:lvl5pPr lvl="4"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5pPr>
            <a:lvl6pPr lvl="5"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6pPr>
            <a:lvl7pPr lvl="6"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7pPr>
            <a:lvl8pPr lvl="7"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8pPr>
            <a:lvl9pPr lvl="8"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9pPr>
          </a:lstStyle>
          <a:p>
            <a:endParaRPr/>
          </a:p>
        </p:txBody>
      </p:sp>
      <p:sp>
        <p:nvSpPr>
          <p:cNvPr id="68" name="Google Shape;68;p1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69" name="Google Shape;69;p1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803598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Section Page + Background image">
  <p:cSld name="2. Section Page + Background image">
    <p:spTree>
      <p:nvGrpSpPr>
        <p:cNvPr id="1" name="Shape 77"/>
        <p:cNvGrpSpPr/>
        <p:nvPr/>
      </p:nvGrpSpPr>
      <p:grpSpPr>
        <a:xfrm>
          <a:off x="0" y="0"/>
          <a:ext cx="0" cy="0"/>
          <a:chOff x="0" y="0"/>
          <a:chExt cx="0" cy="0"/>
        </a:xfrm>
      </p:grpSpPr>
      <p:sp>
        <p:nvSpPr>
          <p:cNvPr id="78" name="Google Shape;78;p16"/>
          <p:cNvSpPr>
            <a:spLocks noGrp="1"/>
          </p:cNvSpPr>
          <p:nvPr>
            <p:ph type="pic" idx="2"/>
          </p:nvPr>
        </p:nvSpPr>
        <p:spPr>
          <a:xfrm>
            <a:off x="0" y="0"/>
            <a:ext cx="9144000" cy="5143500"/>
          </a:xfrm>
          <a:prstGeom prst="rect">
            <a:avLst/>
          </a:prstGeom>
          <a:noFill/>
          <a:ln>
            <a:noFill/>
          </a:ln>
        </p:spPr>
      </p:sp>
      <p:sp>
        <p:nvSpPr>
          <p:cNvPr id="79" name="Google Shape;79;p16"/>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0" name="Google Shape;80;p16"/>
          <p:cNvSpPr txBox="1">
            <a:spLocks noGrp="1"/>
          </p:cNvSpPr>
          <p:nvPr>
            <p:ph type="title" idx="3"/>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1" name="Google Shape;81;p16"/>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845792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Section Page + Background image" preserve="1" userDrawn="1">
  <p:cSld name="1_2. Section Page + Background image">
    <p:bg>
      <p:bgRef idx="1001">
        <a:schemeClr val="bg1"/>
      </p:bgRef>
    </p:bg>
    <p:spTree>
      <p:nvGrpSpPr>
        <p:cNvPr id="1" name="Shape 77"/>
        <p:cNvGrpSpPr/>
        <p:nvPr/>
      </p:nvGrpSpPr>
      <p:grpSpPr>
        <a:xfrm>
          <a:off x="0" y="0"/>
          <a:ext cx="0" cy="0"/>
          <a:chOff x="0" y="0"/>
          <a:chExt cx="0" cy="0"/>
        </a:xfrm>
      </p:grpSpPr>
      <p:sp>
        <p:nvSpPr>
          <p:cNvPr id="79" name="Google Shape;79;p16"/>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0" name="Google Shape;80;p16"/>
          <p:cNvSpPr txBox="1">
            <a:spLocks noGrp="1"/>
          </p:cNvSpPr>
          <p:nvPr>
            <p:ph type="title" idx="3"/>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1" name="Google Shape;81;p16"/>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14749444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  Multi-use Text Dual Heading" userDrawn="1">
  <p:cSld name="8.  Multi-use Text Dual Heading">
    <p:spTree>
      <p:nvGrpSpPr>
        <p:cNvPr id="1" name="Shape 578"/>
        <p:cNvGrpSpPr/>
        <p:nvPr/>
      </p:nvGrpSpPr>
      <p:grpSpPr>
        <a:xfrm>
          <a:off x="0" y="0"/>
          <a:ext cx="0" cy="0"/>
          <a:chOff x="0" y="0"/>
          <a:chExt cx="0" cy="0"/>
        </a:xfrm>
      </p:grpSpPr>
      <p:sp>
        <p:nvSpPr>
          <p:cNvPr id="579" name="Google Shape;579;p75"/>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81" name="Google Shape;581;p75"/>
          <p:cNvSpPr txBox="1">
            <a:spLocks noGrp="1"/>
          </p:cNvSpPr>
          <p:nvPr>
            <p:ph type="body" idx="2"/>
          </p:nvPr>
        </p:nvSpPr>
        <p:spPr>
          <a:xfrm>
            <a:off x="4624350" y="945837"/>
            <a:ext cx="4356000" cy="3790838"/>
          </a:xfrm>
          <a:prstGeom prst="rect">
            <a:avLst/>
          </a:prstGeom>
        </p:spPr>
        <p:txBody>
          <a:bodyPr vert="horz" lIns="0" tIns="0" rIns="0" bIns="0" rtlCol="0">
            <a:noAutofit/>
          </a:bodyPr>
          <a:lstStyle>
            <a:lvl1pPr>
              <a:defRPr dirty="0"/>
            </a:lvl1pPr>
          </a:lstStyle>
          <a:p>
            <a:pPr lvl="0"/>
            <a:endParaRPr/>
          </a:p>
        </p:txBody>
      </p:sp>
      <p:sp>
        <p:nvSpPr>
          <p:cNvPr id="582" name="Google Shape;582;p75"/>
          <p:cNvSpPr txBox="1">
            <a:spLocks noGrp="1"/>
          </p:cNvSpPr>
          <p:nvPr>
            <p:ph type="title" idx="3"/>
          </p:nvPr>
        </p:nvSpPr>
        <p:spPr>
          <a:xfrm>
            <a:off x="160350" y="538725"/>
            <a:ext cx="8820000" cy="294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1pPr>
            <a:lvl2pPr lvl="1"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2pPr>
            <a:lvl3pPr lvl="2"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3pPr>
            <a:lvl4pPr lvl="3"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4pPr>
            <a:lvl5pPr lvl="4"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5pPr>
            <a:lvl6pPr lvl="5"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6pPr>
            <a:lvl7pPr lvl="6"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7pPr>
            <a:lvl8pPr lvl="7"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8pPr>
            <a:lvl9pPr lvl="8"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9pPr>
          </a:lstStyle>
          <a:p>
            <a:endParaRPr/>
          </a:p>
        </p:txBody>
      </p:sp>
      <p:sp>
        <p:nvSpPr>
          <p:cNvPr id="583" name="Google Shape;583;p7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84" name="Google Shape;584;p7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4" name="Text Placeholder 2">
            <a:extLst>
              <a:ext uri="{FF2B5EF4-FFF2-40B4-BE49-F238E27FC236}">
                <a16:creationId xmlns:a16="http://schemas.microsoft.com/office/drawing/2014/main" id="{976081B1-1A1E-2C3A-8311-9769CFA84A61}"/>
              </a:ext>
            </a:extLst>
          </p:cNvPr>
          <p:cNvSpPr>
            <a:spLocks noGrp="1"/>
          </p:cNvSpPr>
          <p:nvPr>
            <p:ph type="body" sz="quarter" idx="13"/>
          </p:nvPr>
        </p:nvSpPr>
        <p:spPr>
          <a:xfrm>
            <a:off x="160338" y="946150"/>
            <a:ext cx="4359275" cy="379095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46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Text 3x1">
  <p:cSld name="5. Text 3x1">
    <p:spTree>
      <p:nvGrpSpPr>
        <p:cNvPr id="1" name="Shape 41"/>
        <p:cNvGrpSpPr/>
        <p:nvPr/>
      </p:nvGrpSpPr>
      <p:grpSpPr>
        <a:xfrm>
          <a:off x="0" y="0"/>
          <a:ext cx="0" cy="0"/>
          <a:chOff x="0" y="0"/>
          <a:chExt cx="0" cy="0"/>
        </a:xfrm>
      </p:grpSpPr>
      <p:sp>
        <p:nvSpPr>
          <p:cNvPr id="42" name="Google Shape;42;p194"/>
          <p:cNvSpPr txBox="1">
            <a:spLocks noGrp="1"/>
          </p:cNvSpPr>
          <p:nvPr>
            <p:ph type="subTitle" idx="1"/>
          </p:nvPr>
        </p:nvSpPr>
        <p:spPr>
          <a:xfrm>
            <a:off x="160350" y="946149"/>
            <a:ext cx="2868300" cy="3790825"/>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43" name="Google Shape;43;p194"/>
          <p:cNvSpPr txBox="1">
            <a:spLocks noGrp="1"/>
          </p:cNvSpPr>
          <p:nvPr>
            <p:ph type="subTitle" idx="2"/>
          </p:nvPr>
        </p:nvSpPr>
        <p:spPr>
          <a:xfrm>
            <a:off x="3135775" y="946149"/>
            <a:ext cx="2868300" cy="3790825"/>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44" name="Google Shape;44;p194"/>
          <p:cNvSpPr txBox="1">
            <a:spLocks noGrp="1"/>
          </p:cNvSpPr>
          <p:nvPr>
            <p:ph type="subTitle" idx="3"/>
          </p:nvPr>
        </p:nvSpPr>
        <p:spPr>
          <a:xfrm>
            <a:off x="6112075" y="946149"/>
            <a:ext cx="2868300" cy="3790825"/>
          </a:xfrm>
          <a:prstGeom prst="rect">
            <a:avLst/>
          </a:prstGeom>
          <a:noFill/>
          <a:ln>
            <a:noFill/>
          </a:ln>
        </p:spPr>
        <p:txBody>
          <a:bodyPr spcFirstLastPara="1" wrap="square" lIns="0" tIns="0" rIns="0" bIns="0" anchor="t" anchorCtr="0">
            <a:noAutofit/>
          </a:bodyPr>
          <a:lstStyle>
            <a:lvl1pPr lvl="0" algn="l">
              <a:lnSpc>
                <a:spcPct val="95000"/>
              </a:lnSpc>
              <a:spcBef>
                <a:spcPts val="750"/>
              </a:spcBef>
              <a:spcAft>
                <a:spcPts val="0"/>
              </a:spcAft>
              <a:buClr>
                <a:schemeClr val="dk1"/>
              </a:buClr>
              <a:buSzPts val="1000"/>
              <a:buChar char="•"/>
              <a:defRPr/>
            </a:lvl1pPr>
            <a:lvl2pPr lvl="1" algn="l">
              <a:lnSpc>
                <a:spcPct val="95000"/>
              </a:lnSpc>
              <a:spcBef>
                <a:spcPts val="375"/>
              </a:spcBef>
              <a:spcAft>
                <a:spcPts val="0"/>
              </a:spcAft>
              <a:buClr>
                <a:schemeClr val="dk1"/>
              </a:buClr>
              <a:buSzPts val="1800"/>
              <a:buChar char="•"/>
              <a:defRPr/>
            </a:lvl2pPr>
            <a:lvl3pPr lvl="2" algn="l">
              <a:lnSpc>
                <a:spcPct val="95000"/>
              </a:lnSpc>
              <a:spcBef>
                <a:spcPts val="375"/>
              </a:spcBef>
              <a:spcAft>
                <a:spcPts val="0"/>
              </a:spcAft>
              <a:buClr>
                <a:schemeClr val="dk1"/>
              </a:buClr>
              <a:buSzPts val="1800"/>
              <a:buChar char="•"/>
              <a:defRPr/>
            </a:lvl3pPr>
            <a:lvl4pPr lvl="3" algn="l">
              <a:lnSpc>
                <a:spcPct val="95000"/>
              </a:lnSpc>
              <a:spcBef>
                <a:spcPts val="375"/>
              </a:spcBef>
              <a:spcAft>
                <a:spcPts val="0"/>
              </a:spcAft>
              <a:buClr>
                <a:schemeClr val="dk1"/>
              </a:buClr>
              <a:buSzPts val="1800"/>
              <a:buChar char="•"/>
              <a:defRPr/>
            </a:lvl4pPr>
            <a:lvl5pPr lvl="4" algn="l">
              <a:lnSpc>
                <a:spcPct val="95000"/>
              </a:lnSpc>
              <a:spcBef>
                <a:spcPts val="375"/>
              </a:spcBef>
              <a:spcAft>
                <a:spcPts val="0"/>
              </a:spcAft>
              <a:buClr>
                <a:schemeClr val="dk1"/>
              </a:buClr>
              <a:buSzPts val="1800"/>
              <a:buChar char="•"/>
              <a:defRPr/>
            </a:lvl5pPr>
            <a:lvl6pPr lvl="5" algn="l">
              <a:lnSpc>
                <a:spcPct val="90000"/>
              </a:lnSpc>
              <a:spcBef>
                <a:spcPts val="375"/>
              </a:spcBef>
              <a:spcAft>
                <a:spcPts val="0"/>
              </a:spcAft>
              <a:buClr>
                <a:schemeClr val="dk1"/>
              </a:buClr>
              <a:buSzPts val="1800"/>
              <a:buChar char="•"/>
              <a:defRPr/>
            </a:lvl6pPr>
            <a:lvl7pPr lvl="6" algn="l">
              <a:lnSpc>
                <a:spcPct val="90000"/>
              </a:lnSpc>
              <a:spcBef>
                <a:spcPts val="375"/>
              </a:spcBef>
              <a:spcAft>
                <a:spcPts val="0"/>
              </a:spcAft>
              <a:buClr>
                <a:schemeClr val="dk1"/>
              </a:buClr>
              <a:buSzPts val="1800"/>
              <a:buChar char="•"/>
              <a:defRPr/>
            </a:lvl7pPr>
            <a:lvl8pPr lvl="7" algn="l">
              <a:lnSpc>
                <a:spcPct val="90000"/>
              </a:lnSpc>
              <a:spcBef>
                <a:spcPts val="375"/>
              </a:spcBef>
              <a:spcAft>
                <a:spcPts val="0"/>
              </a:spcAft>
              <a:buClr>
                <a:schemeClr val="dk1"/>
              </a:buClr>
              <a:buSzPts val="1800"/>
              <a:buNone/>
              <a:defRPr/>
            </a:lvl8pPr>
            <a:lvl9pPr lvl="8" algn="l">
              <a:lnSpc>
                <a:spcPct val="90000"/>
              </a:lnSpc>
              <a:spcBef>
                <a:spcPts val="375"/>
              </a:spcBef>
              <a:spcAft>
                <a:spcPts val="0"/>
              </a:spcAft>
              <a:buClr>
                <a:schemeClr val="dk1"/>
              </a:buClr>
              <a:buSzPts val="1800"/>
              <a:buChar char="•"/>
              <a:defRPr/>
            </a:lvl9pPr>
          </a:lstStyle>
          <a:p>
            <a:endParaRPr/>
          </a:p>
        </p:txBody>
      </p:sp>
      <p:sp>
        <p:nvSpPr>
          <p:cNvPr id="45" name="Google Shape;45;p194"/>
          <p:cNvSpPr txBox="1">
            <a:spLocks noGrp="1"/>
          </p:cNvSpPr>
          <p:nvPr>
            <p:ph type="title"/>
          </p:nvPr>
        </p:nvSpPr>
        <p:spPr>
          <a:xfrm>
            <a:off x="160350" y="160350"/>
            <a:ext cx="8820000" cy="672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Helvetica Neue"/>
              <a:buNone/>
              <a:defRPr sz="2600">
                <a:latin typeface="Helvetica Neue"/>
                <a:ea typeface="Helvetica Neue"/>
                <a:cs typeface="Helvetica Neue"/>
                <a:sym typeface="Helvetica Neue"/>
              </a:defRPr>
            </a:lvl1pPr>
            <a:lvl2pPr lvl="1"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46" name="Google Shape;46;p19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550"/>
              <a:buFont typeface="Helvetica Neue"/>
              <a:buNone/>
            </a:pPr>
            <a:r>
              <a:rPr lang="en-CA" sz="550" b="1" i="0" u="none" strike="noStrike" cap="none" dirty="0">
                <a:solidFill>
                  <a:schemeClr val="dk1"/>
                </a:solidFill>
                <a:latin typeface="Helvetica Neue"/>
                <a:ea typeface="Helvetica Neue"/>
                <a:cs typeface="Helvetica Neue"/>
                <a:sym typeface="Helvetica Neue"/>
              </a:rPr>
              <a:t>Pilot44 – 2024</a:t>
            </a:r>
            <a:endParaRPr sz="550" b="1" i="0" u="none" strike="noStrike" cap="none" dirty="0">
              <a:solidFill>
                <a:schemeClr val="dk1"/>
              </a:solidFill>
              <a:latin typeface="Helvetica Neue"/>
              <a:ea typeface="Helvetica Neue"/>
              <a:cs typeface="Helvetica Neue"/>
              <a:sym typeface="Helvetica Neue"/>
            </a:endParaRPr>
          </a:p>
        </p:txBody>
      </p:sp>
      <p:sp>
        <p:nvSpPr>
          <p:cNvPr id="47" name="Google Shape;47;p19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 Text 3x1">
  <p:cSld name="5. Text 3x1">
    <p:spTree>
      <p:nvGrpSpPr>
        <p:cNvPr id="1" name="Shape 530"/>
        <p:cNvGrpSpPr/>
        <p:nvPr/>
      </p:nvGrpSpPr>
      <p:grpSpPr>
        <a:xfrm>
          <a:off x="0" y="0"/>
          <a:ext cx="0" cy="0"/>
          <a:chOff x="0" y="0"/>
          <a:chExt cx="0" cy="0"/>
        </a:xfrm>
      </p:grpSpPr>
      <p:sp>
        <p:nvSpPr>
          <p:cNvPr id="531" name="Google Shape;531;p69"/>
          <p:cNvSpPr txBox="1">
            <a:spLocks noGrp="1"/>
          </p:cNvSpPr>
          <p:nvPr>
            <p:ph type="subTitle" idx="1"/>
          </p:nvPr>
        </p:nvSpPr>
        <p:spPr>
          <a:xfrm>
            <a:off x="160350" y="946149"/>
            <a:ext cx="2868300" cy="3790825"/>
          </a:xfrm>
          <a:prstGeom prst="rect">
            <a:avLst/>
          </a:prstGeom>
        </p:spPr>
        <p:txBody>
          <a:bodyPr vert="horz" lIns="0" tIns="0" rIns="0" bIns="0" rtlCol="0">
            <a:noAutofit/>
          </a:bodyPr>
          <a:lstStyle>
            <a:lvl1pPr>
              <a:defRPr/>
            </a:lvl1pPr>
          </a:lstStyle>
          <a:p>
            <a:pPr lvl="0"/>
            <a:endParaRPr/>
          </a:p>
        </p:txBody>
      </p:sp>
      <p:sp>
        <p:nvSpPr>
          <p:cNvPr id="532" name="Google Shape;532;p69"/>
          <p:cNvSpPr txBox="1">
            <a:spLocks noGrp="1"/>
          </p:cNvSpPr>
          <p:nvPr>
            <p:ph type="subTitle" idx="2"/>
          </p:nvPr>
        </p:nvSpPr>
        <p:spPr>
          <a:xfrm>
            <a:off x="3135775" y="946149"/>
            <a:ext cx="2868300" cy="3790825"/>
          </a:xfrm>
          <a:prstGeom prst="rect">
            <a:avLst/>
          </a:prstGeom>
        </p:spPr>
        <p:txBody>
          <a:bodyPr vert="horz" lIns="0" tIns="0" rIns="0" bIns="0" rtlCol="0">
            <a:noAutofit/>
          </a:bodyPr>
          <a:lstStyle>
            <a:lvl1pPr>
              <a:defRPr/>
            </a:lvl1pPr>
          </a:lstStyle>
          <a:p>
            <a:pPr lvl="0"/>
            <a:endParaRPr/>
          </a:p>
        </p:txBody>
      </p:sp>
      <p:sp>
        <p:nvSpPr>
          <p:cNvPr id="533" name="Google Shape;533;p69"/>
          <p:cNvSpPr txBox="1">
            <a:spLocks noGrp="1"/>
          </p:cNvSpPr>
          <p:nvPr>
            <p:ph type="subTitle" idx="3"/>
          </p:nvPr>
        </p:nvSpPr>
        <p:spPr>
          <a:xfrm>
            <a:off x="6112075" y="946149"/>
            <a:ext cx="2868300" cy="3790825"/>
          </a:xfrm>
          <a:prstGeom prst="rect">
            <a:avLst/>
          </a:prstGeom>
        </p:spPr>
        <p:txBody>
          <a:bodyPr vert="horz" lIns="0" tIns="0" rIns="0" bIns="0" rtlCol="0">
            <a:noAutofit/>
          </a:bodyPr>
          <a:lstStyle>
            <a:lvl1pPr>
              <a:defRPr dirty="0"/>
            </a:lvl1pPr>
          </a:lstStyle>
          <a:p>
            <a:pPr lvl="0"/>
            <a:endParaRPr/>
          </a:p>
        </p:txBody>
      </p:sp>
      <p:sp>
        <p:nvSpPr>
          <p:cNvPr id="534" name="Google Shape;534;p69"/>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35" name="Google Shape;535;p6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36" name="Google Shape;536;p6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100262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 Multi-use Text 1x1">
  <p:cSld name="8. Multi-use Text 1x1">
    <p:spTree>
      <p:nvGrpSpPr>
        <p:cNvPr id="1" name="Shape 573"/>
        <p:cNvGrpSpPr/>
        <p:nvPr/>
      </p:nvGrpSpPr>
      <p:grpSpPr>
        <a:xfrm>
          <a:off x="0" y="0"/>
          <a:ext cx="0" cy="0"/>
          <a:chOff x="0" y="0"/>
          <a:chExt cx="0" cy="0"/>
        </a:xfrm>
      </p:grpSpPr>
      <p:sp>
        <p:nvSpPr>
          <p:cNvPr id="574" name="Google Shape;574;p74"/>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75" name="Google Shape;575;p74"/>
          <p:cNvSpPr txBox="1">
            <a:spLocks noGrp="1"/>
          </p:cNvSpPr>
          <p:nvPr>
            <p:ph type="body" idx="1"/>
          </p:nvPr>
        </p:nvSpPr>
        <p:spPr>
          <a:xfrm>
            <a:off x="160350" y="946150"/>
            <a:ext cx="8820000" cy="3789325"/>
          </a:xfrm>
          <a:prstGeom prst="rect">
            <a:avLst/>
          </a:prstGeom>
        </p:spPr>
        <p:txBody>
          <a:bodyPr vert="horz" lIns="0" tIns="0" rIns="0" bIns="0" rtlCol="0">
            <a:noAutofit/>
          </a:bodyPr>
          <a:lstStyle>
            <a:lvl1pPr>
              <a:defRPr/>
            </a:lvl1pPr>
          </a:lstStyle>
          <a:p>
            <a:pPr lvl="0"/>
            <a:endParaRPr/>
          </a:p>
        </p:txBody>
      </p:sp>
      <p:sp>
        <p:nvSpPr>
          <p:cNvPr id="576" name="Google Shape;576;p7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77" name="Google Shape;577;p7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3649805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 Typography - Extensive Running Text - Big Title">
  <p:cSld name="5. Typography - Extensive Running Text - Big Title">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41" name="Google Shape;141;p27"/>
          <p:cNvSpPr txBox="1">
            <a:spLocks noGrp="1"/>
          </p:cNvSpPr>
          <p:nvPr>
            <p:ph type="body" idx="1"/>
          </p:nvPr>
        </p:nvSpPr>
        <p:spPr>
          <a:xfrm>
            <a:off x="160350" y="1721850"/>
            <a:ext cx="2868000" cy="3015000"/>
          </a:xfrm>
          <a:prstGeom prst="rect">
            <a:avLst/>
          </a:prstGeom>
        </p:spPr>
        <p:txBody>
          <a:bodyPr vert="horz" lIns="0" tIns="0" rIns="0" bIns="0" rtlCol="0">
            <a:noAutofit/>
          </a:bodyPr>
          <a:lstStyle>
            <a:lvl1pPr>
              <a:defRPr/>
            </a:lvl1pPr>
          </a:lstStyle>
          <a:p>
            <a:pPr lvl="0"/>
            <a:endParaRPr/>
          </a:p>
        </p:txBody>
      </p:sp>
      <p:sp>
        <p:nvSpPr>
          <p:cNvPr id="142" name="Google Shape;142;p27"/>
          <p:cNvSpPr txBox="1">
            <a:spLocks noGrp="1"/>
          </p:cNvSpPr>
          <p:nvPr>
            <p:ph type="body" idx="2"/>
          </p:nvPr>
        </p:nvSpPr>
        <p:spPr>
          <a:xfrm>
            <a:off x="3138000" y="1721850"/>
            <a:ext cx="2862750" cy="3015000"/>
          </a:xfrm>
          <a:prstGeom prst="rect">
            <a:avLst/>
          </a:prstGeom>
        </p:spPr>
        <p:txBody>
          <a:bodyPr vert="horz" lIns="0" tIns="0" rIns="0" bIns="0" rtlCol="0">
            <a:noAutofit/>
          </a:bodyPr>
          <a:lstStyle>
            <a:lvl1pPr>
              <a:defRPr/>
            </a:lvl1pPr>
          </a:lstStyle>
          <a:p>
            <a:pPr lvl="0"/>
            <a:endParaRPr/>
          </a:p>
        </p:txBody>
      </p:sp>
      <p:sp>
        <p:nvSpPr>
          <p:cNvPr id="143" name="Google Shape;143;p27"/>
          <p:cNvSpPr txBox="1">
            <a:spLocks noGrp="1"/>
          </p:cNvSpPr>
          <p:nvPr>
            <p:ph type="body" idx="3"/>
          </p:nvPr>
        </p:nvSpPr>
        <p:spPr>
          <a:xfrm>
            <a:off x="6115650" y="1721850"/>
            <a:ext cx="2868000" cy="3015000"/>
          </a:xfrm>
          <a:prstGeom prst="rect">
            <a:avLst/>
          </a:prstGeom>
        </p:spPr>
        <p:txBody>
          <a:bodyPr vert="horz" lIns="0" tIns="0" rIns="0" bIns="0" rtlCol="0">
            <a:noAutofit/>
          </a:bodyPr>
          <a:lstStyle>
            <a:lvl1pPr>
              <a:defRPr/>
            </a:lvl1pPr>
          </a:lstStyle>
          <a:p>
            <a:pPr lvl="0"/>
            <a:endParaRPr/>
          </a:p>
        </p:txBody>
      </p:sp>
      <p:sp>
        <p:nvSpPr>
          <p:cNvPr id="144" name="Google Shape;144;p2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45" name="Google Shape;145;p2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2275554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8. Multi-use Text 4x1">
  <p:cSld name="8. Multi-use Text 4x1">
    <p:spTree>
      <p:nvGrpSpPr>
        <p:cNvPr id="1" name="Shape 547"/>
        <p:cNvGrpSpPr/>
        <p:nvPr/>
      </p:nvGrpSpPr>
      <p:grpSpPr>
        <a:xfrm>
          <a:off x="0" y="0"/>
          <a:ext cx="0" cy="0"/>
          <a:chOff x="0" y="0"/>
          <a:chExt cx="0" cy="0"/>
        </a:xfrm>
      </p:grpSpPr>
      <p:sp>
        <p:nvSpPr>
          <p:cNvPr id="548" name="Google Shape;548;p71"/>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49" name="Google Shape;549;p71"/>
          <p:cNvSpPr txBox="1">
            <a:spLocks noGrp="1"/>
          </p:cNvSpPr>
          <p:nvPr>
            <p:ph type="subTitle" idx="1"/>
          </p:nvPr>
        </p:nvSpPr>
        <p:spPr>
          <a:xfrm>
            <a:off x="160350" y="946149"/>
            <a:ext cx="2124000" cy="3790825"/>
          </a:xfrm>
          <a:prstGeom prst="rect">
            <a:avLst/>
          </a:prstGeom>
        </p:spPr>
        <p:txBody>
          <a:bodyPr vert="horz" lIns="0" tIns="0" rIns="0" bIns="0" rtlCol="0">
            <a:noAutofit/>
          </a:bodyPr>
          <a:lstStyle>
            <a:lvl1pPr>
              <a:defRPr/>
            </a:lvl1pPr>
          </a:lstStyle>
          <a:p>
            <a:pPr lvl="0"/>
            <a:endParaRPr/>
          </a:p>
        </p:txBody>
      </p:sp>
      <p:sp>
        <p:nvSpPr>
          <p:cNvPr id="550" name="Google Shape;550;p71"/>
          <p:cNvSpPr txBox="1">
            <a:spLocks noGrp="1"/>
          </p:cNvSpPr>
          <p:nvPr>
            <p:ph type="subTitle" idx="2"/>
          </p:nvPr>
        </p:nvSpPr>
        <p:spPr>
          <a:xfrm>
            <a:off x="2392200" y="946149"/>
            <a:ext cx="2124000" cy="3790825"/>
          </a:xfrm>
          <a:prstGeom prst="rect">
            <a:avLst/>
          </a:prstGeom>
        </p:spPr>
        <p:txBody>
          <a:bodyPr vert="horz" lIns="0" tIns="0" rIns="0" bIns="0" rtlCol="0">
            <a:noAutofit/>
          </a:bodyPr>
          <a:lstStyle>
            <a:lvl1pPr>
              <a:defRPr/>
            </a:lvl1pPr>
          </a:lstStyle>
          <a:p>
            <a:pPr lvl="0"/>
            <a:endParaRPr/>
          </a:p>
        </p:txBody>
      </p:sp>
      <p:sp>
        <p:nvSpPr>
          <p:cNvPr id="551" name="Google Shape;551;p71"/>
          <p:cNvSpPr txBox="1">
            <a:spLocks noGrp="1"/>
          </p:cNvSpPr>
          <p:nvPr>
            <p:ph type="subTitle" idx="3"/>
          </p:nvPr>
        </p:nvSpPr>
        <p:spPr>
          <a:xfrm>
            <a:off x="4624050" y="946149"/>
            <a:ext cx="2124000" cy="3790825"/>
          </a:xfrm>
          <a:prstGeom prst="rect">
            <a:avLst/>
          </a:prstGeom>
        </p:spPr>
        <p:txBody>
          <a:bodyPr vert="horz" lIns="0" tIns="0" rIns="0" bIns="0" rtlCol="0">
            <a:noAutofit/>
          </a:bodyPr>
          <a:lstStyle>
            <a:lvl1pPr>
              <a:defRPr/>
            </a:lvl1pPr>
          </a:lstStyle>
          <a:p>
            <a:pPr lvl="0"/>
            <a:endParaRPr/>
          </a:p>
        </p:txBody>
      </p:sp>
      <p:sp>
        <p:nvSpPr>
          <p:cNvPr id="552" name="Google Shape;552;p71"/>
          <p:cNvSpPr txBox="1">
            <a:spLocks noGrp="1"/>
          </p:cNvSpPr>
          <p:nvPr>
            <p:ph type="subTitle" idx="4"/>
          </p:nvPr>
        </p:nvSpPr>
        <p:spPr>
          <a:xfrm>
            <a:off x="6855900" y="946149"/>
            <a:ext cx="2124000" cy="3790825"/>
          </a:xfrm>
          <a:prstGeom prst="rect">
            <a:avLst/>
          </a:prstGeom>
        </p:spPr>
        <p:txBody>
          <a:bodyPr vert="horz" lIns="0" tIns="0" rIns="0" bIns="0" rtlCol="0">
            <a:noAutofit/>
          </a:bodyPr>
          <a:lstStyle>
            <a:lvl1pPr>
              <a:defRPr/>
            </a:lvl1pPr>
          </a:lstStyle>
          <a:p>
            <a:pPr lvl="0"/>
            <a:endParaRPr/>
          </a:p>
        </p:txBody>
      </p:sp>
      <p:sp>
        <p:nvSpPr>
          <p:cNvPr id="553" name="Google Shape;553;p7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54" name="Google Shape;554;p7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4271302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3 Text 3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E9FD-30F6-732D-5D7E-F0EA62BED2AF}"/>
              </a:ext>
            </a:extLst>
          </p:cNvPr>
          <p:cNvSpPr>
            <a:spLocks noGrp="1"/>
          </p:cNvSpPr>
          <p:nvPr>
            <p:ph type="title"/>
          </p:nvPr>
        </p:nvSpPr>
        <p:spPr/>
        <p:txBody>
          <a:bodyPr/>
          <a:lstStyle>
            <a:lvl1pPr>
              <a:lnSpc>
                <a:spcPct val="90000"/>
              </a:lnSpc>
              <a:defRPr sz="2600"/>
            </a:lvl1pPr>
          </a:lstStyle>
          <a:p>
            <a:r>
              <a:rPr lang="en-US"/>
              <a:t>Click to edit Master title style</a:t>
            </a:r>
          </a:p>
        </p:txBody>
      </p:sp>
      <p:sp>
        <p:nvSpPr>
          <p:cNvPr id="3" name="Footer Placeholder 2">
            <a:extLst>
              <a:ext uri="{FF2B5EF4-FFF2-40B4-BE49-F238E27FC236}">
                <a16:creationId xmlns:a16="http://schemas.microsoft.com/office/drawing/2014/main" id="{11D16784-CA1F-7FA1-BA1A-9B72CD44E06C}"/>
              </a:ext>
            </a:extLst>
          </p:cNvPr>
          <p:cNvSpPr>
            <a:spLocks noGrp="1"/>
          </p:cNvSpPr>
          <p:nvPr>
            <p:ph type="ftr" sz="quarter" idx="10"/>
          </p:nvPr>
        </p:nvSpPr>
        <p:spPr/>
        <p:txBody>
          <a:bodyPr/>
          <a:lstStyle/>
          <a:p>
            <a:r>
              <a:rPr lang="en-US" dirty="0"/>
              <a:t>Pilot44 Presentation Theme_Base_V1</a:t>
            </a:r>
          </a:p>
        </p:txBody>
      </p:sp>
      <p:sp>
        <p:nvSpPr>
          <p:cNvPr id="4" name="Slide Number Placeholder 3">
            <a:extLst>
              <a:ext uri="{FF2B5EF4-FFF2-40B4-BE49-F238E27FC236}">
                <a16:creationId xmlns:a16="http://schemas.microsoft.com/office/drawing/2014/main" id="{0859380B-8672-7726-AF78-5C70C194279F}"/>
              </a:ext>
            </a:extLst>
          </p:cNvPr>
          <p:cNvSpPr>
            <a:spLocks noGrp="1"/>
          </p:cNvSpPr>
          <p:nvPr>
            <p:ph type="sldNum" sz="quarter" idx="11"/>
          </p:nvPr>
        </p:nvSpPr>
        <p:spPr/>
        <p:txBody>
          <a:bodyPr/>
          <a:lstStyle/>
          <a:p>
            <a:fld id="{330EA680-D336-4FF7-8B7A-9848BB0A1C32}" type="slidenum">
              <a:rPr lang="en-US" smtClean="0"/>
              <a:pPr/>
              <a:t>‹#›</a:t>
            </a:fld>
            <a:endParaRPr lang="en-US" dirty="0"/>
          </a:p>
        </p:txBody>
      </p:sp>
      <p:sp>
        <p:nvSpPr>
          <p:cNvPr id="6" name="Text Placeholder 5">
            <a:extLst>
              <a:ext uri="{FF2B5EF4-FFF2-40B4-BE49-F238E27FC236}">
                <a16:creationId xmlns:a16="http://schemas.microsoft.com/office/drawing/2014/main" id="{AE1AC5AD-37C3-2DEE-EF88-61AFFAC1821A}"/>
              </a:ext>
            </a:extLst>
          </p:cNvPr>
          <p:cNvSpPr>
            <a:spLocks noGrp="1"/>
          </p:cNvSpPr>
          <p:nvPr>
            <p:ph type="body" sz="quarter" idx="12"/>
          </p:nvPr>
        </p:nvSpPr>
        <p:spPr>
          <a:xfrm>
            <a:off x="161924" y="946150"/>
            <a:ext cx="2863851"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FC564C10-56D8-24B9-F0FC-15F932041B25}"/>
              </a:ext>
            </a:extLst>
          </p:cNvPr>
          <p:cNvSpPr>
            <a:spLocks noGrp="1"/>
          </p:cNvSpPr>
          <p:nvPr>
            <p:ph type="body" sz="quarter" idx="13"/>
          </p:nvPr>
        </p:nvSpPr>
        <p:spPr>
          <a:xfrm>
            <a:off x="3133726" y="946150"/>
            <a:ext cx="286702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CCD2682-321F-F507-E67F-21918C2917C4}"/>
              </a:ext>
            </a:extLst>
          </p:cNvPr>
          <p:cNvSpPr>
            <a:spLocks noGrp="1"/>
          </p:cNvSpPr>
          <p:nvPr>
            <p:ph type="body" sz="quarter" idx="14"/>
          </p:nvPr>
        </p:nvSpPr>
        <p:spPr>
          <a:xfrm>
            <a:off x="6111875" y="946150"/>
            <a:ext cx="28670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6A740977-56EA-677D-1760-9542B483D473}"/>
              </a:ext>
            </a:extLst>
          </p:cNvPr>
          <p:cNvSpPr>
            <a:spLocks noGrp="1"/>
          </p:cNvSpPr>
          <p:nvPr>
            <p:ph type="body" sz="quarter" idx="15"/>
          </p:nvPr>
        </p:nvSpPr>
        <p:spPr>
          <a:xfrm>
            <a:off x="161924" y="2890384"/>
            <a:ext cx="2863851"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EBA8D91B-F0AE-175F-62AE-17A587132154}"/>
              </a:ext>
            </a:extLst>
          </p:cNvPr>
          <p:cNvSpPr>
            <a:spLocks noGrp="1"/>
          </p:cNvSpPr>
          <p:nvPr>
            <p:ph type="body" sz="quarter" idx="16"/>
          </p:nvPr>
        </p:nvSpPr>
        <p:spPr>
          <a:xfrm>
            <a:off x="3133726" y="2890384"/>
            <a:ext cx="2867024"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21DE75E4-D11C-4832-BE26-ADCA24A69F9E}"/>
              </a:ext>
            </a:extLst>
          </p:cNvPr>
          <p:cNvSpPr>
            <a:spLocks noGrp="1"/>
          </p:cNvSpPr>
          <p:nvPr>
            <p:ph type="body" sz="quarter" idx="17"/>
          </p:nvPr>
        </p:nvSpPr>
        <p:spPr>
          <a:xfrm>
            <a:off x="6111875" y="2890384"/>
            <a:ext cx="2867025"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3959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3 Text 4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6546-A5CC-5A85-C19D-CDC88793DC4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E0F0A21-FEE3-7B28-FF36-A8CEA6C8D2E4}"/>
              </a:ext>
            </a:extLst>
          </p:cNvPr>
          <p:cNvSpPr>
            <a:spLocks noGrp="1"/>
          </p:cNvSpPr>
          <p:nvPr>
            <p:ph type="ftr" sz="quarter" idx="10"/>
          </p:nvPr>
        </p:nvSpPr>
        <p:spPr/>
        <p:txBody>
          <a:bodyPr/>
          <a:lstStyle/>
          <a:p>
            <a:r>
              <a:rPr lang="en-US" dirty="0"/>
              <a:t>Pilot44 Presentation Theme_Base_V1</a:t>
            </a:r>
          </a:p>
        </p:txBody>
      </p:sp>
      <p:sp>
        <p:nvSpPr>
          <p:cNvPr id="4" name="Slide Number Placeholder 3">
            <a:extLst>
              <a:ext uri="{FF2B5EF4-FFF2-40B4-BE49-F238E27FC236}">
                <a16:creationId xmlns:a16="http://schemas.microsoft.com/office/drawing/2014/main" id="{A4B2AB82-BD62-2338-A1B8-A6AB562A1147}"/>
              </a:ext>
            </a:extLst>
          </p:cNvPr>
          <p:cNvSpPr>
            <a:spLocks noGrp="1"/>
          </p:cNvSpPr>
          <p:nvPr>
            <p:ph type="sldNum" sz="quarter" idx="11"/>
          </p:nvPr>
        </p:nvSpPr>
        <p:spPr/>
        <p:txBody>
          <a:bodyPr/>
          <a:lstStyle/>
          <a:p>
            <a:fld id="{330EA680-D336-4FF7-8B7A-9848BB0A1C32}" type="slidenum">
              <a:rPr lang="en-US" smtClean="0"/>
              <a:pPr/>
              <a:t>‹#›</a:t>
            </a:fld>
            <a:endParaRPr lang="en-US" dirty="0"/>
          </a:p>
        </p:txBody>
      </p:sp>
      <p:sp>
        <p:nvSpPr>
          <p:cNvPr id="6" name="Text Placeholder 5">
            <a:extLst>
              <a:ext uri="{FF2B5EF4-FFF2-40B4-BE49-F238E27FC236}">
                <a16:creationId xmlns:a16="http://schemas.microsoft.com/office/drawing/2014/main" id="{31D3E18C-7396-BAD8-CC7F-F8CDD698AA32}"/>
              </a:ext>
            </a:extLst>
          </p:cNvPr>
          <p:cNvSpPr>
            <a:spLocks noGrp="1"/>
          </p:cNvSpPr>
          <p:nvPr>
            <p:ph type="body" sz="quarter" idx="12"/>
          </p:nvPr>
        </p:nvSpPr>
        <p:spPr>
          <a:xfrm>
            <a:off x="142875" y="946150"/>
            <a:ext cx="21431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FDC1B32-40C9-7C46-E392-FF639238297D}"/>
              </a:ext>
            </a:extLst>
          </p:cNvPr>
          <p:cNvSpPr>
            <a:spLocks noGrp="1"/>
          </p:cNvSpPr>
          <p:nvPr>
            <p:ph type="body" sz="quarter" idx="13"/>
          </p:nvPr>
        </p:nvSpPr>
        <p:spPr>
          <a:xfrm>
            <a:off x="2390775" y="946150"/>
            <a:ext cx="21272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4620AFE4-8546-599B-DC3A-3B29E9C0B3E5}"/>
              </a:ext>
            </a:extLst>
          </p:cNvPr>
          <p:cNvSpPr>
            <a:spLocks noGrp="1"/>
          </p:cNvSpPr>
          <p:nvPr>
            <p:ph type="body" sz="quarter" idx="14"/>
          </p:nvPr>
        </p:nvSpPr>
        <p:spPr>
          <a:xfrm>
            <a:off x="4625975" y="946150"/>
            <a:ext cx="21209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8DC22051-2D0A-1D92-6DD6-570E9C0A3B74}"/>
              </a:ext>
            </a:extLst>
          </p:cNvPr>
          <p:cNvSpPr>
            <a:spLocks noGrp="1"/>
          </p:cNvSpPr>
          <p:nvPr>
            <p:ph type="body" sz="quarter" idx="15"/>
          </p:nvPr>
        </p:nvSpPr>
        <p:spPr>
          <a:xfrm>
            <a:off x="6854825" y="946150"/>
            <a:ext cx="21240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9614860A-9011-1C67-935F-6546650B3290}"/>
              </a:ext>
            </a:extLst>
          </p:cNvPr>
          <p:cNvSpPr>
            <a:spLocks noGrp="1"/>
          </p:cNvSpPr>
          <p:nvPr>
            <p:ph type="body" sz="quarter" idx="16"/>
          </p:nvPr>
        </p:nvSpPr>
        <p:spPr>
          <a:xfrm>
            <a:off x="142875" y="2903538"/>
            <a:ext cx="21431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5A47E1DD-4B5C-D2E0-D747-89D67A0FB8B4}"/>
              </a:ext>
            </a:extLst>
          </p:cNvPr>
          <p:cNvSpPr>
            <a:spLocks noGrp="1"/>
          </p:cNvSpPr>
          <p:nvPr>
            <p:ph type="body" sz="quarter" idx="17"/>
          </p:nvPr>
        </p:nvSpPr>
        <p:spPr>
          <a:xfrm>
            <a:off x="2390775" y="2903538"/>
            <a:ext cx="21272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2C1B73F7-6FF3-1D6E-FB82-A364BE232331}"/>
              </a:ext>
            </a:extLst>
          </p:cNvPr>
          <p:cNvSpPr>
            <a:spLocks noGrp="1"/>
          </p:cNvSpPr>
          <p:nvPr>
            <p:ph type="body" sz="quarter" idx="18"/>
          </p:nvPr>
        </p:nvSpPr>
        <p:spPr>
          <a:xfrm>
            <a:off x="4625975" y="2903538"/>
            <a:ext cx="21209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94B993C1-732A-90E4-7605-E14545182159}"/>
              </a:ext>
            </a:extLst>
          </p:cNvPr>
          <p:cNvSpPr>
            <a:spLocks noGrp="1"/>
          </p:cNvSpPr>
          <p:nvPr>
            <p:ph type="body" sz="quarter" idx="19"/>
          </p:nvPr>
        </p:nvSpPr>
        <p:spPr>
          <a:xfrm>
            <a:off x="6854825" y="2903538"/>
            <a:ext cx="21240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1559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Multi-use Text 2x1">
  <p:cSld name="8. Multi-use Text 2x1">
    <p:spTree>
      <p:nvGrpSpPr>
        <p:cNvPr id="1" name="Shape 567"/>
        <p:cNvGrpSpPr/>
        <p:nvPr/>
      </p:nvGrpSpPr>
      <p:grpSpPr>
        <a:xfrm>
          <a:off x="0" y="0"/>
          <a:ext cx="0" cy="0"/>
          <a:chOff x="0" y="0"/>
          <a:chExt cx="0" cy="0"/>
        </a:xfrm>
      </p:grpSpPr>
      <p:sp>
        <p:nvSpPr>
          <p:cNvPr id="568" name="Google Shape;568;p73"/>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69" name="Google Shape;569;p73"/>
          <p:cNvSpPr txBox="1">
            <a:spLocks noGrp="1"/>
          </p:cNvSpPr>
          <p:nvPr>
            <p:ph type="subTitle" idx="1"/>
          </p:nvPr>
        </p:nvSpPr>
        <p:spPr>
          <a:xfrm>
            <a:off x="160350" y="948331"/>
            <a:ext cx="4356000" cy="3788643"/>
          </a:xfrm>
          <a:prstGeom prst="rect">
            <a:avLst/>
          </a:prstGeom>
        </p:spPr>
        <p:txBody>
          <a:bodyPr vert="horz" lIns="0" tIns="0" rIns="0" bIns="0" rtlCol="0">
            <a:noAutofit/>
          </a:bodyPr>
          <a:lstStyle>
            <a:lvl1pPr>
              <a:defRPr/>
            </a:lvl1pPr>
          </a:lstStyle>
          <a:p>
            <a:pPr lvl="0"/>
            <a:endParaRPr/>
          </a:p>
        </p:txBody>
      </p:sp>
      <p:sp>
        <p:nvSpPr>
          <p:cNvPr id="570" name="Google Shape;570;p73"/>
          <p:cNvSpPr txBox="1">
            <a:spLocks noGrp="1"/>
          </p:cNvSpPr>
          <p:nvPr>
            <p:ph type="subTitle" idx="2"/>
          </p:nvPr>
        </p:nvSpPr>
        <p:spPr>
          <a:xfrm>
            <a:off x="4624050" y="948332"/>
            <a:ext cx="4356000" cy="3795900"/>
          </a:xfrm>
          <a:prstGeom prst="rect">
            <a:avLst/>
          </a:prstGeom>
        </p:spPr>
        <p:txBody>
          <a:bodyPr vert="horz" lIns="0" tIns="0" rIns="0" bIns="0" rtlCol="0">
            <a:noAutofit/>
          </a:bodyPr>
          <a:lstStyle>
            <a:lvl1pPr>
              <a:defRPr/>
            </a:lvl1pPr>
          </a:lstStyle>
          <a:p>
            <a:pPr lvl="0"/>
            <a:endParaRPr/>
          </a:p>
        </p:txBody>
      </p:sp>
      <p:sp>
        <p:nvSpPr>
          <p:cNvPr id="571" name="Google Shape;571;p7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72" name="Google Shape;572;p7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5899378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Introduction Paragraph - Text">
  <p:cSld name="4. Introduction Paragraph - Text">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904500" y="160350"/>
            <a:ext cx="7331700" cy="4576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98" name="Google Shape;98;p1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99" name="Google Shape;99;p1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702679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Introduction Paragraph - Text + Image Mask">
  <p:cSld name="4. Introduction Paragraph - Text + Image Mask">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904500" y="160350"/>
            <a:ext cx="7331700" cy="1561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02" name="Google Shape;102;p20"/>
          <p:cNvSpPr>
            <a:spLocks noGrp="1"/>
          </p:cNvSpPr>
          <p:nvPr>
            <p:ph type="pic" idx="2"/>
          </p:nvPr>
        </p:nvSpPr>
        <p:spPr>
          <a:xfrm>
            <a:off x="2704725" y="2040325"/>
            <a:ext cx="3734400" cy="2696700"/>
          </a:xfrm>
          <a:prstGeom prst="roundRect">
            <a:avLst>
              <a:gd name="adj" fmla="val 3821"/>
            </a:avLst>
          </a:prstGeom>
          <a:noFill/>
          <a:ln>
            <a:noFill/>
          </a:ln>
        </p:spPr>
      </p:sp>
      <p:sp>
        <p:nvSpPr>
          <p:cNvPr id="103" name="Google Shape;103;p2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04" name="Google Shape;104;p2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822378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Introduction Paragraph - Text + Bleed Image">
  <p:cSld name="4. Introduction Paragraph - Text + Bleed Image">
    <p:spTree>
      <p:nvGrpSpPr>
        <p:cNvPr id="1" name="Shape 105"/>
        <p:cNvGrpSpPr/>
        <p:nvPr/>
      </p:nvGrpSpPr>
      <p:grpSpPr>
        <a:xfrm>
          <a:off x="0" y="0"/>
          <a:ext cx="0" cy="0"/>
          <a:chOff x="0" y="0"/>
          <a:chExt cx="0" cy="0"/>
        </a:xfrm>
      </p:grpSpPr>
      <p:sp>
        <p:nvSpPr>
          <p:cNvPr id="106" name="Google Shape;106;p21"/>
          <p:cNvSpPr>
            <a:spLocks noGrp="1"/>
          </p:cNvSpPr>
          <p:nvPr>
            <p:ph type="pic" idx="2"/>
          </p:nvPr>
        </p:nvSpPr>
        <p:spPr>
          <a:xfrm>
            <a:off x="0" y="0"/>
            <a:ext cx="9144000" cy="5143500"/>
          </a:xfrm>
          <a:prstGeom prst="rect">
            <a:avLst/>
          </a:prstGeom>
          <a:noFill/>
          <a:ln>
            <a:noFill/>
          </a:ln>
        </p:spPr>
      </p:sp>
      <p:sp>
        <p:nvSpPr>
          <p:cNvPr id="107" name="Google Shape;107;p21"/>
          <p:cNvSpPr txBox="1">
            <a:spLocks noGrp="1"/>
          </p:cNvSpPr>
          <p:nvPr>
            <p:ph type="title"/>
          </p:nvPr>
        </p:nvSpPr>
        <p:spPr>
          <a:xfrm>
            <a:off x="904500" y="160350"/>
            <a:ext cx="7331700" cy="4576500"/>
          </a:xfrm>
          <a:prstGeom prst="rect">
            <a:avLst/>
          </a:prstGeom>
        </p:spPr>
        <p:txBody>
          <a:bodyPr spcFirstLastPara="1" wrap="square" lIns="0" tIns="0" rIns="0" bIns="0" anchor="t" anchorCtr="0">
            <a:spAutoFit/>
          </a:bodyPr>
          <a:lstStyle>
            <a:lvl1pPr lvl="0" algn="ctr"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2pPr>
            <a:lvl3pPr lvl="2"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3pPr>
            <a:lvl4pPr lvl="3"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4pPr>
            <a:lvl5pPr lvl="4"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5pPr>
            <a:lvl6pPr lvl="5"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6pPr>
            <a:lvl7pPr lvl="6"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7pPr>
            <a:lvl8pPr lvl="7"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8pPr>
            <a:lvl9pPr lvl="8" rtl="0">
              <a:lnSpc>
                <a:spcPct val="78000"/>
              </a:lnSpc>
              <a:spcBef>
                <a:spcPts val="0"/>
              </a:spcBef>
              <a:spcAft>
                <a:spcPts val="0"/>
              </a:spcAft>
              <a:buClr>
                <a:srgbClr val="FFFFFF"/>
              </a:buClr>
              <a:buSzPts val="4350"/>
              <a:buFont typeface="Helvetica Neue"/>
              <a:buNone/>
              <a:defRPr sz="4350">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368915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  Multi-use Text Dual Heading">
  <p:cSld name="8.  Multi-use Text Dual Heading">
    <p:spTree>
      <p:nvGrpSpPr>
        <p:cNvPr id="1" name="Shape 161"/>
        <p:cNvGrpSpPr/>
        <p:nvPr/>
      </p:nvGrpSpPr>
      <p:grpSpPr>
        <a:xfrm>
          <a:off x="0" y="0"/>
          <a:ext cx="0" cy="0"/>
          <a:chOff x="0" y="0"/>
          <a:chExt cx="0" cy="0"/>
        </a:xfrm>
      </p:grpSpPr>
      <p:sp>
        <p:nvSpPr>
          <p:cNvPr id="162" name="Google Shape;162;p214"/>
          <p:cNvSpPr txBox="1">
            <a:spLocks noGrp="1"/>
          </p:cNvSpPr>
          <p:nvPr>
            <p:ph type="title"/>
          </p:nvPr>
        </p:nvSpPr>
        <p:spPr>
          <a:xfrm>
            <a:off x="160350" y="160350"/>
            <a:ext cx="8820000" cy="672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Helvetica Neue"/>
              <a:buNone/>
              <a:defRPr sz="2600">
                <a:latin typeface="Helvetica Neue"/>
                <a:ea typeface="Helvetica Neue"/>
                <a:cs typeface="Helvetica Neue"/>
                <a:sym typeface="Helvetica Neue"/>
              </a:defRPr>
            </a:lvl1pPr>
            <a:lvl2pPr lvl="1"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algn="l">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163" name="Google Shape;163;p214"/>
          <p:cNvSpPr txBox="1">
            <a:spLocks noGrp="1"/>
          </p:cNvSpPr>
          <p:nvPr>
            <p:ph type="body" idx="1"/>
          </p:nvPr>
        </p:nvSpPr>
        <p:spPr>
          <a:xfrm>
            <a:off x="4624350" y="945837"/>
            <a:ext cx="4356000" cy="3790838"/>
          </a:xfrm>
          <a:prstGeom prst="rect">
            <a:avLst/>
          </a:prstGeom>
          <a:noFill/>
          <a:ln>
            <a:noFill/>
          </a:ln>
        </p:spPr>
        <p:txBody>
          <a:bodyPr spcFirstLastPara="1" wrap="square" lIns="0" tIns="0" rIns="0" bIns="0" anchor="t" anchorCtr="0">
            <a:noAutofit/>
          </a:bodyPr>
          <a:lstStyle>
            <a:lvl1pPr marL="457200" lvl="0" indent="-292100" algn="l">
              <a:lnSpc>
                <a:spcPct val="95000"/>
              </a:lnSpc>
              <a:spcBef>
                <a:spcPts val="750"/>
              </a:spcBef>
              <a:spcAft>
                <a:spcPts val="0"/>
              </a:spcAft>
              <a:buClr>
                <a:schemeClr val="dk1"/>
              </a:buClr>
              <a:buSzPts val="10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64" name="Google Shape;164;p214"/>
          <p:cNvSpPr txBox="1">
            <a:spLocks noGrp="1"/>
          </p:cNvSpPr>
          <p:nvPr>
            <p:ph type="title" idx="2"/>
          </p:nvPr>
        </p:nvSpPr>
        <p:spPr>
          <a:xfrm>
            <a:off x="160350" y="538725"/>
            <a:ext cx="8820000" cy="2943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1pPr>
            <a:lvl2pPr lvl="1"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2pPr>
            <a:lvl3pPr lvl="2"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3pPr>
            <a:lvl4pPr lvl="3"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4pPr>
            <a:lvl5pPr lvl="4"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5pPr>
            <a:lvl6pPr lvl="5"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6pPr>
            <a:lvl7pPr lvl="6"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7pPr>
            <a:lvl8pPr lvl="7"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8pPr>
            <a:lvl9pPr lvl="8" algn="l">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9pPr>
          </a:lstStyle>
          <a:p>
            <a:endParaRPr/>
          </a:p>
        </p:txBody>
      </p:sp>
      <p:sp>
        <p:nvSpPr>
          <p:cNvPr id="165" name="Google Shape;165;p21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550"/>
              <a:buFont typeface="Helvetica Neue"/>
              <a:buNone/>
            </a:pPr>
            <a:r>
              <a:rPr lang="en-CA" sz="550" b="1" i="0" u="none" strike="noStrike" cap="none" dirty="0">
                <a:solidFill>
                  <a:schemeClr val="dk1"/>
                </a:solidFill>
                <a:latin typeface="Helvetica Neue"/>
                <a:ea typeface="Helvetica Neue"/>
                <a:cs typeface="Helvetica Neue"/>
                <a:sym typeface="Helvetica Neue"/>
              </a:rPr>
              <a:t>Pilot44 – 2024</a:t>
            </a:r>
            <a:endParaRPr sz="550" b="1" i="0" u="none" strike="noStrike" cap="none" dirty="0">
              <a:solidFill>
                <a:schemeClr val="dk1"/>
              </a:solidFill>
              <a:latin typeface="Helvetica Neue"/>
              <a:ea typeface="Helvetica Neue"/>
              <a:cs typeface="Helvetica Neue"/>
              <a:sym typeface="Helvetica Neue"/>
            </a:endParaRPr>
          </a:p>
        </p:txBody>
      </p:sp>
      <p:sp>
        <p:nvSpPr>
          <p:cNvPr id="166" name="Google Shape;166;p21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167" name="Google Shape;167;p214"/>
          <p:cNvSpPr txBox="1">
            <a:spLocks noGrp="1"/>
          </p:cNvSpPr>
          <p:nvPr>
            <p:ph type="body" idx="3"/>
          </p:nvPr>
        </p:nvSpPr>
        <p:spPr>
          <a:xfrm>
            <a:off x="160338" y="946150"/>
            <a:ext cx="4359275" cy="3790950"/>
          </a:xfrm>
          <a:prstGeom prst="rect">
            <a:avLst/>
          </a:prstGeom>
          <a:noFill/>
          <a:ln>
            <a:noFill/>
          </a:ln>
        </p:spPr>
        <p:txBody>
          <a:bodyPr spcFirstLastPara="1" wrap="square" lIns="0" tIns="0" rIns="0" bIns="0" anchor="t" anchorCtr="0">
            <a:noAutofit/>
          </a:bodyPr>
          <a:lstStyle>
            <a:lvl1pPr marL="457200" lvl="0" indent="-292100" algn="l">
              <a:lnSpc>
                <a:spcPct val="95000"/>
              </a:lnSpc>
              <a:spcBef>
                <a:spcPts val="750"/>
              </a:spcBef>
              <a:spcAft>
                <a:spcPts val="0"/>
              </a:spcAft>
              <a:buClr>
                <a:schemeClr val="dk1"/>
              </a:buClr>
              <a:buSzPts val="1000"/>
              <a:buChar char="•"/>
              <a:defRPr/>
            </a:lvl1pPr>
            <a:lvl2pPr marL="914400" lvl="1" indent="-292100" algn="l">
              <a:lnSpc>
                <a:spcPct val="95000"/>
              </a:lnSpc>
              <a:spcBef>
                <a:spcPts val="375"/>
              </a:spcBef>
              <a:spcAft>
                <a:spcPts val="0"/>
              </a:spcAft>
              <a:buClr>
                <a:schemeClr val="dk1"/>
              </a:buClr>
              <a:buSzPts val="1000"/>
              <a:buChar char="•"/>
              <a:defRPr/>
            </a:lvl2pPr>
            <a:lvl3pPr marL="1371600" lvl="2" indent="-292100" algn="l">
              <a:lnSpc>
                <a:spcPct val="95000"/>
              </a:lnSpc>
              <a:spcBef>
                <a:spcPts val="375"/>
              </a:spcBef>
              <a:spcAft>
                <a:spcPts val="0"/>
              </a:spcAft>
              <a:buClr>
                <a:schemeClr val="dk1"/>
              </a:buClr>
              <a:buSzPts val="1000"/>
              <a:buChar char="•"/>
              <a:defRPr/>
            </a:lvl3pPr>
            <a:lvl4pPr marL="1828800" lvl="3" indent="-292100" algn="l">
              <a:lnSpc>
                <a:spcPct val="95000"/>
              </a:lnSpc>
              <a:spcBef>
                <a:spcPts val="375"/>
              </a:spcBef>
              <a:spcAft>
                <a:spcPts val="0"/>
              </a:spcAft>
              <a:buClr>
                <a:schemeClr val="dk1"/>
              </a:buClr>
              <a:buSzPts val="1000"/>
              <a:buChar char="•"/>
              <a:defRPr/>
            </a:lvl4pPr>
            <a:lvl5pPr marL="2286000" lvl="4" indent="-292100" algn="l">
              <a:lnSpc>
                <a:spcPct val="95000"/>
              </a:lnSpc>
              <a:spcBef>
                <a:spcPts val="375"/>
              </a:spcBef>
              <a:spcAft>
                <a:spcPts val="0"/>
              </a:spcAft>
              <a:buClr>
                <a:schemeClr val="dk1"/>
              </a:buClr>
              <a:buSzPts val="10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Quotation - Text + Image Mask">
  <p:cSld name="4. Quotation - Text + Image Mask">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160350" y="160350"/>
            <a:ext cx="4790700" cy="3795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15" name="Google Shape;115;p23"/>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16" name="Google Shape;116;p23"/>
          <p:cNvSpPr>
            <a:spLocks noGrp="1"/>
          </p:cNvSpPr>
          <p:nvPr>
            <p:ph type="pic" idx="2"/>
          </p:nvPr>
        </p:nvSpPr>
        <p:spPr>
          <a:xfrm>
            <a:off x="5368200" y="81000"/>
            <a:ext cx="3694800" cy="4980900"/>
          </a:xfrm>
          <a:prstGeom prst="roundRect">
            <a:avLst>
              <a:gd name="adj" fmla="val 2895"/>
            </a:avLst>
          </a:prstGeom>
          <a:noFill/>
          <a:ln>
            <a:noFill/>
          </a:ln>
        </p:spPr>
      </p:sp>
    </p:spTree>
    <p:extLst>
      <p:ext uri="{BB962C8B-B14F-4D97-AF65-F5344CB8AC3E}">
        <p14:creationId xmlns:p14="http://schemas.microsoft.com/office/powerpoint/2010/main" val="3595138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 Typography - Extensive Running Text - Small Title">
  <p:cSld name="5. Typography - Extensive Running Text - Small Title">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48" name="Google Shape;148;p28"/>
          <p:cNvSpPr txBox="1">
            <a:spLocks noGrp="1"/>
          </p:cNvSpPr>
          <p:nvPr>
            <p:ph type="body" idx="1"/>
          </p:nvPr>
        </p:nvSpPr>
        <p:spPr>
          <a:xfrm>
            <a:off x="160350" y="1721850"/>
            <a:ext cx="2862250" cy="3015000"/>
          </a:xfrm>
          <a:prstGeom prst="rect">
            <a:avLst/>
          </a:prstGeom>
        </p:spPr>
        <p:txBody>
          <a:bodyPr vert="horz" lIns="0" tIns="0" rIns="0" bIns="0" rtlCol="0">
            <a:noAutofit/>
          </a:bodyPr>
          <a:lstStyle>
            <a:lvl1pPr>
              <a:defRPr/>
            </a:lvl1pPr>
          </a:lstStyle>
          <a:p>
            <a:pPr lvl="0"/>
            <a:endParaRPr/>
          </a:p>
        </p:txBody>
      </p:sp>
      <p:sp>
        <p:nvSpPr>
          <p:cNvPr id="149" name="Google Shape;149;p28"/>
          <p:cNvSpPr txBox="1">
            <a:spLocks noGrp="1"/>
          </p:cNvSpPr>
          <p:nvPr>
            <p:ph type="body" idx="2"/>
          </p:nvPr>
        </p:nvSpPr>
        <p:spPr>
          <a:xfrm>
            <a:off x="3137999" y="1721850"/>
            <a:ext cx="2862249" cy="3015000"/>
          </a:xfrm>
          <a:prstGeom prst="rect">
            <a:avLst/>
          </a:prstGeom>
        </p:spPr>
        <p:txBody>
          <a:bodyPr vert="horz" lIns="0" tIns="0" rIns="0" bIns="0" rtlCol="0">
            <a:noAutofit/>
          </a:bodyPr>
          <a:lstStyle>
            <a:lvl1pPr>
              <a:defRPr/>
            </a:lvl1pPr>
          </a:lstStyle>
          <a:p>
            <a:pPr lvl="0"/>
            <a:endParaRPr/>
          </a:p>
        </p:txBody>
      </p:sp>
      <p:sp>
        <p:nvSpPr>
          <p:cNvPr id="150" name="Google Shape;150;p28"/>
          <p:cNvSpPr txBox="1">
            <a:spLocks noGrp="1"/>
          </p:cNvSpPr>
          <p:nvPr>
            <p:ph type="body" idx="3"/>
          </p:nvPr>
        </p:nvSpPr>
        <p:spPr>
          <a:xfrm>
            <a:off x="6115650" y="1721850"/>
            <a:ext cx="2868000" cy="3015000"/>
          </a:xfrm>
          <a:prstGeom prst="rect">
            <a:avLst/>
          </a:prstGeom>
        </p:spPr>
        <p:txBody>
          <a:bodyPr vert="horz" lIns="0" tIns="0" rIns="0" bIns="0" rtlCol="0">
            <a:noAutofit/>
          </a:bodyPr>
          <a:lstStyle>
            <a:lvl1pPr>
              <a:defRPr/>
            </a:lvl1pPr>
          </a:lstStyle>
          <a:p>
            <a:pPr lvl="0"/>
            <a:endParaRPr/>
          </a:p>
        </p:txBody>
      </p:sp>
      <p:sp>
        <p:nvSpPr>
          <p:cNvPr id="151" name="Google Shape;151;p2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52" name="Google Shape;152;p2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9768656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 Typography - Key Strategy">
  <p:cSld name="5. Typography - Key Strategy">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160350" y="160350"/>
            <a:ext cx="5100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23" name="Google Shape;123;p25"/>
          <p:cNvSpPr txBox="1">
            <a:spLocks noGrp="1"/>
          </p:cNvSpPr>
          <p:nvPr>
            <p:ph type="title" idx="2"/>
          </p:nvPr>
        </p:nvSpPr>
        <p:spPr>
          <a:xfrm>
            <a:off x="160350" y="833069"/>
            <a:ext cx="5100000" cy="7194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24" name="Google Shape;124;p25"/>
          <p:cNvSpPr txBox="1">
            <a:spLocks noGrp="1"/>
          </p:cNvSpPr>
          <p:nvPr>
            <p:ph type="subTitle" idx="1"/>
          </p:nvPr>
        </p:nvSpPr>
        <p:spPr>
          <a:xfrm>
            <a:off x="160350" y="3283350"/>
            <a:ext cx="1800000" cy="1453500"/>
          </a:xfrm>
          <a:prstGeom prst="rect">
            <a:avLst/>
          </a:prstGeom>
          <a:noFill/>
          <a:ln>
            <a:noFill/>
          </a:ln>
        </p:spPr>
        <p:txBody>
          <a:bodyPr spcFirstLastPara="1" wrap="square" lIns="0" tIns="0" rIns="0" bIns="0" anchor="t" anchorCtr="0">
            <a:noAutofit/>
          </a:bodyPr>
          <a:lstStyle>
            <a:lvl1pPr lv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a:spcBef>
                <a:spcPts val="0"/>
              </a:spcBef>
              <a:spcAft>
                <a:spcPts val="0"/>
              </a:spcAft>
              <a:buSzPts val="1000"/>
              <a:buFont typeface="Helvetica Neue"/>
              <a:buNone/>
              <a:defRPr sz="1000">
                <a:latin typeface="Helvetica Neue"/>
                <a:ea typeface="Helvetica Neue"/>
                <a:cs typeface="Helvetica Neue"/>
                <a:sym typeface="Helvetica Neue"/>
              </a:defRPr>
            </a:lvl2pPr>
            <a:lvl3pPr lvl="2">
              <a:spcBef>
                <a:spcPts val="0"/>
              </a:spcBef>
              <a:spcAft>
                <a:spcPts val="0"/>
              </a:spcAft>
              <a:buSzPts val="1000"/>
              <a:buFont typeface="Helvetica Neue"/>
              <a:buNone/>
              <a:defRPr sz="1000">
                <a:latin typeface="Helvetica Neue"/>
                <a:ea typeface="Helvetica Neue"/>
                <a:cs typeface="Helvetica Neue"/>
                <a:sym typeface="Helvetica Neue"/>
              </a:defRPr>
            </a:lvl3pPr>
            <a:lvl4pPr lvl="3">
              <a:spcBef>
                <a:spcPts val="0"/>
              </a:spcBef>
              <a:spcAft>
                <a:spcPts val="0"/>
              </a:spcAft>
              <a:buSzPts val="1000"/>
              <a:buFont typeface="Helvetica Neue"/>
              <a:buNone/>
              <a:defRPr sz="1000">
                <a:latin typeface="Helvetica Neue"/>
                <a:ea typeface="Helvetica Neue"/>
                <a:cs typeface="Helvetica Neue"/>
                <a:sym typeface="Helvetica Neue"/>
              </a:defRPr>
            </a:lvl4pPr>
            <a:lvl5pPr lvl="4">
              <a:spcBef>
                <a:spcPts val="0"/>
              </a:spcBef>
              <a:spcAft>
                <a:spcPts val="0"/>
              </a:spcAft>
              <a:buSzPts val="1000"/>
              <a:buFont typeface="Helvetica Neue"/>
              <a:buNone/>
              <a:defRPr sz="1000">
                <a:latin typeface="Helvetica Neue"/>
                <a:ea typeface="Helvetica Neue"/>
                <a:cs typeface="Helvetica Neue"/>
                <a:sym typeface="Helvetica Neue"/>
              </a:defRPr>
            </a:lvl5pPr>
            <a:lvl6pPr lvl="5">
              <a:spcBef>
                <a:spcPts val="0"/>
              </a:spcBef>
              <a:spcAft>
                <a:spcPts val="0"/>
              </a:spcAft>
              <a:buSzPts val="1000"/>
              <a:buFont typeface="Helvetica Neue"/>
              <a:buNone/>
              <a:defRPr sz="1000">
                <a:latin typeface="Helvetica Neue"/>
                <a:ea typeface="Helvetica Neue"/>
                <a:cs typeface="Helvetica Neue"/>
                <a:sym typeface="Helvetica Neue"/>
              </a:defRPr>
            </a:lvl6pPr>
            <a:lvl7pPr lvl="6">
              <a:spcBef>
                <a:spcPts val="0"/>
              </a:spcBef>
              <a:spcAft>
                <a:spcPts val="0"/>
              </a:spcAft>
              <a:buSzPts val="1000"/>
              <a:buFont typeface="Helvetica Neue"/>
              <a:buNone/>
              <a:defRPr sz="1000">
                <a:latin typeface="Helvetica Neue"/>
                <a:ea typeface="Helvetica Neue"/>
                <a:cs typeface="Helvetica Neue"/>
                <a:sym typeface="Helvetica Neue"/>
              </a:defRPr>
            </a:lvl7pPr>
            <a:lvl8pPr lvl="7">
              <a:spcBef>
                <a:spcPts val="0"/>
              </a:spcBef>
              <a:spcAft>
                <a:spcPts val="0"/>
              </a:spcAft>
              <a:buSzPts val="1000"/>
              <a:buFont typeface="Helvetica Neue"/>
              <a:buNone/>
              <a:defRPr sz="1000">
                <a:latin typeface="Helvetica Neue"/>
                <a:ea typeface="Helvetica Neue"/>
                <a:cs typeface="Helvetica Neue"/>
                <a:sym typeface="Helvetica Neue"/>
              </a:defRPr>
            </a:lvl8pPr>
            <a:lvl9pPr lvl="8">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5" name="Google Shape;125;p25"/>
          <p:cNvSpPr txBox="1">
            <a:spLocks noGrp="1"/>
          </p:cNvSpPr>
          <p:nvPr>
            <p:ph type="subTitle" idx="3"/>
          </p:nvPr>
        </p:nvSpPr>
        <p:spPr>
          <a:xfrm>
            <a:off x="239220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6" name="Google Shape;126;p25"/>
          <p:cNvSpPr txBox="1">
            <a:spLocks noGrp="1"/>
          </p:cNvSpPr>
          <p:nvPr>
            <p:ph type="subTitle" idx="4"/>
          </p:nvPr>
        </p:nvSpPr>
        <p:spPr>
          <a:xfrm>
            <a:off x="462405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7" name="Google Shape;127;p25"/>
          <p:cNvSpPr txBox="1">
            <a:spLocks noGrp="1"/>
          </p:cNvSpPr>
          <p:nvPr>
            <p:ph type="subTitle" idx="5"/>
          </p:nvPr>
        </p:nvSpPr>
        <p:spPr>
          <a:xfrm>
            <a:off x="6855900" y="3283350"/>
            <a:ext cx="18000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28" name="Google Shape;128;p25"/>
          <p:cNvSpPr/>
          <p:nvPr/>
        </p:nvSpPr>
        <p:spPr>
          <a:xfrm>
            <a:off x="163800" y="3178628"/>
            <a:ext cx="8821200" cy="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2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30" name="Google Shape;130;p2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528351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 Typography - Numbers">
  <p:cSld name="5. Typography - Numbers">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160350" y="160350"/>
            <a:ext cx="5100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33" name="Google Shape;133;p26"/>
          <p:cNvSpPr txBox="1">
            <a:spLocks noGrp="1"/>
          </p:cNvSpPr>
          <p:nvPr>
            <p:ph type="subTitle" idx="1"/>
          </p:nvPr>
        </p:nvSpPr>
        <p:spPr>
          <a:xfrm>
            <a:off x="16035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4" name="Google Shape;134;p26"/>
          <p:cNvSpPr txBox="1">
            <a:spLocks noGrp="1"/>
          </p:cNvSpPr>
          <p:nvPr>
            <p:ph type="subTitle" idx="2"/>
          </p:nvPr>
        </p:nvSpPr>
        <p:spPr>
          <a:xfrm>
            <a:off x="239220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5" name="Google Shape;135;p26"/>
          <p:cNvSpPr txBox="1">
            <a:spLocks noGrp="1"/>
          </p:cNvSpPr>
          <p:nvPr>
            <p:ph type="subTitle" idx="3"/>
          </p:nvPr>
        </p:nvSpPr>
        <p:spPr>
          <a:xfrm>
            <a:off x="462405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6" name="Google Shape;136;p26"/>
          <p:cNvSpPr txBox="1">
            <a:spLocks noGrp="1"/>
          </p:cNvSpPr>
          <p:nvPr>
            <p:ph type="subTitle" idx="4"/>
          </p:nvPr>
        </p:nvSpPr>
        <p:spPr>
          <a:xfrm>
            <a:off x="6855900" y="1721841"/>
            <a:ext cx="180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137" name="Google Shape;137;p2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38" name="Google Shape;138;p2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593795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1. Tables &amp; Graphics - Half page">
  <p:cSld name="11. Tables &amp; Graphics - Half page">
    <p:spTree>
      <p:nvGrpSpPr>
        <p:cNvPr id="1" name="Shape 413"/>
        <p:cNvGrpSpPr/>
        <p:nvPr/>
      </p:nvGrpSpPr>
      <p:grpSpPr>
        <a:xfrm>
          <a:off x="0" y="0"/>
          <a:ext cx="0" cy="0"/>
          <a:chOff x="0" y="0"/>
          <a:chExt cx="0" cy="0"/>
        </a:xfrm>
      </p:grpSpPr>
      <p:sp>
        <p:nvSpPr>
          <p:cNvPr id="414" name="Google Shape;414;p60"/>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15" name="Google Shape;415;p60"/>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416" name="Google Shape;416;p60"/>
          <p:cNvSpPr/>
          <p:nvPr/>
        </p:nvSpPr>
        <p:spPr>
          <a:xfrm>
            <a:off x="3880325" y="81000"/>
            <a:ext cx="5182800" cy="4737000"/>
          </a:xfrm>
          <a:prstGeom prst="roundRect">
            <a:avLst>
              <a:gd name="adj" fmla="val 157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9643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6. Running Text + Landscape Image - Big Title">
  <p:cSld name="6. Running Text + Landscape Image - Big Title">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61" name="Google Shape;161;p30"/>
          <p:cNvSpPr>
            <a:spLocks noGrp="1"/>
          </p:cNvSpPr>
          <p:nvPr>
            <p:ph type="pic" idx="2"/>
          </p:nvPr>
        </p:nvSpPr>
        <p:spPr>
          <a:xfrm>
            <a:off x="3880325" y="160350"/>
            <a:ext cx="5100000" cy="3396600"/>
          </a:xfrm>
          <a:prstGeom prst="roundRect">
            <a:avLst>
              <a:gd name="adj" fmla="val 2801"/>
            </a:avLst>
          </a:prstGeom>
          <a:noFill/>
          <a:ln>
            <a:noFill/>
          </a:ln>
        </p:spPr>
      </p:sp>
      <p:sp>
        <p:nvSpPr>
          <p:cNvPr id="162" name="Google Shape;162;p30"/>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163" name="Google Shape;163;p30"/>
          <p:cNvSpPr txBox="1">
            <a:spLocks noGrp="1"/>
          </p:cNvSpPr>
          <p:nvPr>
            <p:ph type="subTitle" idx="3"/>
          </p:nvPr>
        </p:nvSpPr>
        <p:spPr>
          <a:xfrm>
            <a:off x="3880325" y="3687575"/>
            <a:ext cx="1380000" cy="2685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164" name="Google Shape;164;p3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65" name="Google Shape;165;p3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166" name="Google Shape;166;p30"/>
          <p:cNvSpPr txBox="1">
            <a:spLocks noGrp="1"/>
          </p:cNvSpPr>
          <p:nvPr>
            <p:ph type="title" idx="4"/>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929845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 Running Text + Bleed Image">
  <p:cSld name="6. Running Text + Bleed Image">
    <p:spTree>
      <p:nvGrpSpPr>
        <p:cNvPr id="1" name="Shape 171"/>
        <p:cNvGrpSpPr/>
        <p:nvPr/>
      </p:nvGrpSpPr>
      <p:grpSpPr>
        <a:xfrm>
          <a:off x="0" y="0"/>
          <a:ext cx="0" cy="0"/>
          <a:chOff x="0" y="0"/>
          <a:chExt cx="0" cy="0"/>
        </a:xfrm>
      </p:grpSpPr>
      <p:sp>
        <p:nvSpPr>
          <p:cNvPr id="172" name="Google Shape;172;p32"/>
          <p:cNvSpPr txBox="1">
            <a:spLocks noGrp="1"/>
          </p:cNvSpPr>
          <p:nvPr>
            <p:ph type="title"/>
          </p:nvPr>
        </p:nvSpPr>
        <p:spPr>
          <a:xfrm>
            <a:off x="160350" y="160350"/>
            <a:ext cx="4356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8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173" name="Google Shape;173;p32"/>
          <p:cNvSpPr txBox="1">
            <a:spLocks noGrp="1"/>
          </p:cNvSpPr>
          <p:nvPr>
            <p:ph type="body" idx="1"/>
          </p:nvPr>
        </p:nvSpPr>
        <p:spPr>
          <a:xfrm>
            <a:off x="160350" y="1721850"/>
            <a:ext cx="3612000" cy="3015000"/>
          </a:xfrm>
          <a:prstGeom prst="rect">
            <a:avLst/>
          </a:prstGeom>
        </p:spPr>
        <p:txBody>
          <a:bodyPr vert="horz" lIns="0" tIns="0" rIns="0" bIns="0" rtlCol="0">
            <a:noAutofit/>
          </a:bodyPr>
          <a:lstStyle>
            <a:lvl1pPr>
              <a:defRPr/>
            </a:lvl1pPr>
          </a:lstStyle>
          <a:p>
            <a:pPr lvl="0"/>
            <a:endParaRPr/>
          </a:p>
        </p:txBody>
      </p:sp>
      <p:sp>
        <p:nvSpPr>
          <p:cNvPr id="174" name="Google Shape;174;p32"/>
          <p:cNvSpPr>
            <a:spLocks noGrp="1"/>
          </p:cNvSpPr>
          <p:nvPr>
            <p:ph type="pic" idx="2"/>
          </p:nvPr>
        </p:nvSpPr>
        <p:spPr>
          <a:xfrm>
            <a:off x="4624350" y="0"/>
            <a:ext cx="4519800" cy="5143500"/>
          </a:xfrm>
          <a:prstGeom prst="rect">
            <a:avLst/>
          </a:prstGeom>
          <a:noFill/>
          <a:ln>
            <a:noFill/>
          </a:ln>
        </p:spPr>
      </p:sp>
    </p:spTree>
    <p:extLst>
      <p:ext uri="{BB962C8B-B14F-4D97-AF65-F5344CB8AC3E}">
        <p14:creationId xmlns:p14="http://schemas.microsoft.com/office/powerpoint/2010/main" val="36061273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 Simple Idea + Bleed Image">
  <p:cSld name="6. Simple Idea + Bleed Image">
    <p:spTree>
      <p:nvGrpSpPr>
        <p:cNvPr id="1" name="Shape 175"/>
        <p:cNvGrpSpPr/>
        <p:nvPr/>
      </p:nvGrpSpPr>
      <p:grpSpPr>
        <a:xfrm>
          <a:off x="0" y="0"/>
          <a:ext cx="0" cy="0"/>
          <a:chOff x="0" y="0"/>
          <a:chExt cx="0" cy="0"/>
        </a:xfrm>
      </p:grpSpPr>
      <p:sp>
        <p:nvSpPr>
          <p:cNvPr id="176" name="Google Shape;176;p33"/>
          <p:cNvSpPr>
            <a:spLocks noGrp="1"/>
          </p:cNvSpPr>
          <p:nvPr>
            <p:ph type="pic" idx="2"/>
          </p:nvPr>
        </p:nvSpPr>
        <p:spPr>
          <a:xfrm>
            <a:off x="4624350" y="0"/>
            <a:ext cx="4519800" cy="5143500"/>
          </a:xfrm>
          <a:prstGeom prst="rect">
            <a:avLst/>
          </a:prstGeom>
          <a:noFill/>
          <a:ln>
            <a:noFill/>
          </a:ln>
        </p:spPr>
      </p:sp>
      <p:sp>
        <p:nvSpPr>
          <p:cNvPr id="177" name="Google Shape;177;p33"/>
          <p:cNvSpPr txBox="1">
            <a:spLocks noGrp="1"/>
          </p:cNvSpPr>
          <p:nvPr>
            <p:ph type="title"/>
          </p:nvPr>
        </p:nvSpPr>
        <p:spPr>
          <a:xfrm>
            <a:off x="160350" y="1721850"/>
            <a:ext cx="3612000" cy="3015000"/>
          </a:xfrm>
          <a:prstGeom prst="rect">
            <a:avLst/>
          </a:prstGeom>
        </p:spPr>
        <p:txBody>
          <a:bodyPr spcFirstLastPara="1" wrap="square" lIns="0" tIns="0" rIns="0" bIns="0" anchor="b" anchorCtr="0">
            <a:no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8819115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6. Simple Idea + Image Mask">
  <p:cSld name="6. Simple Idea + Image Mask">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0" name="Google Shape;180;p34"/>
          <p:cNvSpPr>
            <a:spLocks noGrp="1"/>
          </p:cNvSpPr>
          <p:nvPr>
            <p:ph type="pic" idx="2"/>
          </p:nvPr>
        </p:nvSpPr>
        <p:spPr>
          <a:xfrm>
            <a:off x="4624350" y="81000"/>
            <a:ext cx="4438800" cy="4975500"/>
          </a:xfrm>
          <a:prstGeom prst="roundRect">
            <a:avLst>
              <a:gd name="adj" fmla="val 2300"/>
            </a:avLst>
          </a:prstGeom>
          <a:noFill/>
          <a:ln>
            <a:noFill/>
          </a:ln>
        </p:spPr>
      </p:sp>
      <p:sp>
        <p:nvSpPr>
          <p:cNvPr id="181" name="Google Shape;181;p34"/>
          <p:cNvSpPr txBox="1">
            <a:spLocks noGrp="1"/>
          </p:cNvSpPr>
          <p:nvPr>
            <p:ph type="title" idx="3"/>
          </p:nvPr>
        </p:nvSpPr>
        <p:spPr>
          <a:xfrm>
            <a:off x="160350" y="941075"/>
            <a:ext cx="3612000" cy="37959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8748540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6. Simple Idea + Bleed image">
  <p:cSld name="1_6. Simple Idea + Bleed image">
    <p:spTree>
      <p:nvGrpSpPr>
        <p:cNvPr id="1" name="Shape 182"/>
        <p:cNvGrpSpPr/>
        <p:nvPr/>
      </p:nvGrpSpPr>
      <p:grpSpPr>
        <a:xfrm>
          <a:off x="0" y="0"/>
          <a:ext cx="0" cy="0"/>
          <a:chOff x="0" y="0"/>
          <a:chExt cx="0" cy="0"/>
        </a:xfrm>
      </p:grpSpPr>
      <p:sp>
        <p:nvSpPr>
          <p:cNvPr id="183" name="Google Shape;183;p35"/>
          <p:cNvSpPr>
            <a:spLocks noGrp="1"/>
          </p:cNvSpPr>
          <p:nvPr>
            <p:ph type="pic" idx="2"/>
          </p:nvPr>
        </p:nvSpPr>
        <p:spPr>
          <a:xfrm>
            <a:off x="0" y="0"/>
            <a:ext cx="9144000" cy="5143500"/>
          </a:xfrm>
          <a:prstGeom prst="rect">
            <a:avLst/>
          </a:prstGeom>
          <a:noFill/>
          <a:ln>
            <a:noFill/>
          </a:ln>
        </p:spPr>
      </p:sp>
      <p:sp>
        <p:nvSpPr>
          <p:cNvPr id="184" name="Google Shape;184;p35"/>
          <p:cNvSpPr txBox="1">
            <a:spLocks noGrp="1"/>
          </p:cNvSpPr>
          <p:nvPr>
            <p:ph type="title"/>
          </p:nvPr>
        </p:nvSpPr>
        <p:spPr>
          <a:xfrm>
            <a:off x="4624350" y="160350"/>
            <a:ext cx="4356000" cy="45765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5" name="Google Shape;185;p35"/>
          <p:cNvSpPr txBox="1">
            <a:spLocks noGrp="1"/>
          </p:cNvSpPr>
          <p:nvPr>
            <p:ph type="title" idx="3"/>
          </p:nvPr>
        </p:nvSpPr>
        <p:spPr>
          <a:xfrm>
            <a:off x="160350" y="209000"/>
            <a:ext cx="3612000" cy="2342100"/>
          </a:xfrm>
          <a:prstGeom prst="rect">
            <a:avLst/>
          </a:prstGeom>
        </p:spPr>
        <p:txBody>
          <a:bodyPr spcFirstLastPara="1" wrap="square" lIns="0" tIns="0" rIns="0" bIns="0" anchor="t" anchorCtr="0">
            <a:noAutofit/>
          </a:bodyPr>
          <a:lstStyle>
            <a:lvl1pPr lvl="0" rtl="0">
              <a:lnSpc>
                <a:spcPct val="75000"/>
              </a:lnSpc>
              <a:spcBef>
                <a:spcPts val="0"/>
              </a:spcBef>
              <a:spcAft>
                <a:spcPts val="0"/>
              </a:spcAft>
              <a:buClr>
                <a:srgbClr val="FFFFFF"/>
              </a:buClr>
              <a:buSzPts val="6500"/>
              <a:buFont typeface="Helvetica Neue"/>
              <a:buNone/>
              <a:defRPr sz="6500">
                <a:solidFill>
                  <a:srgbClr val="FFFFFF"/>
                </a:solidFill>
                <a:latin typeface="Helvetica Neue"/>
                <a:ea typeface="Helvetica Neue"/>
                <a:cs typeface="Helvetica Neue"/>
                <a:sym typeface="Helvetica Neue"/>
              </a:defRPr>
            </a:lvl1pPr>
            <a:lvl2pPr lvl="1" rtl="0">
              <a:lnSpc>
                <a:spcPct val="76000"/>
              </a:lnSpc>
              <a:spcBef>
                <a:spcPts val="0"/>
              </a:spcBef>
              <a:spcAft>
                <a:spcPts val="0"/>
              </a:spcAft>
              <a:buClr>
                <a:srgbClr val="FFFFFF"/>
              </a:buClr>
              <a:buSzPts val="6750"/>
              <a:buNone/>
              <a:defRPr sz="6750">
                <a:solidFill>
                  <a:srgbClr val="FFFFFF"/>
                </a:solidFill>
              </a:defRPr>
            </a:lvl2pPr>
            <a:lvl3pPr lvl="2" rtl="0">
              <a:lnSpc>
                <a:spcPct val="76000"/>
              </a:lnSpc>
              <a:spcBef>
                <a:spcPts val="0"/>
              </a:spcBef>
              <a:spcAft>
                <a:spcPts val="0"/>
              </a:spcAft>
              <a:buClr>
                <a:srgbClr val="FFFFFF"/>
              </a:buClr>
              <a:buSzPts val="6750"/>
              <a:buNone/>
              <a:defRPr sz="6750">
                <a:solidFill>
                  <a:srgbClr val="FFFFFF"/>
                </a:solidFill>
              </a:defRPr>
            </a:lvl3pPr>
            <a:lvl4pPr lvl="3" rtl="0">
              <a:lnSpc>
                <a:spcPct val="76000"/>
              </a:lnSpc>
              <a:spcBef>
                <a:spcPts val="0"/>
              </a:spcBef>
              <a:spcAft>
                <a:spcPts val="0"/>
              </a:spcAft>
              <a:buClr>
                <a:srgbClr val="FFFFFF"/>
              </a:buClr>
              <a:buSzPts val="6750"/>
              <a:buNone/>
              <a:defRPr sz="6750">
                <a:solidFill>
                  <a:srgbClr val="FFFFFF"/>
                </a:solidFill>
              </a:defRPr>
            </a:lvl4pPr>
            <a:lvl5pPr lvl="4" rtl="0">
              <a:lnSpc>
                <a:spcPct val="76000"/>
              </a:lnSpc>
              <a:spcBef>
                <a:spcPts val="0"/>
              </a:spcBef>
              <a:spcAft>
                <a:spcPts val="0"/>
              </a:spcAft>
              <a:buClr>
                <a:srgbClr val="FFFFFF"/>
              </a:buClr>
              <a:buSzPts val="6750"/>
              <a:buNone/>
              <a:defRPr sz="6750">
                <a:solidFill>
                  <a:srgbClr val="FFFFFF"/>
                </a:solidFill>
              </a:defRPr>
            </a:lvl5pPr>
            <a:lvl6pPr lvl="5" rtl="0">
              <a:lnSpc>
                <a:spcPct val="76000"/>
              </a:lnSpc>
              <a:spcBef>
                <a:spcPts val="0"/>
              </a:spcBef>
              <a:spcAft>
                <a:spcPts val="0"/>
              </a:spcAft>
              <a:buClr>
                <a:srgbClr val="FFFFFF"/>
              </a:buClr>
              <a:buSzPts val="6750"/>
              <a:buNone/>
              <a:defRPr sz="6750">
                <a:solidFill>
                  <a:srgbClr val="FFFFFF"/>
                </a:solidFill>
              </a:defRPr>
            </a:lvl6pPr>
            <a:lvl7pPr lvl="6" rtl="0">
              <a:lnSpc>
                <a:spcPct val="76000"/>
              </a:lnSpc>
              <a:spcBef>
                <a:spcPts val="0"/>
              </a:spcBef>
              <a:spcAft>
                <a:spcPts val="0"/>
              </a:spcAft>
              <a:buClr>
                <a:srgbClr val="FFFFFF"/>
              </a:buClr>
              <a:buSzPts val="6750"/>
              <a:buNone/>
              <a:defRPr sz="6750">
                <a:solidFill>
                  <a:srgbClr val="FFFFFF"/>
                </a:solidFill>
              </a:defRPr>
            </a:lvl7pPr>
            <a:lvl8pPr lvl="7" rtl="0">
              <a:lnSpc>
                <a:spcPct val="76000"/>
              </a:lnSpc>
              <a:spcBef>
                <a:spcPts val="0"/>
              </a:spcBef>
              <a:spcAft>
                <a:spcPts val="0"/>
              </a:spcAft>
              <a:buClr>
                <a:srgbClr val="FFFFFF"/>
              </a:buClr>
              <a:buSzPts val="6750"/>
              <a:buNone/>
              <a:defRPr sz="6750">
                <a:solidFill>
                  <a:srgbClr val="FFFFFF"/>
                </a:solidFill>
              </a:defRPr>
            </a:lvl8pPr>
            <a:lvl9pPr lvl="8" rtl="0">
              <a:lnSpc>
                <a:spcPct val="76000"/>
              </a:lnSpc>
              <a:spcBef>
                <a:spcPts val="0"/>
              </a:spcBef>
              <a:spcAft>
                <a:spcPts val="0"/>
              </a:spcAft>
              <a:buClr>
                <a:srgbClr val="FFFFFF"/>
              </a:buClr>
              <a:buSzPts val="6750"/>
              <a:buNone/>
              <a:defRPr sz="6750">
                <a:solidFill>
                  <a:srgbClr val="FFFFFF"/>
                </a:solidFill>
              </a:defRPr>
            </a:lvl9pPr>
          </a:lstStyle>
          <a:p>
            <a:endParaRPr/>
          </a:p>
        </p:txBody>
      </p:sp>
    </p:spTree>
    <p:extLst>
      <p:ext uri="{BB962C8B-B14F-4D97-AF65-F5344CB8AC3E}">
        <p14:creationId xmlns:p14="http://schemas.microsoft.com/office/powerpoint/2010/main" val="3365378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 Dynamic Type - Expressive Themes">
  <p:cSld name="5. Dynamic Type - Expressive Themes">
    <p:spTree>
      <p:nvGrpSpPr>
        <p:cNvPr id="1" name="Shape 179"/>
        <p:cNvGrpSpPr/>
        <p:nvPr/>
      </p:nvGrpSpPr>
      <p:grpSpPr>
        <a:xfrm>
          <a:off x="0" y="0"/>
          <a:ext cx="0" cy="0"/>
          <a:chOff x="0" y="0"/>
          <a:chExt cx="0" cy="0"/>
        </a:xfrm>
      </p:grpSpPr>
      <p:sp>
        <p:nvSpPr>
          <p:cNvPr id="180" name="Google Shape;180;p217"/>
          <p:cNvSpPr txBox="1">
            <a:spLocks noGrp="1"/>
          </p:cNvSpPr>
          <p:nvPr>
            <p:ph type="title"/>
          </p:nvPr>
        </p:nvSpPr>
        <p:spPr>
          <a:xfrm>
            <a:off x="160350" y="833075"/>
            <a:ext cx="4356000" cy="3795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Clr>
                <a:schemeClr val="dk1"/>
              </a:buClr>
              <a:buSzPts val="5000"/>
              <a:buFont typeface="Helvetica Neue"/>
              <a:buNone/>
              <a:defRPr sz="5000">
                <a:latin typeface="Helvetica Neue"/>
                <a:ea typeface="Helvetica Neue"/>
                <a:cs typeface="Helvetica Neue"/>
                <a:sym typeface="Helvetica Neue"/>
              </a:defRPr>
            </a:lvl1pPr>
            <a:lvl2pPr lvl="1"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algn="l">
              <a:lnSpc>
                <a:spcPct val="7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1" name="Google Shape;181;p217"/>
          <p:cNvSpPr txBox="1">
            <a:spLocks noGrp="1"/>
          </p:cNvSpPr>
          <p:nvPr>
            <p:ph type="title" idx="2"/>
          </p:nvPr>
        </p:nvSpPr>
        <p:spPr>
          <a:xfrm>
            <a:off x="160350" y="160350"/>
            <a:ext cx="3612000" cy="672600"/>
          </a:xfrm>
          <a:prstGeom prst="rect">
            <a:avLst/>
          </a:prstGeom>
          <a:noFill/>
          <a:ln>
            <a:noFill/>
          </a:ln>
        </p:spPr>
        <p:txBody>
          <a:bodyPr spcFirstLastPara="1" wrap="square" lIns="0" tIns="0" rIns="0" bIns="0" anchor="t" anchorCtr="0">
            <a:spAutoFit/>
          </a:bodyPr>
          <a:lstStyle>
            <a:lvl1pPr lvl="0" algn="l">
              <a:lnSpc>
                <a:spcPct val="95000"/>
              </a:lnSpc>
              <a:spcBef>
                <a:spcPts val="0"/>
              </a:spcBef>
              <a:spcAft>
                <a:spcPts val="0"/>
              </a:spcAft>
              <a:buClr>
                <a:schemeClr val="dk1"/>
              </a:buClr>
              <a:buSzPts val="1000"/>
              <a:buFont typeface="Helvetica Neue"/>
              <a:buNone/>
              <a:defRPr sz="1000">
                <a:latin typeface="Helvetica Neue"/>
                <a:ea typeface="Helvetica Neue"/>
                <a:cs typeface="Helvetica Neue"/>
                <a:sym typeface="Helvetica Neue"/>
              </a:defRPr>
            </a:lvl1pPr>
            <a:lvl2pPr lvl="1"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algn="l">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82" name="Google Shape;182;p217"/>
          <p:cNvSpPr txBox="1">
            <a:spLocks noGrp="1"/>
          </p:cNvSpPr>
          <p:nvPr>
            <p:ph type="body" idx="1"/>
          </p:nvPr>
        </p:nvSpPr>
        <p:spPr>
          <a:xfrm>
            <a:off x="6112075" y="946149"/>
            <a:ext cx="2868000" cy="3790825"/>
          </a:xfrm>
          <a:prstGeom prst="rect">
            <a:avLst/>
          </a:prstGeom>
          <a:noFill/>
          <a:ln>
            <a:noFill/>
          </a:ln>
        </p:spPr>
        <p:txBody>
          <a:bodyPr spcFirstLastPara="1" wrap="square" lIns="0" tIns="0" rIns="0" bIns="0" anchor="t" anchorCtr="0">
            <a:noAutofit/>
          </a:bodyPr>
          <a:lstStyle>
            <a:lvl1pPr marL="457200" lvl="0" indent="-292100" algn="l">
              <a:lnSpc>
                <a:spcPct val="95000"/>
              </a:lnSpc>
              <a:spcBef>
                <a:spcPts val="750"/>
              </a:spcBef>
              <a:spcAft>
                <a:spcPts val="0"/>
              </a:spcAft>
              <a:buClr>
                <a:schemeClr val="dk1"/>
              </a:buClr>
              <a:buSzPts val="10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3" name="Google Shape;183;p21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550"/>
              <a:buFont typeface="Helvetica Neue"/>
              <a:buNone/>
            </a:pPr>
            <a:r>
              <a:rPr lang="en-CA" sz="550" b="1" i="0" u="none" strike="noStrike" cap="none" dirty="0">
                <a:solidFill>
                  <a:schemeClr val="dk1"/>
                </a:solidFill>
                <a:latin typeface="Helvetica Neue"/>
                <a:ea typeface="Helvetica Neue"/>
                <a:cs typeface="Helvetica Neue"/>
                <a:sym typeface="Helvetica Neue"/>
              </a:rPr>
              <a:t>Pilot44 – 2024</a:t>
            </a:r>
            <a:endParaRPr sz="550" b="1" i="0" u="none" strike="noStrike" cap="none" dirty="0">
              <a:solidFill>
                <a:schemeClr val="dk1"/>
              </a:solidFill>
              <a:latin typeface="Helvetica Neue"/>
              <a:ea typeface="Helvetica Neue"/>
              <a:cs typeface="Helvetica Neue"/>
              <a:sym typeface="Helvetica Neue"/>
            </a:endParaRPr>
          </a:p>
        </p:txBody>
      </p:sp>
      <p:sp>
        <p:nvSpPr>
          <p:cNvPr id="184" name="Google Shape;184;p21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898989"/>
              </a:buClr>
              <a:buSzPts val="550"/>
              <a:buFont typeface="Helvetica Neue"/>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7. Mask Images - 1 Shape">
  <p:cSld name="7. Mask Images - 1 Shape">
    <p:spTree>
      <p:nvGrpSpPr>
        <p:cNvPr id="1" name="Shape 186"/>
        <p:cNvGrpSpPr/>
        <p:nvPr/>
      </p:nvGrpSpPr>
      <p:grpSpPr>
        <a:xfrm>
          <a:off x="0" y="0"/>
          <a:ext cx="0" cy="0"/>
          <a:chOff x="0" y="0"/>
          <a:chExt cx="0" cy="0"/>
        </a:xfrm>
      </p:grpSpPr>
      <p:sp>
        <p:nvSpPr>
          <p:cNvPr id="187" name="Google Shape;187;p36"/>
          <p:cNvSpPr>
            <a:spLocks noGrp="1"/>
          </p:cNvSpPr>
          <p:nvPr>
            <p:ph type="pic" idx="2"/>
          </p:nvPr>
        </p:nvSpPr>
        <p:spPr>
          <a:xfrm>
            <a:off x="160350" y="160350"/>
            <a:ext cx="8820000" cy="4576500"/>
          </a:xfrm>
          <a:prstGeom prst="roundRect">
            <a:avLst>
              <a:gd name="adj" fmla="val 2222"/>
            </a:avLst>
          </a:prstGeom>
          <a:noFill/>
          <a:ln>
            <a:noFill/>
          </a:ln>
        </p:spPr>
      </p:sp>
      <p:sp>
        <p:nvSpPr>
          <p:cNvPr id="188" name="Google Shape;188;p3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89" name="Google Shape;189;p3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0965501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7. Mask Images - 1 + Captions">
  <p:cSld name="7. Mask Images - 1 + Captions">
    <p:spTree>
      <p:nvGrpSpPr>
        <p:cNvPr id="1" name="Shape 190"/>
        <p:cNvGrpSpPr/>
        <p:nvPr/>
      </p:nvGrpSpPr>
      <p:grpSpPr>
        <a:xfrm>
          <a:off x="0" y="0"/>
          <a:ext cx="0" cy="0"/>
          <a:chOff x="0" y="0"/>
          <a:chExt cx="0" cy="0"/>
        </a:xfrm>
      </p:grpSpPr>
      <p:sp>
        <p:nvSpPr>
          <p:cNvPr id="191" name="Google Shape;191;p37"/>
          <p:cNvSpPr>
            <a:spLocks noGrp="1"/>
          </p:cNvSpPr>
          <p:nvPr>
            <p:ph type="pic" idx="2"/>
          </p:nvPr>
        </p:nvSpPr>
        <p:spPr>
          <a:xfrm>
            <a:off x="160350" y="160350"/>
            <a:ext cx="8820000" cy="4070100"/>
          </a:xfrm>
          <a:prstGeom prst="roundRect">
            <a:avLst>
              <a:gd name="adj" fmla="val 1975"/>
            </a:avLst>
          </a:prstGeom>
          <a:noFill/>
          <a:ln>
            <a:noFill/>
          </a:ln>
        </p:spPr>
      </p:sp>
      <p:sp>
        <p:nvSpPr>
          <p:cNvPr id="192" name="Google Shape;192;p37"/>
          <p:cNvSpPr txBox="1">
            <a:spLocks noGrp="1"/>
          </p:cNvSpPr>
          <p:nvPr>
            <p:ph type="subTitle" idx="1"/>
          </p:nvPr>
        </p:nvSpPr>
        <p:spPr>
          <a:xfrm>
            <a:off x="160350" y="4362450"/>
            <a:ext cx="1380000" cy="374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193" name="Google Shape;193;p37"/>
          <p:cNvSpPr txBox="1">
            <a:spLocks noGrp="1"/>
          </p:cNvSpPr>
          <p:nvPr>
            <p:ph type="subTitle" idx="3"/>
          </p:nvPr>
        </p:nvSpPr>
        <p:spPr>
          <a:xfrm>
            <a:off x="1648325" y="4362450"/>
            <a:ext cx="1380000" cy="374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194" name="Google Shape;194;p3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95" name="Google Shape;195;p3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062566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7. Mask Images - 2 Shapes">
  <p:cSld name="7. Mask Images - 2 Shapes">
    <p:spTree>
      <p:nvGrpSpPr>
        <p:cNvPr id="1" name="Shape 196"/>
        <p:cNvGrpSpPr/>
        <p:nvPr/>
      </p:nvGrpSpPr>
      <p:grpSpPr>
        <a:xfrm>
          <a:off x="0" y="0"/>
          <a:ext cx="0" cy="0"/>
          <a:chOff x="0" y="0"/>
          <a:chExt cx="0" cy="0"/>
        </a:xfrm>
      </p:grpSpPr>
      <p:sp>
        <p:nvSpPr>
          <p:cNvPr id="197" name="Google Shape;197;p38"/>
          <p:cNvSpPr>
            <a:spLocks noGrp="1"/>
          </p:cNvSpPr>
          <p:nvPr>
            <p:ph type="pic" idx="2"/>
          </p:nvPr>
        </p:nvSpPr>
        <p:spPr>
          <a:xfrm>
            <a:off x="160350" y="160350"/>
            <a:ext cx="4356000" cy="4576500"/>
          </a:xfrm>
          <a:prstGeom prst="roundRect">
            <a:avLst>
              <a:gd name="adj" fmla="val 2335"/>
            </a:avLst>
          </a:prstGeom>
          <a:noFill/>
          <a:ln>
            <a:noFill/>
          </a:ln>
        </p:spPr>
      </p:sp>
      <p:sp>
        <p:nvSpPr>
          <p:cNvPr id="198" name="Google Shape;198;p38"/>
          <p:cNvSpPr>
            <a:spLocks noGrp="1"/>
          </p:cNvSpPr>
          <p:nvPr>
            <p:ph type="pic" idx="3"/>
          </p:nvPr>
        </p:nvSpPr>
        <p:spPr>
          <a:xfrm>
            <a:off x="4624350" y="160350"/>
            <a:ext cx="4356000" cy="4576500"/>
          </a:xfrm>
          <a:prstGeom prst="roundRect">
            <a:avLst>
              <a:gd name="adj" fmla="val 2129"/>
            </a:avLst>
          </a:prstGeom>
          <a:noFill/>
          <a:ln>
            <a:noFill/>
          </a:ln>
        </p:spPr>
      </p:sp>
      <p:sp>
        <p:nvSpPr>
          <p:cNvPr id="199" name="Google Shape;199;p3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00" name="Google Shape;200;p3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7605627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7. Mask Images - 3 Shapes">
  <p:cSld name="7. Mask Images - 3 Shapes">
    <p:spTree>
      <p:nvGrpSpPr>
        <p:cNvPr id="1" name="Shape 208"/>
        <p:cNvGrpSpPr/>
        <p:nvPr/>
      </p:nvGrpSpPr>
      <p:grpSpPr>
        <a:xfrm>
          <a:off x="0" y="0"/>
          <a:ext cx="0" cy="0"/>
          <a:chOff x="0" y="0"/>
          <a:chExt cx="0" cy="0"/>
        </a:xfrm>
      </p:grpSpPr>
      <p:sp>
        <p:nvSpPr>
          <p:cNvPr id="209" name="Google Shape;209;p40"/>
          <p:cNvSpPr>
            <a:spLocks noGrp="1"/>
          </p:cNvSpPr>
          <p:nvPr>
            <p:ph type="pic" idx="2"/>
          </p:nvPr>
        </p:nvSpPr>
        <p:spPr>
          <a:xfrm>
            <a:off x="160350" y="160350"/>
            <a:ext cx="2868000" cy="4576500"/>
          </a:xfrm>
          <a:prstGeom prst="roundRect">
            <a:avLst>
              <a:gd name="adj" fmla="val 3546"/>
            </a:avLst>
          </a:prstGeom>
          <a:noFill/>
          <a:ln>
            <a:noFill/>
          </a:ln>
        </p:spPr>
      </p:sp>
      <p:sp>
        <p:nvSpPr>
          <p:cNvPr id="210" name="Google Shape;210;p40"/>
          <p:cNvSpPr>
            <a:spLocks noGrp="1"/>
          </p:cNvSpPr>
          <p:nvPr>
            <p:ph type="pic" idx="3"/>
          </p:nvPr>
        </p:nvSpPr>
        <p:spPr>
          <a:xfrm>
            <a:off x="3138000" y="160350"/>
            <a:ext cx="2868000" cy="4576500"/>
          </a:xfrm>
          <a:prstGeom prst="roundRect">
            <a:avLst>
              <a:gd name="adj" fmla="val 3171"/>
            </a:avLst>
          </a:prstGeom>
          <a:noFill/>
          <a:ln>
            <a:noFill/>
          </a:ln>
        </p:spPr>
      </p:sp>
      <p:sp>
        <p:nvSpPr>
          <p:cNvPr id="211" name="Google Shape;211;p40"/>
          <p:cNvSpPr>
            <a:spLocks noGrp="1"/>
          </p:cNvSpPr>
          <p:nvPr>
            <p:ph type="pic" idx="4"/>
          </p:nvPr>
        </p:nvSpPr>
        <p:spPr>
          <a:xfrm>
            <a:off x="6115650" y="160350"/>
            <a:ext cx="2868000" cy="4576500"/>
          </a:xfrm>
          <a:prstGeom prst="roundRect">
            <a:avLst>
              <a:gd name="adj" fmla="val 3122"/>
            </a:avLst>
          </a:prstGeom>
          <a:noFill/>
          <a:ln>
            <a:noFill/>
          </a:ln>
        </p:spPr>
      </p:sp>
      <p:sp>
        <p:nvSpPr>
          <p:cNvPr id="212" name="Google Shape;212;p4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13" name="Google Shape;213;p4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8918283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7. Mask Images - 3 + Captions">
  <p:cSld name="7. Mask Images - 3 + Captions">
    <p:spTree>
      <p:nvGrpSpPr>
        <p:cNvPr id="1" name="Shape 214"/>
        <p:cNvGrpSpPr/>
        <p:nvPr/>
      </p:nvGrpSpPr>
      <p:grpSpPr>
        <a:xfrm>
          <a:off x="0" y="0"/>
          <a:ext cx="0" cy="0"/>
          <a:chOff x="0" y="0"/>
          <a:chExt cx="0" cy="0"/>
        </a:xfrm>
      </p:grpSpPr>
      <p:sp>
        <p:nvSpPr>
          <p:cNvPr id="215" name="Google Shape;215;p41"/>
          <p:cNvSpPr>
            <a:spLocks noGrp="1"/>
          </p:cNvSpPr>
          <p:nvPr>
            <p:ph type="pic" idx="2"/>
          </p:nvPr>
        </p:nvSpPr>
        <p:spPr>
          <a:xfrm>
            <a:off x="160350" y="160350"/>
            <a:ext cx="2868000" cy="3795600"/>
          </a:xfrm>
          <a:prstGeom prst="roundRect">
            <a:avLst>
              <a:gd name="adj" fmla="val 3220"/>
            </a:avLst>
          </a:prstGeom>
          <a:noFill/>
          <a:ln>
            <a:noFill/>
          </a:ln>
        </p:spPr>
      </p:sp>
      <p:sp>
        <p:nvSpPr>
          <p:cNvPr id="216" name="Google Shape;216;p41"/>
          <p:cNvSpPr>
            <a:spLocks noGrp="1"/>
          </p:cNvSpPr>
          <p:nvPr>
            <p:ph type="pic" idx="3"/>
          </p:nvPr>
        </p:nvSpPr>
        <p:spPr>
          <a:xfrm>
            <a:off x="3138000" y="160350"/>
            <a:ext cx="2868000" cy="3795600"/>
          </a:xfrm>
          <a:prstGeom prst="roundRect">
            <a:avLst>
              <a:gd name="adj" fmla="val 3497"/>
            </a:avLst>
          </a:prstGeom>
          <a:noFill/>
          <a:ln>
            <a:noFill/>
          </a:ln>
        </p:spPr>
      </p:sp>
      <p:sp>
        <p:nvSpPr>
          <p:cNvPr id="217" name="Google Shape;217;p41"/>
          <p:cNvSpPr>
            <a:spLocks noGrp="1"/>
          </p:cNvSpPr>
          <p:nvPr>
            <p:ph type="pic" idx="4"/>
          </p:nvPr>
        </p:nvSpPr>
        <p:spPr>
          <a:xfrm>
            <a:off x="6115650" y="160350"/>
            <a:ext cx="2868000" cy="3795600"/>
          </a:xfrm>
          <a:prstGeom prst="roundRect">
            <a:avLst>
              <a:gd name="adj" fmla="val 3448"/>
            </a:avLst>
          </a:prstGeom>
          <a:noFill/>
          <a:ln>
            <a:noFill/>
          </a:ln>
        </p:spPr>
      </p:sp>
      <p:sp>
        <p:nvSpPr>
          <p:cNvPr id="218" name="Google Shape;218;p41"/>
          <p:cNvSpPr txBox="1">
            <a:spLocks noGrp="1"/>
          </p:cNvSpPr>
          <p:nvPr>
            <p:ph type="subTitle" idx="1"/>
          </p:nvPr>
        </p:nvSpPr>
        <p:spPr>
          <a:xfrm>
            <a:off x="1603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19" name="Google Shape;219;p41"/>
          <p:cNvSpPr txBox="1">
            <a:spLocks noGrp="1"/>
          </p:cNvSpPr>
          <p:nvPr>
            <p:ph type="subTitle" idx="5"/>
          </p:nvPr>
        </p:nvSpPr>
        <p:spPr>
          <a:xfrm>
            <a:off x="313800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20" name="Google Shape;220;p41"/>
          <p:cNvSpPr txBox="1">
            <a:spLocks noGrp="1"/>
          </p:cNvSpPr>
          <p:nvPr>
            <p:ph type="subTitle" idx="6"/>
          </p:nvPr>
        </p:nvSpPr>
        <p:spPr>
          <a:xfrm>
            <a:off x="6115650" y="4064075"/>
            <a:ext cx="21237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221" name="Google Shape;221;p4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22" name="Google Shape;222;p4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7668091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7. Mask Images - 6 Shapes">
  <p:cSld name="7. Mask Images - 6 Shapes">
    <p:spTree>
      <p:nvGrpSpPr>
        <p:cNvPr id="1" name="Shape 223"/>
        <p:cNvGrpSpPr/>
        <p:nvPr/>
      </p:nvGrpSpPr>
      <p:grpSpPr>
        <a:xfrm>
          <a:off x="0" y="0"/>
          <a:ext cx="0" cy="0"/>
          <a:chOff x="0" y="0"/>
          <a:chExt cx="0" cy="0"/>
        </a:xfrm>
      </p:grpSpPr>
      <p:sp>
        <p:nvSpPr>
          <p:cNvPr id="224" name="Google Shape;224;p42"/>
          <p:cNvSpPr>
            <a:spLocks noGrp="1"/>
          </p:cNvSpPr>
          <p:nvPr>
            <p:ph type="pic" idx="2"/>
          </p:nvPr>
        </p:nvSpPr>
        <p:spPr>
          <a:xfrm>
            <a:off x="160350" y="160350"/>
            <a:ext cx="2868300" cy="2234400"/>
          </a:xfrm>
          <a:prstGeom prst="roundRect">
            <a:avLst>
              <a:gd name="adj" fmla="val 3715"/>
            </a:avLst>
          </a:prstGeom>
          <a:noFill/>
          <a:ln>
            <a:noFill/>
          </a:ln>
        </p:spPr>
      </p:sp>
      <p:sp>
        <p:nvSpPr>
          <p:cNvPr id="225" name="Google Shape;225;p42"/>
          <p:cNvSpPr>
            <a:spLocks noGrp="1"/>
          </p:cNvSpPr>
          <p:nvPr>
            <p:ph type="pic" idx="3"/>
          </p:nvPr>
        </p:nvSpPr>
        <p:spPr>
          <a:xfrm>
            <a:off x="3136025" y="160350"/>
            <a:ext cx="2868300" cy="2234400"/>
          </a:xfrm>
          <a:prstGeom prst="roundRect">
            <a:avLst>
              <a:gd name="adj" fmla="val 4577"/>
            </a:avLst>
          </a:prstGeom>
          <a:noFill/>
          <a:ln>
            <a:noFill/>
          </a:ln>
        </p:spPr>
      </p:sp>
      <p:sp>
        <p:nvSpPr>
          <p:cNvPr id="226" name="Google Shape;226;p42"/>
          <p:cNvSpPr>
            <a:spLocks noGrp="1"/>
          </p:cNvSpPr>
          <p:nvPr>
            <p:ph type="pic" idx="4"/>
          </p:nvPr>
        </p:nvSpPr>
        <p:spPr>
          <a:xfrm>
            <a:off x="6112075" y="160350"/>
            <a:ext cx="2868300" cy="2234400"/>
          </a:xfrm>
          <a:prstGeom prst="roundRect">
            <a:avLst>
              <a:gd name="adj" fmla="val 3748"/>
            </a:avLst>
          </a:prstGeom>
          <a:noFill/>
          <a:ln>
            <a:noFill/>
          </a:ln>
        </p:spPr>
      </p:sp>
      <p:sp>
        <p:nvSpPr>
          <p:cNvPr id="227" name="Google Shape;227;p42"/>
          <p:cNvSpPr>
            <a:spLocks noGrp="1"/>
          </p:cNvSpPr>
          <p:nvPr>
            <p:ph type="pic" idx="5"/>
          </p:nvPr>
        </p:nvSpPr>
        <p:spPr>
          <a:xfrm>
            <a:off x="160350" y="2502575"/>
            <a:ext cx="2868300" cy="2234400"/>
          </a:xfrm>
          <a:prstGeom prst="roundRect">
            <a:avLst>
              <a:gd name="adj" fmla="val 3295"/>
            </a:avLst>
          </a:prstGeom>
          <a:noFill/>
          <a:ln>
            <a:noFill/>
          </a:ln>
        </p:spPr>
      </p:sp>
      <p:sp>
        <p:nvSpPr>
          <p:cNvPr id="228" name="Google Shape;228;p42"/>
          <p:cNvSpPr>
            <a:spLocks noGrp="1"/>
          </p:cNvSpPr>
          <p:nvPr>
            <p:ph type="pic" idx="6"/>
          </p:nvPr>
        </p:nvSpPr>
        <p:spPr>
          <a:xfrm>
            <a:off x="3136025" y="2502575"/>
            <a:ext cx="2868300" cy="2234400"/>
          </a:xfrm>
          <a:prstGeom prst="roundRect">
            <a:avLst>
              <a:gd name="adj" fmla="val 4577"/>
            </a:avLst>
          </a:prstGeom>
          <a:noFill/>
          <a:ln>
            <a:noFill/>
          </a:ln>
        </p:spPr>
      </p:sp>
      <p:sp>
        <p:nvSpPr>
          <p:cNvPr id="229" name="Google Shape;229;p42"/>
          <p:cNvSpPr>
            <a:spLocks noGrp="1"/>
          </p:cNvSpPr>
          <p:nvPr>
            <p:ph type="pic" idx="7"/>
          </p:nvPr>
        </p:nvSpPr>
        <p:spPr>
          <a:xfrm>
            <a:off x="6112050" y="2502575"/>
            <a:ext cx="2868300" cy="2234400"/>
          </a:xfrm>
          <a:prstGeom prst="roundRect">
            <a:avLst>
              <a:gd name="adj" fmla="val 3749"/>
            </a:avLst>
          </a:prstGeom>
          <a:noFill/>
          <a:ln>
            <a:noFill/>
          </a:ln>
        </p:spPr>
      </p:sp>
      <p:sp>
        <p:nvSpPr>
          <p:cNvPr id="230" name="Google Shape;230;p4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31" name="Google Shape;231;p4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4306098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7. Mask Images - 8 Shapes">
  <p:cSld name="7. Mask Images - 8 Shapes">
    <p:spTree>
      <p:nvGrpSpPr>
        <p:cNvPr id="1" name="Shape 232"/>
        <p:cNvGrpSpPr/>
        <p:nvPr/>
      </p:nvGrpSpPr>
      <p:grpSpPr>
        <a:xfrm>
          <a:off x="0" y="0"/>
          <a:ext cx="0" cy="0"/>
          <a:chOff x="0" y="0"/>
          <a:chExt cx="0" cy="0"/>
        </a:xfrm>
      </p:grpSpPr>
      <p:sp>
        <p:nvSpPr>
          <p:cNvPr id="233" name="Google Shape;233;p43"/>
          <p:cNvSpPr>
            <a:spLocks noGrp="1"/>
          </p:cNvSpPr>
          <p:nvPr>
            <p:ph type="pic" idx="2"/>
          </p:nvPr>
        </p:nvSpPr>
        <p:spPr>
          <a:xfrm>
            <a:off x="160350" y="160350"/>
            <a:ext cx="2124000" cy="2234400"/>
          </a:xfrm>
          <a:prstGeom prst="roundRect">
            <a:avLst>
              <a:gd name="adj" fmla="val 4788"/>
            </a:avLst>
          </a:prstGeom>
          <a:noFill/>
          <a:ln>
            <a:noFill/>
          </a:ln>
        </p:spPr>
      </p:sp>
      <p:sp>
        <p:nvSpPr>
          <p:cNvPr id="234" name="Google Shape;234;p43"/>
          <p:cNvSpPr>
            <a:spLocks noGrp="1"/>
          </p:cNvSpPr>
          <p:nvPr>
            <p:ph type="pic" idx="3"/>
          </p:nvPr>
        </p:nvSpPr>
        <p:spPr>
          <a:xfrm>
            <a:off x="2392200" y="160350"/>
            <a:ext cx="2124000" cy="2234400"/>
          </a:xfrm>
          <a:prstGeom prst="roundRect">
            <a:avLst>
              <a:gd name="adj" fmla="val 4143"/>
            </a:avLst>
          </a:prstGeom>
          <a:noFill/>
          <a:ln>
            <a:noFill/>
          </a:ln>
        </p:spPr>
      </p:sp>
      <p:sp>
        <p:nvSpPr>
          <p:cNvPr id="235" name="Google Shape;235;p43"/>
          <p:cNvSpPr>
            <a:spLocks noGrp="1"/>
          </p:cNvSpPr>
          <p:nvPr>
            <p:ph type="pic" idx="4"/>
          </p:nvPr>
        </p:nvSpPr>
        <p:spPr>
          <a:xfrm>
            <a:off x="4624050" y="160350"/>
            <a:ext cx="2124000" cy="2234400"/>
          </a:xfrm>
          <a:prstGeom prst="roundRect">
            <a:avLst>
              <a:gd name="adj" fmla="val 3938"/>
            </a:avLst>
          </a:prstGeom>
          <a:noFill/>
          <a:ln>
            <a:noFill/>
          </a:ln>
        </p:spPr>
      </p:sp>
      <p:sp>
        <p:nvSpPr>
          <p:cNvPr id="236" name="Google Shape;236;p43"/>
          <p:cNvSpPr>
            <a:spLocks noGrp="1"/>
          </p:cNvSpPr>
          <p:nvPr>
            <p:ph type="pic" idx="5"/>
          </p:nvPr>
        </p:nvSpPr>
        <p:spPr>
          <a:xfrm>
            <a:off x="6855900" y="160350"/>
            <a:ext cx="2124000" cy="2234400"/>
          </a:xfrm>
          <a:prstGeom prst="roundRect">
            <a:avLst>
              <a:gd name="adj" fmla="val 4615"/>
            </a:avLst>
          </a:prstGeom>
          <a:noFill/>
          <a:ln>
            <a:noFill/>
          </a:ln>
        </p:spPr>
      </p:sp>
      <p:sp>
        <p:nvSpPr>
          <p:cNvPr id="237" name="Google Shape;237;p43"/>
          <p:cNvSpPr>
            <a:spLocks noGrp="1"/>
          </p:cNvSpPr>
          <p:nvPr>
            <p:ph type="pic" idx="6"/>
          </p:nvPr>
        </p:nvSpPr>
        <p:spPr>
          <a:xfrm>
            <a:off x="160350" y="2502575"/>
            <a:ext cx="2124000" cy="2234400"/>
          </a:xfrm>
          <a:prstGeom prst="roundRect">
            <a:avLst>
              <a:gd name="adj" fmla="val 3466"/>
            </a:avLst>
          </a:prstGeom>
          <a:noFill/>
          <a:ln>
            <a:noFill/>
          </a:ln>
        </p:spPr>
      </p:sp>
      <p:sp>
        <p:nvSpPr>
          <p:cNvPr id="238" name="Google Shape;238;p43"/>
          <p:cNvSpPr>
            <a:spLocks noGrp="1"/>
          </p:cNvSpPr>
          <p:nvPr>
            <p:ph type="pic" idx="7"/>
          </p:nvPr>
        </p:nvSpPr>
        <p:spPr>
          <a:xfrm>
            <a:off x="2392200" y="2502575"/>
            <a:ext cx="2124000" cy="2234400"/>
          </a:xfrm>
          <a:prstGeom prst="roundRect">
            <a:avLst>
              <a:gd name="adj" fmla="val 4143"/>
            </a:avLst>
          </a:prstGeom>
          <a:noFill/>
          <a:ln>
            <a:noFill/>
          </a:ln>
        </p:spPr>
      </p:sp>
      <p:sp>
        <p:nvSpPr>
          <p:cNvPr id="239" name="Google Shape;239;p43"/>
          <p:cNvSpPr>
            <a:spLocks noGrp="1"/>
          </p:cNvSpPr>
          <p:nvPr>
            <p:ph type="pic" idx="8"/>
          </p:nvPr>
        </p:nvSpPr>
        <p:spPr>
          <a:xfrm>
            <a:off x="4624050" y="2502575"/>
            <a:ext cx="2124000" cy="2234400"/>
          </a:xfrm>
          <a:prstGeom prst="roundRect">
            <a:avLst>
              <a:gd name="adj" fmla="val 4380"/>
            </a:avLst>
          </a:prstGeom>
          <a:noFill/>
          <a:ln>
            <a:noFill/>
          </a:ln>
        </p:spPr>
      </p:sp>
      <p:sp>
        <p:nvSpPr>
          <p:cNvPr id="240" name="Google Shape;240;p43"/>
          <p:cNvSpPr>
            <a:spLocks noGrp="1"/>
          </p:cNvSpPr>
          <p:nvPr>
            <p:ph type="pic" idx="9"/>
          </p:nvPr>
        </p:nvSpPr>
        <p:spPr>
          <a:xfrm>
            <a:off x="6855900" y="2502575"/>
            <a:ext cx="2124000" cy="2234400"/>
          </a:xfrm>
          <a:prstGeom prst="roundRect">
            <a:avLst>
              <a:gd name="adj" fmla="val 4615"/>
            </a:avLst>
          </a:prstGeom>
          <a:noFill/>
          <a:ln>
            <a:noFill/>
          </a:ln>
        </p:spPr>
      </p:sp>
      <p:sp>
        <p:nvSpPr>
          <p:cNvPr id="241" name="Google Shape;241;p4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42" name="Google Shape;242;p4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2667647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7. Mask Images - 8 + Captions">
  <p:cSld name="7. Mask Images - 8 + Captions">
    <p:spTree>
      <p:nvGrpSpPr>
        <p:cNvPr id="1" name="Shape 243"/>
        <p:cNvGrpSpPr/>
        <p:nvPr/>
      </p:nvGrpSpPr>
      <p:grpSpPr>
        <a:xfrm>
          <a:off x="0" y="0"/>
          <a:ext cx="0" cy="0"/>
          <a:chOff x="0" y="0"/>
          <a:chExt cx="0" cy="0"/>
        </a:xfrm>
      </p:grpSpPr>
      <p:sp>
        <p:nvSpPr>
          <p:cNvPr id="244" name="Google Shape;244;p44"/>
          <p:cNvSpPr>
            <a:spLocks noGrp="1"/>
          </p:cNvSpPr>
          <p:nvPr>
            <p:ph type="pic" idx="2"/>
          </p:nvPr>
        </p:nvSpPr>
        <p:spPr>
          <a:xfrm>
            <a:off x="160350" y="160350"/>
            <a:ext cx="2124000" cy="1079100"/>
          </a:xfrm>
          <a:prstGeom prst="roundRect">
            <a:avLst>
              <a:gd name="adj" fmla="val 8558"/>
            </a:avLst>
          </a:prstGeom>
          <a:noFill/>
          <a:ln>
            <a:noFill/>
          </a:ln>
        </p:spPr>
      </p:sp>
      <p:sp>
        <p:nvSpPr>
          <p:cNvPr id="245" name="Google Shape;245;p44"/>
          <p:cNvSpPr>
            <a:spLocks noGrp="1"/>
          </p:cNvSpPr>
          <p:nvPr>
            <p:ph type="pic" idx="3"/>
          </p:nvPr>
        </p:nvSpPr>
        <p:spPr>
          <a:xfrm>
            <a:off x="2392200" y="160350"/>
            <a:ext cx="2124000" cy="1860000"/>
          </a:xfrm>
          <a:prstGeom prst="roundRect">
            <a:avLst>
              <a:gd name="adj" fmla="val 4228"/>
            </a:avLst>
          </a:prstGeom>
          <a:noFill/>
          <a:ln>
            <a:noFill/>
          </a:ln>
        </p:spPr>
      </p:sp>
      <p:sp>
        <p:nvSpPr>
          <p:cNvPr id="246" name="Google Shape;246;p44"/>
          <p:cNvSpPr>
            <a:spLocks noGrp="1"/>
          </p:cNvSpPr>
          <p:nvPr>
            <p:ph type="pic" idx="4"/>
          </p:nvPr>
        </p:nvSpPr>
        <p:spPr>
          <a:xfrm>
            <a:off x="4624050" y="160350"/>
            <a:ext cx="2124000" cy="1453500"/>
          </a:xfrm>
          <a:prstGeom prst="roundRect">
            <a:avLst>
              <a:gd name="adj" fmla="val 6400"/>
            </a:avLst>
          </a:prstGeom>
          <a:noFill/>
          <a:ln>
            <a:noFill/>
          </a:ln>
        </p:spPr>
      </p:sp>
      <p:sp>
        <p:nvSpPr>
          <p:cNvPr id="247" name="Google Shape;247;p44"/>
          <p:cNvSpPr>
            <a:spLocks noGrp="1"/>
          </p:cNvSpPr>
          <p:nvPr>
            <p:ph type="pic" idx="5"/>
          </p:nvPr>
        </p:nvSpPr>
        <p:spPr>
          <a:xfrm>
            <a:off x="6855900" y="160350"/>
            <a:ext cx="2124000" cy="1860000"/>
          </a:xfrm>
          <a:prstGeom prst="roundRect">
            <a:avLst>
              <a:gd name="adj" fmla="val 4265"/>
            </a:avLst>
          </a:prstGeom>
          <a:noFill/>
          <a:ln>
            <a:noFill/>
          </a:ln>
        </p:spPr>
      </p:sp>
      <p:sp>
        <p:nvSpPr>
          <p:cNvPr id="248" name="Google Shape;248;p44"/>
          <p:cNvSpPr>
            <a:spLocks noGrp="1"/>
          </p:cNvSpPr>
          <p:nvPr>
            <p:ph type="pic" idx="6"/>
          </p:nvPr>
        </p:nvSpPr>
        <p:spPr>
          <a:xfrm>
            <a:off x="160350" y="2502575"/>
            <a:ext cx="2124000" cy="1860000"/>
          </a:xfrm>
          <a:prstGeom prst="roundRect">
            <a:avLst>
              <a:gd name="adj" fmla="val 4462"/>
            </a:avLst>
          </a:prstGeom>
          <a:noFill/>
          <a:ln>
            <a:noFill/>
          </a:ln>
        </p:spPr>
      </p:sp>
      <p:sp>
        <p:nvSpPr>
          <p:cNvPr id="249" name="Google Shape;249;p44"/>
          <p:cNvSpPr>
            <a:spLocks noGrp="1"/>
          </p:cNvSpPr>
          <p:nvPr>
            <p:ph type="pic" idx="7"/>
          </p:nvPr>
        </p:nvSpPr>
        <p:spPr>
          <a:xfrm>
            <a:off x="2392200" y="2502575"/>
            <a:ext cx="2124000" cy="1453500"/>
          </a:xfrm>
          <a:prstGeom prst="roundRect">
            <a:avLst>
              <a:gd name="adj" fmla="val 6699"/>
            </a:avLst>
          </a:prstGeom>
          <a:noFill/>
          <a:ln>
            <a:noFill/>
          </a:ln>
        </p:spPr>
      </p:sp>
      <p:sp>
        <p:nvSpPr>
          <p:cNvPr id="250" name="Google Shape;250;p44"/>
          <p:cNvSpPr>
            <a:spLocks noGrp="1"/>
          </p:cNvSpPr>
          <p:nvPr>
            <p:ph type="pic" idx="8"/>
          </p:nvPr>
        </p:nvSpPr>
        <p:spPr>
          <a:xfrm>
            <a:off x="4624050" y="2502575"/>
            <a:ext cx="2124000" cy="1830000"/>
          </a:xfrm>
          <a:prstGeom prst="roundRect">
            <a:avLst>
              <a:gd name="adj" fmla="val 5594"/>
            </a:avLst>
          </a:prstGeom>
          <a:noFill/>
          <a:ln>
            <a:noFill/>
          </a:ln>
        </p:spPr>
      </p:sp>
      <p:sp>
        <p:nvSpPr>
          <p:cNvPr id="251" name="Google Shape;251;p44"/>
          <p:cNvSpPr>
            <a:spLocks noGrp="1"/>
          </p:cNvSpPr>
          <p:nvPr>
            <p:ph type="pic" idx="9"/>
          </p:nvPr>
        </p:nvSpPr>
        <p:spPr>
          <a:xfrm>
            <a:off x="6855900" y="2502575"/>
            <a:ext cx="2124000" cy="1453500"/>
          </a:xfrm>
          <a:prstGeom prst="roundRect">
            <a:avLst>
              <a:gd name="adj" fmla="val 6101"/>
            </a:avLst>
          </a:prstGeom>
          <a:noFill/>
          <a:ln>
            <a:noFill/>
          </a:ln>
        </p:spPr>
      </p:sp>
      <p:sp>
        <p:nvSpPr>
          <p:cNvPr id="252" name="Google Shape;252;p44"/>
          <p:cNvSpPr txBox="1">
            <a:spLocks noGrp="1"/>
          </p:cNvSpPr>
          <p:nvPr>
            <p:ph type="subTitle" idx="1"/>
          </p:nvPr>
        </p:nvSpPr>
        <p:spPr>
          <a:xfrm>
            <a:off x="160350" y="44683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3" name="Google Shape;253;p44"/>
          <p:cNvSpPr txBox="1">
            <a:spLocks noGrp="1"/>
          </p:cNvSpPr>
          <p:nvPr>
            <p:ph type="subTitle" idx="13"/>
          </p:nvPr>
        </p:nvSpPr>
        <p:spPr>
          <a:xfrm>
            <a:off x="23922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4" name="Google Shape;254;p44"/>
          <p:cNvSpPr txBox="1">
            <a:spLocks noGrp="1"/>
          </p:cNvSpPr>
          <p:nvPr>
            <p:ph type="subTitle" idx="14"/>
          </p:nvPr>
        </p:nvSpPr>
        <p:spPr>
          <a:xfrm>
            <a:off x="4624350" y="44396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5" name="Google Shape;255;p44"/>
          <p:cNvSpPr txBox="1">
            <a:spLocks noGrp="1"/>
          </p:cNvSpPr>
          <p:nvPr>
            <p:ph type="subTitle" idx="15"/>
          </p:nvPr>
        </p:nvSpPr>
        <p:spPr>
          <a:xfrm>
            <a:off x="68559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6" name="Google Shape;256;p44"/>
          <p:cNvSpPr txBox="1">
            <a:spLocks noGrp="1"/>
          </p:cNvSpPr>
          <p:nvPr>
            <p:ph type="subTitle" idx="16"/>
          </p:nvPr>
        </p:nvSpPr>
        <p:spPr>
          <a:xfrm>
            <a:off x="23922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7" name="Google Shape;257;p44"/>
          <p:cNvSpPr txBox="1">
            <a:spLocks noGrp="1"/>
          </p:cNvSpPr>
          <p:nvPr>
            <p:ph type="subTitle" idx="17"/>
          </p:nvPr>
        </p:nvSpPr>
        <p:spPr>
          <a:xfrm>
            <a:off x="4624350" y="17218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8" name="Google Shape;258;p44"/>
          <p:cNvSpPr txBox="1">
            <a:spLocks noGrp="1"/>
          </p:cNvSpPr>
          <p:nvPr>
            <p:ph type="subTitle" idx="18"/>
          </p:nvPr>
        </p:nvSpPr>
        <p:spPr>
          <a:xfrm>
            <a:off x="160350" y="13453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59" name="Google Shape;259;p44"/>
          <p:cNvSpPr txBox="1">
            <a:spLocks noGrp="1"/>
          </p:cNvSpPr>
          <p:nvPr>
            <p:ph type="subTitle" idx="19"/>
          </p:nvPr>
        </p:nvSpPr>
        <p:spPr>
          <a:xfrm>
            <a:off x="68559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260" name="Google Shape;260;p4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61" name="Google Shape;261;p4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781227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7. Mask Images - 9 + Captions">
  <p:cSld name="7. Mask Images - 9 + Captions">
    <p:spTree>
      <p:nvGrpSpPr>
        <p:cNvPr id="1" name="Shape 262"/>
        <p:cNvGrpSpPr/>
        <p:nvPr/>
      </p:nvGrpSpPr>
      <p:grpSpPr>
        <a:xfrm>
          <a:off x="0" y="0"/>
          <a:ext cx="0" cy="0"/>
          <a:chOff x="0" y="0"/>
          <a:chExt cx="0" cy="0"/>
        </a:xfrm>
      </p:grpSpPr>
      <p:sp>
        <p:nvSpPr>
          <p:cNvPr id="263" name="Google Shape;263;p45"/>
          <p:cNvSpPr>
            <a:spLocks noGrp="1"/>
          </p:cNvSpPr>
          <p:nvPr>
            <p:ph type="pic" idx="2"/>
          </p:nvPr>
        </p:nvSpPr>
        <p:spPr>
          <a:xfrm>
            <a:off x="160350" y="160350"/>
            <a:ext cx="1380000" cy="1453500"/>
          </a:xfrm>
          <a:prstGeom prst="roundRect">
            <a:avLst>
              <a:gd name="adj" fmla="val 7370"/>
            </a:avLst>
          </a:prstGeom>
          <a:noFill/>
          <a:ln>
            <a:noFill/>
          </a:ln>
        </p:spPr>
      </p:sp>
      <p:sp>
        <p:nvSpPr>
          <p:cNvPr id="264" name="Google Shape;264;p45"/>
          <p:cNvSpPr txBox="1">
            <a:spLocks noGrp="1"/>
          </p:cNvSpPr>
          <p:nvPr>
            <p:ph type="subTitle" idx="1"/>
          </p:nvPr>
        </p:nvSpPr>
        <p:spPr>
          <a:xfrm>
            <a:off x="1648325"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5" name="Google Shape;265;p45"/>
          <p:cNvSpPr>
            <a:spLocks noGrp="1"/>
          </p:cNvSpPr>
          <p:nvPr>
            <p:ph type="pic" idx="3"/>
          </p:nvPr>
        </p:nvSpPr>
        <p:spPr>
          <a:xfrm>
            <a:off x="160350" y="1721850"/>
            <a:ext cx="1380000" cy="1453500"/>
          </a:xfrm>
          <a:prstGeom prst="roundRect">
            <a:avLst>
              <a:gd name="adj" fmla="val 6014"/>
            </a:avLst>
          </a:prstGeom>
          <a:noFill/>
          <a:ln>
            <a:noFill/>
          </a:ln>
        </p:spPr>
      </p:sp>
      <p:sp>
        <p:nvSpPr>
          <p:cNvPr id="266" name="Google Shape;266;p45"/>
          <p:cNvSpPr txBox="1">
            <a:spLocks noGrp="1"/>
          </p:cNvSpPr>
          <p:nvPr>
            <p:ph type="subTitle" idx="4"/>
          </p:nvPr>
        </p:nvSpPr>
        <p:spPr>
          <a:xfrm>
            <a:off x="1648325"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7" name="Google Shape;267;p45"/>
          <p:cNvSpPr>
            <a:spLocks noGrp="1"/>
          </p:cNvSpPr>
          <p:nvPr>
            <p:ph type="pic" idx="5"/>
          </p:nvPr>
        </p:nvSpPr>
        <p:spPr>
          <a:xfrm>
            <a:off x="160350" y="3283350"/>
            <a:ext cx="1380000" cy="1453500"/>
          </a:xfrm>
          <a:prstGeom prst="roundRect">
            <a:avLst>
              <a:gd name="adj" fmla="val 6692"/>
            </a:avLst>
          </a:prstGeom>
          <a:noFill/>
          <a:ln>
            <a:noFill/>
          </a:ln>
        </p:spPr>
      </p:sp>
      <p:sp>
        <p:nvSpPr>
          <p:cNvPr id="268" name="Google Shape;268;p45"/>
          <p:cNvSpPr txBox="1">
            <a:spLocks noGrp="1"/>
          </p:cNvSpPr>
          <p:nvPr>
            <p:ph type="subTitle" idx="6"/>
          </p:nvPr>
        </p:nvSpPr>
        <p:spPr>
          <a:xfrm>
            <a:off x="16483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69" name="Google Shape;269;p45"/>
          <p:cNvSpPr>
            <a:spLocks noGrp="1"/>
          </p:cNvSpPr>
          <p:nvPr>
            <p:ph type="pic" idx="7"/>
          </p:nvPr>
        </p:nvSpPr>
        <p:spPr>
          <a:xfrm>
            <a:off x="3138013" y="160350"/>
            <a:ext cx="1380000" cy="1453500"/>
          </a:xfrm>
          <a:prstGeom prst="roundRect">
            <a:avLst>
              <a:gd name="adj" fmla="val 5910"/>
            </a:avLst>
          </a:prstGeom>
          <a:noFill/>
          <a:ln>
            <a:noFill/>
          </a:ln>
        </p:spPr>
      </p:sp>
      <p:sp>
        <p:nvSpPr>
          <p:cNvPr id="270" name="Google Shape;270;p45"/>
          <p:cNvSpPr txBox="1">
            <a:spLocks noGrp="1"/>
          </p:cNvSpPr>
          <p:nvPr>
            <p:ph type="subTitle" idx="8"/>
          </p:nvPr>
        </p:nvSpPr>
        <p:spPr>
          <a:xfrm>
            <a:off x="4625988"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1" name="Google Shape;271;p45"/>
          <p:cNvSpPr>
            <a:spLocks noGrp="1"/>
          </p:cNvSpPr>
          <p:nvPr>
            <p:ph type="pic" idx="9"/>
          </p:nvPr>
        </p:nvSpPr>
        <p:spPr>
          <a:xfrm>
            <a:off x="3138013" y="1721850"/>
            <a:ext cx="1380000" cy="1453500"/>
          </a:xfrm>
          <a:prstGeom prst="roundRect">
            <a:avLst>
              <a:gd name="adj" fmla="val 5910"/>
            </a:avLst>
          </a:prstGeom>
          <a:noFill/>
          <a:ln>
            <a:noFill/>
          </a:ln>
        </p:spPr>
      </p:sp>
      <p:sp>
        <p:nvSpPr>
          <p:cNvPr id="272" name="Google Shape;272;p45"/>
          <p:cNvSpPr txBox="1">
            <a:spLocks noGrp="1"/>
          </p:cNvSpPr>
          <p:nvPr>
            <p:ph type="subTitle" idx="13"/>
          </p:nvPr>
        </p:nvSpPr>
        <p:spPr>
          <a:xfrm>
            <a:off x="4625988"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3" name="Google Shape;273;p45"/>
          <p:cNvSpPr>
            <a:spLocks noGrp="1"/>
          </p:cNvSpPr>
          <p:nvPr>
            <p:ph type="pic" idx="14"/>
          </p:nvPr>
        </p:nvSpPr>
        <p:spPr>
          <a:xfrm>
            <a:off x="3138013" y="3283350"/>
            <a:ext cx="1380000" cy="1453500"/>
          </a:xfrm>
          <a:prstGeom prst="roundRect">
            <a:avLst>
              <a:gd name="adj" fmla="val 6590"/>
            </a:avLst>
          </a:prstGeom>
          <a:noFill/>
          <a:ln>
            <a:noFill/>
          </a:ln>
        </p:spPr>
      </p:sp>
      <p:sp>
        <p:nvSpPr>
          <p:cNvPr id="274" name="Google Shape;274;p45"/>
          <p:cNvSpPr txBox="1">
            <a:spLocks noGrp="1"/>
          </p:cNvSpPr>
          <p:nvPr>
            <p:ph type="subTitle" idx="15"/>
          </p:nvPr>
        </p:nvSpPr>
        <p:spPr>
          <a:xfrm>
            <a:off x="4625988"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5" name="Google Shape;275;p45"/>
          <p:cNvSpPr>
            <a:spLocks noGrp="1"/>
          </p:cNvSpPr>
          <p:nvPr>
            <p:ph type="pic" idx="16"/>
          </p:nvPr>
        </p:nvSpPr>
        <p:spPr>
          <a:xfrm>
            <a:off x="6115688" y="160350"/>
            <a:ext cx="1380000" cy="1453500"/>
          </a:xfrm>
          <a:prstGeom prst="roundRect">
            <a:avLst>
              <a:gd name="adj" fmla="val 6486"/>
            </a:avLst>
          </a:prstGeom>
          <a:noFill/>
          <a:ln>
            <a:noFill/>
          </a:ln>
        </p:spPr>
      </p:sp>
      <p:sp>
        <p:nvSpPr>
          <p:cNvPr id="276" name="Google Shape;276;p45"/>
          <p:cNvSpPr txBox="1">
            <a:spLocks noGrp="1"/>
          </p:cNvSpPr>
          <p:nvPr>
            <p:ph type="subTitle" idx="17"/>
          </p:nvPr>
        </p:nvSpPr>
        <p:spPr>
          <a:xfrm>
            <a:off x="7603663" y="160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7" name="Google Shape;277;p45"/>
          <p:cNvSpPr>
            <a:spLocks noGrp="1"/>
          </p:cNvSpPr>
          <p:nvPr>
            <p:ph type="pic" idx="18"/>
          </p:nvPr>
        </p:nvSpPr>
        <p:spPr>
          <a:xfrm>
            <a:off x="6115688" y="1721850"/>
            <a:ext cx="1380000" cy="1453500"/>
          </a:xfrm>
          <a:prstGeom prst="roundRect">
            <a:avLst>
              <a:gd name="adj" fmla="val 7164"/>
            </a:avLst>
          </a:prstGeom>
          <a:noFill/>
          <a:ln>
            <a:noFill/>
          </a:ln>
        </p:spPr>
      </p:sp>
      <p:sp>
        <p:nvSpPr>
          <p:cNvPr id="278" name="Google Shape;278;p45"/>
          <p:cNvSpPr txBox="1">
            <a:spLocks noGrp="1"/>
          </p:cNvSpPr>
          <p:nvPr>
            <p:ph type="subTitle" idx="19"/>
          </p:nvPr>
        </p:nvSpPr>
        <p:spPr>
          <a:xfrm>
            <a:off x="7603663" y="17218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79" name="Google Shape;279;p45"/>
          <p:cNvSpPr>
            <a:spLocks noGrp="1"/>
          </p:cNvSpPr>
          <p:nvPr>
            <p:ph type="pic" idx="20"/>
          </p:nvPr>
        </p:nvSpPr>
        <p:spPr>
          <a:xfrm>
            <a:off x="6115688" y="3283350"/>
            <a:ext cx="1380000" cy="1453500"/>
          </a:xfrm>
          <a:prstGeom prst="roundRect">
            <a:avLst>
              <a:gd name="adj" fmla="val 6486"/>
            </a:avLst>
          </a:prstGeom>
          <a:noFill/>
          <a:ln>
            <a:noFill/>
          </a:ln>
        </p:spPr>
      </p:sp>
      <p:sp>
        <p:nvSpPr>
          <p:cNvPr id="280" name="Google Shape;280;p45"/>
          <p:cNvSpPr txBox="1">
            <a:spLocks noGrp="1"/>
          </p:cNvSpPr>
          <p:nvPr>
            <p:ph type="subTitle" idx="21"/>
          </p:nvPr>
        </p:nvSpPr>
        <p:spPr>
          <a:xfrm>
            <a:off x="7603663"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281" name="Google Shape;281;p4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82" name="Google Shape;282;p4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3066619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7. Running Text &amp; Mask Images - Big image and thumbnails">
  <p:cSld name="7. Running Text &amp; Mask Images - Big image and thumbnails">
    <p:spTree>
      <p:nvGrpSpPr>
        <p:cNvPr id="1" name="Shape 463"/>
        <p:cNvGrpSpPr/>
        <p:nvPr/>
      </p:nvGrpSpPr>
      <p:grpSpPr>
        <a:xfrm>
          <a:off x="0" y="0"/>
          <a:ext cx="0" cy="0"/>
          <a:chOff x="0" y="0"/>
          <a:chExt cx="0" cy="0"/>
        </a:xfrm>
      </p:grpSpPr>
      <p:sp>
        <p:nvSpPr>
          <p:cNvPr id="464" name="Google Shape;464;p65"/>
          <p:cNvSpPr>
            <a:spLocks noGrp="1"/>
          </p:cNvSpPr>
          <p:nvPr>
            <p:ph type="pic" idx="2"/>
          </p:nvPr>
        </p:nvSpPr>
        <p:spPr>
          <a:xfrm>
            <a:off x="4624350" y="160350"/>
            <a:ext cx="4356000" cy="4576500"/>
          </a:xfrm>
          <a:prstGeom prst="roundRect">
            <a:avLst>
              <a:gd name="adj" fmla="val 2120"/>
            </a:avLst>
          </a:prstGeom>
          <a:noFill/>
          <a:ln>
            <a:noFill/>
          </a:ln>
        </p:spPr>
      </p:sp>
      <p:sp>
        <p:nvSpPr>
          <p:cNvPr id="465" name="Google Shape;465;p65"/>
          <p:cNvSpPr>
            <a:spLocks noGrp="1"/>
          </p:cNvSpPr>
          <p:nvPr>
            <p:ph type="pic" idx="3"/>
          </p:nvPr>
        </p:nvSpPr>
        <p:spPr>
          <a:xfrm>
            <a:off x="160350" y="3956075"/>
            <a:ext cx="1380000" cy="780900"/>
          </a:xfrm>
          <a:prstGeom prst="roundRect">
            <a:avLst>
              <a:gd name="adj" fmla="val 12537"/>
            </a:avLst>
          </a:prstGeom>
          <a:noFill/>
          <a:ln>
            <a:noFill/>
          </a:ln>
        </p:spPr>
      </p:sp>
      <p:sp>
        <p:nvSpPr>
          <p:cNvPr id="466" name="Google Shape;466;p65"/>
          <p:cNvSpPr txBox="1">
            <a:spLocks noGrp="1"/>
          </p:cNvSpPr>
          <p:nvPr>
            <p:ph type="subTitle" idx="1"/>
          </p:nvPr>
        </p:nvSpPr>
        <p:spPr>
          <a:xfrm>
            <a:off x="2392350" y="160350"/>
            <a:ext cx="1890000" cy="34200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67" name="Google Shape;467;p65"/>
          <p:cNvSpPr>
            <a:spLocks noGrp="1"/>
          </p:cNvSpPr>
          <p:nvPr>
            <p:ph type="pic" idx="4"/>
          </p:nvPr>
        </p:nvSpPr>
        <p:spPr>
          <a:xfrm>
            <a:off x="2392338" y="3956075"/>
            <a:ext cx="1380000" cy="780900"/>
          </a:xfrm>
          <a:prstGeom prst="roundRect">
            <a:avLst>
              <a:gd name="adj" fmla="val 12537"/>
            </a:avLst>
          </a:prstGeom>
          <a:noFill/>
          <a:ln>
            <a:noFill/>
          </a:ln>
        </p:spPr>
      </p:sp>
      <p:sp>
        <p:nvSpPr>
          <p:cNvPr id="468" name="Google Shape;468;p65"/>
          <p:cNvSpPr>
            <a:spLocks noGrp="1"/>
          </p:cNvSpPr>
          <p:nvPr>
            <p:ph type="pic" idx="5"/>
          </p:nvPr>
        </p:nvSpPr>
        <p:spPr>
          <a:xfrm>
            <a:off x="3880368" y="3956075"/>
            <a:ext cx="636000" cy="780900"/>
          </a:xfrm>
          <a:prstGeom prst="roundRect">
            <a:avLst>
              <a:gd name="adj" fmla="val 17010"/>
            </a:avLst>
          </a:prstGeom>
          <a:noFill/>
          <a:ln>
            <a:noFill/>
          </a:ln>
        </p:spPr>
      </p:sp>
      <p:sp>
        <p:nvSpPr>
          <p:cNvPr id="469" name="Google Shape;469;p65"/>
          <p:cNvSpPr>
            <a:spLocks noGrp="1"/>
          </p:cNvSpPr>
          <p:nvPr>
            <p:ph type="pic" idx="6"/>
          </p:nvPr>
        </p:nvSpPr>
        <p:spPr>
          <a:xfrm>
            <a:off x="1648343" y="3956075"/>
            <a:ext cx="636000" cy="780900"/>
          </a:xfrm>
          <a:prstGeom prst="roundRect">
            <a:avLst>
              <a:gd name="adj" fmla="val 17010"/>
            </a:avLst>
          </a:prstGeom>
          <a:noFill/>
          <a:ln>
            <a:noFill/>
          </a:ln>
        </p:spPr>
      </p:sp>
      <p:sp>
        <p:nvSpPr>
          <p:cNvPr id="470" name="Google Shape;470;p65"/>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1" name="Google Shape;471;p6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72" name="Google Shape;472;p6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812014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3 Text 3x3">
  <p:cSld name="5.3 Text 3x3">
    <p:spTree>
      <p:nvGrpSpPr>
        <p:cNvPr id="1" name="Shape 580"/>
        <p:cNvGrpSpPr/>
        <p:nvPr/>
      </p:nvGrpSpPr>
      <p:grpSpPr>
        <a:xfrm>
          <a:off x="0" y="0"/>
          <a:ext cx="0" cy="0"/>
          <a:chOff x="0" y="0"/>
          <a:chExt cx="0" cy="0"/>
        </a:xfrm>
      </p:grpSpPr>
      <p:sp>
        <p:nvSpPr>
          <p:cNvPr id="581" name="Google Shape;581;p260"/>
          <p:cNvSpPr txBox="1">
            <a:spLocks noGrp="1"/>
          </p:cNvSpPr>
          <p:nvPr>
            <p:ph type="title"/>
          </p:nvPr>
        </p:nvSpPr>
        <p:spPr>
          <a:xfrm>
            <a:off x="161925" y="161925"/>
            <a:ext cx="8816975" cy="66992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Helvetica Neue"/>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2" name="Google Shape;582;p260"/>
          <p:cNvSpPr txBox="1">
            <a:spLocks noGrp="1"/>
          </p:cNvSpPr>
          <p:nvPr>
            <p:ph type="ftr" idx="11"/>
          </p:nvPr>
        </p:nvSpPr>
        <p:spPr>
          <a:xfrm>
            <a:off x="3133725" y="4911725"/>
            <a:ext cx="2867025" cy="14446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3" name="Google Shape;583;p260"/>
          <p:cNvSpPr txBox="1">
            <a:spLocks noGrp="1"/>
          </p:cNvSpPr>
          <p:nvPr>
            <p:ph type="sldNum" idx="12"/>
          </p:nvPr>
        </p:nvSpPr>
        <p:spPr>
          <a:xfrm>
            <a:off x="7600949" y="4911725"/>
            <a:ext cx="1377951" cy="14446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584" name="Google Shape;584;p260"/>
          <p:cNvSpPr txBox="1">
            <a:spLocks noGrp="1"/>
          </p:cNvSpPr>
          <p:nvPr>
            <p:ph type="body" idx="1"/>
          </p:nvPr>
        </p:nvSpPr>
        <p:spPr>
          <a:xfrm>
            <a:off x="161924" y="946150"/>
            <a:ext cx="2863851"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5" name="Google Shape;585;p260"/>
          <p:cNvSpPr txBox="1">
            <a:spLocks noGrp="1"/>
          </p:cNvSpPr>
          <p:nvPr>
            <p:ph type="body" idx="2"/>
          </p:nvPr>
        </p:nvSpPr>
        <p:spPr>
          <a:xfrm>
            <a:off x="3133726" y="946150"/>
            <a:ext cx="2867024"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6" name="Google Shape;586;p260"/>
          <p:cNvSpPr txBox="1">
            <a:spLocks noGrp="1"/>
          </p:cNvSpPr>
          <p:nvPr>
            <p:ph type="body" idx="3"/>
          </p:nvPr>
        </p:nvSpPr>
        <p:spPr>
          <a:xfrm>
            <a:off x="6111875" y="946150"/>
            <a:ext cx="2867025"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7" name="Google Shape;587;p260"/>
          <p:cNvSpPr txBox="1">
            <a:spLocks noGrp="1"/>
          </p:cNvSpPr>
          <p:nvPr>
            <p:ph type="body" idx="4"/>
          </p:nvPr>
        </p:nvSpPr>
        <p:spPr>
          <a:xfrm>
            <a:off x="161924" y="2890384"/>
            <a:ext cx="2863851" cy="184671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8" name="Google Shape;588;p260"/>
          <p:cNvSpPr txBox="1">
            <a:spLocks noGrp="1"/>
          </p:cNvSpPr>
          <p:nvPr>
            <p:ph type="body" idx="5"/>
          </p:nvPr>
        </p:nvSpPr>
        <p:spPr>
          <a:xfrm>
            <a:off x="3133726" y="2890384"/>
            <a:ext cx="2867024" cy="184671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9" name="Google Shape;589;p260"/>
          <p:cNvSpPr txBox="1">
            <a:spLocks noGrp="1"/>
          </p:cNvSpPr>
          <p:nvPr>
            <p:ph type="body" idx="6"/>
          </p:nvPr>
        </p:nvSpPr>
        <p:spPr>
          <a:xfrm>
            <a:off x="6111875" y="2890384"/>
            <a:ext cx="2867025" cy="1846716"/>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7. Running Text &amp; Mask Images - 3 images">
  <p:cSld name="7. Running Text &amp; Mask Images - 3 images">
    <p:spTree>
      <p:nvGrpSpPr>
        <p:cNvPr id="1" name="Shape 473"/>
        <p:cNvGrpSpPr/>
        <p:nvPr/>
      </p:nvGrpSpPr>
      <p:grpSpPr>
        <a:xfrm>
          <a:off x="0" y="0"/>
          <a:ext cx="0" cy="0"/>
          <a:chOff x="0" y="0"/>
          <a:chExt cx="0" cy="0"/>
        </a:xfrm>
      </p:grpSpPr>
      <p:sp>
        <p:nvSpPr>
          <p:cNvPr id="474" name="Google Shape;474;p66"/>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5" name="Google Shape;475;p66"/>
          <p:cNvSpPr txBox="1">
            <a:spLocks noGrp="1"/>
          </p:cNvSpPr>
          <p:nvPr>
            <p:ph type="subTitle" idx="1"/>
          </p:nvPr>
        </p:nvSpPr>
        <p:spPr>
          <a:xfrm>
            <a:off x="239220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6" name="Google Shape;476;p66"/>
          <p:cNvSpPr txBox="1">
            <a:spLocks noGrp="1"/>
          </p:cNvSpPr>
          <p:nvPr>
            <p:ph type="subTitle" idx="2"/>
          </p:nvPr>
        </p:nvSpPr>
        <p:spPr>
          <a:xfrm>
            <a:off x="462435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7" name="Google Shape;477;p66"/>
          <p:cNvSpPr txBox="1">
            <a:spLocks noGrp="1"/>
          </p:cNvSpPr>
          <p:nvPr>
            <p:ph type="subTitle" idx="3"/>
          </p:nvPr>
        </p:nvSpPr>
        <p:spPr>
          <a:xfrm>
            <a:off x="6856350" y="4064075"/>
            <a:ext cx="1800000" cy="6729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78" name="Google Shape;478;p66"/>
          <p:cNvSpPr txBox="1">
            <a:spLocks noGrp="1"/>
          </p:cNvSpPr>
          <p:nvPr>
            <p:ph type="subTitle" idx="4"/>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79" name="Google Shape;479;p66"/>
          <p:cNvSpPr>
            <a:spLocks noGrp="1"/>
          </p:cNvSpPr>
          <p:nvPr>
            <p:ph type="pic" idx="5"/>
          </p:nvPr>
        </p:nvSpPr>
        <p:spPr>
          <a:xfrm>
            <a:off x="2392200" y="160350"/>
            <a:ext cx="2123700" cy="3795600"/>
          </a:xfrm>
          <a:prstGeom prst="roundRect">
            <a:avLst>
              <a:gd name="adj" fmla="val 4908"/>
            </a:avLst>
          </a:prstGeom>
          <a:noFill/>
          <a:ln>
            <a:noFill/>
          </a:ln>
        </p:spPr>
      </p:sp>
      <p:sp>
        <p:nvSpPr>
          <p:cNvPr id="480" name="Google Shape;480;p66"/>
          <p:cNvSpPr>
            <a:spLocks noGrp="1"/>
          </p:cNvSpPr>
          <p:nvPr>
            <p:ph type="pic" idx="6"/>
          </p:nvPr>
        </p:nvSpPr>
        <p:spPr>
          <a:xfrm>
            <a:off x="4624350" y="160350"/>
            <a:ext cx="2123700" cy="3795600"/>
          </a:xfrm>
          <a:prstGeom prst="roundRect">
            <a:avLst>
              <a:gd name="adj" fmla="val 4908"/>
            </a:avLst>
          </a:prstGeom>
          <a:noFill/>
          <a:ln>
            <a:noFill/>
          </a:ln>
        </p:spPr>
      </p:sp>
      <p:sp>
        <p:nvSpPr>
          <p:cNvPr id="481" name="Google Shape;481;p66"/>
          <p:cNvSpPr>
            <a:spLocks noGrp="1"/>
          </p:cNvSpPr>
          <p:nvPr>
            <p:ph type="pic" idx="7"/>
          </p:nvPr>
        </p:nvSpPr>
        <p:spPr>
          <a:xfrm>
            <a:off x="6856500" y="160350"/>
            <a:ext cx="2123700" cy="3795600"/>
          </a:xfrm>
          <a:prstGeom prst="roundRect">
            <a:avLst>
              <a:gd name="adj" fmla="val 4908"/>
            </a:avLst>
          </a:prstGeom>
          <a:noFill/>
          <a:ln>
            <a:noFill/>
          </a:ln>
        </p:spPr>
      </p:sp>
      <p:sp>
        <p:nvSpPr>
          <p:cNvPr id="482" name="Google Shape;482;p6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83" name="Google Shape;483;p6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8230046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7. Running Text &amp; Mask Images - 6 images">
  <p:cSld name="7. Running Text &amp; Mask Images - 6 images">
    <p:spTree>
      <p:nvGrpSpPr>
        <p:cNvPr id="1" name="Shape 484"/>
        <p:cNvGrpSpPr/>
        <p:nvPr/>
      </p:nvGrpSpPr>
      <p:grpSpPr>
        <a:xfrm>
          <a:off x="0" y="0"/>
          <a:ext cx="0" cy="0"/>
          <a:chOff x="0" y="0"/>
          <a:chExt cx="0" cy="0"/>
        </a:xfrm>
      </p:grpSpPr>
      <p:sp>
        <p:nvSpPr>
          <p:cNvPr id="485" name="Google Shape;485;p67"/>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86" name="Google Shape;486;p67"/>
          <p:cNvSpPr txBox="1">
            <a:spLocks noGrp="1"/>
          </p:cNvSpPr>
          <p:nvPr>
            <p:ph type="subTitle" idx="1"/>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487" name="Google Shape;487;p67"/>
          <p:cNvSpPr>
            <a:spLocks noGrp="1"/>
          </p:cNvSpPr>
          <p:nvPr>
            <p:ph type="pic" idx="2"/>
          </p:nvPr>
        </p:nvSpPr>
        <p:spPr>
          <a:xfrm>
            <a:off x="2392200" y="160350"/>
            <a:ext cx="2124000" cy="1860000"/>
          </a:xfrm>
          <a:prstGeom prst="roundRect">
            <a:avLst>
              <a:gd name="adj" fmla="val 4228"/>
            </a:avLst>
          </a:prstGeom>
          <a:noFill/>
          <a:ln>
            <a:noFill/>
          </a:ln>
        </p:spPr>
      </p:sp>
      <p:sp>
        <p:nvSpPr>
          <p:cNvPr id="488" name="Google Shape;488;p67"/>
          <p:cNvSpPr>
            <a:spLocks noGrp="1"/>
          </p:cNvSpPr>
          <p:nvPr>
            <p:ph type="pic" idx="3"/>
          </p:nvPr>
        </p:nvSpPr>
        <p:spPr>
          <a:xfrm>
            <a:off x="4624050" y="160350"/>
            <a:ext cx="2124000" cy="1453500"/>
          </a:xfrm>
          <a:prstGeom prst="roundRect">
            <a:avLst>
              <a:gd name="adj" fmla="val 6400"/>
            </a:avLst>
          </a:prstGeom>
          <a:noFill/>
          <a:ln>
            <a:noFill/>
          </a:ln>
        </p:spPr>
      </p:sp>
      <p:sp>
        <p:nvSpPr>
          <p:cNvPr id="489" name="Google Shape;489;p67"/>
          <p:cNvSpPr>
            <a:spLocks noGrp="1"/>
          </p:cNvSpPr>
          <p:nvPr>
            <p:ph type="pic" idx="4"/>
          </p:nvPr>
        </p:nvSpPr>
        <p:spPr>
          <a:xfrm>
            <a:off x="6855900" y="160350"/>
            <a:ext cx="2124000" cy="1860000"/>
          </a:xfrm>
          <a:prstGeom prst="roundRect">
            <a:avLst>
              <a:gd name="adj" fmla="val 4265"/>
            </a:avLst>
          </a:prstGeom>
          <a:noFill/>
          <a:ln>
            <a:noFill/>
          </a:ln>
        </p:spPr>
      </p:sp>
      <p:sp>
        <p:nvSpPr>
          <p:cNvPr id="490" name="Google Shape;490;p67"/>
          <p:cNvSpPr>
            <a:spLocks noGrp="1"/>
          </p:cNvSpPr>
          <p:nvPr>
            <p:ph type="pic" idx="5"/>
          </p:nvPr>
        </p:nvSpPr>
        <p:spPr>
          <a:xfrm>
            <a:off x="2392200" y="2502575"/>
            <a:ext cx="2124000" cy="1453500"/>
          </a:xfrm>
          <a:prstGeom prst="roundRect">
            <a:avLst>
              <a:gd name="adj" fmla="val 6699"/>
            </a:avLst>
          </a:prstGeom>
          <a:noFill/>
          <a:ln>
            <a:noFill/>
          </a:ln>
        </p:spPr>
      </p:sp>
      <p:sp>
        <p:nvSpPr>
          <p:cNvPr id="491" name="Google Shape;491;p67"/>
          <p:cNvSpPr>
            <a:spLocks noGrp="1"/>
          </p:cNvSpPr>
          <p:nvPr>
            <p:ph type="pic" idx="6"/>
          </p:nvPr>
        </p:nvSpPr>
        <p:spPr>
          <a:xfrm>
            <a:off x="4624050" y="2502575"/>
            <a:ext cx="2124000" cy="1830000"/>
          </a:xfrm>
          <a:prstGeom prst="roundRect">
            <a:avLst>
              <a:gd name="adj" fmla="val 5594"/>
            </a:avLst>
          </a:prstGeom>
          <a:noFill/>
          <a:ln>
            <a:noFill/>
          </a:ln>
        </p:spPr>
      </p:sp>
      <p:sp>
        <p:nvSpPr>
          <p:cNvPr id="492" name="Google Shape;492;p67"/>
          <p:cNvSpPr>
            <a:spLocks noGrp="1"/>
          </p:cNvSpPr>
          <p:nvPr>
            <p:ph type="pic" idx="7"/>
          </p:nvPr>
        </p:nvSpPr>
        <p:spPr>
          <a:xfrm>
            <a:off x="6855900" y="2502575"/>
            <a:ext cx="2124000" cy="1453500"/>
          </a:xfrm>
          <a:prstGeom prst="roundRect">
            <a:avLst>
              <a:gd name="adj" fmla="val 6101"/>
            </a:avLst>
          </a:prstGeom>
          <a:noFill/>
          <a:ln>
            <a:noFill/>
          </a:ln>
        </p:spPr>
      </p:sp>
      <p:sp>
        <p:nvSpPr>
          <p:cNvPr id="493" name="Google Shape;493;p67"/>
          <p:cNvSpPr txBox="1">
            <a:spLocks noGrp="1"/>
          </p:cNvSpPr>
          <p:nvPr>
            <p:ph type="subTitle" idx="8"/>
          </p:nvPr>
        </p:nvSpPr>
        <p:spPr>
          <a:xfrm>
            <a:off x="23922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4" name="Google Shape;494;p67"/>
          <p:cNvSpPr txBox="1">
            <a:spLocks noGrp="1"/>
          </p:cNvSpPr>
          <p:nvPr>
            <p:ph type="subTitle" idx="9"/>
          </p:nvPr>
        </p:nvSpPr>
        <p:spPr>
          <a:xfrm>
            <a:off x="4624350" y="44396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5" name="Google Shape;495;p67"/>
          <p:cNvSpPr txBox="1">
            <a:spLocks noGrp="1"/>
          </p:cNvSpPr>
          <p:nvPr>
            <p:ph type="subTitle" idx="13"/>
          </p:nvPr>
        </p:nvSpPr>
        <p:spPr>
          <a:xfrm>
            <a:off x="6855900" y="4064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6" name="Google Shape;496;p67"/>
          <p:cNvSpPr txBox="1">
            <a:spLocks noGrp="1"/>
          </p:cNvSpPr>
          <p:nvPr>
            <p:ph type="subTitle" idx="14"/>
          </p:nvPr>
        </p:nvSpPr>
        <p:spPr>
          <a:xfrm>
            <a:off x="23922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7" name="Google Shape;497;p67"/>
          <p:cNvSpPr txBox="1">
            <a:spLocks noGrp="1"/>
          </p:cNvSpPr>
          <p:nvPr>
            <p:ph type="subTitle" idx="15"/>
          </p:nvPr>
        </p:nvSpPr>
        <p:spPr>
          <a:xfrm>
            <a:off x="4624350" y="1721850"/>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8" name="Google Shape;498;p67"/>
          <p:cNvSpPr txBox="1">
            <a:spLocks noGrp="1"/>
          </p:cNvSpPr>
          <p:nvPr>
            <p:ph type="subTitle" idx="16"/>
          </p:nvPr>
        </p:nvSpPr>
        <p:spPr>
          <a:xfrm>
            <a:off x="6855900" y="2126075"/>
            <a:ext cx="1380000" cy="2685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99" name="Google Shape;499;p6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00" name="Google Shape;500;p6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4009809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7. Running Text &amp; Mask Images - 12 images">
  <p:cSld name="7. Running Text &amp; Mask Images - 12 images">
    <p:spTree>
      <p:nvGrpSpPr>
        <p:cNvPr id="1" name="Shape 501"/>
        <p:cNvGrpSpPr/>
        <p:nvPr/>
      </p:nvGrpSpPr>
      <p:grpSpPr>
        <a:xfrm>
          <a:off x="0" y="0"/>
          <a:ext cx="0" cy="0"/>
          <a:chOff x="0" y="0"/>
          <a:chExt cx="0" cy="0"/>
        </a:xfrm>
      </p:grpSpPr>
      <p:sp>
        <p:nvSpPr>
          <p:cNvPr id="502" name="Google Shape;502;p68"/>
          <p:cNvSpPr txBox="1">
            <a:spLocks noGrp="1"/>
          </p:cNvSpPr>
          <p:nvPr>
            <p:ph type="title"/>
          </p:nvPr>
        </p:nvSpPr>
        <p:spPr>
          <a:xfrm>
            <a:off x="160350" y="160350"/>
            <a:ext cx="1800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503" name="Google Shape;503;p68"/>
          <p:cNvSpPr txBox="1">
            <a:spLocks noGrp="1"/>
          </p:cNvSpPr>
          <p:nvPr>
            <p:ph type="subTitle" idx="1"/>
          </p:nvPr>
        </p:nvSpPr>
        <p:spPr>
          <a:xfrm>
            <a:off x="163800" y="2502575"/>
            <a:ext cx="1890000" cy="22344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504" name="Google Shape;504;p68"/>
          <p:cNvSpPr>
            <a:spLocks noGrp="1"/>
          </p:cNvSpPr>
          <p:nvPr>
            <p:ph type="pic" idx="2"/>
          </p:nvPr>
        </p:nvSpPr>
        <p:spPr>
          <a:xfrm>
            <a:off x="3136325" y="160350"/>
            <a:ext cx="1378800" cy="1274400"/>
          </a:xfrm>
          <a:prstGeom prst="roundRect">
            <a:avLst>
              <a:gd name="adj" fmla="val 6678"/>
            </a:avLst>
          </a:prstGeom>
          <a:noFill/>
          <a:ln>
            <a:noFill/>
          </a:ln>
        </p:spPr>
      </p:sp>
      <p:sp>
        <p:nvSpPr>
          <p:cNvPr id="505" name="Google Shape;505;p68"/>
          <p:cNvSpPr txBox="1">
            <a:spLocks noGrp="1"/>
          </p:cNvSpPr>
          <p:nvPr>
            <p:ph type="subTitle" idx="3"/>
          </p:nvPr>
        </p:nvSpPr>
        <p:spPr>
          <a:xfrm>
            <a:off x="31363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06" name="Google Shape;506;p68"/>
          <p:cNvSpPr>
            <a:spLocks noGrp="1"/>
          </p:cNvSpPr>
          <p:nvPr>
            <p:ph type="pic" idx="4"/>
          </p:nvPr>
        </p:nvSpPr>
        <p:spPr>
          <a:xfrm>
            <a:off x="4628525" y="160350"/>
            <a:ext cx="1378800" cy="1274400"/>
          </a:xfrm>
          <a:prstGeom prst="roundRect">
            <a:avLst>
              <a:gd name="adj" fmla="val 6678"/>
            </a:avLst>
          </a:prstGeom>
          <a:noFill/>
          <a:ln>
            <a:noFill/>
          </a:ln>
        </p:spPr>
      </p:sp>
      <p:sp>
        <p:nvSpPr>
          <p:cNvPr id="507" name="Google Shape;507;p68"/>
          <p:cNvSpPr txBox="1">
            <a:spLocks noGrp="1"/>
          </p:cNvSpPr>
          <p:nvPr>
            <p:ph type="subTitle" idx="5"/>
          </p:nvPr>
        </p:nvSpPr>
        <p:spPr>
          <a:xfrm>
            <a:off x="46285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08" name="Google Shape;508;p68"/>
          <p:cNvSpPr>
            <a:spLocks noGrp="1"/>
          </p:cNvSpPr>
          <p:nvPr>
            <p:ph type="pic" idx="6"/>
          </p:nvPr>
        </p:nvSpPr>
        <p:spPr>
          <a:xfrm>
            <a:off x="6120725" y="160350"/>
            <a:ext cx="1378800" cy="1274400"/>
          </a:xfrm>
          <a:prstGeom prst="roundRect">
            <a:avLst>
              <a:gd name="adj" fmla="val 6678"/>
            </a:avLst>
          </a:prstGeom>
          <a:noFill/>
          <a:ln>
            <a:noFill/>
          </a:ln>
        </p:spPr>
      </p:sp>
      <p:sp>
        <p:nvSpPr>
          <p:cNvPr id="509" name="Google Shape;509;p68"/>
          <p:cNvSpPr txBox="1">
            <a:spLocks noGrp="1"/>
          </p:cNvSpPr>
          <p:nvPr>
            <p:ph type="subTitle" idx="7"/>
          </p:nvPr>
        </p:nvSpPr>
        <p:spPr>
          <a:xfrm>
            <a:off x="61207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0" name="Google Shape;510;p68"/>
          <p:cNvSpPr>
            <a:spLocks noGrp="1"/>
          </p:cNvSpPr>
          <p:nvPr>
            <p:ph type="pic" idx="8"/>
          </p:nvPr>
        </p:nvSpPr>
        <p:spPr>
          <a:xfrm>
            <a:off x="7612925" y="160350"/>
            <a:ext cx="1378800" cy="1274400"/>
          </a:xfrm>
          <a:prstGeom prst="roundRect">
            <a:avLst>
              <a:gd name="adj" fmla="val 6678"/>
            </a:avLst>
          </a:prstGeom>
          <a:noFill/>
          <a:ln>
            <a:noFill/>
          </a:ln>
        </p:spPr>
      </p:sp>
      <p:sp>
        <p:nvSpPr>
          <p:cNvPr id="511" name="Google Shape;511;p68"/>
          <p:cNvSpPr txBox="1">
            <a:spLocks noGrp="1"/>
          </p:cNvSpPr>
          <p:nvPr>
            <p:ph type="subTitle" idx="9"/>
          </p:nvPr>
        </p:nvSpPr>
        <p:spPr>
          <a:xfrm>
            <a:off x="7612925" y="1520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2" name="Google Shape;512;p68"/>
          <p:cNvSpPr>
            <a:spLocks noGrp="1"/>
          </p:cNvSpPr>
          <p:nvPr>
            <p:ph type="pic" idx="13"/>
          </p:nvPr>
        </p:nvSpPr>
        <p:spPr>
          <a:xfrm>
            <a:off x="3136325" y="1721850"/>
            <a:ext cx="1378800" cy="1274400"/>
          </a:xfrm>
          <a:prstGeom prst="roundRect">
            <a:avLst>
              <a:gd name="adj" fmla="val 6678"/>
            </a:avLst>
          </a:prstGeom>
          <a:noFill/>
          <a:ln>
            <a:noFill/>
          </a:ln>
        </p:spPr>
      </p:sp>
      <p:sp>
        <p:nvSpPr>
          <p:cNvPr id="513" name="Google Shape;513;p68"/>
          <p:cNvSpPr txBox="1">
            <a:spLocks noGrp="1"/>
          </p:cNvSpPr>
          <p:nvPr>
            <p:ph type="subTitle" idx="14"/>
          </p:nvPr>
        </p:nvSpPr>
        <p:spPr>
          <a:xfrm>
            <a:off x="31363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4" name="Google Shape;514;p68"/>
          <p:cNvSpPr>
            <a:spLocks noGrp="1"/>
          </p:cNvSpPr>
          <p:nvPr>
            <p:ph type="pic" idx="15"/>
          </p:nvPr>
        </p:nvSpPr>
        <p:spPr>
          <a:xfrm>
            <a:off x="4628525" y="1721850"/>
            <a:ext cx="1378800" cy="1274400"/>
          </a:xfrm>
          <a:prstGeom prst="roundRect">
            <a:avLst>
              <a:gd name="adj" fmla="val 6678"/>
            </a:avLst>
          </a:prstGeom>
          <a:noFill/>
          <a:ln>
            <a:noFill/>
          </a:ln>
        </p:spPr>
      </p:sp>
      <p:sp>
        <p:nvSpPr>
          <p:cNvPr id="515" name="Google Shape;515;p68"/>
          <p:cNvSpPr txBox="1">
            <a:spLocks noGrp="1"/>
          </p:cNvSpPr>
          <p:nvPr>
            <p:ph type="subTitle" idx="16"/>
          </p:nvPr>
        </p:nvSpPr>
        <p:spPr>
          <a:xfrm>
            <a:off x="46285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6" name="Google Shape;516;p68"/>
          <p:cNvSpPr>
            <a:spLocks noGrp="1"/>
          </p:cNvSpPr>
          <p:nvPr>
            <p:ph type="pic" idx="17"/>
          </p:nvPr>
        </p:nvSpPr>
        <p:spPr>
          <a:xfrm>
            <a:off x="6120725" y="1721850"/>
            <a:ext cx="1378800" cy="1274400"/>
          </a:xfrm>
          <a:prstGeom prst="roundRect">
            <a:avLst>
              <a:gd name="adj" fmla="val 6678"/>
            </a:avLst>
          </a:prstGeom>
          <a:noFill/>
          <a:ln>
            <a:noFill/>
          </a:ln>
        </p:spPr>
      </p:sp>
      <p:sp>
        <p:nvSpPr>
          <p:cNvPr id="517" name="Google Shape;517;p68"/>
          <p:cNvSpPr txBox="1">
            <a:spLocks noGrp="1"/>
          </p:cNvSpPr>
          <p:nvPr>
            <p:ph type="subTitle" idx="18"/>
          </p:nvPr>
        </p:nvSpPr>
        <p:spPr>
          <a:xfrm>
            <a:off x="61207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18" name="Google Shape;518;p68"/>
          <p:cNvSpPr>
            <a:spLocks noGrp="1"/>
          </p:cNvSpPr>
          <p:nvPr>
            <p:ph type="pic" idx="19"/>
          </p:nvPr>
        </p:nvSpPr>
        <p:spPr>
          <a:xfrm>
            <a:off x="7612925" y="1721850"/>
            <a:ext cx="1378800" cy="1274400"/>
          </a:xfrm>
          <a:prstGeom prst="roundRect">
            <a:avLst>
              <a:gd name="adj" fmla="val 6678"/>
            </a:avLst>
          </a:prstGeom>
          <a:noFill/>
          <a:ln>
            <a:noFill/>
          </a:ln>
        </p:spPr>
      </p:sp>
      <p:sp>
        <p:nvSpPr>
          <p:cNvPr id="519" name="Google Shape;519;p68"/>
          <p:cNvSpPr txBox="1">
            <a:spLocks noGrp="1"/>
          </p:cNvSpPr>
          <p:nvPr>
            <p:ph type="subTitle" idx="20"/>
          </p:nvPr>
        </p:nvSpPr>
        <p:spPr>
          <a:xfrm>
            <a:off x="7612925" y="30817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0" name="Google Shape;520;p68"/>
          <p:cNvSpPr>
            <a:spLocks noGrp="1"/>
          </p:cNvSpPr>
          <p:nvPr>
            <p:ph type="pic" idx="21"/>
          </p:nvPr>
        </p:nvSpPr>
        <p:spPr>
          <a:xfrm>
            <a:off x="3136325" y="3283350"/>
            <a:ext cx="1378800" cy="1274400"/>
          </a:xfrm>
          <a:prstGeom prst="roundRect">
            <a:avLst>
              <a:gd name="adj" fmla="val 6678"/>
            </a:avLst>
          </a:prstGeom>
          <a:noFill/>
          <a:ln>
            <a:noFill/>
          </a:ln>
        </p:spPr>
      </p:sp>
      <p:sp>
        <p:nvSpPr>
          <p:cNvPr id="521" name="Google Shape;521;p68"/>
          <p:cNvSpPr txBox="1">
            <a:spLocks noGrp="1"/>
          </p:cNvSpPr>
          <p:nvPr>
            <p:ph type="subTitle" idx="22"/>
          </p:nvPr>
        </p:nvSpPr>
        <p:spPr>
          <a:xfrm>
            <a:off x="31363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2" name="Google Shape;522;p68"/>
          <p:cNvSpPr>
            <a:spLocks noGrp="1"/>
          </p:cNvSpPr>
          <p:nvPr>
            <p:ph type="pic" idx="23"/>
          </p:nvPr>
        </p:nvSpPr>
        <p:spPr>
          <a:xfrm>
            <a:off x="4628525" y="3283350"/>
            <a:ext cx="1378800" cy="1274400"/>
          </a:xfrm>
          <a:prstGeom prst="roundRect">
            <a:avLst>
              <a:gd name="adj" fmla="val 6678"/>
            </a:avLst>
          </a:prstGeom>
          <a:noFill/>
          <a:ln>
            <a:noFill/>
          </a:ln>
        </p:spPr>
      </p:sp>
      <p:sp>
        <p:nvSpPr>
          <p:cNvPr id="523" name="Google Shape;523;p68"/>
          <p:cNvSpPr txBox="1">
            <a:spLocks noGrp="1"/>
          </p:cNvSpPr>
          <p:nvPr>
            <p:ph type="subTitle" idx="24"/>
          </p:nvPr>
        </p:nvSpPr>
        <p:spPr>
          <a:xfrm>
            <a:off x="46285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4" name="Google Shape;524;p68"/>
          <p:cNvSpPr>
            <a:spLocks noGrp="1"/>
          </p:cNvSpPr>
          <p:nvPr>
            <p:ph type="pic" idx="25"/>
          </p:nvPr>
        </p:nvSpPr>
        <p:spPr>
          <a:xfrm>
            <a:off x="6120725" y="3283350"/>
            <a:ext cx="1378800" cy="1274400"/>
          </a:xfrm>
          <a:prstGeom prst="roundRect">
            <a:avLst>
              <a:gd name="adj" fmla="val 6678"/>
            </a:avLst>
          </a:prstGeom>
          <a:noFill/>
          <a:ln>
            <a:noFill/>
          </a:ln>
        </p:spPr>
      </p:sp>
      <p:sp>
        <p:nvSpPr>
          <p:cNvPr id="525" name="Google Shape;525;p68"/>
          <p:cNvSpPr txBox="1">
            <a:spLocks noGrp="1"/>
          </p:cNvSpPr>
          <p:nvPr>
            <p:ph type="subTitle" idx="26"/>
          </p:nvPr>
        </p:nvSpPr>
        <p:spPr>
          <a:xfrm>
            <a:off x="61207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6" name="Google Shape;526;p68"/>
          <p:cNvSpPr>
            <a:spLocks noGrp="1"/>
          </p:cNvSpPr>
          <p:nvPr>
            <p:ph type="pic" idx="27"/>
          </p:nvPr>
        </p:nvSpPr>
        <p:spPr>
          <a:xfrm>
            <a:off x="7612925" y="3283350"/>
            <a:ext cx="1378800" cy="1274400"/>
          </a:xfrm>
          <a:prstGeom prst="roundRect">
            <a:avLst>
              <a:gd name="adj" fmla="val 6678"/>
            </a:avLst>
          </a:prstGeom>
          <a:noFill/>
          <a:ln>
            <a:noFill/>
          </a:ln>
        </p:spPr>
      </p:sp>
      <p:sp>
        <p:nvSpPr>
          <p:cNvPr id="527" name="Google Shape;527;p68"/>
          <p:cNvSpPr txBox="1">
            <a:spLocks noGrp="1"/>
          </p:cNvSpPr>
          <p:nvPr>
            <p:ph type="subTitle" idx="28"/>
          </p:nvPr>
        </p:nvSpPr>
        <p:spPr>
          <a:xfrm>
            <a:off x="7612925" y="4643250"/>
            <a:ext cx="1380000" cy="93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9pPr>
          </a:lstStyle>
          <a:p>
            <a:endParaRPr/>
          </a:p>
        </p:txBody>
      </p:sp>
      <p:sp>
        <p:nvSpPr>
          <p:cNvPr id="528" name="Google Shape;528;p6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29" name="Google Shape;529;p6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4521228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7. Mask Images - Varying Sizes">
  <p:cSld name="7. Mask Images - Varying Sizes">
    <p:spTree>
      <p:nvGrpSpPr>
        <p:cNvPr id="1" name="Shape 283"/>
        <p:cNvGrpSpPr/>
        <p:nvPr/>
      </p:nvGrpSpPr>
      <p:grpSpPr>
        <a:xfrm>
          <a:off x="0" y="0"/>
          <a:ext cx="0" cy="0"/>
          <a:chOff x="0" y="0"/>
          <a:chExt cx="0" cy="0"/>
        </a:xfrm>
      </p:grpSpPr>
      <p:sp>
        <p:nvSpPr>
          <p:cNvPr id="284" name="Google Shape;284;p46"/>
          <p:cNvSpPr>
            <a:spLocks noGrp="1"/>
          </p:cNvSpPr>
          <p:nvPr>
            <p:ph type="pic" idx="2"/>
          </p:nvPr>
        </p:nvSpPr>
        <p:spPr>
          <a:xfrm>
            <a:off x="160350" y="160350"/>
            <a:ext cx="4356000" cy="4576500"/>
          </a:xfrm>
          <a:prstGeom prst="roundRect">
            <a:avLst>
              <a:gd name="adj" fmla="val 2120"/>
            </a:avLst>
          </a:prstGeom>
          <a:noFill/>
          <a:ln>
            <a:noFill/>
          </a:ln>
        </p:spPr>
      </p:sp>
      <p:sp>
        <p:nvSpPr>
          <p:cNvPr id="285" name="Google Shape;285;p46"/>
          <p:cNvSpPr>
            <a:spLocks noGrp="1"/>
          </p:cNvSpPr>
          <p:nvPr>
            <p:ph type="pic" idx="3"/>
          </p:nvPr>
        </p:nvSpPr>
        <p:spPr>
          <a:xfrm>
            <a:off x="4624375" y="160350"/>
            <a:ext cx="4356000" cy="2234100"/>
          </a:xfrm>
          <a:prstGeom prst="roundRect">
            <a:avLst>
              <a:gd name="adj" fmla="val 4149"/>
            </a:avLst>
          </a:prstGeom>
          <a:noFill/>
          <a:ln>
            <a:noFill/>
          </a:ln>
        </p:spPr>
      </p:sp>
      <p:sp>
        <p:nvSpPr>
          <p:cNvPr id="286" name="Google Shape;286;p46"/>
          <p:cNvSpPr>
            <a:spLocks noGrp="1"/>
          </p:cNvSpPr>
          <p:nvPr>
            <p:ph type="pic" idx="4"/>
          </p:nvPr>
        </p:nvSpPr>
        <p:spPr>
          <a:xfrm>
            <a:off x="4624350" y="2502750"/>
            <a:ext cx="2124000" cy="2234100"/>
          </a:xfrm>
          <a:prstGeom prst="roundRect">
            <a:avLst>
              <a:gd name="adj" fmla="val 4366"/>
            </a:avLst>
          </a:prstGeom>
          <a:noFill/>
          <a:ln>
            <a:noFill/>
          </a:ln>
        </p:spPr>
      </p:sp>
      <p:sp>
        <p:nvSpPr>
          <p:cNvPr id="287" name="Google Shape;287;p46"/>
          <p:cNvSpPr>
            <a:spLocks noGrp="1"/>
          </p:cNvSpPr>
          <p:nvPr>
            <p:ph type="pic" idx="5"/>
          </p:nvPr>
        </p:nvSpPr>
        <p:spPr>
          <a:xfrm>
            <a:off x="6856350" y="2502750"/>
            <a:ext cx="2124000" cy="2234100"/>
          </a:xfrm>
          <a:prstGeom prst="roundRect">
            <a:avLst>
              <a:gd name="adj" fmla="val 4594"/>
            </a:avLst>
          </a:prstGeom>
          <a:noFill/>
          <a:ln>
            <a:noFill/>
          </a:ln>
        </p:spPr>
      </p:sp>
      <p:sp>
        <p:nvSpPr>
          <p:cNvPr id="288" name="Google Shape;288;p46"/>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89" name="Google Shape;289;p46"/>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9520271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8. Overlapping Images - 3 Shapes">
  <p:cSld name="8. Overlapping Images - 3 Shapes">
    <p:spTree>
      <p:nvGrpSpPr>
        <p:cNvPr id="1" name="Shape 295"/>
        <p:cNvGrpSpPr/>
        <p:nvPr/>
      </p:nvGrpSpPr>
      <p:grpSpPr>
        <a:xfrm>
          <a:off x="0" y="0"/>
          <a:ext cx="0" cy="0"/>
          <a:chOff x="0" y="0"/>
          <a:chExt cx="0" cy="0"/>
        </a:xfrm>
      </p:grpSpPr>
      <p:sp>
        <p:nvSpPr>
          <p:cNvPr id="296" name="Google Shape;296;p48"/>
          <p:cNvSpPr>
            <a:spLocks noGrp="1"/>
          </p:cNvSpPr>
          <p:nvPr>
            <p:ph type="pic" idx="2"/>
          </p:nvPr>
        </p:nvSpPr>
        <p:spPr>
          <a:xfrm>
            <a:off x="160350" y="160350"/>
            <a:ext cx="4356000" cy="3795600"/>
          </a:xfrm>
          <a:prstGeom prst="roundRect">
            <a:avLst>
              <a:gd name="adj" fmla="val 2433"/>
            </a:avLst>
          </a:prstGeom>
          <a:noFill/>
          <a:ln>
            <a:noFill/>
          </a:ln>
        </p:spPr>
      </p:sp>
      <p:sp>
        <p:nvSpPr>
          <p:cNvPr id="297" name="Google Shape;297;p48"/>
          <p:cNvSpPr>
            <a:spLocks noGrp="1"/>
          </p:cNvSpPr>
          <p:nvPr>
            <p:ph type="pic" idx="3"/>
          </p:nvPr>
        </p:nvSpPr>
        <p:spPr>
          <a:xfrm>
            <a:off x="6112075" y="160350"/>
            <a:ext cx="2868000" cy="2234100"/>
          </a:xfrm>
          <a:prstGeom prst="roundRect">
            <a:avLst>
              <a:gd name="adj" fmla="val 4587"/>
            </a:avLst>
          </a:prstGeom>
          <a:noFill/>
          <a:ln>
            <a:noFill/>
          </a:ln>
        </p:spPr>
      </p:sp>
      <p:sp>
        <p:nvSpPr>
          <p:cNvPr id="298" name="Google Shape;298;p48"/>
          <p:cNvSpPr>
            <a:spLocks noGrp="1"/>
          </p:cNvSpPr>
          <p:nvPr>
            <p:ph type="pic" idx="4"/>
          </p:nvPr>
        </p:nvSpPr>
        <p:spPr>
          <a:xfrm>
            <a:off x="3506044" y="1721850"/>
            <a:ext cx="3612000" cy="3015000"/>
          </a:xfrm>
          <a:prstGeom prst="roundRect">
            <a:avLst>
              <a:gd name="adj" fmla="val 2916"/>
            </a:avLst>
          </a:prstGeom>
          <a:noFill/>
          <a:ln>
            <a:noFill/>
          </a:ln>
        </p:spPr>
      </p:sp>
      <p:sp>
        <p:nvSpPr>
          <p:cNvPr id="299" name="Google Shape;299;p4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00" name="Google Shape;300;p4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0958026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8. Overlapping Images - 4 Shapes">
  <p:cSld name="8. Overlapping Images - 4 Shapes">
    <p:spTree>
      <p:nvGrpSpPr>
        <p:cNvPr id="1" name="Shape 301"/>
        <p:cNvGrpSpPr/>
        <p:nvPr/>
      </p:nvGrpSpPr>
      <p:grpSpPr>
        <a:xfrm>
          <a:off x="0" y="0"/>
          <a:ext cx="0" cy="0"/>
          <a:chOff x="0" y="0"/>
          <a:chExt cx="0" cy="0"/>
        </a:xfrm>
      </p:grpSpPr>
      <p:sp>
        <p:nvSpPr>
          <p:cNvPr id="302" name="Google Shape;302;p49"/>
          <p:cNvSpPr>
            <a:spLocks noGrp="1"/>
          </p:cNvSpPr>
          <p:nvPr>
            <p:ph type="pic" idx="2"/>
          </p:nvPr>
        </p:nvSpPr>
        <p:spPr>
          <a:xfrm>
            <a:off x="160350" y="160350"/>
            <a:ext cx="2868000" cy="2234100"/>
          </a:xfrm>
          <a:prstGeom prst="roundRect">
            <a:avLst>
              <a:gd name="adj" fmla="val 4552"/>
            </a:avLst>
          </a:prstGeom>
          <a:noFill/>
          <a:ln>
            <a:noFill/>
          </a:ln>
        </p:spPr>
      </p:sp>
      <p:sp>
        <p:nvSpPr>
          <p:cNvPr id="303" name="Google Shape;303;p49"/>
          <p:cNvSpPr>
            <a:spLocks noGrp="1"/>
          </p:cNvSpPr>
          <p:nvPr>
            <p:ph type="pic" idx="3"/>
          </p:nvPr>
        </p:nvSpPr>
        <p:spPr>
          <a:xfrm>
            <a:off x="5368200" y="160350"/>
            <a:ext cx="3612000" cy="2234100"/>
          </a:xfrm>
          <a:prstGeom prst="roundRect">
            <a:avLst>
              <a:gd name="adj" fmla="val 3950"/>
            </a:avLst>
          </a:prstGeom>
          <a:noFill/>
          <a:ln>
            <a:noFill/>
          </a:ln>
        </p:spPr>
      </p:sp>
      <p:sp>
        <p:nvSpPr>
          <p:cNvPr id="304" name="Google Shape;304;p49"/>
          <p:cNvSpPr>
            <a:spLocks noGrp="1"/>
          </p:cNvSpPr>
          <p:nvPr>
            <p:ph type="pic" idx="4"/>
          </p:nvPr>
        </p:nvSpPr>
        <p:spPr>
          <a:xfrm>
            <a:off x="1276625" y="2817150"/>
            <a:ext cx="2868000" cy="1919400"/>
          </a:xfrm>
          <a:prstGeom prst="roundRect">
            <a:avLst>
              <a:gd name="adj" fmla="val 5167"/>
            </a:avLst>
          </a:prstGeom>
          <a:noFill/>
          <a:ln>
            <a:noFill/>
          </a:ln>
        </p:spPr>
      </p:sp>
      <p:sp>
        <p:nvSpPr>
          <p:cNvPr id="305" name="Google Shape;305;p49"/>
          <p:cNvSpPr>
            <a:spLocks noGrp="1"/>
          </p:cNvSpPr>
          <p:nvPr>
            <p:ph type="pic" idx="5"/>
          </p:nvPr>
        </p:nvSpPr>
        <p:spPr>
          <a:xfrm>
            <a:off x="3880325" y="1721850"/>
            <a:ext cx="4356000" cy="2667600"/>
          </a:xfrm>
          <a:prstGeom prst="roundRect">
            <a:avLst>
              <a:gd name="adj" fmla="val 3299"/>
            </a:avLst>
          </a:prstGeom>
          <a:noFill/>
          <a:ln>
            <a:noFill/>
          </a:ln>
        </p:spPr>
      </p:sp>
      <p:sp>
        <p:nvSpPr>
          <p:cNvPr id="306" name="Google Shape;306;p4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07" name="Google Shape;307;p4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5588727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8. Overlapping Images - 2 Shapes">
  <p:cSld name="8. Overlapping Images - 2 Shapes">
    <p:spTree>
      <p:nvGrpSpPr>
        <p:cNvPr id="1" name="Shape 290"/>
        <p:cNvGrpSpPr/>
        <p:nvPr/>
      </p:nvGrpSpPr>
      <p:grpSpPr>
        <a:xfrm>
          <a:off x="0" y="0"/>
          <a:ext cx="0" cy="0"/>
          <a:chOff x="0" y="0"/>
          <a:chExt cx="0" cy="0"/>
        </a:xfrm>
      </p:grpSpPr>
      <p:sp>
        <p:nvSpPr>
          <p:cNvPr id="291" name="Google Shape;291;p47"/>
          <p:cNvSpPr>
            <a:spLocks noGrp="1"/>
          </p:cNvSpPr>
          <p:nvPr>
            <p:ph type="pic" idx="2"/>
          </p:nvPr>
        </p:nvSpPr>
        <p:spPr>
          <a:xfrm>
            <a:off x="160350" y="160350"/>
            <a:ext cx="5843700" cy="3795600"/>
          </a:xfrm>
          <a:prstGeom prst="roundRect">
            <a:avLst>
              <a:gd name="adj" fmla="val 2679"/>
            </a:avLst>
          </a:prstGeom>
          <a:noFill/>
          <a:ln>
            <a:noFill/>
          </a:ln>
        </p:spPr>
      </p:sp>
      <p:sp>
        <p:nvSpPr>
          <p:cNvPr id="292" name="Google Shape;292;p47"/>
          <p:cNvSpPr>
            <a:spLocks noGrp="1"/>
          </p:cNvSpPr>
          <p:nvPr>
            <p:ph type="pic" idx="3"/>
          </p:nvPr>
        </p:nvSpPr>
        <p:spPr>
          <a:xfrm>
            <a:off x="5368200" y="2502750"/>
            <a:ext cx="3612000" cy="2234100"/>
          </a:xfrm>
          <a:prstGeom prst="roundRect">
            <a:avLst>
              <a:gd name="adj" fmla="val 4369"/>
            </a:avLst>
          </a:prstGeom>
          <a:noFill/>
          <a:ln>
            <a:noFill/>
          </a:ln>
        </p:spPr>
      </p:sp>
      <p:sp>
        <p:nvSpPr>
          <p:cNvPr id="293" name="Google Shape;293;p4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294" name="Google Shape;294;p4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3169820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8. Overlapping Images - 2 Shapes + Title">
  <p:cSld name="8. Overlapping Images - 2 Shapes + Title">
    <p:spTree>
      <p:nvGrpSpPr>
        <p:cNvPr id="1" name="Shape 308"/>
        <p:cNvGrpSpPr/>
        <p:nvPr/>
      </p:nvGrpSpPr>
      <p:grpSpPr>
        <a:xfrm>
          <a:off x="0" y="0"/>
          <a:ext cx="0" cy="0"/>
          <a:chOff x="0" y="0"/>
          <a:chExt cx="0" cy="0"/>
        </a:xfrm>
      </p:grpSpPr>
      <p:sp>
        <p:nvSpPr>
          <p:cNvPr id="309" name="Google Shape;309;p50"/>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10" name="Google Shape;310;p50"/>
          <p:cNvSpPr>
            <a:spLocks noGrp="1"/>
          </p:cNvSpPr>
          <p:nvPr>
            <p:ph type="pic" idx="2"/>
          </p:nvPr>
        </p:nvSpPr>
        <p:spPr>
          <a:xfrm>
            <a:off x="160350" y="496775"/>
            <a:ext cx="5843700" cy="3795600"/>
          </a:xfrm>
          <a:prstGeom prst="roundRect">
            <a:avLst>
              <a:gd name="adj" fmla="val 2679"/>
            </a:avLst>
          </a:prstGeom>
          <a:noFill/>
          <a:ln>
            <a:noFill/>
          </a:ln>
        </p:spPr>
      </p:sp>
      <p:sp>
        <p:nvSpPr>
          <p:cNvPr id="311" name="Google Shape;311;p50"/>
          <p:cNvSpPr>
            <a:spLocks noGrp="1"/>
          </p:cNvSpPr>
          <p:nvPr>
            <p:ph type="pic" idx="3"/>
          </p:nvPr>
        </p:nvSpPr>
        <p:spPr>
          <a:xfrm>
            <a:off x="5368200" y="2502750"/>
            <a:ext cx="3612000" cy="2234100"/>
          </a:xfrm>
          <a:prstGeom prst="roundRect">
            <a:avLst>
              <a:gd name="adj" fmla="val 4369"/>
            </a:avLst>
          </a:prstGeom>
          <a:noFill/>
          <a:ln>
            <a:noFill/>
          </a:ln>
        </p:spPr>
      </p:sp>
      <p:sp>
        <p:nvSpPr>
          <p:cNvPr id="312" name="Google Shape;312;p50"/>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13" name="Google Shape;313;p50"/>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3387795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8. Overlapping Images - 3 Shapes + Title">
  <p:cSld name="8. Overlapping Images - 3 Shapes + Title">
    <p:spTree>
      <p:nvGrpSpPr>
        <p:cNvPr id="1" name="Shape 314"/>
        <p:cNvGrpSpPr/>
        <p:nvPr/>
      </p:nvGrpSpPr>
      <p:grpSpPr>
        <a:xfrm>
          <a:off x="0" y="0"/>
          <a:ext cx="0" cy="0"/>
          <a:chOff x="0" y="0"/>
          <a:chExt cx="0" cy="0"/>
        </a:xfrm>
      </p:grpSpPr>
      <p:sp>
        <p:nvSpPr>
          <p:cNvPr id="315" name="Google Shape;315;p51"/>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16" name="Google Shape;316;p51"/>
          <p:cNvSpPr>
            <a:spLocks noGrp="1"/>
          </p:cNvSpPr>
          <p:nvPr>
            <p:ph type="pic" idx="2"/>
          </p:nvPr>
        </p:nvSpPr>
        <p:spPr>
          <a:xfrm>
            <a:off x="160350" y="496775"/>
            <a:ext cx="4356000" cy="3795600"/>
          </a:xfrm>
          <a:prstGeom prst="roundRect">
            <a:avLst>
              <a:gd name="adj" fmla="val 2433"/>
            </a:avLst>
          </a:prstGeom>
          <a:noFill/>
          <a:ln>
            <a:noFill/>
          </a:ln>
        </p:spPr>
      </p:sp>
      <p:sp>
        <p:nvSpPr>
          <p:cNvPr id="317" name="Google Shape;317;p51"/>
          <p:cNvSpPr>
            <a:spLocks noGrp="1"/>
          </p:cNvSpPr>
          <p:nvPr>
            <p:ph type="pic" idx="3"/>
          </p:nvPr>
        </p:nvSpPr>
        <p:spPr>
          <a:xfrm>
            <a:off x="6112075" y="160350"/>
            <a:ext cx="2868000" cy="2234100"/>
          </a:xfrm>
          <a:prstGeom prst="roundRect">
            <a:avLst>
              <a:gd name="adj" fmla="val 4587"/>
            </a:avLst>
          </a:prstGeom>
          <a:noFill/>
          <a:ln>
            <a:noFill/>
          </a:ln>
        </p:spPr>
      </p:sp>
      <p:sp>
        <p:nvSpPr>
          <p:cNvPr id="318" name="Google Shape;318;p51"/>
          <p:cNvSpPr>
            <a:spLocks noGrp="1"/>
          </p:cNvSpPr>
          <p:nvPr>
            <p:ph type="pic" idx="4"/>
          </p:nvPr>
        </p:nvSpPr>
        <p:spPr>
          <a:xfrm>
            <a:off x="3506044" y="1721850"/>
            <a:ext cx="3612000" cy="3015000"/>
          </a:xfrm>
          <a:prstGeom prst="roundRect">
            <a:avLst>
              <a:gd name="adj" fmla="val 2916"/>
            </a:avLst>
          </a:prstGeom>
          <a:noFill/>
          <a:ln>
            <a:noFill/>
          </a:ln>
        </p:spPr>
      </p:sp>
      <p:sp>
        <p:nvSpPr>
          <p:cNvPr id="319" name="Google Shape;319;p5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20" name="Google Shape;320;p5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7229124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8. Overlapping Images - 4 Shapes + Title">
  <p:cSld name="8. Overlapping Images - 4 Shapes + Title">
    <p:spTree>
      <p:nvGrpSpPr>
        <p:cNvPr id="1" name="Shape 321"/>
        <p:cNvGrpSpPr/>
        <p:nvPr/>
      </p:nvGrpSpPr>
      <p:grpSpPr>
        <a:xfrm>
          <a:off x="0" y="0"/>
          <a:ext cx="0" cy="0"/>
          <a:chOff x="0" y="0"/>
          <a:chExt cx="0" cy="0"/>
        </a:xfrm>
      </p:grpSpPr>
      <p:sp>
        <p:nvSpPr>
          <p:cNvPr id="322" name="Google Shape;322;p52"/>
          <p:cNvSpPr txBox="1">
            <a:spLocks noGrp="1"/>
          </p:cNvSpPr>
          <p:nvPr>
            <p:ph type="subTitle" idx="1"/>
          </p:nvPr>
        </p:nvSpPr>
        <p:spPr>
          <a:xfrm>
            <a:off x="160350" y="160350"/>
            <a:ext cx="2123700" cy="6729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23" name="Google Shape;323;p52"/>
          <p:cNvSpPr>
            <a:spLocks noGrp="1"/>
          </p:cNvSpPr>
          <p:nvPr>
            <p:ph type="pic" idx="2"/>
          </p:nvPr>
        </p:nvSpPr>
        <p:spPr>
          <a:xfrm>
            <a:off x="160350" y="410650"/>
            <a:ext cx="2868000" cy="2234100"/>
          </a:xfrm>
          <a:prstGeom prst="roundRect">
            <a:avLst>
              <a:gd name="adj" fmla="val 4552"/>
            </a:avLst>
          </a:prstGeom>
          <a:noFill/>
          <a:ln>
            <a:noFill/>
          </a:ln>
        </p:spPr>
      </p:sp>
      <p:sp>
        <p:nvSpPr>
          <p:cNvPr id="324" name="Google Shape;324;p52"/>
          <p:cNvSpPr>
            <a:spLocks noGrp="1"/>
          </p:cNvSpPr>
          <p:nvPr>
            <p:ph type="pic" idx="3"/>
          </p:nvPr>
        </p:nvSpPr>
        <p:spPr>
          <a:xfrm>
            <a:off x="5368200" y="160350"/>
            <a:ext cx="3612000" cy="2234100"/>
          </a:xfrm>
          <a:prstGeom prst="roundRect">
            <a:avLst>
              <a:gd name="adj" fmla="val 3950"/>
            </a:avLst>
          </a:prstGeom>
          <a:noFill/>
          <a:ln>
            <a:noFill/>
          </a:ln>
        </p:spPr>
      </p:sp>
      <p:sp>
        <p:nvSpPr>
          <p:cNvPr id="325" name="Google Shape;325;p52"/>
          <p:cNvSpPr>
            <a:spLocks noGrp="1"/>
          </p:cNvSpPr>
          <p:nvPr>
            <p:ph type="pic" idx="4"/>
          </p:nvPr>
        </p:nvSpPr>
        <p:spPr>
          <a:xfrm>
            <a:off x="1276625" y="2817150"/>
            <a:ext cx="2868000" cy="1919400"/>
          </a:xfrm>
          <a:prstGeom prst="roundRect">
            <a:avLst>
              <a:gd name="adj" fmla="val 5167"/>
            </a:avLst>
          </a:prstGeom>
          <a:noFill/>
          <a:ln>
            <a:noFill/>
          </a:ln>
        </p:spPr>
      </p:sp>
      <p:sp>
        <p:nvSpPr>
          <p:cNvPr id="326" name="Google Shape;326;p52"/>
          <p:cNvSpPr>
            <a:spLocks noGrp="1"/>
          </p:cNvSpPr>
          <p:nvPr>
            <p:ph type="pic" idx="5"/>
          </p:nvPr>
        </p:nvSpPr>
        <p:spPr>
          <a:xfrm>
            <a:off x="3880325" y="1721850"/>
            <a:ext cx="4356000" cy="2667600"/>
          </a:xfrm>
          <a:prstGeom prst="roundRect">
            <a:avLst>
              <a:gd name="adj" fmla="val 3299"/>
            </a:avLst>
          </a:prstGeom>
          <a:noFill/>
          <a:ln>
            <a:noFill/>
          </a:ln>
        </p:spPr>
      </p:sp>
      <p:sp>
        <p:nvSpPr>
          <p:cNvPr id="327" name="Google Shape;327;p5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28" name="Google Shape;328;p5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98435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3 Text 4x4">
  <p:cSld name="5.3 Text 4x4">
    <p:spTree>
      <p:nvGrpSpPr>
        <p:cNvPr id="1" name="Shape 590"/>
        <p:cNvGrpSpPr/>
        <p:nvPr/>
      </p:nvGrpSpPr>
      <p:grpSpPr>
        <a:xfrm>
          <a:off x="0" y="0"/>
          <a:ext cx="0" cy="0"/>
          <a:chOff x="0" y="0"/>
          <a:chExt cx="0" cy="0"/>
        </a:xfrm>
      </p:grpSpPr>
      <p:sp>
        <p:nvSpPr>
          <p:cNvPr id="591" name="Google Shape;591;p261"/>
          <p:cNvSpPr txBox="1">
            <a:spLocks noGrp="1"/>
          </p:cNvSpPr>
          <p:nvPr>
            <p:ph type="title"/>
          </p:nvPr>
        </p:nvSpPr>
        <p:spPr>
          <a:xfrm>
            <a:off x="161925" y="161925"/>
            <a:ext cx="8816975" cy="669926"/>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2" name="Google Shape;592;p261"/>
          <p:cNvSpPr txBox="1">
            <a:spLocks noGrp="1"/>
          </p:cNvSpPr>
          <p:nvPr>
            <p:ph type="ftr" idx="11"/>
          </p:nvPr>
        </p:nvSpPr>
        <p:spPr>
          <a:xfrm>
            <a:off x="3133725" y="4911725"/>
            <a:ext cx="2867025" cy="14446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3" name="Google Shape;593;p261"/>
          <p:cNvSpPr txBox="1">
            <a:spLocks noGrp="1"/>
          </p:cNvSpPr>
          <p:nvPr>
            <p:ph type="sldNum" idx="12"/>
          </p:nvPr>
        </p:nvSpPr>
        <p:spPr>
          <a:xfrm>
            <a:off x="7600949" y="4911725"/>
            <a:ext cx="1377951" cy="14446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594" name="Google Shape;594;p261"/>
          <p:cNvSpPr txBox="1">
            <a:spLocks noGrp="1"/>
          </p:cNvSpPr>
          <p:nvPr>
            <p:ph type="body" idx="1"/>
          </p:nvPr>
        </p:nvSpPr>
        <p:spPr>
          <a:xfrm>
            <a:off x="142875" y="946150"/>
            <a:ext cx="2143125"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5" name="Google Shape;595;p261"/>
          <p:cNvSpPr txBox="1">
            <a:spLocks noGrp="1"/>
          </p:cNvSpPr>
          <p:nvPr>
            <p:ph type="body" idx="2"/>
          </p:nvPr>
        </p:nvSpPr>
        <p:spPr>
          <a:xfrm>
            <a:off x="2390775" y="946150"/>
            <a:ext cx="2127250"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6" name="Google Shape;596;p261"/>
          <p:cNvSpPr txBox="1">
            <a:spLocks noGrp="1"/>
          </p:cNvSpPr>
          <p:nvPr>
            <p:ph type="body" idx="3"/>
          </p:nvPr>
        </p:nvSpPr>
        <p:spPr>
          <a:xfrm>
            <a:off x="4625975" y="946150"/>
            <a:ext cx="2120900"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7" name="Google Shape;597;p261"/>
          <p:cNvSpPr txBox="1">
            <a:spLocks noGrp="1"/>
          </p:cNvSpPr>
          <p:nvPr>
            <p:ph type="body" idx="4"/>
          </p:nvPr>
        </p:nvSpPr>
        <p:spPr>
          <a:xfrm>
            <a:off x="6854825" y="946150"/>
            <a:ext cx="2124075"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8" name="Google Shape;598;p261"/>
          <p:cNvSpPr txBox="1">
            <a:spLocks noGrp="1"/>
          </p:cNvSpPr>
          <p:nvPr>
            <p:ph type="body" idx="5"/>
          </p:nvPr>
        </p:nvSpPr>
        <p:spPr>
          <a:xfrm>
            <a:off x="142875" y="2903538"/>
            <a:ext cx="2143125"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9" name="Google Shape;599;p261"/>
          <p:cNvSpPr txBox="1">
            <a:spLocks noGrp="1"/>
          </p:cNvSpPr>
          <p:nvPr>
            <p:ph type="body" idx="6"/>
          </p:nvPr>
        </p:nvSpPr>
        <p:spPr>
          <a:xfrm>
            <a:off x="2390775" y="2903538"/>
            <a:ext cx="2127250"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0" name="Google Shape;600;p261"/>
          <p:cNvSpPr txBox="1">
            <a:spLocks noGrp="1"/>
          </p:cNvSpPr>
          <p:nvPr>
            <p:ph type="body" idx="7"/>
          </p:nvPr>
        </p:nvSpPr>
        <p:spPr>
          <a:xfrm>
            <a:off x="4625975" y="2903538"/>
            <a:ext cx="2120900"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01" name="Google Shape;601;p261"/>
          <p:cNvSpPr txBox="1">
            <a:spLocks noGrp="1"/>
          </p:cNvSpPr>
          <p:nvPr>
            <p:ph type="body" idx="8"/>
          </p:nvPr>
        </p:nvSpPr>
        <p:spPr>
          <a:xfrm>
            <a:off x="6854825" y="2903538"/>
            <a:ext cx="2124075" cy="1828800"/>
          </a:xfrm>
          <a:prstGeom prst="rect">
            <a:avLst/>
          </a:prstGeom>
          <a:noFill/>
          <a:ln>
            <a:noFill/>
          </a:ln>
        </p:spPr>
        <p:txBody>
          <a:bodyPr spcFirstLastPara="1" wrap="square" lIns="0" tIns="0" rIns="0" bIns="0" anchor="t" anchorCtr="0">
            <a:noAutofit/>
          </a:bodyPr>
          <a:lstStyle>
            <a:lvl1pPr marL="457200" lvl="0" indent="-342900" algn="l">
              <a:lnSpc>
                <a:spcPct val="95000"/>
              </a:lnSpc>
              <a:spcBef>
                <a:spcPts val="750"/>
              </a:spcBef>
              <a:spcAft>
                <a:spcPts val="0"/>
              </a:spcAft>
              <a:buClr>
                <a:schemeClr val="dk1"/>
              </a:buClr>
              <a:buSzPts val="1800"/>
              <a:buChar char="•"/>
              <a:defRPr/>
            </a:lvl1pPr>
            <a:lvl2pPr marL="914400" lvl="1" indent="-342900" algn="l">
              <a:lnSpc>
                <a:spcPct val="95000"/>
              </a:lnSpc>
              <a:spcBef>
                <a:spcPts val="375"/>
              </a:spcBef>
              <a:spcAft>
                <a:spcPts val="0"/>
              </a:spcAft>
              <a:buClr>
                <a:schemeClr val="dk1"/>
              </a:buClr>
              <a:buSzPts val="1800"/>
              <a:buChar char="•"/>
              <a:defRPr/>
            </a:lvl2pPr>
            <a:lvl3pPr marL="1371600" lvl="2" indent="-342900" algn="l">
              <a:lnSpc>
                <a:spcPct val="95000"/>
              </a:lnSpc>
              <a:spcBef>
                <a:spcPts val="375"/>
              </a:spcBef>
              <a:spcAft>
                <a:spcPts val="0"/>
              </a:spcAft>
              <a:buClr>
                <a:schemeClr val="dk1"/>
              </a:buClr>
              <a:buSzPts val="1800"/>
              <a:buChar char="•"/>
              <a:defRPr/>
            </a:lvl3pPr>
            <a:lvl4pPr marL="1828800" lvl="3" indent="-342900" algn="l">
              <a:lnSpc>
                <a:spcPct val="95000"/>
              </a:lnSpc>
              <a:spcBef>
                <a:spcPts val="375"/>
              </a:spcBef>
              <a:spcAft>
                <a:spcPts val="0"/>
              </a:spcAft>
              <a:buClr>
                <a:schemeClr val="dk1"/>
              </a:buClr>
              <a:buSzPts val="1800"/>
              <a:buChar char="•"/>
              <a:defRPr/>
            </a:lvl4pPr>
            <a:lvl5pPr marL="2286000" lvl="4" indent="-342900" algn="l">
              <a:lnSpc>
                <a:spcPct val="95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228600" algn="l">
              <a:lnSpc>
                <a:spcPct val="90000"/>
              </a:lnSpc>
              <a:spcBef>
                <a:spcPts val="375"/>
              </a:spcBef>
              <a:spcAft>
                <a:spcPts val="0"/>
              </a:spcAft>
              <a:buClr>
                <a:schemeClr val="dk1"/>
              </a:buClr>
              <a:buSzPts val="1800"/>
              <a:buNone/>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9. Bleed Images - 1 Full">
  <p:cSld name="9. Bleed Images - 1 Full">
    <p:spTree>
      <p:nvGrpSpPr>
        <p:cNvPr id="1" name="Shape 329"/>
        <p:cNvGrpSpPr/>
        <p:nvPr/>
      </p:nvGrpSpPr>
      <p:grpSpPr>
        <a:xfrm>
          <a:off x="0" y="0"/>
          <a:ext cx="0" cy="0"/>
          <a:chOff x="0" y="0"/>
          <a:chExt cx="0" cy="0"/>
        </a:xfrm>
      </p:grpSpPr>
      <p:sp>
        <p:nvSpPr>
          <p:cNvPr id="330" name="Google Shape;330;p53"/>
          <p:cNvSpPr>
            <a:spLocks noGrp="1"/>
          </p:cNvSpPr>
          <p:nvPr>
            <p:ph type="pic" idx="2"/>
          </p:nvPr>
        </p:nvSpPr>
        <p:spPr>
          <a:xfrm>
            <a:off x="150" y="0"/>
            <a:ext cx="9144000" cy="5143500"/>
          </a:xfrm>
          <a:prstGeom prst="rect">
            <a:avLst/>
          </a:prstGeom>
          <a:noFill/>
          <a:ln>
            <a:noFill/>
          </a:ln>
        </p:spPr>
      </p:sp>
      <p:sp>
        <p:nvSpPr>
          <p:cNvPr id="331" name="Google Shape;331;p53"/>
          <p:cNvSpPr txBox="1">
            <a:spLocks noGrp="1"/>
          </p:cNvSpPr>
          <p:nvPr>
            <p:ph type="subTitle" idx="1"/>
          </p:nvPr>
        </p:nvSpPr>
        <p:spPr>
          <a:xfrm>
            <a:off x="160350"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5973144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9. Bleed Images - 2 Full">
  <p:cSld name="9. Bleed Images - 2 Full">
    <p:spTree>
      <p:nvGrpSpPr>
        <p:cNvPr id="1" name="Shape 332"/>
        <p:cNvGrpSpPr/>
        <p:nvPr/>
      </p:nvGrpSpPr>
      <p:grpSpPr>
        <a:xfrm>
          <a:off x="0" y="0"/>
          <a:ext cx="0" cy="0"/>
          <a:chOff x="0" y="0"/>
          <a:chExt cx="0" cy="0"/>
        </a:xfrm>
      </p:grpSpPr>
      <p:sp>
        <p:nvSpPr>
          <p:cNvPr id="333" name="Google Shape;333;p54"/>
          <p:cNvSpPr>
            <a:spLocks noGrp="1"/>
          </p:cNvSpPr>
          <p:nvPr>
            <p:ph type="pic" idx="2"/>
          </p:nvPr>
        </p:nvSpPr>
        <p:spPr>
          <a:xfrm>
            <a:off x="150" y="0"/>
            <a:ext cx="4567200" cy="5143500"/>
          </a:xfrm>
          <a:prstGeom prst="rect">
            <a:avLst/>
          </a:prstGeom>
          <a:noFill/>
          <a:ln>
            <a:noFill/>
          </a:ln>
        </p:spPr>
      </p:sp>
      <p:sp>
        <p:nvSpPr>
          <p:cNvPr id="334" name="Google Shape;334;p54"/>
          <p:cNvSpPr>
            <a:spLocks noGrp="1"/>
          </p:cNvSpPr>
          <p:nvPr>
            <p:ph type="pic" idx="3"/>
          </p:nvPr>
        </p:nvSpPr>
        <p:spPr>
          <a:xfrm>
            <a:off x="4567350" y="0"/>
            <a:ext cx="4572600" cy="5143500"/>
          </a:xfrm>
          <a:prstGeom prst="rect">
            <a:avLst/>
          </a:prstGeom>
          <a:noFill/>
          <a:ln>
            <a:noFill/>
          </a:ln>
        </p:spPr>
      </p:sp>
      <p:sp>
        <p:nvSpPr>
          <p:cNvPr id="335" name="Google Shape;335;p54"/>
          <p:cNvSpPr txBox="1">
            <a:spLocks noGrp="1"/>
          </p:cNvSpPr>
          <p:nvPr>
            <p:ph type="subTitle" idx="1"/>
          </p:nvPr>
        </p:nvSpPr>
        <p:spPr>
          <a:xfrm>
            <a:off x="160350"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36" name="Google Shape;336;p54"/>
          <p:cNvSpPr txBox="1">
            <a:spLocks noGrp="1"/>
          </p:cNvSpPr>
          <p:nvPr>
            <p:ph type="subTitle" idx="4"/>
          </p:nvPr>
        </p:nvSpPr>
        <p:spPr>
          <a:xfrm>
            <a:off x="4732075" y="4468350"/>
            <a:ext cx="180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7794410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9. Bleed Images - 2 Full + Text">
  <p:cSld name="9. Bleed Images - 2 Full + Text">
    <p:spTree>
      <p:nvGrpSpPr>
        <p:cNvPr id="1" name="Shape 337"/>
        <p:cNvGrpSpPr/>
        <p:nvPr/>
      </p:nvGrpSpPr>
      <p:grpSpPr>
        <a:xfrm>
          <a:off x="0" y="0"/>
          <a:ext cx="0" cy="0"/>
          <a:chOff x="0" y="0"/>
          <a:chExt cx="0" cy="0"/>
        </a:xfrm>
      </p:grpSpPr>
      <p:sp>
        <p:nvSpPr>
          <p:cNvPr id="338" name="Google Shape;338;p55"/>
          <p:cNvSpPr txBox="1">
            <a:spLocks noGrp="1"/>
          </p:cNvSpPr>
          <p:nvPr>
            <p:ph type="subTitle" idx="1"/>
          </p:nvPr>
        </p:nvSpPr>
        <p:spPr>
          <a:xfrm>
            <a:off x="160350" y="3283350"/>
            <a:ext cx="2123700" cy="1453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Font typeface="Helvetica Neue"/>
              <a:buNone/>
              <a:defRPr sz="1000">
                <a:latin typeface="Helvetica Neue"/>
                <a:ea typeface="Helvetica Neue"/>
                <a:cs typeface="Helvetica Neue"/>
                <a:sym typeface="Helvetica Neue"/>
              </a:defRPr>
            </a:lvl2pPr>
            <a:lvl3pPr lvl="2" rtl="0">
              <a:spcBef>
                <a:spcPts val="0"/>
              </a:spcBef>
              <a:spcAft>
                <a:spcPts val="0"/>
              </a:spcAft>
              <a:buSzPts val="1000"/>
              <a:buFont typeface="Helvetica Neue"/>
              <a:buNone/>
              <a:defRPr sz="1000">
                <a:latin typeface="Helvetica Neue"/>
                <a:ea typeface="Helvetica Neue"/>
                <a:cs typeface="Helvetica Neue"/>
                <a:sym typeface="Helvetica Neue"/>
              </a:defRPr>
            </a:lvl3pPr>
            <a:lvl4pPr lvl="3" rtl="0">
              <a:spcBef>
                <a:spcPts val="0"/>
              </a:spcBef>
              <a:spcAft>
                <a:spcPts val="0"/>
              </a:spcAft>
              <a:buSzPts val="1000"/>
              <a:buFont typeface="Helvetica Neue"/>
              <a:buNone/>
              <a:defRPr sz="1000">
                <a:latin typeface="Helvetica Neue"/>
                <a:ea typeface="Helvetica Neue"/>
                <a:cs typeface="Helvetica Neue"/>
                <a:sym typeface="Helvetica Neue"/>
              </a:defRPr>
            </a:lvl4pPr>
            <a:lvl5pPr lvl="4" rtl="0">
              <a:spcBef>
                <a:spcPts val="0"/>
              </a:spcBef>
              <a:spcAft>
                <a:spcPts val="0"/>
              </a:spcAft>
              <a:buSzPts val="1000"/>
              <a:buFont typeface="Helvetica Neue"/>
              <a:buNone/>
              <a:defRPr sz="1000">
                <a:latin typeface="Helvetica Neue"/>
                <a:ea typeface="Helvetica Neue"/>
                <a:cs typeface="Helvetica Neue"/>
                <a:sym typeface="Helvetica Neue"/>
              </a:defRPr>
            </a:lvl5pPr>
            <a:lvl6pPr lvl="5" rtl="0">
              <a:spcBef>
                <a:spcPts val="0"/>
              </a:spcBef>
              <a:spcAft>
                <a:spcPts val="0"/>
              </a:spcAft>
              <a:buSzPts val="1000"/>
              <a:buFont typeface="Helvetica Neue"/>
              <a:buNone/>
              <a:defRPr sz="1000">
                <a:latin typeface="Helvetica Neue"/>
                <a:ea typeface="Helvetica Neue"/>
                <a:cs typeface="Helvetica Neue"/>
                <a:sym typeface="Helvetica Neue"/>
              </a:defRPr>
            </a:lvl6pPr>
            <a:lvl7pPr lvl="6" rtl="0">
              <a:spcBef>
                <a:spcPts val="0"/>
              </a:spcBef>
              <a:spcAft>
                <a:spcPts val="0"/>
              </a:spcAft>
              <a:buSzPts val="1000"/>
              <a:buFont typeface="Helvetica Neue"/>
              <a:buNone/>
              <a:defRPr sz="1000">
                <a:latin typeface="Helvetica Neue"/>
                <a:ea typeface="Helvetica Neue"/>
                <a:cs typeface="Helvetica Neue"/>
                <a:sym typeface="Helvetica Neue"/>
              </a:defRPr>
            </a:lvl7pPr>
            <a:lvl8pPr lvl="7" rtl="0">
              <a:spcBef>
                <a:spcPts val="0"/>
              </a:spcBef>
              <a:spcAft>
                <a:spcPts val="0"/>
              </a:spcAft>
              <a:buSzPts val="1000"/>
              <a:buFont typeface="Helvetica Neue"/>
              <a:buNone/>
              <a:defRPr sz="1000">
                <a:latin typeface="Helvetica Neue"/>
                <a:ea typeface="Helvetica Neue"/>
                <a:cs typeface="Helvetica Neue"/>
                <a:sym typeface="Helvetica Neue"/>
              </a:defRPr>
            </a:lvl8pPr>
            <a:lvl9pPr lvl="8" rtl="0">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39" name="Google Shape;339;p55"/>
          <p:cNvSpPr>
            <a:spLocks noGrp="1"/>
          </p:cNvSpPr>
          <p:nvPr>
            <p:ph type="pic" idx="2"/>
          </p:nvPr>
        </p:nvSpPr>
        <p:spPr>
          <a:xfrm>
            <a:off x="4567350" y="0"/>
            <a:ext cx="4572600" cy="5143500"/>
          </a:xfrm>
          <a:prstGeom prst="rect">
            <a:avLst/>
          </a:prstGeom>
          <a:noFill/>
          <a:ln>
            <a:noFill/>
          </a:ln>
        </p:spPr>
      </p:sp>
      <p:sp>
        <p:nvSpPr>
          <p:cNvPr id="340" name="Google Shape;340;p55"/>
          <p:cNvSpPr>
            <a:spLocks noGrp="1"/>
          </p:cNvSpPr>
          <p:nvPr>
            <p:ph type="pic" idx="3"/>
          </p:nvPr>
        </p:nvSpPr>
        <p:spPr>
          <a:xfrm>
            <a:off x="150" y="0"/>
            <a:ext cx="4567200" cy="3175200"/>
          </a:xfrm>
          <a:prstGeom prst="rect">
            <a:avLst/>
          </a:prstGeom>
          <a:noFill/>
          <a:ln>
            <a:noFill/>
          </a:ln>
        </p:spPr>
      </p:sp>
    </p:spTree>
    <p:extLst>
      <p:ext uri="{BB962C8B-B14F-4D97-AF65-F5344CB8AC3E}">
        <p14:creationId xmlns:p14="http://schemas.microsoft.com/office/powerpoint/2010/main" val="32446731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9. Bleed Images - 2 Shapes">
  <p:cSld name="9. Bleed Images - 2 Shapes">
    <p:spTree>
      <p:nvGrpSpPr>
        <p:cNvPr id="1" name="Shape 341"/>
        <p:cNvGrpSpPr/>
        <p:nvPr/>
      </p:nvGrpSpPr>
      <p:grpSpPr>
        <a:xfrm>
          <a:off x="0" y="0"/>
          <a:ext cx="0" cy="0"/>
          <a:chOff x="0" y="0"/>
          <a:chExt cx="0" cy="0"/>
        </a:xfrm>
      </p:grpSpPr>
      <p:sp>
        <p:nvSpPr>
          <p:cNvPr id="342" name="Google Shape;342;p56"/>
          <p:cNvSpPr>
            <a:spLocks noGrp="1"/>
          </p:cNvSpPr>
          <p:nvPr>
            <p:ph type="pic" idx="2"/>
          </p:nvPr>
        </p:nvSpPr>
        <p:spPr>
          <a:xfrm>
            <a:off x="-233500" y="-196550"/>
            <a:ext cx="4005600" cy="3371700"/>
          </a:xfrm>
          <a:prstGeom prst="roundRect">
            <a:avLst>
              <a:gd name="adj" fmla="val 2484"/>
            </a:avLst>
          </a:prstGeom>
          <a:noFill/>
          <a:ln>
            <a:noFill/>
          </a:ln>
        </p:spPr>
      </p:sp>
      <p:sp>
        <p:nvSpPr>
          <p:cNvPr id="343" name="Google Shape;343;p56"/>
          <p:cNvSpPr>
            <a:spLocks noGrp="1"/>
          </p:cNvSpPr>
          <p:nvPr>
            <p:ph type="pic" idx="3"/>
          </p:nvPr>
        </p:nvSpPr>
        <p:spPr>
          <a:xfrm>
            <a:off x="3880325" y="1721850"/>
            <a:ext cx="5535000" cy="3669000"/>
          </a:xfrm>
          <a:prstGeom prst="roundRect">
            <a:avLst>
              <a:gd name="adj" fmla="val 2653"/>
            </a:avLst>
          </a:prstGeom>
          <a:noFill/>
          <a:ln>
            <a:noFill/>
          </a:ln>
        </p:spPr>
      </p:sp>
      <p:sp>
        <p:nvSpPr>
          <p:cNvPr id="344" name="Google Shape;344;p56"/>
          <p:cNvSpPr txBox="1">
            <a:spLocks noGrp="1"/>
          </p:cNvSpPr>
          <p:nvPr>
            <p:ph type="subTitle" idx="1"/>
          </p:nvPr>
        </p:nvSpPr>
        <p:spPr>
          <a:xfrm>
            <a:off x="1603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45" name="Google Shape;345;p56"/>
          <p:cNvSpPr txBox="1">
            <a:spLocks noGrp="1"/>
          </p:cNvSpPr>
          <p:nvPr>
            <p:ph type="subTitle" idx="4"/>
          </p:nvPr>
        </p:nvSpPr>
        <p:spPr>
          <a:xfrm>
            <a:off x="3882000" y="1345350"/>
            <a:ext cx="1380000" cy="268500"/>
          </a:xfrm>
          <a:prstGeom prst="rect">
            <a:avLst/>
          </a:prstGeom>
          <a:noFill/>
          <a:ln>
            <a:noFill/>
          </a:ln>
        </p:spPr>
        <p:txBody>
          <a:bodyPr spcFirstLastPara="1" wrap="square" lIns="0" tIns="0" rIns="0" bIns="0" anchor="b" anchorCtr="0">
            <a:no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9288054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9. Bleed Images - Multiple Thumbnails">
  <p:cSld name="9. Bleed Images - Multiple Thumbnails">
    <p:spTree>
      <p:nvGrpSpPr>
        <p:cNvPr id="1" name="Shape 346"/>
        <p:cNvGrpSpPr/>
        <p:nvPr/>
      </p:nvGrpSpPr>
      <p:grpSpPr>
        <a:xfrm>
          <a:off x="0" y="0"/>
          <a:ext cx="0" cy="0"/>
          <a:chOff x="0" y="0"/>
          <a:chExt cx="0" cy="0"/>
        </a:xfrm>
      </p:grpSpPr>
      <p:sp>
        <p:nvSpPr>
          <p:cNvPr id="347" name="Google Shape;347;p57"/>
          <p:cNvSpPr>
            <a:spLocks noGrp="1"/>
          </p:cNvSpPr>
          <p:nvPr>
            <p:ph type="pic" idx="2"/>
          </p:nvPr>
        </p:nvSpPr>
        <p:spPr>
          <a:xfrm>
            <a:off x="2392200" y="941075"/>
            <a:ext cx="2124000" cy="2234100"/>
          </a:xfrm>
          <a:prstGeom prst="roundRect">
            <a:avLst>
              <a:gd name="adj" fmla="val 4143"/>
            </a:avLst>
          </a:prstGeom>
          <a:noFill/>
          <a:ln>
            <a:noFill/>
          </a:ln>
        </p:spPr>
      </p:sp>
      <p:sp>
        <p:nvSpPr>
          <p:cNvPr id="348" name="Google Shape;348;p57"/>
          <p:cNvSpPr>
            <a:spLocks noGrp="1"/>
          </p:cNvSpPr>
          <p:nvPr>
            <p:ph type="pic" idx="3"/>
          </p:nvPr>
        </p:nvSpPr>
        <p:spPr>
          <a:xfrm>
            <a:off x="6856350" y="941075"/>
            <a:ext cx="2124000" cy="2234100"/>
          </a:xfrm>
          <a:prstGeom prst="roundRect">
            <a:avLst>
              <a:gd name="adj" fmla="val 4154"/>
            </a:avLst>
          </a:prstGeom>
          <a:noFill/>
          <a:ln>
            <a:noFill/>
          </a:ln>
        </p:spPr>
      </p:sp>
      <p:sp>
        <p:nvSpPr>
          <p:cNvPr id="349" name="Google Shape;349;p57"/>
          <p:cNvSpPr>
            <a:spLocks noGrp="1"/>
          </p:cNvSpPr>
          <p:nvPr>
            <p:ph type="pic" idx="4"/>
          </p:nvPr>
        </p:nvSpPr>
        <p:spPr>
          <a:xfrm>
            <a:off x="4624275" y="2113500"/>
            <a:ext cx="2124000" cy="2234100"/>
          </a:xfrm>
          <a:prstGeom prst="roundRect">
            <a:avLst>
              <a:gd name="adj" fmla="val 4369"/>
            </a:avLst>
          </a:prstGeom>
          <a:noFill/>
          <a:ln>
            <a:noFill/>
          </a:ln>
        </p:spPr>
      </p:sp>
      <p:sp>
        <p:nvSpPr>
          <p:cNvPr id="350" name="Google Shape;350;p57"/>
          <p:cNvSpPr>
            <a:spLocks noGrp="1"/>
          </p:cNvSpPr>
          <p:nvPr>
            <p:ph type="pic" idx="5"/>
          </p:nvPr>
        </p:nvSpPr>
        <p:spPr>
          <a:xfrm>
            <a:off x="4624275" y="-228600"/>
            <a:ext cx="2124000" cy="2234100"/>
          </a:xfrm>
          <a:prstGeom prst="roundRect">
            <a:avLst>
              <a:gd name="adj" fmla="val 4369"/>
            </a:avLst>
          </a:prstGeom>
          <a:noFill/>
          <a:ln>
            <a:noFill/>
          </a:ln>
        </p:spPr>
      </p:sp>
      <p:sp>
        <p:nvSpPr>
          <p:cNvPr id="351" name="Google Shape;351;p57"/>
          <p:cNvSpPr>
            <a:spLocks noGrp="1"/>
          </p:cNvSpPr>
          <p:nvPr>
            <p:ph type="pic" idx="6"/>
          </p:nvPr>
        </p:nvSpPr>
        <p:spPr>
          <a:xfrm>
            <a:off x="4624275" y="4455600"/>
            <a:ext cx="2124000" cy="2234100"/>
          </a:xfrm>
          <a:prstGeom prst="roundRect">
            <a:avLst>
              <a:gd name="adj" fmla="val 3928"/>
            </a:avLst>
          </a:prstGeom>
          <a:noFill/>
          <a:ln>
            <a:noFill/>
          </a:ln>
        </p:spPr>
      </p:sp>
      <p:sp>
        <p:nvSpPr>
          <p:cNvPr id="352" name="Google Shape;352;p57"/>
          <p:cNvSpPr>
            <a:spLocks noGrp="1"/>
          </p:cNvSpPr>
          <p:nvPr>
            <p:ph type="pic" idx="7"/>
          </p:nvPr>
        </p:nvSpPr>
        <p:spPr>
          <a:xfrm>
            <a:off x="2392200" y="3283350"/>
            <a:ext cx="2124000" cy="2234100"/>
          </a:xfrm>
          <a:prstGeom prst="roundRect">
            <a:avLst>
              <a:gd name="adj" fmla="val 4143"/>
            </a:avLst>
          </a:prstGeom>
          <a:noFill/>
          <a:ln>
            <a:noFill/>
          </a:ln>
        </p:spPr>
      </p:sp>
      <p:sp>
        <p:nvSpPr>
          <p:cNvPr id="353" name="Google Shape;353;p57"/>
          <p:cNvSpPr>
            <a:spLocks noGrp="1"/>
          </p:cNvSpPr>
          <p:nvPr>
            <p:ph type="pic" idx="8"/>
          </p:nvPr>
        </p:nvSpPr>
        <p:spPr>
          <a:xfrm>
            <a:off x="2392200" y="-1401200"/>
            <a:ext cx="2124000" cy="2234100"/>
          </a:xfrm>
          <a:prstGeom prst="roundRect">
            <a:avLst>
              <a:gd name="adj" fmla="val 3703"/>
            </a:avLst>
          </a:prstGeom>
          <a:noFill/>
          <a:ln>
            <a:noFill/>
          </a:ln>
        </p:spPr>
      </p:sp>
      <p:sp>
        <p:nvSpPr>
          <p:cNvPr id="354" name="Google Shape;354;p57"/>
          <p:cNvSpPr>
            <a:spLocks noGrp="1"/>
          </p:cNvSpPr>
          <p:nvPr>
            <p:ph type="pic" idx="9"/>
          </p:nvPr>
        </p:nvSpPr>
        <p:spPr>
          <a:xfrm>
            <a:off x="6856350" y="-1401200"/>
            <a:ext cx="2124000" cy="2234100"/>
          </a:xfrm>
          <a:prstGeom prst="roundRect">
            <a:avLst>
              <a:gd name="adj" fmla="val 4154"/>
            </a:avLst>
          </a:prstGeom>
          <a:noFill/>
          <a:ln>
            <a:noFill/>
          </a:ln>
        </p:spPr>
      </p:sp>
      <p:sp>
        <p:nvSpPr>
          <p:cNvPr id="355" name="Google Shape;355;p57"/>
          <p:cNvSpPr>
            <a:spLocks noGrp="1"/>
          </p:cNvSpPr>
          <p:nvPr>
            <p:ph type="pic" idx="13"/>
          </p:nvPr>
        </p:nvSpPr>
        <p:spPr>
          <a:xfrm>
            <a:off x="6856350" y="3283350"/>
            <a:ext cx="2124000" cy="2234100"/>
          </a:xfrm>
          <a:prstGeom prst="roundRect">
            <a:avLst>
              <a:gd name="adj" fmla="val 3714"/>
            </a:avLst>
          </a:prstGeom>
          <a:noFill/>
          <a:ln>
            <a:noFill/>
          </a:ln>
        </p:spPr>
      </p:sp>
      <p:sp>
        <p:nvSpPr>
          <p:cNvPr id="356" name="Google Shape;356;p57"/>
          <p:cNvSpPr>
            <a:spLocks noGrp="1"/>
          </p:cNvSpPr>
          <p:nvPr>
            <p:ph type="pic" idx="14"/>
          </p:nvPr>
        </p:nvSpPr>
        <p:spPr>
          <a:xfrm>
            <a:off x="160350" y="4064075"/>
            <a:ext cx="2124000" cy="2234100"/>
          </a:xfrm>
          <a:prstGeom prst="roundRect">
            <a:avLst>
              <a:gd name="adj" fmla="val 4348"/>
            </a:avLst>
          </a:prstGeom>
          <a:noFill/>
          <a:ln>
            <a:noFill/>
          </a:ln>
        </p:spPr>
      </p:sp>
      <p:sp>
        <p:nvSpPr>
          <p:cNvPr id="357" name="Google Shape;357;p57"/>
          <p:cNvSpPr>
            <a:spLocks noGrp="1"/>
          </p:cNvSpPr>
          <p:nvPr>
            <p:ph type="pic" idx="15"/>
          </p:nvPr>
        </p:nvSpPr>
        <p:spPr>
          <a:xfrm>
            <a:off x="160350" y="-620375"/>
            <a:ext cx="2124000" cy="2234100"/>
          </a:xfrm>
          <a:prstGeom prst="roundRect">
            <a:avLst>
              <a:gd name="adj" fmla="val 4348"/>
            </a:avLst>
          </a:prstGeom>
          <a:noFill/>
          <a:ln>
            <a:noFill/>
          </a:ln>
        </p:spPr>
      </p:sp>
      <p:sp>
        <p:nvSpPr>
          <p:cNvPr id="358" name="Google Shape;358;p57"/>
          <p:cNvSpPr/>
          <p:nvPr/>
        </p:nvSpPr>
        <p:spPr>
          <a:xfrm>
            <a:off x="160350" y="1721850"/>
            <a:ext cx="2124000" cy="2234100"/>
          </a:xfrm>
          <a:prstGeom prst="roundRect">
            <a:avLst>
              <a:gd name="adj" fmla="val 4348"/>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57"/>
          <p:cNvSpPr txBox="1">
            <a:spLocks noGrp="1"/>
          </p:cNvSpPr>
          <p:nvPr>
            <p:ph type="subTitle" idx="1"/>
          </p:nvPr>
        </p:nvSpPr>
        <p:spPr>
          <a:xfrm>
            <a:off x="322350" y="2502575"/>
            <a:ext cx="1800000" cy="12948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9pPr>
          </a:lstStyle>
          <a:p>
            <a:endParaRPr/>
          </a:p>
        </p:txBody>
      </p:sp>
      <p:sp>
        <p:nvSpPr>
          <p:cNvPr id="360" name="Google Shape;360;p57"/>
          <p:cNvSpPr txBox="1">
            <a:spLocks noGrp="1"/>
          </p:cNvSpPr>
          <p:nvPr>
            <p:ph type="subTitle" idx="16"/>
          </p:nvPr>
        </p:nvSpPr>
        <p:spPr>
          <a:xfrm>
            <a:off x="322350" y="1881200"/>
            <a:ext cx="1800000" cy="513300"/>
          </a:xfrm>
          <a:prstGeom prst="rect">
            <a:avLst/>
          </a:prstGeom>
          <a:noFill/>
          <a:ln>
            <a:noFill/>
          </a:ln>
        </p:spPr>
        <p:txBody>
          <a:bodyPr spcFirstLastPara="1" wrap="square" lIns="0" tIns="0" rIns="0" bIns="0" anchor="t" anchorCtr="0">
            <a:spAutoFit/>
          </a:bodyPr>
          <a:lstStyle>
            <a:lvl1pPr lvl="0" rtl="0">
              <a:lnSpc>
                <a:spcPct val="95000"/>
              </a:lnSpc>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1pPr>
            <a:lvl2pPr lvl="1"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2pPr>
            <a:lvl3pPr lvl="2"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3pPr>
            <a:lvl4pPr lvl="3"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4pPr>
            <a:lvl5pPr lvl="4"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5pPr>
            <a:lvl6pPr lvl="5"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6pPr>
            <a:lvl7pPr lvl="6"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7pPr>
            <a:lvl8pPr lvl="7"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8pPr>
            <a:lvl9pPr lvl="8" rtl="0">
              <a:spcBef>
                <a:spcPts val="0"/>
              </a:spcBef>
              <a:spcAft>
                <a:spcPts val="0"/>
              </a:spcAft>
              <a:buClr>
                <a:srgbClr val="FFFFFF"/>
              </a:buClr>
              <a:buSzPts val="1400"/>
              <a:buFont typeface="Helvetica Neue"/>
              <a:buNone/>
              <a:defRPr>
                <a:solidFill>
                  <a:srgbClr val="FFFFFF"/>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41735407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0. Team - 6 People">
  <p:cSld name="10. Team - 6 People">
    <p:spTree>
      <p:nvGrpSpPr>
        <p:cNvPr id="1" name="Shape 361"/>
        <p:cNvGrpSpPr/>
        <p:nvPr/>
      </p:nvGrpSpPr>
      <p:grpSpPr>
        <a:xfrm>
          <a:off x="0" y="0"/>
          <a:ext cx="0" cy="0"/>
          <a:chOff x="0" y="0"/>
          <a:chExt cx="0" cy="0"/>
        </a:xfrm>
      </p:grpSpPr>
      <p:sp>
        <p:nvSpPr>
          <p:cNvPr id="362" name="Google Shape;362;p58"/>
          <p:cNvSpPr>
            <a:spLocks noGrp="1"/>
          </p:cNvSpPr>
          <p:nvPr>
            <p:ph type="pic" idx="2"/>
          </p:nvPr>
        </p:nvSpPr>
        <p:spPr>
          <a:xfrm>
            <a:off x="160350" y="1756583"/>
            <a:ext cx="1380000" cy="1380000"/>
          </a:xfrm>
          <a:prstGeom prst="ellipse">
            <a:avLst/>
          </a:prstGeom>
          <a:noFill/>
          <a:ln>
            <a:noFill/>
          </a:ln>
        </p:spPr>
      </p:sp>
      <p:sp>
        <p:nvSpPr>
          <p:cNvPr id="363" name="Google Shape;363;p58"/>
          <p:cNvSpPr txBox="1">
            <a:spLocks noGrp="1"/>
          </p:cNvSpPr>
          <p:nvPr>
            <p:ph type="subTitle" idx="1"/>
          </p:nvPr>
        </p:nvSpPr>
        <p:spPr>
          <a:xfrm>
            <a:off x="1603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4" name="Google Shape;364;p58"/>
          <p:cNvSpPr txBox="1">
            <a:spLocks noGrp="1"/>
          </p:cNvSpPr>
          <p:nvPr>
            <p:ph type="subTitle" idx="3"/>
          </p:nvPr>
        </p:nvSpPr>
        <p:spPr>
          <a:xfrm>
            <a:off x="16483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5" name="Google Shape;365;p58"/>
          <p:cNvSpPr txBox="1">
            <a:spLocks noGrp="1"/>
          </p:cNvSpPr>
          <p:nvPr>
            <p:ph type="subTitle" idx="4"/>
          </p:nvPr>
        </p:nvSpPr>
        <p:spPr>
          <a:xfrm>
            <a:off x="313630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6" name="Google Shape;366;p58"/>
          <p:cNvSpPr txBox="1">
            <a:spLocks noGrp="1"/>
          </p:cNvSpPr>
          <p:nvPr>
            <p:ph type="subTitle" idx="5"/>
          </p:nvPr>
        </p:nvSpPr>
        <p:spPr>
          <a:xfrm>
            <a:off x="462427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67" name="Google Shape;367;p58"/>
          <p:cNvSpPr>
            <a:spLocks noGrp="1"/>
          </p:cNvSpPr>
          <p:nvPr>
            <p:ph type="pic" idx="6"/>
          </p:nvPr>
        </p:nvSpPr>
        <p:spPr>
          <a:xfrm>
            <a:off x="1648325" y="1756583"/>
            <a:ext cx="1380000" cy="1380000"/>
          </a:xfrm>
          <a:prstGeom prst="ellipse">
            <a:avLst/>
          </a:prstGeom>
          <a:noFill/>
          <a:ln>
            <a:noFill/>
          </a:ln>
        </p:spPr>
      </p:sp>
      <p:sp>
        <p:nvSpPr>
          <p:cNvPr id="368" name="Google Shape;368;p58"/>
          <p:cNvSpPr>
            <a:spLocks noGrp="1"/>
          </p:cNvSpPr>
          <p:nvPr>
            <p:ph type="pic" idx="7"/>
          </p:nvPr>
        </p:nvSpPr>
        <p:spPr>
          <a:xfrm>
            <a:off x="3136300" y="1756583"/>
            <a:ext cx="1380000" cy="1380000"/>
          </a:xfrm>
          <a:prstGeom prst="ellipse">
            <a:avLst/>
          </a:prstGeom>
          <a:noFill/>
          <a:ln>
            <a:noFill/>
          </a:ln>
        </p:spPr>
      </p:sp>
      <p:sp>
        <p:nvSpPr>
          <p:cNvPr id="369" name="Google Shape;369;p58"/>
          <p:cNvSpPr>
            <a:spLocks noGrp="1"/>
          </p:cNvSpPr>
          <p:nvPr>
            <p:ph type="pic" idx="8"/>
          </p:nvPr>
        </p:nvSpPr>
        <p:spPr>
          <a:xfrm>
            <a:off x="4624275" y="1756583"/>
            <a:ext cx="1380000" cy="1380000"/>
          </a:xfrm>
          <a:prstGeom prst="ellipse">
            <a:avLst/>
          </a:prstGeom>
          <a:noFill/>
          <a:ln>
            <a:noFill/>
          </a:ln>
        </p:spPr>
      </p:sp>
      <p:sp>
        <p:nvSpPr>
          <p:cNvPr id="370" name="Google Shape;370;p58"/>
          <p:cNvSpPr>
            <a:spLocks noGrp="1"/>
          </p:cNvSpPr>
          <p:nvPr>
            <p:ph type="pic" idx="9"/>
          </p:nvPr>
        </p:nvSpPr>
        <p:spPr>
          <a:xfrm>
            <a:off x="6112250" y="1756583"/>
            <a:ext cx="1380000" cy="1380000"/>
          </a:xfrm>
          <a:prstGeom prst="ellipse">
            <a:avLst/>
          </a:prstGeom>
          <a:noFill/>
          <a:ln>
            <a:noFill/>
          </a:ln>
        </p:spPr>
      </p:sp>
      <p:sp>
        <p:nvSpPr>
          <p:cNvPr id="371" name="Google Shape;371;p58"/>
          <p:cNvSpPr>
            <a:spLocks noGrp="1"/>
          </p:cNvSpPr>
          <p:nvPr>
            <p:ph type="pic" idx="13"/>
          </p:nvPr>
        </p:nvSpPr>
        <p:spPr>
          <a:xfrm>
            <a:off x="7600225" y="1756583"/>
            <a:ext cx="1380000" cy="1380000"/>
          </a:xfrm>
          <a:prstGeom prst="ellipse">
            <a:avLst/>
          </a:prstGeom>
          <a:noFill/>
          <a:ln>
            <a:noFill/>
          </a:ln>
        </p:spPr>
      </p:sp>
      <p:sp>
        <p:nvSpPr>
          <p:cNvPr id="372" name="Google Shape;372;p58"/>
          <p:cNvSpPr txBox="1">
            <a:spLocks noGrp="1"/>
          </p:cNvSpPr>
          <p:nvPr>
            <p:ph type="subTitle" idx="14"/>
          </p:nvPr>
        </p:nvSpPr>
        <p:spPr>
          <a:xfrm>
            <a:off x="6112250"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73" name="Google Shape;373;p58"/>
          <p:cNvSpPr txBox="1">
            <a:spLocks noGrp="1"/>
          </p:cNvSpPr>
          <p:nvPr>
            <p:ph type="subTitle" idx="15"/>
          </p:nvPr>
        </p:nvSpPr>
        <p:spPr>
          <a:xfrm>
            <a:off x="7600225" y="3283350"/>
            <a:ext cx="1380000" cy="2685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800"/>
              <a:buFont typeface="Helvetica Neue"/>
              <a:buNone/>
              <a:defRPr sz="800">
                <a:solidFill>
                  <a:schemeClr val="dk1"/>
                </a:solidFill>
                <a:latin typeface="Helvetica Neue"/>
                <a:ea typeface="Helvetica Neue"/>
                <a:cs typeface="Helvetica Neue"/>
                <a:sym typeface="Helvetica Neue"/>
              </a:defRPr>
            </a:lvl9pPr>
          </a:lstStyle>
          <a:p>
            <a:endParaRPr/>
          </a:p>
        </p:txBody>
      </p:sp>
      <p:sp>
        <p:nvSpPr>
          <p:cNvPr id="374" name="Google Shape;374;p5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375" name="Google Shape;375;p5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376" name="Google Shape;376;p58"/>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88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88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4003014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0. Team - Big Team">
  <p:cSld name="10. Team - Big Team">
    <p:spTree>
      <p:nvGrpSpPr>
        <p:cNvPr id="1" name="Shape 377"/>
        <p:cNvGrpSpPr/>
        <p:nvPr/>
      </p:nvGrpSpPr>
      <p:grpSpPr>
        <a:xfrm>
          <a:off x="0" y="0"/>
          <a:ext cx="0" cy="0"/>
          <a:chOff x="0" y="0"/>
          <a:chExt cx="0" cy="0"/>
        </a:xfrm>
      </p:grpSpPr>
      <p:sp>
        <p:nvSpPr>
          <p:cNvPr id="378" name="Google Shape;378;p59"/>
          <p:cNvSpPr txBox="1">
            <a:spLocks noGrp="1"/>
          </p:cNvSpPr>
          <p:nvPr>
            <p:ph type="title"/>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379" name="Google Shape;379;p59"/>
          <p:cNvSpPr>
            <a:spLocks noGrp="1"/>
          </p:cNvSpPr>
          <p:nvPr>
            <p:ph type="pic" idx="2"/>
          </p:nvPr>
        </p:nvSpPr>
        <p:spPr>
          <a:xfrm>
            <a:off x="160350" y="3746852"/>
            <a:ext cx="990000" cy="990000"/>
          </a:xfrm>
          <a:prstGeom prst="ellipse">
            <a:avLst/>
          </a:prstGeom>
          <a:noFill/>
          <a:ln>
            <a:noFill/>
          </a:ln>
        </p:spPr>
      </p:sp>
      <p:sp>
        <p:nvSpPr>
          <p:cNvPr id="380" name="Google Shape;380;p59"/>
          <p:cNvSpPr>
            <a:spLocks noGrp="1"/>
          </p:cNvSpPr>
          <p:nvPr>
            <p:ph type="pic" idx="3"/>
          </p:nvPr>
        </p:nvSpPr>
        <p:spPr>
          <a:xfrm>
            <a:off x="1278921" y="3746852"/>
            <a:ext cx="990000" cy="990000"/>
          </a:xfrm>
          <a:prstGeom prst="ellipse">
            <a:avLst/>
          </a:prstGeom>
          <a:noFill/>
          <a:ln>
            <a:noFill/>
          </a:ln>
        </p:spPr>
      </p:sp>
      <p:sp>
        <p:nvSpPr>
          <p:cNvPr id="381" name="Google Shape;381;p59"/>
          <p:cNvSpPr>
            <a:spLocks noGrp="1"/>
          </p:cNvSpPr>
          <p:nvPr>
            <p:ph type="pic" idx="4"/>
          </p:nvPr>
        </p:nvSpPr>
        <p:spPr>
          <a:xfrm>
            <a:off x="2397493" y="3746852"/>
            <a:ext cx="990000" cy="990000"/>
          </a:xfrm>
          <a:prstGeom prst="ellipse">
            <a:avLst/>
          </a:prstGeom>
          <a:noFill/>
          <a:ln>
            <a:noFill/>
          </a:ln>
        </p:spPr>
      </p:sp>
      <p:sp>
        <p:nvSpPr>
          <p:cNvPr id="382" name="Google Shape;382;p59"/>
          <p:cNvSpPr>
            <a:spLocks noGrp="1"/>
          </p:cNvSpPr>
          <p:nvPr>
            <p:ph type="pic" idx="5"/>
          </p:nvPr>
        </p:nvSpPr>
        <p:spPr>
          <a:xfrm>
            <a:off x="3516064" y="3746852"/>
            <a:ext cx="990000" cy="990000"/>
          </a:xfrm>
          <a:prstGeom prst="ellipse">
            <a:avLst/>
          </a:prstGeom>
          <a:noFill/>
          <a:ln>
            <a:noFill/>
          </a:ln>
        </p:spPr>
      </p:sp>
      <p:sp>
        <p:nvSpPr>
          <p:cNvPr id="383" name="Google Shape;383;p59"/>
          <p:cNvSpPr>
            <a:spLocks noGrp="1"/>
          </p:cNvSpPr>
          <p:nvPr>
            <p:ph type="pic" idx="6"/>
          </p:nvPr>
        </p:nvSpPr>
        <p:spPr>
          <a:xfrm>
            <a:off x="4634636" y="3746852"/>
            <a:ext cx="990000" cy="990000"/>
          </a:xfrm>
          <a:prstGeom prst="ellipse">
            <a:avLst/>
          </a:prstGeom>
          <a:noFill/>
          <a:ln>
            <a:noFill/>
          </a:ln>
        </p:spPr>
      </p:sp>
      <p:sp>
        <p:nvSpPr>
          <p:cNvPr id="384" name="Google Shape;384;p59"/>
          <p:cNvSpPr>
            <a:spLocks noGrp="1"/>
          </p:cNvSpPr>
          <p:nvPr>
            <p:ph type="pic" idx="7"/>
          </p:nvPr>
        </p:nvSpPr>
        <p:spPr>
          <a:xfrm>
            <a:off x="5753207" y="3746852"/>
            <a:ext cx="990000" cy="990000"/>
          </a:xfrm>
          <a:prstGeom prst="ellipse">
            <a:avLst/>
          </a:prstGeom>
          <a:noFill/>
          <a:ln>
            <a:noFill/>
          </a:ln>
        </p:spPr>
      </p:sp>
      <p:sp>
        <p:nvSpPr>
          <p:cNvPr id="385" name="Google Shape;385;p59"/>
          <p:cNvSpPr>
            <a:spLocks noGrp="1"/>
          </p:cNvSpPr>
          <p:nvPr>
            <p:ph type="pic" idx="8"/>
          </p:nvPr>
        </p:nvSpPr>
        <p:spPr>
          <a:xfrm>
            <a:off x="6871779" y="3746852"/>
            <a:ext cx="990000" cy="990000"/>
          </a:xfrm>
          <a:prstGeom prst="ellipse">
            <a:avLst/>
          </a:prstGeom>
          <a:noFill/>
          <a:ln>
            <a:noFill/>
          </a:ln>
        </p:spPr>
      </p:sp>
      <p:sp>
        <p:nvSpPr>
          <p:cNvPr id="386" name="Google Shape;386;p59"/>
          <p:cNvSpPr>
            <a:spLocks noGrp="1"/>
          </p:cNvSpPr>
          <p:nvPr>
            <p:ph type="pic" idx="9"/>
          </p:nvPr>
        </p:nvSpPr>
        <p:spPr>
          <a:xfrm>
            <a:off x="7990350" y="3746852"/>
            <a:ext cx="990000" cy="990000"/>
          </a:xfrm>
          <a:prstGeom prst="ellipse">
            <a:avLst/>
          </a:prstGeom>
          <a:noFill/>
          <a:ln>
            <a:noFill/>
          </a:ln>
        </p:spPr>
      </p:sp>
      <p:sp>
        <p:nvSpPr>
          <p:cNvPr id="387" name="Google Shape;387;p59"/>
          <p:cNvSpPr>
            <a:spLocks noGrp="1"/>
          </p:cNvSpPr>
          <p:nvPr>
            <p:ph type="pic" idx="13"/>
          </p:nvPr>
        </p:nvSpPr>
        <p:spPr>
          <a:xfrm>
            <a:off x="160350" y="2648852"/>
            <a:ext cx="990000" cy="990000"/>
          </a:xfrm>
          <a:prstGeom prst="ellipse">
            <a:avLst/>
          </a:prstGeom>
          <a:noFill/>
          <a:ln>
            <a:noFill/>
          </a:ln>
        </p:spPr>
      </p:sp>
      <p:sp>
        <p:nvSpPr>
          <p:cNvPr id="388" name="Google Shape;388;p59"/>
          <p:cNvSpPr>
            <a:spLocks noGrp="1"/>
          </p:cNvSpPr>
          <p:nvPr>
            <p:ph type="pic" idx="14"/>
          </p:nvPr>
        </p:nvSpPr>
        <p:spPr>
          <a:xfrm>
            <a:off x="1278921" y="2648852"/>
            <a:ext cx="990000" cy="990000"/>
          </a:xfrm>
          <a:prstGeom prst="ellipse">
            <a:avLst/>
          </a:prstGeom>
          <a:noFill/>
          <a:ln>
            <a:noFill/>
          </a:ln>
        </p:spPr>
      </p:sp>
      <p:sp>
        <p:nvSpPr>
          <p:cNvPr id="389" name="Google Shape;389;p59"/>
          <p:cNvSpPr>
            <a:spLocks noGrp="1"/>
          </p:cNvSpPr>
          <p:nvPr>
            <p:ph type="pic" idx="15"/>
          </p:nvPr>
        </p:nvSpPr>
        <p:spPr>
          <a:xfrm>
            <a:off x="2397493" y="2648852"/>
            <a:ext cx="990000" cy="990000"/>
          </a:xfrm>
          <a:prstGeom prst="ellipse">
            <a:avLst/>
          </a:prstGeom>
          <a:noFill/>
          <a:ln>
            <a:noFill/>
          </a:ln>
        </p:spPr>
      </p:sp>
      <p:sp>
        <p:nvSpPr>
          <p:cNvPr id="390" name="Google Shape;390;p59"/>
          <p:cNvSpPr>
            <a:spLocks noGrp="1"/>
          </p:cNvSpPr>
          <p:nvPr>
            <p:ph type="pic" idx="16"/>
          </p:nvPr>
        </p:nvSpPr>
        <p:spPr>
          <a:xfrm>
            <a:off x="3516064" y="2648852"/>
            <a:ext cx="990000" cy="990000"/>
          </a:xfrm>
          <a:prstGeom prst="ellipse">
            <a:avLst/>
          </a:prstGeom>
          <a:noFill/>
          <a:ln>
            <a:noFill/>
          </a:ln>
        </p:spPr>
      </p:sp>
      <p:sp>
        <p:nvSpPr>
          <p:cNvPr id="391" name="Google Shape;391;p59"/>
          <p:cNvSpPr>
            <a:spLocks noGrp="1"/>
          </p:cNvSpPr>
          <p:nvPr>
            <p:ph type="pic" idx="17"/>
          </p:nvPr>
        </p:nvSpPr>
        <p:spPr>
          <a:xfrm>
            <a:off x="4634636" y="2648852"/>
            <a:ext cx="990000" cy="990000"/>
          </a:xfrm>
          <a:prstGeom prst="ellipse">
            <a:avLst/>
          </a:prstGeom>
          <a:noFill/>
          <a:ln>
            <a:noFill/>
          </a:ln>
        </p:spPr>
      </p:sp>
      <p:sp>
        <p:nvSpPr>
          <p:cNvPr id="392" name="Google Shape;392;p59"/>
          <p:cNvSpPr>
            <a:spLocks noGrp="1"/>
          </p:cNvSpPr>
          <p:nvPr>
            <p:ph type="pic" idx="18"/>
          </p:nvPr>
        </p:nvSpPr>
        <p:spPr>
          <a:xfrm>
            <a:off x="5753207" y="2648852"/>
            <a:ext cx="990000" cy="990000"/>
          </a:xfrm>
          <a:prstGeom prst="ellipse">
            <a:avLst/>
          </a:prstGeom>
          <a:noFill/>
          <a:ln>
            <a:noFill/>
          </a:ln>
        </p:spPr>
      </p:sp>
      <p:sp>
        <p:nvSpPr>
          <p:cNvPr id="393" name="Google Shape;393;p59"/>
          <p:cNvSpPr>
            <a:spLocks noGrp="1"/>
          </p:cNvSpPr>
          <p:nvPr>
            <p:ph type="pic" idx="19"/>
          </p:nvPr>
        </p:nvSpPr>
        <p:spPr>
          <a:xfrm>
            <a:off x="6871779" y="2648852"/>
            <a:ext cx="990000" cy="990000"/>
          </a:xfrm>
          <a:prstGeom prst="ellipse">
            <a:avLst/>
          </a:prstGeom>
          <a:noFill/>
          <a:ln>
            <a:noFill/>
          </a:ln>
        </p:spPr>
      </p:sp>
      <p:sp>
        <p:nvSpPr>
          <p:cNvPr id="394" name="Google Shape;394;p59"/>
          <p:cNvSpPr>
            <a:spLocks noGrp="1"/>
          </p:cNvSpPr>
          <p:nvPr>
            <p:ph type="pic" idx="20"/>
          </p:nvPr>
        </p:nvSpPr>
        <p:spPr>
          <a:xfrm>
            <a:off x="7990350" y="2648852"/>
            <a:ext cx="990000" cy="990000"/>
          </a:xfrm>
          <a:prstGeom prst="ellipse">
            <a:avLst/>
          </a:prstGeom>
          <a:noFill/>
          <a:ln>
            <a:noFill/>
          </a:ln>
        </p:spPr>
      </p:sp>
      <p:sp>
        <p:nvSpPr>
          <p:cNvPr id="395" name="Google Shape;395;p59"/>
          <p:cNvSpPr>
            <a:spLocks noGrp="1"/>
          </p:cNvSpPr>
          <p:nvPr>
            <p:ph type="pic" idx="21"/>
          </p:nvPr>
        </p:nvSpPr>
        <p:spPr>
          <a:xfrm>
            <a:off x="160350" y="1550852"/>
            <a:ext cx="990000" cy="990000"/>
          </a:xfrm>
          <a:prstGeom prst="ellipse">
            <a:avLst/>
          </a:prstGeom>
          <a:noFill/>
          <a:ln>
            <a:noFill/>
          </a:ln>
        </p:spPr>
      </p:sp>
      <p:sp>
        <p:nvSpPr>
          <p:cNvPr id="396" name="Google Shape;396;p59"/>
          <p:cNvSpPr>
            <a:spLocks noGrp="1"/>
          </p:cNvSpPr>
          <p:nvPr>
            <p:ph type="pic" idx="22"/>
          </p:nvPr>
        </p:nvSpPr>
        <p:spPr>
          <a:xfrm>
            <a:off x="1278921" y="1550852"/>
            <a:ext cx="990000" cy="990000"/>
          </a:xfrm>
          <a:prstGeom prst="ellipse">
            <a:avLst/>
          </a:prstGeom>
          <a:noFill/>
          <a:ln>
            <a:noFill/>
          </a:ln>
        </p:spPr>
      </p:sp>
      <p:sp>
        <p:nvSpPr>
          <p:cNvPr id="397" name="Google Shape;397;p59"/>
          <p:cNvSpPr>
            <a:spLocks noGrp="1"/>
          </p:cNvSpPr>
          <p:nvPr>
            <p:ph type="pic" idx="23"/>
          </p:nvPr>
        </p:nvSpPr>
        <p:spPr>
          <a:xfrm>
            <a:off x="2397493" y="1550852"/>
            <a:ext cx="990000" cy="990000"/>
          </a:xfrm>
          <a:prstGeom prst="ellipse">
            <a:avLst/>
          </a:prstGeom>
          <a:noFill/>
          <a:ln>
            <a:noFill/>
          </a:ln>
        </p:spPr>
      </p:sp>
      <p:sp>
        <p:nvSpPr>
          <p:cNvPr id="398" name="Google Shape;398;p59"/>
          <p:cNvSpPr>
            <a:spLocks noGrp="1"/>
          </p:cNvSpPr>
          <p:nvPr>
            <p:ph type="pic" idx="24"/>
          </p:nvPr>
        </p:nvSpPr>
        <p:spPr>
          <a:xfrm>
            <a:off x="3516064" y="1550852"/>
            <a:ext cx="990000" cy="990000"/>
          </a:xfrm>
          <a:prstGeom prst="ellipse">
            <a:avLst/>
          </a:prstGeom>
          <a:noFill/>
          <a:ln>
            <a:noFill/>
          </a:ln>
        </p:spPr>
      </p:sp>
      <p:sp>
        <p:nvSpPr>
          <p:cNvPr id="399" name="Google Shape;399;p59"/>
          <p:cNvSpPr>
            <a:spLocks noGrp="1"/>
          </p:cNvSpPr>
          <p:nvPr>
            <p:ph type="pic" idx="25"/>
          </p:nvPr>
        </p:nvSpPr>
        <p:spPr>
          <a:xfrm>
            <a:off x="4634636" y="1550852"/>
            <a:ext cx="990000" cy="990000"/>
          </a:xfrm>
          <a:prstGeom prst="ellipse">
            <a:avLst/>
          </a:prstGeom>
          <a:noFill/>
          <a:ln>
            <a:noFill/>
          </a:ln>
        </p:spPr>
      </p:sp>
      <p:sp>
        <p:nvSpPr>
          <p:cNvPr id="400" name="Google Shape;400;p59"/>
          <p:cNvSpPr>
            <a:spLocks noGrp="1"/>
          </p:cNvSpPr>
          <p:nvPr>
            <p:ph type="pic" idx="26"/>
          </p:nvPr>
        </p:nvSpPr>
        <p:spPr>
          <a:xfrm>
            <a:off x="5753207" y="1550852"/>
            <a:ext cx="990000" cy="990000"/>
          </a:xfrm>
          <a:prstGeom prst="ellipse">
            <a:avLst/>
          </a:prstGeom>
          <a:noFill/>
          <a:ln>
            <a:noFill/>
          </a:ln>
        </p:spPr>
      </p:sp>
      <p:sp>
        <p:nvSpPr>
          <p:cNvPr id="401" name="Google Shape;401;p59"/>
          <p:cNvSpPr>
            <a:spLocks noGrp="1"/>
          </p:cNvSpPr>
          <p:nvPr>
            <p:ph type="pic" idx="27"/>
          </p:nvPr>
        </p:nvSpPr>
        <p:spPr>
          <a:xfrm>
            <a:off x="6871779" y="1550852"/>
            <a:ext cx="990000" cy="990000"/>
          </a:xfrm>
          <a:prstGeom prst="ellipse">
            <a:avLst/>
          </a:prstGeom>
          <a:noFill/>
          <a:ln>
            <a:noFill/>
          </a:ln>
        </p:spPr>
      </p:sp>
      <p:sp>
        <p:nvSpPr>
          <p:cNvPr id="402" name="Google Shape;402;p59"/>
          <p:cNvSpPr>
            <a:spLocks noGrp="1"/>
          </p:cNvSpPr>
          <p:nvPr>
            <p:ph type="pic" idx="28"/>
          </p:nvPr>
        </p:nvSpPr>
        <p:spPr>
          <a:xfrm>
            <a:off x="7990350" y="1550852"/>
            <a:ext cx="990000" cy="990000"/>
          </a:xfrm>
          <a:prstGeom prst="ellipse">
            <a:avLst/>
          </a:prstGeom>
          <a:noFill/>
          <a:ln>
            <a:noFill/>
          </a:ln>
        </p:spPr>
      </p:sp>
      <p:sp>
        <p:nvSpPr>
          <p:cNvPr id="403" name="Google Shape;403;p59"/>
          <p:cNvSpPr>
            <a:spLocks noGrp="1"/>
          </p:cNvSpPr>
          <p:nvPr>
            <p:ph type="pic" idx="29"/>
          </p:nvPr>
        </p:nvSpPr>
        <p:spPr>
          <a:xfrm>
            <a:off x="160350" y="452852"/>
            <a:ext cx="990000" cy="990000"/>
          </a:xfrm>
          <a:prstGeom prst="ellipse">
            <a:avLst/>
          </a:prstGeom>
          <a:noFill/>
          <a:ln>
            <a:noFill/>
          </a:ln>
        </p:spPr>
      </p:sp>
      <p:sp>
        <p:nvSpPr>
          <p:cNvPr id="404" name="Google Shape;404;p59"/>
          <p:cNvSpPr>
            <a:spLocks noGrp="1"/>
          </p:cNvSpPr>
          <p:nvPr>
            <p:ph type="pic" idx="30"/>
          </p:nvPr>
        </p:nvSpPr>
        <p:spPr>
          <a:xfrm>
            <a:off x="1278921" y="452852"/>
            <a:ext cx="990000" cy="990000"/>
          </a:xfrm>
          <a:prstGeom prst="ellipse">
            <a:avLst/>
          </a:prstGeom>
          <a:noFill/>
          <a:ln>
            <a:noFill/>
          </a:ln>
        </p:spPr>
      </p:sp>
      <p:sp>
        <p:nvSpPr>
          <p:cNvPr id="405" name="Google Shape;405;p59"/>
          <p:cNvSpPr>
            <a:spLocks noGrp="1"/>
          </p:cNvSpPr>
          <p:nvPr>
            <p:ph type="pic" idx="31"/>
          </p:nvPr>
        </p:nvSpPr>
        <p:spPr>
          <a:xfrm>
            <a:off x="2397493" y="452852"/>
            <a:ext cx="990000" cy="990000"/>
          </a:xfrm>
          <a:prstGeom prst="ellipse">
            <a:avLst/>
          </a:prstGeom>
          <a:noFill/>
          <a:ln>
            <a:noFill/>
          </a:ln>
        </p:spPr>
      </p:sp>
      <p:sp>
        <p:nvSpPr>
          <p:cNvPr id="406" name="Google Shape;406;p59"/>
          <p:cNvSpPr>
            <a:spLocks noGrp="1"/>
          </p:cNvSpPr>
          <p:nvPr>
            <p:ph type="pic" idx="32"/>
          </p:nvPr>
        </p:nvSpPr>
        <p:spPr>
          <a:xfrm>
            <a:off x="3516064" y="452852"/>
            <a:ext cx="990000" cy="990000"/>
          </a:xfrm>
          <a:prstGeom prst="ellipse">
            <a:avLst/>
          </a:prstGeom>
          <a:noFill/>
          <a:ln>
            <a:noFill/>
          </a:ln>
        </p:spPr>
      </p:sp>
      <p:sp>
        <p:nvSpPr>
          <p:cNvPr id="407" name="Google Shape;407;p59"/>
          <p:cNvSpPr>
            <a:spLocks noGrp="1"/>
          </p:cNvSpPr>
          <p:nvPr>
            <p:ph type="pic" idx="33"/>
          </p:nvPr>
        </p:nvSpPr>
        <p:spPr>
          <a:xfrm>
            <a:off x="4634636" y="452852"/>
            <a:ext cx="990000" cy="990000"/>
          </a:xfrm>
          <a:prstGeom prst="ellipse">
            <a:avLst/>
          </a:prstGeom>
          <a:noFill/>
          <a:ln>
            <a:noFill/>
          </a:ln>
        </p:spPr>
      </p:sp>
      <p:sp>
        <p:nvSpPr>
          <p:cNvPr id="408" name="Google Shape;408;p59"/>
          <p:cNvSpPr>
            <a:spLocks noGrp="1"/>
          </p:cNvSpPr>
          <p:nvPr>
            <p:ph type="pic" idx="34"/>
          </p:nvPr>
        </p:nvSpPr>
        <p:spPr>
          <a:xfrm>
            <a:off x="5753207" y="452852"/>
            <a:ext cx="990000" cy="990000"/>
          </a:xfrm>
          <a:prstGeom prst="ellipse">
            <a:avLst/>
          </a:prstGeom>
          <a:noFill/>
          <a:ln>
            <a:noFill/>
          </a:ln>
        </p:spPr>
      </p:sp>
      <p:sp>
        <p:nvSpPr>
          <p:cNvPr id="409" name="Google Shape;409;p59"/>
          <p:cNvSpPr>
            <a:spLocks noGrp="1"/>
          </p:cNvSpPr>
          <p:nvPr>
            <p:ph type="pic" idx="35"/>
          </p:nvPr>
        </p:nvSpPr>
        <p:spPr>
          <a:xfrm>
            <a:off x="6871779" y="452852"/>
            <a:ext cx="990000" cy="990000"/>
          </a:xfrm>
          <a:prstGeom prst="ellipse">
            <a:avLst/>
          </a:prstGeom>
          <a:noFill/>
          <a:ln>
            <a:noFill/>
          </a:ln>
        </p:spPr>
      </p:sp>
      <p:sp>
        <p:nvSpPr>
          <p:cNvPr id="410" name="Google Shape;410;p59"/>
          <p:cNvSpPr>
            <a:spLocks noGrp="1"/>
          </p:cNvSpPr>
          <p:nvPr>
            <p:ph type="pic" idx="36"/>
          </p:nvPr>
        </p:nvSpPr>
        <p:spPr>
          <a:xfrm>
            <a:off x="7990350" y="452852"/>
            <a:ext cx="990000" cy="990000"/>
          </a:xfrm>
          <a:prstGeom prst="ellipse">
            <a:avLst/>
          </a:prstGeom>
          <a:noFill/>
          <a:ln>
            <a:noFill/>
          </a:ln>
        </p:spPr>
      </p:sp>
      <p:sp>
        <p:nvSpPr>
          <p:cNvPr id="411" name="Google Shape;411;p5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12" name="Google Shape;412;p5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0686434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1. Tables &amp; Graphics - Full page">
  <p:cSld name="11. Tables &amp; Graphics - Full page">
    <p:bg>
      <p:bgPr>
        <a:solidFill>
          <a:schemeClr val="lt1"/>
        </a:solidFill>
        <a:effectLst/>
      </p:bgPr>
    </p:bg>
    <p:spTree>
      <p:nvGrpSpPr>
        <p:cNvPr id="1" name="Shape 417"/>
        <p:cNvGrpSpPr/>
        <p:nvPr/>
      </p:nvGrpSpPr>
      <p:grpSpPr>
        <a:xfrm>
          <a:off x="0" y="0"/>
          <a:ext cx="0" cy="0"/>
          <a:chOff x="0" y="0"/>
          <a:chExt cx="0" cy="0"/>
        </a:xfrm>
      </p:grpSpPr>
      <p:sp>
        <p:nvSpPr>
          <p:cNvPr id="418" name="Google Shape;418;p61"/>
          <p:cNvSpPr txBox="1">
            <a:spLocks noGrp="1"/>
          </p:cNvSpPr>
          <p:nvPr>
            <p:ph type="title"/>
          </p:nvPr>
        </p:nvSpPr>
        <p:spPr>
          <a:xfrm>
            <a:off x="160350" y="160350"/>
            <a:ext cx="7332000" cy="14535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19" name="Google Shape;419;p6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20" name="Google Shape;420;p6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181047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1. Tables &amp; Graphics - Image Timeline">
  <p:cSld name="11. Tables &amp; Graphics - Image Timeline">
    <p:spTree>
      <p:nvGrpSpPr>
        <p:cNvPr id="1" name="Shape 421"/>
        <p:cNvGrpSpPr/>
        <p:nvPr/>
      </p:nvGrpSpPr>
      <p:grpSpPr>
        <a:xfrm>
          <a:off x="0" y="0"/>
          <a:ext cx="0" cy="0"/>
          <a:chOff x="0" y="0"/>
          <a:chExt cx="0" cy="0"/>
        </a:xfrm>
      </p:grpSpPr>
      <p:cxnSp>
        <p:nvCxnSpPr>
          <p:cNvPr id="422" name="Google Shape;422;p62"/>
          <p:cNvCxnSpPr/>
          <p:nvPr/>
        </p:nvCxnSpPr>
        <p:spPr>
          <a:xfrm>
            <a:off x="0" y="2450075"/>
            <a:ext cx="9144000" cy="0"/>
          </a:xfrm>
          <a:prstGeom prst="straightConnector1">
            <a:avLst/>
          </a:prstGeom>
          <a:noFill/>
          <a:ln w="9525" cap="flat" cmpd="sng">
            <a:solidFill>
              <a:schemeClr val="dk1"/>
            </a:solidFill>
            <a:prstDash val="solid"/>
            <a:round/>
            <a:headEnd type="none" w="med" len="med"/>
            <a:tailEnd type="none" w="med" len="med"/>
          </a:ln>
        </p:spPr>
      </p:cxnSp>
      <p:sp>
        <p:nvSpPr>
          <p:cNvPr id="423" name="Google Shape;423;p62"/>
          <p:cNvSpPr txBox="1">
            <a:spLocks noGrp="1"/>
          </p:cNvSpPr>
          <p:nvPr>
            <p:ph type="subTitle" idx="1"/>
          </p:nvPr>
        </p:nvSpPr>
        <p:spPr>
          <a:xfrm>
            <a:off x="16035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4" name="Google Shape;424;p62"/>
          <p:cNvSpPr txBox="1">
            <a:spLocks noGrp="1"/>
          </p:cNvSpPr>
          <p:nvPr>
            <p:ph type="subTitle" idx="2"/>
          </p:nvPr>
        </p:nvSpPr>
        <p:spPr>
          <a:xfrm>
            <a:off x="239220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5" name="Google Shape;425;p62"/>
          <p:cNvSpPr txBox="1">
            <a:spLocks noGrp="1"/>
          </p:cNvSpPr>
          <p:nvPr>
            <p:ph type="subTitle" idx="3"/>
          </p:nvPr>
        </p:nvSpPr>
        <p:spPr>
          <a:xfrm>
            <a:off x="464205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6" name="Google Shape;426;p62"/>
          <p:cNvSpPr txBox="1">
            <a:spLocks noGrp="1"/>
          </p:cNvSpPr>
          <p:nvPr>
            <p:ph type="subTitle" idx="4"/>
          </p:nvPr>
        </p:nvSpPr>
        <p:spPr>
          <a:xfrm>
            <a:off x="6855900" y="4174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7" name="Google Shape;427;p62"/>
          <p:cNvSpPr>
            <a:spLocks noGrp="1"/>
          </p:cNvSpPr>
          <p:nvPr>
            <p:ph type="pic" idx="5"/>
          </p:nvPr>
        </p:nvSpPr>
        <p:spPr>
          <a:xfrm>
            <a:off x="169209" y="160350"/>
            <a:ext cx="1823700" cy="1212900"/>
          </a:xfrm>
          <a:prstGeom prst="roundRect">
            <a:avLst>
              <a:gd name="adj" fmla="val 8427"/>
            </a:avLst>
          </a:prstGeom>
          <a:noFill/>
          <a:ln>
            <a:noFill/>
          </a:ln>
        </p:spPr>
      </p:sp>
      <p:sp>
        <p:nvSpPr>
          <p:cNvPr id="428" name="Google Shape;428;p62"/>
          <p:cNvSpPr txBox="1">
            <a:spLocks noGrp="1"/>
          </p:cNvSpPr>
          <p:nvPr>
            <p:ph type="subTitle" idx="6"/>
          </p:nvPr>
        </p:nvSpPr>
        <p:spPr>
          <a:xfrm>
            <a:off x="46110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29" name="Google Shape;429;p62"/>
          <p:cNvSpPr txBox="1">
            <a:spLocks noGrp="1"/>
          </p:cNvSpPr>
          <p:nvPr>
            <p:ph type="subTitle" idx="7"/>
          </p:nvPr>
        </p:nvSpPr>
        <p:spPr>
          <a:xfrm>
            <a:off x="269295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0" name="Google Shape;430;p62"/>
          <p:cNvSpPr txBox="1">
            <a:spLocks noGrp="1"/>
          </p:cNvSpPr>
          <p:nvPr>
            <p:ph type="subTitle" idx="8"/>
          </p:nvPr>
        </p:nvSpPr>
        <p:spPr>
          <a:xfrm>
            <a:off x="494280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1" name="Google Shape;431;p62"/>
          <p:cNvSpPr txBox="1">
            <a:spLocks noGrp="1"/>
          </p:cNvSpPr>
          <p:nvPr>
            <p:ph type="subTitle" idx="9"/>
          </p:nvPr>
        </p:nvSpPr>
        <p:spPr>
          <a:xfrm>
            <a:off x="7156650" y="1486775"/>
            <a:ext cx="1823700" cy="562200"/>
          </a:xfrm>
          <a:prstGeom prst="rect">
            <a:avLst/>
          </a:prstGeom>
          <a:noFill/>
          <a:ln>
            <a:noFill/>
          </a:ln>
        </p:spPr>
        <p:txBody>
          <a:bodyPr spcFirstLastPara="1" wrap="square" lIns="0" tIns="0" rIns="0" bIns="0" anchor="t" anchorCtr="0">
            <a:spAutoFit/>
          </a:bodyPr>
          <a:lstStyle>
            <a:lvl1pPr lvl="0" rtl="0">
              <a:spcBef>
                <a:spcPts val="0"/>
              </a:spcBef>
              <a:spcAft>
                <a:spcPts val="0"/>
              </a:spcAft>
              <a:buClr>
                <a:schemeClr val="dk1"/>
              </a:buClr>
              <a:buSzPts val="600"/>
              <a:buFont typeface="Helvetica Neue"/>
              <a:buNone/>
              <a:defRPr sz="600">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1400"/>
              <a:buFont typeface="Helvetica Neue"/>
              <a:buNone/>
              <a:defRPr>
                <a:solidFill>
                  <a:schemeClr val="dk1"/>
                </a:solidFill>
                <a:latin typeface="Helvetica Neue"/>
                <a:ea typeface="Helvetica Neue"/>
                <a:cs typeface="Helvetica Neue"/>
                <a:sym typeface="Helvetica Neue"/>
              </a:defRPr>
            </a:lvl9pPr>
          </a:lstStyle>
          <a:p>
            <a:endParaRPr/>
          </a:p>
        </p:txBody>
      </p:sp>
      <p:sp>
        <p:nvSpPr>
          <p:cNvPr id="432" name="Google Shape;432;p62"/>
          <p:cNvSpPr>
            <a:spLocks noGrp="1"/>
          </p:cNvSpPr>
          <p:nvPr>
            <p:ph type="pic" idx="13"/>
          </p:nvPr>
        </p:nvSpPr>
        <p:spPr>
          <a:xfrm>
            <a:off x="169209" y="2743175"/>
            <a:ext cx="1823700" cy="1212900"/>
          </a:xfrm>
          <a:prstGeom prst="roundRect">
            <a:avLst>
              <a:gd name="adj" fmla="val 7654"/>
            </a:avLst>
          </a:prstGeom>
          <a:noFill/>
          <a:ln>
            <a:noFill/>
          </a:ln>
        </p:spPr>
      </p:sp>
      <p:sp>
        <p:nvSpPr>
          <p:cNvPr id="433" name="Google Shape;433;p62"/>
          <p:cNvSpPr>
            <a:spLocks noGrp="1"/>
          </p:cNvSpPr>
          <p:nvPr>
            <p:ph type="pic" idx="14"/>
          </p:nvPr>
        </p:nvSpPr>
        <p:spPr>
          <a:xfrm>
            <a:off x="2392209" y="160350"/>
            <a:ext cx="1823700" cy="1212900"/>
          </a:xfrm>
          <a:prstGeom prst="roundRect">
            <a:avLst>
              <a:gd name="adj" fmla="val 7255"/>
            </a:avLst>
          </a:prstGeom>
          <a:noFill/>
          <a:ln>
            <a:noFill/>
          </a:ln>
        </p:spPr>
      </p:sp>
      <p:sp>
        <p:nvSpPr>
          <p:cNvPr id="434" name="Google Shape;434;p62"/>
          <p:cNvSpPr>
            <a:spLocks noGrp="1"/>
          </p:cNvSpPr>
          <p:nvPr>
            <p:ph type="pic" idx="15"/>
          </p:nvPr>
        </p:nvSpPr>
        <p:spPr>
          <a:xfrm>
            <a:off x="2392209" y="2743175"/>
            <a:ext cx="1823700" cy="1212900"/>
          </a:xfrm>
          <a:prstGeom prst="roundRect">
            <a:avLst>
              <a:gd name="adj" fmla="val 6484"/>
            </a:avLst>
          </a:prstGeom>
          <a:noFill/>
          <a:ln>
            <a:noFill/>
          </a:ln>
        </p:spPr>
      </p:sp>
      <p:sp>
        <p:nvSpPr>
          <p:cNvPr id="435" name="Google Shape;435;p62"/>
          <p:cNvSpPr>
            <a:spLocks noGrp="1"/>
          </p:cNvSpPr>
          <p:nvPr>
            <p:ph type="pic" idx="16"/>
          </p:nvPr>
        </p:nvSpPr>
        <p:spPr>
          <a:xfrm>
            <a:off x="4642059" y="160350"/>
            <a:ext cx="1823700" cy="1212900"/>
          </a:xfrm>
          <a:prstGeom prst="roundRect">
            <a:avLst>
              <a:gd name="adj" fmla="val 7727"/>
            </a:avLst>
          </a:prstGeom>
          <a:noFill/>
          <a:ln>
            <a:noFill/>
          </a:ln>
        </p:spPr>
      </p:sp>
      <p:sp>
        <p:nvSpPr>
          <p:cNvPr id="436" name="Google Shape;436;p62"/>
          <p:cNvSpPr>
            <a:spLocks noGrp="1"/>
          </p:cNvSpPr>
          <p:nvPr>
            <p:ph type="pic" idx="17"/>
          </p:nvPr>
        </p:nvSpPr>
        <p:spPr>
          <a:xfrm>
            <a:off x="4642059" y="2743175"/>
            <a:ext cx="1823700" cy="1212900"/>
          </a:xfrm>
          <a:prstGeom prst="roundRect">
            <a:avLst>
              <a:gd name="adj" fmla="val 6956"/>
            </a:avLst>
          </a:prstGeom>
          <a:noFill/>
          <a:ln>
            <a:noFill/>
          </a:ln>
        </p:spPr>
      </p:sp>
      <p:sp>
        <p:nvSpPr>
          <p:cNvPr id="437" name="Google Shape;437;p62"/>
          <p:cNvSpPr>
            <a:spLocks noGrp="1"/>
          </p:cNvSpPr>
          <p:nvPr>
            <p:ph type="pic" idx="18"/>
          </p:nvPr>
        </p:nvSpPr>
        <p:spPr>
          <a:xfrm>
            <a:off x="6855909" y="160350"/>
            <a:ext cx="1823700" cy="1212900"/>
          </a:xfrm>
          <a:prstGeom prst="roundRect">
            <a:avLst>
              <a:gd name="adj" fmla="val 8081"/>
            </a:avLst>
          </a:prstGeom>
          <a:noFill/>
          <a:ln>
            <a:noFill/>
          </a:ln>
        </p:spPr>
      </p:sp>
      <p:sp>
        <p:nvSpPr>
          <p:cNvPr id="438" name="Google Shape;438;p62"/>
          <p:cNvSpPr>
            <a:spLocks noGrp="1"/>
          </p:cNvSpPr>
          <p:nvPr>
            <p:ph type="pic" idx="19"/>
          </p:nvPr>
        </p:nvSpPr>
        <p:spPr>
          <a:xfrm>
            <a:off x="6855909" y="2743175"/>
            <a:ext cx="1823700" cy="1212900"/>
          </a:xfrm>
          <a:prstGeom prst="roundRect">
            <a:avLst>
              <a:gd name="adj" fmla="val 8081"/>
            </a:avLst>
          </a:prstGeom>
          <a:noFill/>
          <a:ln>
            <a:noFill/>
          </a:ln>
        </p:spPr>
      </p:sp>
      <p:sp>
        <p:nvSpPr>
          <p:cNvPr id="439" name="Google Shape;439;p6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40" name="Google Shape;440;p6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280030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1. Tables &amp; Graphics - Simple Timeline">
  <p:cSld name="11. Tables &amp; Graphics - Simple Timeline">
    <p:spTree>
      <p:nvGrpSpPr>
        <p:cNvPr id="1" name="Shape 441"/>
        <p:cNvGrpSpPr/>
        <p:nvPr/>
      </p:nvGrpSpPr>
      <p:grpSpPr>
        <a:xfrm>
          <a:off x="0" y="0"/>
          <a:ext cx="0" cy="0"/>
          <a:chOff x="0" y="0"/>
          <a:chExt cx="0" cy="0"/>
        </a:xfrm>
      </p:grpSpPr>
      <p:cxnSp>
        <p:nvCxnSpPr>
          <p:cNvPr id="442" name="Google Shape;442;p63"/>
          <p:cNvCxnSpPr/>
          <p:nvPr/>
        </p:nvCxnSpPr>
        <p:spPr>
          <a:xfrm>
            <a:off x="0" y="2450075"/>
            <a:ext cx="9144000" cy="0"/>
          </a:xfrm>
          <a:prstGeom prst="straightConnector1">
            <a:avLst/>
          </a:prstGeom>
          <a:noFill/>
          <a:ln w="9525" cap="flat" cmpd="sng">
            <a:solidFill>
              <a:schemeClr val="dk1"/>
            </a:solidFill>
            <a:prstDash val="solid"/>
            <a:round/>
            <a:headEnd type="none" w="med" len="med"/>
            <a:tailEnd type="none" w="med" len="med"/>
          </a:ln>
        </p:spPr>
      </p:cxnSp>
      <p:sp>
        <p:nvSpPr>
          <p:cNvPr id="443" name="Google Shape;443;p63"/>
          <p:cNvSpPr txBox="1">
            <a:spLocks noGrp="1"/>
          </p:cNvSpPr>
          <p:nvPr>
            <p:ph type="title"/>
          </p:nvPr>
        </p:nvSpPr>
        <p:spPr>
          <a:xfrm>
            <a:off x="160350" y="160350"/>
            <a:ext cx="3612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444" name="Google Shape;444;p63"/>
          <p:cNvSpPr txBox="1">
            <a:spLocks noGrp="1"/>
          </p:cNvSpPr>
          <p:nvPr>
            <p:ph type="subTitle" idx="1"/>
          </p:nvPr>
        </p:nvSpPr>
        <p:spPr>
          <a:xfrm>
            <a:off x="160350" y="2736700"/>
            <a:ext cx="1380000" cy="248786"/>
          </a:xfrm>
          <a:prstGeom prst="rect">
            <a:avLst/>
          </a:prstGeom>
        </p:spPr>
        <p:txBody>
          <a:bodyPr vert="horz" lIns="0" tIns="0" rIns="0" bIns="0" rtlCol="0">
            <a:noAutofit/>
          </a:bodyPr>
          <a:lstStyle>
            <a:lvl1pPr>
              <a:defRPr/>
            </a:lvl1pPr>
          </a:lstStyle>
          <a:p>
            <a:pPr lvl="0"/>
            <a:endParaRPr/>
          </a:p>
        </p:txBody>
      </p:sp>
      <p:sp>
        <p:nvSpPr>
          <p:cNvPr id="445" name="Google Shape;445;p63"/>
          <p:cNvSpPr txBox="1">
            <a:spLocks noGrp="1"/>
          </p:cNvSpPr>
          <p:nvPr>
            <p:ph type="subTitle" idx="2"/>
          </p:nvPr>
        </p:nvSpPr>
        <p:spPr>
          <a:xfrm>
            <a:off x="1648325" y="2736700"/>
            <a:ext cx="1380000" cy="248786"/>
          </a:xfrm>
          <a:prstGeom prst="rect">
            <a:avLst/>
          </a:prstGeom>
        </p:spPr>
        <p:txBody>
          <a:bodyPr vert="horz" lIns="0" tIns="0" rIns="0" bIns="0" rtlCol="0">
            <a:noAutofit/>
          </a:bodyPr>
          <a:lstStyle>
            <a:lvl1pPr>
              <a:defRPr/>
            </a:lvl1pPr>
          </a:lstStyle>
          <a:p>
            <a:pPr lvl="0"/>
            <a:endParaRPr/>
          </a:p>
        </p:txBody>
      </p:sp>
      <p:sp>
        <p:nvSpPr>
          <p:cNvPr id="446" name="Google Shape;446;p63"/>
          <p:cNvSpPr txBox="1">
            <a:spLocks noGrp="1"/>
          </p:cNvSpPr>
          <p:nvPr>
            <p:ph type="subTitle" idx="3"/>
          </p:nvPr>
        </p:nvSpPr>
        <p:spPr>
          <a:xfrm>
            <a:off x="3136300" y="2736700"/>
            <a:ext cx="1380000" cy="248786"/>
          </a:xfrm>
          <a:prstGeom prst="rect">
            <a:avLst/>
          </a:prstGeom>
        </p:spPr>
        <p:txBody>
          <a:bodyPr vert="horz" lIns="0" tIns="0" rIns="0" bIns="0" rtlCol="0">
            <a:noAutofit/>
          </a:bodyPr>
          <a:lstStyle>
            <a:lvl1pPr>
              <a:defRPr/>
            </a:lvl1pPr>
          </a:lstStyle>
          <a:p>
            <a:pPr lvl="0"/>
            <a:endParaRPr/>
          </a:p>
        </p:txBody>
      </p:sp>
      <p:sp>
        <p:nvSpPr>
          <p:cNvPr id="447" name="Google Shape;447;p63"/>
          <p:cNvSpPr txBox="1">
            <a:spLocks noGrp="1"/>
          </p:cNvSpPr>
          <p:nvPr>
            <p:ph type="subTitle" idx="4"/>
          </p:nvPr>
        </p:nvSpPr>
        <p:spPr>
          <a:xfrm>
            <a:off x="4624275" y="2736700"/>
            <a:ext cx="1380000" cy="248786"/>
          </a:xfrm>
          <a:prstGeom prst="rect">
            <a:avLst/>
          </a:prstGeom>
        </p:spPr>
        <p:txBody>
          <a:bodyPr vert="horz" lIns="0" tIns="0" rIns="0" bIns="0" rtlCol="0">
            <a:noAutofit/>
          </a:bodyPr>
          <a:lstStyle>
            <a:lvl1pPr>
              <a:defRPr/>
            </a:lvl1pPr>
          </a:lstStyle>
          <a:p>
            <a:pPr lvl="0"/>
            <a:endParaRPr/>
          </a:p>
        </p:txBody>
      </p:sp>
      <p:sp>
        <p:nvSpPr>
          <p:cNvPr id="448" name="Google Shape;448;p63"/>
          <p:cNvSpPr txBox="1">
            <a:spLocks noGrp="1"/>
          </p:cNvSpPr>
          <p:nvPr>
            <p:ph type="subTitle" idx="5"/>
          </p:nvPr>
        </p:nvSpPr>
        <p:spPr>
          <a:xfrm>
            <a:off x="6112250" y="2736700"/>
            <a:ext cx="1380000" cy="248786"/>
          </a:xfrm>
          <a:prstGeom prst="rect">
            <a:avLst/>
          </a:prstGeom>
        </p:spPr>
        <p:txBody>
          <a:bodyPr vert="horz" lIns="0" tIns="0" rIns="0" bIns="0" rtlCol="0">
            <a:noAutofit/>
          </a:bodyPr>
          <a:lstStyle>
            <a:lvl1pPr>
              <a:defRPr/>
            </a:lvl1pPr>
          </a:lstStyle>
          <a:p>
            <a:pPr lvl="0"/>
            <a:endParaRPr/>
          </a:p>
        </p:txBody>
      </p:sp>
      <p:sp>
        <p:nvSpPr>
          <p:cNvPr id="449" name="Google Shape;449;p63"/>
          <p:cNvSpPr txBox="1">
            <a:spLocks noGrp="1"/>
          </p:cNvSpPr>
          <p:nvPr>
            <p:ph type="subTitle" idx="6"/>
          </p:nvPr>
        </p:nvSpPr>
        <p:spPr>
          <a:xfrm>
            <a:off x="7600225" y="2736700"/>
            <a:ext cx="1380000" cy="248786"/>
          </a:xfrm>
          <a:prstGeom prst="rect">
            <a:avLst/>
          </a:prstGeom>
        </p:spPr>
        <p:txBody>
          <a:bodyPr vert="horz" lIns="0" tIns="0" rIns="0" bIns="0" rtlCol="0">
            <a:noAutofit/>
          </a:bodyPr>
          <a:lstStyle>
            <a:lvl1pPr>
              <a:defRPr/>
            </a:lvl1pPr>
          </a:lstStyle>
          <a:p>
            <a:pPr lvl="0"/>
            <a:endParaRPr/>
          </a:p>
        </p:txBody>
      </p:sp>
      <p:sp>
        <p:nvSpPr>
          <p:cNvPr id="450" name="Google Shape;450;p63"/>
          <p:cNvSpPr txBox="1">
            <a:spLocks noGrp="1"/>
          </p:cNvSpPr>
          <p:nvPr>
            <p:ph type="title" idx="7"/>
          </p:nvPr>
        </p:nvSpPr>
        <p:spPr>
          <a:xfrm>
            <a:off x="5368200" y="160350"/>
            <a:ext cx="3612000" cy="672600"/>
          </a:xfrm>
          <a:prstGeom prst="rect">
            <a:avLst/>
          </a:prstGeom>
        </p:spPr>
        <p:txBody>
          <a:bodyPr spcFirstLastPara="1" wrap="square" lIns="0" tIns="0" rIns="0" bIns="0" anchor="t" anchorCtr="0">
            <a:spAutoFit/>
          </a:bodyPr>
          <a:lstStyle>
            <a:lvl1pPr lvl="0"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1pPr>
            <a:lvl2pPr lvl="1"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2pPr>
            <a:lvl3pPr lvl="2"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3pPr>
            <a:lvl4pPr lvl="3"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4pPr>
            <a:lvl5pPr lvl="4"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5pPr>
            <a:lvl6pPr lvl="5"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6pPr>
            <a:lvl7pPr lvl="6"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7pPr>
            <a:lvl8pPr lvl="7"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8pPr>
            <a:lvl9pPr lvl="8" algn="r" rtl="0">
              <a:lnSpc>
                <a:spcPct val="95000"/>
              </a:lnSpc>
              <a:spcBef>
                <a:spcPts val="0"/>
              </a:spcBef>
              <a:spcAft>
                <a:spcPts val="0"/>
              </a:spcAft>
              <a:buClr>
                <a:schemeClr val="dk1"/>
              </a:buClr>
              <a:buSzPts val="1000"/>
              <a:buFont typeface="Helvetica Neue"/>
              <a:buNone/>
              <a:defRPr sz="1000">
                <a:solidFill>
                  <a:schemeClr val="dk1"/>
                </a:solidFill>
                <a:latin typeface="Helvetica Neue"/>
                <a:ea typeface="Helvetica Neue"/>
                <a:cs typeface="Helvetica Neue"/>
                <a:sym typeface="Helvetica Neue"/>
              </a:defRPr>
            </a:lvl9pPr>
          </a:lstStyle>
          <a:p>
            <a:endParaRPr/>
          </a:p>
        </p:txBody>
      </p:sp>
      <p:sp>
        <p:nvSpPr>
          <p:cNvPr id="451" name="Google Shape;451;p63"/>
          <p:cNvSpPr txBox="1">
            <a:spLocks noGrp="1"/>
          </p:cNvSpPr>
          <p:nvPr>
            <p:ph type="subTitle" idx="8"/>
          </p:nvPr>
        </p:nvSpPr>
        <p:spPr>
          <a:xfrm>
            <a:off x="163800" y="1722100"/>
            <a:ext cx="1380000" cy="492300"/>
          </a:xfrm>
          <a:prstGeom prst="rect">
            <a:avLst/>
          </a:prstGeom>
          <a:noFill/>
          <a:ln>
            <a:noFill/>
          </a:ln>
        </p:spPr>
        <p:txBody>
          <a:bodyPr spcFirstLastPara="1" wrap="square" lIns="0" tIns="0" rIns="0" bIns="0" anchor="b" anchorCtr="0">
            <a:noAutofit/>
          </a:bodyPr>
          <a:lstStyle>
            <a:lvl1pPr lv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2" name="Google Shape;452;p63"/>
          <p:cNvSpPr txBox="1">
            <a:spLocks noGrp="1"/>
          </p:cNvSpPr>
          <p:nvPr>
            <p:ph type="subTitle" idx="9"/>
          </p:nvPr>
        </p:nvSpPr>
        <p:spPr>
          <a:xfrm>
            <a:off x="164832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3" name="Google Shape;453;p63"/>
          <p:cNvSpPr txBox="1">
            <a:spLocks noGrp="1"/>
          </p:cNvSpPr>
          <p:nvPr>
            <p:ph type="subTitle" idx="13"/>
          </p:nvPr>
        </p:nvSpPr>
        <p:spPr>
          <a:xfrm>
            <a:off x="3132850"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4" name="Google Shape;454;p63"/>
          <p:cNvSpPr txBox="1">
            <a:spLocks noGrp="1"/>
          </p:cNvSpPr>
          <p:nvPr>
            <p:ph type="subTitle" idx="14"/>
          </p:nvPr>
        </p:nvSpPr>
        <p:spPr>
          <a:xfrm>
            <a:off x="462427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5" name="Google Shape;455;p63"/>
          <p:cNvSpPr txBox="1">
            <a:spLocks noGrp="1"/>
          </p:cNvSpPr>
          <p:nvPr>
            <p:ph type="subTitle" idx="15"/>
          </p:nvPr>
        </p:nvSpPr>
        <p:spPr>
          <a:xfrm>
            <a:off x="6115700"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6" name="Google Shape;456;p63"/>
          <p:cNvSpPr txBox="1">
            <a:spLocks noGrp="1"/>
          </p:cNvSpPr>
          <p:nvPr>
            <p:ph type="subTitle" idx="16"/>
          </p:nvPr>
        </p:nvSpPr>
        <p:spPr>
          <a:xfrm>
            <a:off x="7607125" y="1722100"/>
            <a:ext cx="1380000" cy="4923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1pPr>
            <a:lvl2pPr lvl="1"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2pPr>
            <a:lvl3pPr lvl="2"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3pPr>
            <a:lvl4pPr lvl="3"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4pPr>
            <a:lvl5pPr lvl="4"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5pPr>
            <a:lvl6pPr lvl="5"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6pPr>
            <a:lvl7pPr lvl="6"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7pPr>
            <a:lvl8pPr lvl="7"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8pPr>
            <a:lvl9pPr lvl="8" rtl="0">
              <a:lnSpc>
                <a:spcPct val="95000"/>
              </a:lnSpc>
              <a:spcBef>
                <a:spcPts val="0"/>
              </a:spcBef>
              <a:spcAft>
                <a:spcPts val="0"/>
              </a:spcAft>
              <a:buSzPts val="1400"/>
              <a:buFont typeface="Helvetica Neue"/>
              <a:buNone/>
              <a:defRPr>
                <a:latin typeface="Helvetica Neue"/>
                <a:ea typeface="Helvetica Neue"/>
                <a:cs typeface="Helvetica Neue"/>
                <a:sym typeface="Helvetica Neue"/>
              </a:defRPr>
            </a:lvl9pPr>
          </a:lstStyle>
          <a:p>
            <a:endParaRPr/>
          </a:p>
        </p:txBody>
      </p:sp>
      <p:sp>
        <p:nvSpPr>
          <p:cNvPr id="457" name="Google Shape;457;p63"/>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458" name="Google Shape;458;p6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45486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610"/>
        <p:cNvGrpSpPr/>
        <p:nvPr/>
      </p:nvGrpSpPr>
      <p:grpSpPr>
        <a:xfrm>
          <a:off x="0" y="0"/>
          <a:ext cx="0" cy="0"/>
          <a:chOff x="0" y="0"/>
          <a:chExt cx="0" cy="0"/>
        </a:xfrm>
      </p:grpSpPr>
      <p:sp>
        <p:nvSpPr>
          <p:cNvPr id="611" name="Google Shape;611;g2694edf81be_0_1008"/>
          <p:cNvSpPr>
            <a:spLocks noGrp="1"/>
          </p:cNvSpPr>
          <p:nvPr>
            <p:ph type="pic" idx="2"/>
          </p:nvPr>
        </p:nvSpPr>
        <p:spPr>
          <a:xfrm>
            <a:off x="6383203" y="-1"/>
            <a:ext cx="2760900" cy="5143500"/>
          </a:xfrm>
          <a:prstGeom prst="rect">
            <a:avLst/>
          </a:prstGeom>
          <a:solidFill>
            <a:srgbClr val="DDE5F0"/>
          </a:solidFill>
          <a:ln>
            <a:noFill/>
          </a:ln>
        </p:spPr>
      </p:sp>
      <p:sp>
        <p:nvSpPr>
          <p:cNvPr id="612" name="Google Shape;612;g2694edf81be_0_1008"/>
          <p:cNvSpPr txBox="1">
            <a:spLocks noGrp="1"/>
          </p:cNvSpPr>
          <p:nvPr>
            <p:ph type="body" idx="1"/>
          </p:nvPr>
        </p:nvSpPr>
        <p:spPr>
          <a:xfrm>
            <a:off x="477597" y="442451"/>
            <a:ext cx="225000" cy="23100"/>
          </a:xfrm>
          <a:prstGeom prst="rect">
            <a:avLst/>
          </a:prstGeom>
          <a:solidFill>
            <a:srgbClr val="FBB434"/>
          </a:solidFill>
          <a:ln w="9525" cap="flat" cmpd="sng">
            <a:solidFill>
              <a:srgbClr val="FBB434"/>
            </a:solidFill>
            <a:prstDash val="solid"/>
            <a:round/>
            <a:headEnd type="none" w="sm" len="sm"/>
            <a:tailEnd type="none" w="sm" len="sm"/>
          </a:ln>
        </p:spPr>
        <p:txBody>
          <a:bodyPr spcFirstLastPara="1" wrap="square" lIns="91425" tIns="45700" rIns="91425" bIns="45700" anchor="b" anchorCtr="0">
            <a:noAutofit/>
          </a:bodyPr>
          <a:lstStyle>
            <a:lvl1pPr marL="457200" marR="0" lvl="0" indent="-228600" algn="l" rtl="0">
              <a:lnSpc>
                <a:spcPct val="100000"/>
              </a:lnSpc>
              <a:spcBef>
                <a:spcPts val="0"/>
              </a:spcBef>
              <a:spcAft>
                <a:spcPts val="0"/>
              </a:spcAft>
              <a:buSzPts val="1400"/>
              <a:buNone/>
              <a:defRPr sz="100" b="0" i="0" u="none" strike="noStrike" cap="none">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3" name="Google Shape;613;g2694edf81be_0_1008"/>
          <p:cNvSpPr txBox="1">
            <a:spLocks noGrp="1"/>
          </p:cNvSpPr>
          <p:nvPr>
            <p:ph type="body" idx="3"/>
          </p:nvPr>
        </p:nvSpPr>
        <p:spPr>
          <a:xfrm>
            <a:off x="477597" y="1132128"/>
            <a:ext cx="5152500" cy="1731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C8CBD1"/>
              </a:buClr>
              <a:buSzPts val="1125"/>
              <a:buFont typeface="Arial"/>
              <a:buNone/>
              <a:defRPr sz="1125" b="0" i="0" u="none" strike="noStrike" cap="none">
                <a:solidFill>
                  <a:srgbClr val="C8CBD1"/>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4" name="Google Shape;614;g2694edf81be_0_1008"/>
          <p:cNvSpPr txBox="1">
            <a:spLocks noGrp="1"/>
          </p:cNvSpPr>
          <p:nvPr>
            <p:ph type="body" idx="4"/>
          </p:nvPr>
        </p:nvSpPr>
        <p:spPr>
          <a:xfrm>
            <a:off x="477597" y="705032"/>
            <a:ext cx="5152500" cy="4041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1C1F25"/>
              </a:buClr>
              <a:buSzPts val="2625"/>
              <a:buFont typeface="Arial"/>
              <a:buNone/>
              <a:defRPr sz="2625" b="1" i="0" u="none" strike="noStrike" cap="none">
                <a:solidFill>
                  <a:srgbClr val="1C1F25"/>
                </a:solidFill>
                <a:latin typeface="Montserrat"/>
                <a:ea typeface="Montserrat"/>
                <a:cs typeface="Montserrat"/>
                <a:sym typeface="Montserrat"/>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615" name="Google Shape;615;g2694edf81be_0_1008"/>
          <p:cNvSpPr txBox="1">
            <a:spLocks noGrp="1"/>
          </p:cNvSpPr>
          <p:nvPr>
            <p:ph type="body" idx="5"/>
          </p:nvPr>
        </p:nvSpPr>
        <p:spPr>
          <a:xfrm>
            <a:off x="477597" y="1720051"/>
            <a:ext cx="5152500" cy="27183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6A6E77"/>
              </a:buClr>
              <a:buSzPts val="1125"/>
              <a:buFont typeface="Arial"/>
              <a:buNone/>
              <a:defRPr sz="1125" b="0" i="0" u="none" strike="noStrike" cap="none">
                <a:solidFill>
                  <a:srgbClr val="6A6E77"/>
                </a:solidFill>
                <a:latin typeface="Montserrat Light"/>
                <a:ea typeface="Montserrat Light"/>
                <a:cs typeface="Montserrat Light"/>
                <a:sym typeface="Montserrat Light"/>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 Cover - Typography" type="title">
  <p:cSld name="1. Cover - Typography">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60350" y="160350"/>
            <a:ext cx="5843700" cy="2342100"/>
          </a:xfrm>
          <a:prstGeom prst="rect">
            <a:avLst/>
          </a:prstGeom>
        </p:spPr>
        <p:txBody>
          <a:bodyPr spcFirstLastPara="1" wrap="square" lIns="0" tIns="0" rIns="0" bIns="0" anchor="t" anchorCtr="0">
            <a:noAutofit/>
          </a:bodyPr>
          <a:lstStyle>
            <a:lvl1pPr lvl="0">
              <a:lnSpc>
                <a:spcPct val="75000"/>
              </a:lnSpc>
              <a:spcBef>
                <a:spcPts val="0"/>
              </a:spcBef>
              <a:spcAft>
                <a:spcPts val="0"/>
              </a:spcAft>
              <a:buSzPts val="6500"/>
              <a:buFont typeface="Helvetica Neue"/>
              <a:buNone/>
              <a:defRPr sz="6500">
                <a:latin typeface="Helvetica Neue"/>
                <a:ea typeface="Helvetica Neue"/>
                <a:cs typeface="Helvetica Neue"/>
                <a:sym typeface="Helvetica Neue"/>
              </a:defRPr>
            </a:lvl1pPr>
            <a:lvl2pPr lvl="1">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a:lnSpc>
                <a:spcPct val="76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10" name="Google Shape;10;p2"/>
          <p:cNvSpPr txBox="1">
            <a:spLocks noGrp="1"/>
          </p:cNvSpPr>
          <p:nvPr>
            <p:ph type="subTitle" idx="1"/>
          </p:nvPr>
        </p:nvSpPr>
        <p:spPr>
          <a:xfrm>
            <a:off x="4625974" y="4737101"/>
            <a:ext cx="2866375" cy="319088"/>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11" name="Google Shape;11;p2"/>
          <p:cNvSpPr txBox="1">
            <a:spLocks noGrp="1"/>
          </p:cNvSpPr>
          <p:nvPr>
            <p:ph type="subTitle" idx="2"/>
          </p:nvPr>
        </p:nvSpPr>
        <p:spPr>
          <a:xfrm>
            <a:off x="8340725" y="4737100"/>
            <a:ext cx="639300" cy="319088"/>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pic>
        <p:nvPicPr>
          <p:cNvPr id="4" name="Picture 3" descr="A black and white logo&#10;&#10;Description automatically generated">
            <a:extLst>
              <a:ext uri="{FF2B5EF4-FFF2-40B4-BE49-F238E27FC236}">
                <a16:creationId xmlns:a16="http://schemas.microsoft.com/office/drawing/2014/main" id="{455E6AC2-F7F2-CD3E-0666-93994ADECB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0350" y="4848512"/>
            <a:ext cx="821724" cy="216589"/>
          </a:xfrm>
          <a:prstGeom prst="rect">
            <a:avLst/>
          </a:prstGeom>
        </p:spPr>
      </p:pic>
    </p:spTree>
    <p:extLst>
      <p:ext uri="{BB962C8B-B14F-4D97-AF65-F5344CB8AC3E}">
        <p14:creationId xmlns:p14="http://schemas.microsoft.com/office/powerpoint/2010/main" val="27750637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3. Table of Contents - Short">
  <p:cSld name="3. Table of Contents - Short">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60350" y="113550"/>
            <a:ext cx="3612000" cy="7194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4" name="Google Shape;84;p17"/>
          <p:cNvSpPr txBox="1">
            <a:spLocks noGrp="1"/>
          </p:cNvSpPr>
          <p:nvPr>
            <p:ph type="title" idx="2"/>
          </p:nvPr>
        </p:nvSpPr>
        <p:spPr>
          <a:xfrm>
            <a:off x="4624350" y="113550"/>
            <a:ext cx="636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5" name="Google Shape;85;p17"/>
          <p:cNvSpPr txBox="1">
            <a:spLocks noGrp="1"/>
          </p:cNvSpPr>
          <p:nvPr>
            <p:ph type="title" idx="3"/>
          </p:nvPr>
        </p:nvSpPr>
        <p:spPr>
          <a:xfrm>
            <a:off x="5368200" y="113550"/>
            <a:ext cx="3612000" cy="4623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86" name="Google Shape;86;p1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87" name="Google Shape;87;p1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2804567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2. Section Page – Band">
  <p:cSld name="2. Section Page – Band">
    <p:bg>
      <p:bgRef idx="1001">
        <a:schemeClr val="bg2"/>
      </p:bgRef>
    </p:bg>
    <p:spTree>
      <p:nvGrpSpPr>
        <p:cNvPr id="1" name="Shape 60"/>
        <p:cNvGrpSpPr/>
        <p:nvPr/>
      </p:nvGrpSpPr>
      <p:grpSpPr>
        <a:xfrm>
          <a:off x="0" y="0"/>
          <a:ext cx="0" cy="0"/>
          <a:chOff x="0" y="0"/>
          <a:chExt cx="0" cy="0"/>
        </a:xfrm>
      </p:grpSpPr>
      <p:sp>
        <p:nvSpPr>
          <p:cNvPr id="62" name="Google Shape;62;p13"/>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3" name="Google Shape;63;p13"/>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pic>
        <p:nvPicPr>
          <p:cNvPr id="3" name="Picture 2" descr="A black and white striped background&#10;&#10;Description automatically generated">
            <a:extLst>
              <a:ext uri="{FF2B5EF4-FFF2-40B4-BE49-F238E27FC236}">
                <a16:creationId xmlns:a16="http://schemas.microsoft.com/office/drawing/2014/main" id="{2EDB4C84-F26A-C7CD-CAC9-1459473A86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49813"/>
            <a:ext cx="9137506" cy="2993687"/>
          </a:xfrm>
          <a:prstGeom prst="rect">
            <a:avLst/>
          </a:prstGeom>
        </p:spPr>
      </p:pic>
    </p:spTree>
    <p:extLst>
      <p:ext uri="{BB962C8B-B14F-4D97-AF65-F5344CB8AC3E}">
        <p14:creationId xmlns:p14="http://schemas.microsoft.com/office/powerpoint/2010/main" val="1990925186"/>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3. Table of Contents - Long">
  <p:cSld name="3. Table of Contents - Lon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90" name="Google Shape;90;p18"/>
          <p:cNvSpPr txBox="1">
            <a:spLocks noGrp="1"/>
          </p:cNvSpPr>
          <p:nvPr>
            <p:ph type="subTitle" idx="1"/>
          </p:nvPr>
        </p:nvSpPr>
        <p:spPr>
          <a:xfrm>
            <a:off x="4624350" y="160350"/>
            <a:ext cx="3240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1" name="Google Shape;91;p18"/>
          <p:cNvSpPr txBox="1">
            <a:spLocks noGrp="1"/>
          </p:cNvSpPr>
          <p:nvPr>
            <p:ph type="subTitle" idx="2"/>
          </p:nvPr>
        </p:nvSpPr>
        <p:spPr>
          <a:xfrm>
            <a:off x="5072725" y="160350"/>
            <a:ext cx="16755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2" name="Google Shape;92;p18"/>
          <p:cNvSpPr txBox="1">
            <a:spLocks noGrp="1"/>
          </p:cNvSpPr>
          <p:nvPr>
            <p:ph type="subTitle" idx="3"/>
          </p:nvPr>
        </p:nvSpPr>
        <p:spPr>
          <a:xfrm>
            <a:off x="6856350" y="160350"/>
            <a:ext cx="3240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3" name="Google Shape;93;p18"/>
          <p:cNvSpPr txBox="1">
            <a:spLocks noGrp="1"/>
          </p:cNvSpPr>
          <p:nvPr>
            <p:ph type="subTitle" idx="4"/>
          </p:nvPr>
        </p:nvSpPr>
        <p:spPr>
          <a:xfrm>
            <a:off x="7304725" y="160350"/>
            <a:ext cx="1675500" cy="45765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a:endParaRPr/>
          </a:p>
        </p:txBody>
      </p:sp>
      <p:sp>
        <p:nvSpPr>
          <p:cNvPr id="94" name="Google Shape;94;p18"/>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95" name="Google Shape;95;p18"/>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4101575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 Cover - Typography Longer Heading">
  <p:cSld name="1. Cover - Typography Longer Headin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0350" y="160350"/>
            <a:ext cx="7332000" cy="14535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400"/>
              <a:buFont typeface="Helvetica Neue"/>
              <a:buNone/>
              <a:defRPr sz="4400">
                <a:latin typeface="Helvetica Neue"/>
                <a:ea typeface="Helvetica Neue"/>
                <a:cs typeface="Helvetica Neue"/>
                <a:sym typeface="Helvetica Neue"/>
              </a:defRPr>
            </a:lvl1pPr>
            <a:lvl2pPr lvl="1"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15" name="Google Shape;15;p3"/>
          <p:cNvSpPr txBox="1">
            <a:spLocks noGrp="1"/>
          </p:cNvSpPr>
          <p:nvPr>
            <p:ph type="subTitle" idx="1"/>
          </p:nvPr>
        </p:nvSpPr>
        <p:spPr>
          <a:xfrm>
            <a:off x="160350" y="4544050"/>
            <a:ext cx="8820000" cy="5217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accent6"/>
              </a:buClr>
              <a:buSzPts val="800"/>
              <a:buFont typeface="Helvetica Neue"/>
              <a:buNone/>
              <a:defRPr sz="800">
                <a:solidFill>
                  <a:schemeClr val="accent6"/>
                </a:solidFill>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16" name="Google Shape;16;p3"/>
          <p:cNvSpPr txBox="1">
            <a:spLocks noGrp="1"/>
          </p:cNvSpPr>
          <p:nvPr>
            <p:ph type="subTitle" idx="2"/>
          </p:nvPr>
        </p:nvSpPr>
        <p:spPr>
          <a:xfrm>
            <a:off x="160350"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17" name="Google Shape;17;p3"/>
          <p:cNvSpPr txBox="1">
            <a:spLocks noGrp="1"/>
          </p:cNvSpPr>
          <p:nvPr>
            <p:ph type="subTitle" idx="3"/>
          </p:nvPr>
        </p:nvSpPr>
        <p:spPr>
          <a:xfrm>
            <a:off x="1648325"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4839414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 Cover - Typography Longer - Black">
  <p:cSld name="1. Cover - Typography Longer - Black">
    <p:bg>
      <p:bgPr>
        <a:solidFill>
          <a:schemeClr val="dk1"/>
        </a:solid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160350" y="160350"/>
            <a:ext cx="7332000" cy="14535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rgbClr val="FFFFFF"/>
              </a:buClr>
              <a:buSzPts val="4400"/>
              <a:buFont typeface="Helvetica Neue"/>
              <a:buNone/>
              <a:defRPr sz="44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6750"/>
              <a:buNone/>
              <a:defRPr sz="6750">
                <a:solidFill>
                  <a:srgbClr val="FFFFFF"/>
                </a:solidFill>
              </a:defRPr>
            </a:lvl2pPr>
            <a:lvl3pPr lvl="2" rtl="0">
              <a:lnSpc>
                <a:spcPct val="80000"/>
              </a:lnSpc>
              <a:spcBef>
                <a:spcPts val="0"/>
              </a:spcBef>
              <a:spcAft>
                <a:spcPts val="0"/>
              </a:spcAft>
              <a:buClr>
                <a:srgbClr val="FFFFFF"/>
              </a:buClr>
              <a:buSzPts val="6750"/>
              <a:buNone/>
              <a:defRPr sz="6750">
                <a:solidFill>
                  <a:srgbClr val="FFFFFF"/>
                </a:solidFill>
              </a:defRPr>
            </a:lvl3pPr>
            <a:lvl4pPr lvl="3" rtl="0">
              <a:lnSpc>
                <a:spcPct val="80000"/>
              </a:lnSpc>
              <a:spcBef>
                <a:spcPts val="0"/>
              </a:spcBef>
              <a:spcAft>
                <a:spcPts val="0"/>
              </a:spcAft>
              <a:buClr>
                <a:srgbClr val="FFFFFF"/>
              </a:buClr>
              <a:buSzPts val="6750"/>
              <a:buNone/>
              <a:defRPr sz="6750">
                <a:solidFill>
                  <a:srgbClr val="FFFFFF"/>
                </a:solidFill>
              </a:defRPr>
            </a:lvl4pPr>
            <a:lvl5pPr lvl="4" rtl="0">
              <a:lnSpc>
                <a:spcPct val="80000"/>
              </a:lnSpc>
              <a:spcBef>
                <a:spcPts val="0"/>
              </a:spcBef>
              <a:spcAft>
                <a:spcPts val="0"/>
              </a:spcAft>
              <a:buClr>
                <a:srgbClr val="FFFFFF"/>
              </a:buClr>
              <a:buSzPts val="6750"/>
              <a:buNone/>
              <a:defRPr sz="6750">
                <a:solidFill>
                  <a:srgbClr val="FFFFFF"/>
                </a:solidFill>
              </a:defRPr>
            </a:lvl5pPr>
            <a:lvl6pPr lvl="5" rtl="0">
              <a:lnSpc>
                <a:spcPct val="80000"/>
              </a:lnSpc>
              <a:spcBef>
                <a:spcPts val="0"/>
              </a:spcBef>
              <a:spcAft>
                <a:spcPts val="0"/>
              </a:spcAft>
              <a:buClr>
                <a:srgbClr val="FFFFFF"/>
              </a:buClr>
              <a:buSzPts val="6750"/>
              <a:buNone/>
              <a:defRPr sz="6750">
                <a:solidFill>
                  <a:srgbClr val="FFFFFF"/>
                </a:solidFill>
              </a:defRPr>
            </a:lvl6pPr>
            <a:lvl7pPr lvl="6" rtl="0">
              <a:lnSpc>
                <a:spcPct val="80000"/>
              </a:lnSpc>
              <a:spcBef>
                <a:spcPts val="0"/>
              </a:spcBef>
              <a:spcAft>
                <a:spcPts val="0"/>
              </a:spcAft>
              <a:buClr>
                <a:srgbClr val="FFFFFF"/>
              </a:buClr>
              <a:buSzPts val="6750"/>
              <a:buNone/>
              <a:defRPr sz="6750">
                <a:solidFill>
                  <a:srgbClr val="FFFFFF"/>
                </a:solidFill>
              </a:defRPr>
            </a:lvl7pPr>
            <a:lvl8pPr lvl="7" rtl="0">
              <a:lnSpc>
                <a:spcPct val="80000"/>
              </a:lnSpc>
              <a:spcBef>
                <a:spcPts val="0"/>
              </a:spcBef>
              <a:spcAft>
                <a:spcPts val="0"/>
              </a:spcAft>
              <a:buClr>
                <a:srgbClr val="FFFFFF"/>
              </a:buClr>
              <a:buSzPts val="6750"/>
              <a:buNone/>
              <a:defRPr sz="6750">
                <a:solidFill>
                  <a:srgbClr val="FFFFFF"/>
                </a:solidFill>
              </a:defRPr>
            </a:lvl8pPr>
            <a:lvl9pPr lvl="8" rtl="0">
              <a:lnSpc>
                <a:spcPct val="80000"/>
              </a:lnSpc>
              <a:spcBef>
                <a:spcPts val="0"/>
              </a:spcBef>
              <a:spcAft>
                <a:spcPts val="0"/>
              </a:spcAft>
              <a:buClr>
                <a:srgbClr val="FFFFFF"/>
              </a:buClr>
              <a:buSzPts val="6750"/>
              <a:buNone/>
              <a:defRPr sz="6750">
                <a:solidFill>
                  <a:srgbClr val="FFFFFF"/>
                </a:solidFill>
              </a:defRPr>
            </a:lvl9pPr>
          </a:lstStyle>
          <a:p>
            <a:endParaRPr/>
          </a:p>
        </p:txBody>
      </p:sp>
      <p:sp>
        <p:nvSpPr>
          <p:cNvPr id="20" name="Google Shape;20;p4"/>
          <p:cNvSpPr txBox="1">
            <a:spLocks noGrp="1"/>
          </p:cNvSpPr>
          <p:nvPr>
            <p:ph type="subTitle" idx="1"/>
          </p:nvPr>
        </p:nvSpPr>
        <p:spPr>
          <a:xfrm>
            <a:off x="160350" y="4544050"/>
            <a:ext cx="8820000" cy="5217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chemeClr val="accent6"/>
              </a:buClr>
              <a:buSzPts val="800"/>
              <a:buFont typeface="Helvetica Neue"/>
              <a:buNone/>
              <a:defRPr sz="800">
                <a:solidFill>
                  <a:schemeClr val="accent6"/>
                </a:solidFill>
                <a:latin typeface="Helvetica Neue"/>
                <a:ea typeface="Helvetica Neue"/>
                <a:cs typeface="Helvetica Neue"/>
                <a:sym typeface="Helvetica Neue"/>
              </a:defRPr>
            </a:lvl1pPr>
            <a:lvl2pPr lvl="1"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2pPr>
            <a:lvl3pPr lvl="2"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3pPr>
            <a:lvl4pPr lvl="3"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4pPr>
            <a:lvl5pPr lvl="4"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5pPr>
            <a:lvl6pPr lvl="5"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6pPr>
            <a:lvl7pPr lvl="6"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7pPr>
            <a:lvl8pPr lvl="7"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8pPr>
            <a:lvl9pPr lvl="8"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9pPr>
          </a:lstStyle>
          <a:p>
            <a:endParaRPr/>
          </a:p>
        </p:txBody>
      </p:sp>
      <p:sp>
        <p:nvSpPr>
          <p:cNvPr id="21" name="Google Shape;21;p4"/>
          <p:cNvSpPr txBox="1">
            <a:spLocks noGrp="1"/>
          </p:cNvSpPr>
          <p:nvPr>
            <p:ph type="subTitle" idx="2"/>
          </p:nvPr>
        </p:nvSpPr>
        <p:spPr>
          <a:xfrm>
            <a:off x="160350"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Clr>
                <a:srgbClr val="FFFFFF"/>
              </a:buClr>
              <a:buSzPts val="800"/>
              <a:buNone/>
              <a:defRPr sz="800">
                <a:solidFill>
                  <a:srgbClr val="FFFFFF"/>
                </a:solidFill>
              </a:defRPr>
            </a:lvl2pPr>
            <a:lvl3pPr lvl="2" rtl="0">
              <a:lnSpc>
                <a:spcPct val="95000"/>
              </a:lnSpc>
              <a:spcBef>
                <a:spcPts val="0"/>
              </a:spcBef>
              <a:spcAft>
                <a:spcPts val="0"/>
              </a:spcAft>
              <a:buClr>
                <a:srgbClr val="FFFFFF"/>
              </a:buClr>
              <a:buSzPts val="800"/>
              <a:buNone/>
              <a:defRPr sz="800">
                <a:solidFill>
                  <a:srgbClr val="FFFFFF"/>
                </a:solidFill>
              </a:defRPr>
            </a:lvl3pPr>
            <a:lvl4pPr lvl="3" rtl="0">
              <a:lnSpc>
                <a:spcPct val="95000"/>
              </a:lnSpc>
              <a:spcBef>
                <a:spcPts val="0"/>
              </a:spcBef>
              <a:spcAft>
                <a:spcPts val="0"/>
              </a:spcAft>
              <a:buClr>
                <a:srgbClr val="FFFFFF"/>
              </a:buClr>
              <a:buSzPts val="800"/>
              <a:buNone/>
              <a:defRPr sz="800">
                <a:solidFill>
                  <a:srgbClr val="FFFFFF"/>
                </a:solidFill>
              </a:defRPr>
            </a:lvl4pPr>
            <a:lvl5pPr lvl="4" rtl="0">
              <a:lnSpc>
                <a:spcPct val="95000"/>
              </a:lnSpc>
              <a:spcBef>
                <a:spcPts val="0"/>
              </a:spcBef>
              <a:spcAft>
                <a:spcPts val="0"/>
              </a:spcAft>
              <a:buClr>
                <a:srgbClr val="FFFFFF"/>
              </a:buClr>
              <a:buSzPts val="800"/>
              <a:buNone/>
              <a:defRPr sz="800">
                <a:solidFill>
                  <a:srgbClr val="FFFFFF"/>
                </a:solidFill>
              </a:defRPr>
            </a:lvl5pPr>
            <a:lvl6pPr lvl="5" rtl="0">
              <a:lnSpc>
                <a:spcPct val="95000"/>
              </a:lnSpc>
              <a:spcBef>
                <a:spcPts val="0"/>
              </a:spcBef>
              <a:spcAft>
                <a:spcPts val="0"/>
              </a:spcAft>
              <a:buClr>
                <a:srgbClr val="FFFFFF"/>
              </a:buClr>
              <a:buSzPts val="800"/>
              <a:buNone/>
              <a:defRPr sz="800">
                <a:solidFill>
                  <a:srgbClr val="FFFFFF"/>
                </a:solidFill>
              </a:defRPr>
            </a:lvl6pPr>
            <a:lvl7pPr lvl="6" rtl="0">
              <a:lnSpc>
                <a:spcPct val="95000"/>
              </a:lnSpc>
              <a:spcBef>
                <a:spcPts val="0"/>
              </a:spcBef>
              <a:spcAft>
                <a:spcPts val="0"/>
              </a:spcAft>
              <a:buClr>
                <a:srgbClr val="FFFFFF"/>
              </a:buClr>
              <a:buSzPts val="800"/>
              <a:buNone/>
              <a:defRPr sz="800">
                <a:solidFill>
                  <a:srgbClr val="FFFFFF"/>
                </a:solidFill>
              </a:defRPr>
            </a:lvl7pPr>
            <a:lvl8pPr lvl="7" rtl="0">
              <a:lnSpc>
                <a:spcPct val="95000"/>
              </a:lnSpc>
              <a:spcBef>
                <a:spcPts val="0"/>
              </a:spcBef>
              <a:spcAft>
                <a:spcPts val="0"/>
              </a:spcAft>
              <a:buClr>
                <a:srgbClr val="FFFFFF"/>
              </a:buClr>
              <a:buSzPts val="800"/>
              <a:buNone/>
              <a:defRPr sz="800">
                <a:solidFill>
                  <a:srgbClr val="FFFFFF"/>
                </a:solidFill>
              </a:defRPr>
            </a:lvl8pPr>
            <a:lvl9pPr lvl="8" rtl="0">
              <a:lnSpc>
                <a:spcPct val="95000"/>
              </a:lnSpc>
              <a:spcBef>
                <a:spcPts val="0"/>
              </a:spcBef>
              <a:spcAft>
                <a:spcPts val="0"/>
              </a:spcAft>
              <a:buClr>
                <a:srgbClr val="FFFFFF"/>
              </a:buClr>
              <a:buSzPts val="800"/>
              <a:buNone/>
              <a:defRPr sz="800">
                <a:solidFill>
                  <a:srgbClr val="FFFFFF"/>
                </a:solidFill>
              </a:defRPr>
            </a:lvl9pPr>
          </a:lstStyle>
          <a:p>
            <a:endParaRPr/>
          </a:p>
        </p:txBody>
      </p:sp>
      <p:sp>
        <p:nvSpPr>
          <p:cNvPr id="22" name="Google Shape;22;p4"/>
          <p:cNvSpPr txBox="1">
            <a:spLocks noGrp="1"/>
          </p:cNvSpPr>
          <p:nvPr>
            <p:ph type="subTitle" idx="3"/>
          </p:nvPr>
        </p:nvSpPr>
        <p:spPr>
          <a:xfrm>
            <a:off x="1648325" y="1721852"/>
            <a:ext cx="1380000" cy="4188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Clr>
                <a:srgbClr val="FFFFFF"/>
              </a:buClr>
              <a:buSzPts val="800"/>
              <a:buFont typeface="Helvetica Neue"/>
              <a:buNone/>
              <a:defRPr sz="8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Clr>
                <a:srgbClr val="FFFFFF"/>
              </a:buClr>
              <a:buSzPts val="800"/>
              <a:buNone/>
              <a:defRPr sz="800">
                <a:solidFill>
                  <a:srgbClr val="FFFFFF"/>
                </a:solidFill>
              </a:defRPr>
            </a:lvl2pPr>
            <a:lvl3pPr lvl="2" rtl="0">
              <a:lnSpc>
                <a:spcPct val="95000"/>
              </a:lnSpc>
              <a:spcBef>
                <a:spcPts val="0"/>
              </a:spcBef>
              <a:spcAft>
                <a:spcPts val="0"/>
              </a:spcAft>
              <a:buClr>
                <a:srgbClr val="FFFFFF"/>
              </a:buClr>
              <a:buSzPts val="800"/>
              <a:buNone/>
              <a:defRPr sz="800">
                <a:solidFill>
                  <a:srgbClr val="FFFFFF"/>
                </a:solidFill>
              </a:defRPr>
            </a:lvl3pPr>
            <a:lvl4pPr lvl="3" rtl="0">
              <a:lnSpc>
                <a:spcPct val="95000"/>
              </a:lnSpc>
              <a:spcBef>
                <a:spcPts val="0"/>
              </a:spcBef>
              <a:spcAft>
                <a:spcPts val="0"/>
              </a:spcAft>
              <a:buClr>
                <a:srgbClr val="FFFFFF"/>
              </a:buClr>
              <a:buSzPts val="800"/>
              <a:buNone/>
              <a:defRPr sz="800">
                <a:solidFill>
                  <a:srgbClr val="FFFFFF"/>
                </a:solidFill>
              </a:defRPr>
            </a:lvl4pPr>
            <a:lvl5pPr lvl="4" rtl="0">
              <a:lnSpc>
                <a:spcPct val="95000"/>
              </a:lnSpc>
              <a:spcBef>
                <a:spcPts val="0"/>
              </a:spcBef>
              <a:spcAft>
                <a:spcPts val="0"/>
              </a:spcAft>
              <a:buClr>
                <a:srgbClr val="FFFFFF"/>
              </a:buClr>
              <a:buSzPts val="800"/>
              <a:buNone/>
              <a:defRPr sz="800">
                <a:solidFill>
                  <a:srgbClr val="FFFFFF"/>
                </a:solidFill>
              </a:defRPr>
            </a:lvl5pPr>
            <a:lvl6pPr lvl="5" rtl="0">
              <a:lnSpc>
                <a:spcPct val="95000"/>
              </a:lnSpc>
              <a:spcBef>
                <a:spcPts val="0"/>
              </a:spcBef>
              <a:spcAft>
                <a:spcPts val="0"/>
              </a:spcAft>
              <a:buClr>
                <a:srgbClr val="FFFFFF"/>
              </a:buClr>
              <a:buSzPts val="800"/>
              <a:buNone/>
              <a:defRPr sz="800">
                <a:solidFill>
                  <a:srgbClr val="FFFFFF"/>
                </a:solidFill>
              </a:defRPr>
            </a:lvl6pPr>
            <a:lvl7pPr lvl="6" rtl="0">
              <a:lnSpc>
                <a:spcPct val="95000"/>
              </a:lnSpc>
              <a:spcBef>
                <a:spcPts val="0"/>
              </a:spcBef>
              <a:spcAft>
                <a:spcPts val="0"/>
              </a:spcAft>
              <a:buClr>
                <a:srgbClr val="FFFFFF"/>
              </a:buClr>
              <a:buSzPts val="800"/>
              <a:buNone/>
              <a:defRPr sz="800">
                <a:solidFill>
                  <a:srgbClr val="FFFFFF"/>
                </a:solidFill>
              </a:defRPr>
            </a:lvl7pPr>
            <a:lvl8pPr lvl="7" rtl="0">
              <a:lnSpc>
                <a:spcPct val="95000"/>
              </a:lnSpc>
              <a:spcBef>
                <a:spcPts val="0"/>
              </a:spcBef>
              <a:spcAft>
                <a:spcPts val="0"/>
              </a:spcAft>
              <a:buClr>
                <a:srgbClr val="FFFFFF"/>
              </a:buClr>
              <a:buSzPts val="800"/>
              <a:buNone/>
              <a:defRPr sz="800">
                <a:solidFill>
                  <a:srgbClr val="FFFFFF"/>
                </a:solidFill>
              </a:defRPr>
            </a:lvl8pPr>
            <a:lvl9pPr lvl="8" rtl="0">
              <a:lnSpc>
                <a:spcPct val="95000"/>
              </a:lnSpc>
              <a:spcBef>
                <a:spcPts val="0"/>
              </a:spcBef>
              <a:spcAft>
                <a:spcPts val="0"/>
              </a:spcAft>
              <a:buClr>
                <a:srgbClr val="FFFFFF"/>
              </a:buClr>
              <a:buSzPts val="800"/>
              <a:buNone/>
              <a:defRPr sz="800">
                <a:solidFill>
                  <a:srgbClr val="FFFFFF"/>
                </a:solidFill>
              </a:defRPr>
            </a:lvl9pPr>
          </a:lstStyle>
          <a:p>
            <a:endParaRPr/>
          </a:p>
        </p:txBody>
      </p:sp>
    </p:spTree>
    <p:extLst>
      <p:ext uri="{BB962C8B-B14F-4D97-AF65-F5344CB8AC3E}">
        <p14:creationId xmlns:p14="http://schemas.microsoft.com/office/powerpoint/2010/main" val="7387729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 Cover - 50% Image">
  <p:cSld name="1. Cover - 50% Image">
    <p:spTree>
      <p:nvGrpSpPr>
        <p:cNvPr id="1" name="Shape 23"/>
        <p:cNvGrpSpPr/>
        <p:nvPr/>
      </p:nvGrpSpPr>
      <p:grpSpPr>
        <a:xfrm>
          <a:off x="0" y="0"/>
          <a:ext cx="0" cy="0"/>
          <a:chOff x="0" y="0"/>
          <a:chExt cx="0" cy="0"/>
        </a:xfrm>
      </p:grpSpPr>
      <p:sp>
        <p:nvSpPr>
          <p:cNvPr id="24" name="Google Shape;24;p5"/>
          <p:cNvSpPr>
            <a:spLocks noGrp="1"/>
          </p:cNvSpPr>
          <p:nvPr>
            <p:ph type="pic" idx="2"/>
          </p:nvPr>
        </p:nvSpPr>
        <p:spPr>
          <a:xfrm>
            <a:off x="4624350" y="160350"/>
            <a:ext cx="4356000" cy="4750500"/>
          </a:xfrm>
          <a:prstGeom prst="roundRect">
            <a:avLst>
              <a:gd name="adj" fmla="val 2300"/>
            </a:avLst>
          </a:prstGeom>
          <a:noFill/>
          <a:ln>
            <a:noFill/>
          </a:ln>
        </p:spPr>
      </p:sp>
      <p:sp>
        <p:nvSpPr>
          <p:cNvPr id="25" name="Google Shape;25;p5"/>
          <p:cNvSpPr txBox="1">
            <a:spLocks noGrp="1"/>
          </p:cNvSpPr>
          <p:nvPr>
            <p:ph type="title"/>
          </p:nvPr>
        </p:nvSpPr>
        <p:spPr>
          <a:xfrm>
            <a:off x="160350" y="160350"/>
            <a:ext cx="4356000" cy="234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400"/>
              <a:buFont typeface="Helvetica Neue"/>
              <a:buNone/>
              <a:defRPr sz="4400">
                <a:latin typeface="Helvetica Neue"/>
                <a:ea typeface="Helvetica Neue"/>
                <a:cs typeface="Helvetica Neue"/>
                <a:sym typeface="Helvetica Neue"/>
              </a:defRPr>
            </a:lvl1pPr>
            <a:lvl2pPr lvl="1"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2pPr>
            <a:lvl3pPr lvl="2"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3pPr>
            <a:lvl4pPr lvl="3"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4pPr>
            <a:lvl5pPr lvl="4"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5pPr>
            <a:lvl6pPr lvl="5"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6pPr>
            <a:lvl7pPr lvl="6"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7pPr>
            <a:lvl8pPr lvl="7"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8pPr>
            <a:lvl9pPr lvl="8" rtl="0">
              <a:lnSpc>
                <a:spcPct val="80000"/>
              </a:lnSpc>
              <a:spcBef>
                <a:spcPts val="0"/>
              </a:spcBef>
              <a:spcAft>
                <a:spcPts val="0"/>
              </a:spcAft>
              <a:buSzPts val="6750"/>
              <a:buFont typeface="Helvetica Neue"/>
              <a:buNone/>
              <a:defRPr sz="6750">
                <a:latin typeface="Helvetica Neue"/>
                <a:ea typeface="Helvetica Neue"/>
                <a:cs typeface="Helvetica Neue"/>
                <a:sym typeface="Helvetica Neue"/>
              </a:defRPr>
            </a:lvl9pPr>
          </a:lstStyle>
          <a:p>
            <a:endParaRPr/>
          </a:p>
        </p:txBody>
      </p:sp>
      <p:sp>
        <p:nvSpPr>
          <p:cNvPr id="26" name="Google Shape;26;p5"/>
          <p:cNvSpPr txBox="1">
            <a:spLocks noGrp="1"/>
          </p:cNvSpPr>
          <p:nvPr>
            <p:ph type="subTitle" idx="1"/>
          </p:nvPr>
        </p:nvSpPr>
        <p:spPr>
          <a:xfrm>
            <a:off x="4624350" y="4755569"/>
            <a:ext cx="2868000" cy="310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27" name="Google Shape;27;p5"/>
          <p:cNvSpPr txBox="1">
            <a:spLocks noGrp="1"/>
          </p:cNvSpPr>
          <p:nvPr>
            <p:ph type="subTitle" idx="3"/>
          </p:nvPr>
        </p:nvSpPr>
        <p:spPr>
          <a:xfrm>
            <a:off x="8344025" y="4755569"/>
            <a:ext cx="636000" cy="310200"/>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pic>
        <p:nvPicPr>
          <p:cNvPr id="28" name="Google Shape;28;p5"/>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60350" y="4849101"/>
            <a:ext cx="821724" cy="216675"/>
          </a:xfrm>
          <a:prstGeom prst="rect">
            <a:avLst/>
          </a:prstGeom>
          <a:noFill/>
          <a:ln>
            <a:noFill/>
          </a:ln>
        </p:spPr>
      </p:pic>
    </p:spTree>
    <p:extLst>
      <p:ext uri="{BB962C8B-B14F-4D97-AF65-F5344CB8AC3E}">
        <p14:creationId xmlns:p14="http://schemas.microsoft.com/office/powerpoint/2010/main" val="33557343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1. Cover - Colour">
  <p:cSld name="1. Cover - Colour">
    <p:bg>
      <p:bgPr>
        <a:solidFill>
          <a:schemeClr val="lt2"/>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subTitle" idx="1"/>
          </p:nvPr>
        </p:nvSpPr>
        <p:spPr>
          <a:xfrm>
            <a:off x="4624350" y="4755569"/>
            <a:ext cx="2868000" cy="310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43" name="Google Shape;43;p8"/>
          <p:cNvSpPr txBox="1"/>
          <p:nvPr/>
        </p:nvSpPr>
        <p:spPr>
          <a:xfrm>
            <a:off x="160350" y="4755719"/>
            <a:ext cx="636000" cy="3102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CA" sz="800" b="1" dirty="0">
                <a:latin typeface="Helvetica Neue"/>
                <a:ea typeface="Helvetica Neue"/>
                <a:cs typeface="Helvetica Neue"/>
                <a:sym typeface="Helvetica Neue"/>
              </a:rPr>
              <a:t>Pilot44</a:t>
            </a:r>
            <a:endParaRPr sz="800" b="1" dirty="0">
              <a:latin typeface="Helvetica Neue"/>
              <a:ea typeface="Helvetica Neue"/>
              <a:cs typeface="Helvetica Neue"/>
              <a:sym typeface="Helvetica Neue"/>
            </a:endParaRPr>
          </a:p>
        </p:txBody>
      </p:sp>
      <p:sp>
        <p:nvSpPr>
          <p:cNvPr id="44" name="Google Shape;44;p8"/>
          <p:cNvSpPr txBox="1">
            <a:spLocks noGrp="1"/>
          </p:cNvSpPr>
          <p:nvPr>
            <p:ph type="subTitle" idx="2"/>
          </p:nvPr>
        </p:nvSpPr>
        <p:spPr>
          <a:xfrm>
            <a:off x="8344025" y="4755569"/>
            <a:ext cx="636000" cy="310200"/>
          </a:xfrm>
          <a:prstGeom prst="rect">
            <a:avLst/>
          </a:prstGeom>
          <a:noFill/>
          <a:ln>
            <a:noFill/>
          </a:ln>
        </p:spPr>
        <p:txBody>
          <a:bodyPr spcFirstLastPara="1" wrap="square" lIns="0" tIns="0" rIns="0" bIns="0" anchor="b" anchorCtr="0">
            <a:noAutofit/>
          </a:bodyPr>
          <a:lstStyle>
            <a:lvl1pPr lvl="0" algn="r" rtl="0">
              <a:lnSpc>
                <a:spcPct val="95000"/>
              </a:lnSpc>
              <a:spcBef>
                <a:spcPts val="0"/>
              </a:spcBef>
              <a:spcAft>
                <a:spcPts val="0"/>
              </a:spcAft>
              <a:buSzPts val="800"/>
              <a:buFont typeface="Helvetica Neue"/>
              <a:buNone/>
              <a:defRPr sz="800">
                <a:latin typeface="Helvetica Neue"/>
                <a:ea typeface="Helvetica Neue"/>
                <a:cs typeface="Helvetica Neue"/>
                <a:sym typeface="Helvetica Neue"/>
              </a:defRPr>
            </a:lvl1pPr>
            <a:lvl2pPr lvl="1" rtl="0">
              <a:lnSpc>
                <a:spcPct val="95000"/>
              </a:lnSpc>
              <a:spcBef>
                <a:spcPts val="0"/>
              </a:spcBef>
              <a:spcAft>
                <a:spcPts val="0"/>
              </a:spcAft>
              <a:buSzPts val="800"/>
              <a:buNone/>
              <a:defRPr sz="800"/>
            </a:lvl2pPr>
            <a:lvl3pPr lvl="2" rtl="0">
              <a:lnSpc>
                <a:spcPct val="95000"/>
              </a:lnSpc>
              <a:spcBef>
                <a:spcPts val="0"/>
              </a:spcBef>
              <a:spcAft>
                <a:spcPts val="0"/>
              </a:spcAft>
              <a:buSzPts val="800"/>
              <a:buNone/>
              <a:defRPr sz="800"/>
            </a:lvl3pPr>
            <a:lvl4pPr lvl="3" rtl="0">
              <a:lnSpc>
                <a:spcPct val="95000"/>
              </a:lnSpc>
              <a:spcBef>
                <a:spcPts val="0"/>
              </a:spcBef>
              <a:spcAft>
                <a:spcPts val="0"/>
              </a:spcAft>
              <a:buSzPts val="800"/>
              <a:buNone/>
              <a:defRPr sz="800"/>
            </a:lvl4pPr>
            <a:lvl5pPr lvl="4" rtl="0">
              <a:lnSpc>
                <a:spcPct val="95000"/>
              </a:lnSpc>
              <a:spcBef>
                <a:spcPts val="0"/>
              </a:spcBef>
              <a:spcAft>
                <a:spcPts val="0"/>
              </a:spcAft>
              <a:buSzPts val="800"/>
              <a:buNone/>
              <a:defRPr sz="800"/>
            </a:lvl5pPr>
            <a:lvl6pPr lvl="5" rtl="0">
              <a:lnSpc>
                <a:spcPct val="95000"/>
              </a:lnSpc>
              <a:spcBef>
                <a:spcPts val="0"/>
              </a:spcBef>
              <a:spcAft>
                <a:spcPts val="0"/>
              </a:spcAft>
              <a:buSzPts val="800"/>
              <a:buNone/>
              <a:defRPr sz="800"/>
            </a:lvl6pPr>
            <a:lvl7pPr lvl="6" rtl="0">
              <a:lnSpc>
                <a:spcPct val="95000"/>
              </a:lnSpc>
              <a:spcBef>
                <a:spcPts val="0"/>
              </a:spcBef>
              <a:spcAft>
                <a:spcPts val="0"/>
              </a:spcAft>
              <a:buSzPts val="800"/>
              <a:buNone/>
              <a:defRPr sz="800"/>
            </a:lvl7pPr>
            <a:lvl8pPr lvl="7" rtl="0">
              <a:lnSpc>
                <a:spcPct val="95000"/>
              </a:lnSpc>
              <a:spcBef>
                <a:spcPts val="0"/>
              </a:spcBef>
              <a:spcAft>
                <a:spcPts val="0"/>
              </a:spcAft>
              <a:buSzPts val="800"/>
              <a:buNone/>
              <a:defRPr sz="800"/>
            </a:lvl8pPr>
            <a:lvl9pPr lvl="8" rtl="0">
              <a:lnSpc>
                <a:spcPct val="95000"/>
              </a:lnSpc>
              <a:spcBef>
                <a:spcPts val="0"/>
              </a:spcBef>
              <a:spcAft>
                <a:spcPts val="0"/>
              </a:spcAft>
              <a:buSzPts val="800"/>
              <a:buNone/>
              <a:defRPr sz="800"/>
            </a:lvl9pPr>
          </a:lstStyle>
          <a:p>
            <a:endParaRPr/>
          </a:p>
        </p:txBody>
      </p:sp>
      <p:sp>
        <p:nvSpPr>
          <p:cNvPr id="45" name="Google Shape;45;p8"/>
          <p:cNvSpPr txBox="1">
            <a:spLocks noGrp="1"/>
          </p:cNvSpPr>
          <p:nvPr>
            <p:ph type="title"/>
          </p:nvPr>
        </p:nvSpPr>
        <p:spPr>
          <a:xfrm>
            <a:off x="160350" y="160350"/>
            <a:ext cx="5843700" cy="2342100"/>
          </a:xfrm>
          <a:prstGeom prst="rect">
            <a:avLst/>
          </a:prstGeom>
        </p:spPr>
        <p:txBody>
          <a:bodyPr spcFirstLastPara="1" wrap="square" lIns="0" tIns="0" rIns="0" bIns="0" anchor="t" anchorCtr="0">
            <a:noAutofit/>
          </a:bodyPr>
          <a:lstStyle>
            <a:lvl1pPr lvl="0" rtl="0">
              <a:lnSpc>
                <a:spcPct val="75000"/>
              </a:lnSpc>
              <a:spcBef>
                <a:spcPts val="0"/>
              </a:spcBef>
              <a:spcAft>
                <a:spcPts val="0"/>
              </a:spcAft>
              <a:buSzPts val="6500"/>
              <a:buFont typeface="Helvetica Neue"/>
              <a:buNone/>
              <a:defRPr sz="6500">
                <a:latin typeface="Helvetica Neue"/>
                <a:ea typeface="Helvetica Neue"/>
                <a:cs typeface="Helvetica Neue"/>
                <a:sym typeface="Helvetica Neue"/>
              </a:defRPr>
            </a:lvl1pPr>
            <a:lvl2pPr lvl="1" rtl="0">
              <a:lnSpc>
                <a:spcPct val="76000"/>
              </a:lnSpc>
              <a:spcBef>
                <a:spcPts val="0"/>
              </a:spcBef>
              <a:spcAft>
                <a:spcPts val="0"/>
              </a:spcAft>
              <a:buSzPts val="6750"/>
              <a:buNone/>
              <a:defRPr sz="6750"/>
            </a:lvl2pPr>
            <a:lvl3pPr lvl="2" rtl="0">
              <a:lnSpc>
                <a:spcPct val="76000"/>
              </a:lnSpc>
              <a:spcBef>
                <a:spcPts val="0"/>
              </a:spcBef>
              <a:spcAft>
                <a:spcPts val="0"/>
              </a:spcAft>
              <a:buSzPts val="6750"/>
              <a:buNone/>
              <a:defRPr sz="6750"/>
            </a:lvl3pPr>
            <a:lvl4pPr lvl="3" rtl="0">
              <a:lnSpc>
                <a:spcPct val="76000"/>
              </a:lnSpc>
              <a:spcBef>
                <a:spcPts val="0"/>
              </a:spcBef>
              <a:spcAft>
                <a:spcPts val="0"/>
              </a:spcAft>
              <a:buSzPts val="6750"/>
              <a:buNone/>
              <a:defRPr sz="6750"/>
            </a:lvl4pPr>
            <a:lvl5pPr lvl="4" rtl="0">
              <a:lnSpc>
                <a:spcPct val="76000"/>
              </a:lnSpc>
              <a:spcBef>
                <a:spcPts val="0"/>
              </a:spcBef>
              <a:spcAft>
                <a:spcPts val="0"/>
              </a:spcAft>
              <a:buSzPts val="6750"/>
              <a:buNone/>
              <a:defRPr sz="6750"/>
            </a:lvl5pPr>
            <a:lvl6pPr lvl="5" rtl="0">
              <a:lnSpc>
                <a:spcPct val="76000"/>
              </a:lnSpc>
              <a:spcBef>
                <a:spcPts val="0"/>
              </a:spcBef>
              <a:spcAft>
                <a:spcPts val="0"/>
              </a:spcAft>
              <a:buSzPts val="6750"/>
              <a:buNone/>
              <a:defRPr sz="6750"/>
            </a:lvl6pPr>
            <a:lvl7pPr lvl="6" rtl="0">
              <a:lnSpc>
                <a:spcPct val="76000"/>
              </a:lnSpc>
              <a:spcBef>
                <a:spcPts val="0"/>
              </a:spcBef>
              <a:spcAft>
                <a:spcPts val="0"/>
              </a:spcAft>
              <a:buSzPts val="6750"/>
              <a:buNone/>
              <a:defRPr sz="6750"/>
            </a:lvl7pPr>
            <a:lvl8pPr lvl="7" rtl="0">
              <a:lnSpc>
                <a:spcPct val="76000"/>
              </a:lnSpc>
              <a:spcBef>
                <a:spcPts val="0"/>
              </a:spcBef>
              <a:spcAft>
                <a:spcPts val="0"/>
              </a:spcAft>
              <a:buSzPts val="6750"/>
              <a:buNone/>
              <a:defRPr sz="6750"/>
            </a:lvl8pPr>
            <a:lvl9pPr lvl="8" rtl="0">
              <a:lnSpc>
                <a:spcPct val="76000"/>
              </a:lnSpc>
              <a:spcBef>
                <a:spcPts val="0"/>
              </a:spcBef>
              <a:spcAft>
                <a:spcPts val="0"/>
              </a:spcAft>
              <a:buSzPts val="6750"/>
              <a:buNone/>
              <a:defRPr sz="6750"/>
            </a:lvl9pPr>
          </a:lstStyle>
          <a:p>
            <a:endParaRPr/>
          </a:p>
        </p:txBody>
      </p:sp>
    </p:spTree>
    <p:extLst>
      <p:ext uri="{BB962C8B-B14F-4D97-AF65-F5344CB8AC3E}">
        <p14:creationId xmlns:p14="http://schemas.microsoft.com/office/powerpoint/2010/main" val="2959681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 Section Page">
  <p:cSld name="2. Section Page">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57" name="Google Shape;57;p12"/>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58" name="Google Shape;58;p12"/>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9" name="Google Shape;59;p12"/>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0337623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2. Section Page + 2 Column Description">
  <p:cSld name="2. Section Page + 2 Column Description">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72" name="Google Shape;72;p15"/>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73" name="Google Shape;73;p15"/>
          <p:cNvSpPr txBox="1">
            <a:spLocks noGrp="1"/>
          </p:cNvSpPr>
          <p:nvPr>
            <p:ph type="subTitle" idx="1"/>
          </p:nvPr>
        </p:nvSpPr>
        <p:spPr>
          <a:xfrm>
            <a:off x="4624350" y="4064075"/>
            <a:ext cx="2124000" cy="672600"/>
          </a:xfrm>
          <a:prstGeom prst="rect">
            <a:avLst/>
          </a:prstGeom>
          <a:noFill/>
          <a:ln>
            <a:noFill/>
          </a:ln>
        </p:spPr>
        <p:txBody>
          <a:bodyPr spcFirstLastPara="1" wrap="square" lIns="0" tIns="0" rIns="0" bIns="0" anchor="t" anchorCtr="0">
            <a:noAutofit/>
          </a:bodyPr>
          <a:lstStyle>
            <a:lvl1pPr lv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74" name="Google Shape;74;p15"/>
          <p:cNvSpPr txBox="1">
            <a:spLocks noGrp="1"/>
          </p:cNvSpPr>
          <p:nvPr>
            <p:ph type="subTitle" idx="3"/>
          </p:nvPr>
        </p:nvSpPr>
        <p:spPr>
          <a:xfrm>
            <a:off x="6856350" y="4064075"/>
            <a:ext cx="2124000" cy="672600"/>
          </a:xfrm>
          <a:prstGeom prst="rect">
            <a:avLst/>
          </a:prstGeom>
          <a:noFill/>
          <a:ln>
            <a:noFill/>
          </a:ln>
        </p:spPr>
        <p:txBody>
          <a:bodyPr spcFirstLastPara="1" wrap="square" lIns="0" tIns="0" rIns="0" bIns="0" anchor="t"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
        <p:nvSpPr>
          <p:cNvPr id="75" name="Google Shape;75;p1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76" name="Google Shape;76;p1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378196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7: 1/2 color w/header + subhead">
  <p:cSld name="3.7: 1/2 color w/header + subhead">
    <p:bg>
      <p:bgPr>
        <a:solidFill>
          <a:srgbClr val="ABE69E"/>
        </a:solidFill>
        <a:effectLst/>
      </p:bgPr>
    </p:bg>
    <p:spTree>
      <p:nvGrpSpPr>
        <p:cNvPr id="1" name="Shape 228"/>
        <p:cNvGrpSpPr/>
        <p:nvPr/>
      </p:nvGrpSpPr>
      <p:grpSpPr>
        <a:xfrm>
          <a:off x="0" y="0"/>
          <a:ext cx="0" cy="0"/>
          <a:chOff x="0" y="0"/>
          <a:chExt cx="0" cy="0"/>
        </a:xfrm>
      </p:grpSpPr>
      <p:sp>
        <p:nvSpPr>
          <p:cNvPr id="229" name="Google Shape;229;p22"/>
          <p:cNvSpPr/>
          <p:nvPr/>
        </p:nvSpPr>
        <p:spPr>
          <a:xfrm>
            <a:off x="4572001" y="0"/>
            <a:ext cx="4572000" cy="5143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Helvetica Neue"/>
              <a:ea typeface="Helvetica Neue"/>
              <a:cs typeface="Helvetica Neue"/>
              <a:sym typeface="Helvetica Neue"/>
            </a:endParaRPr>
          </a:p>
        </p:txBody>
      </p:sp>
      <p:sp>
        <p:nvSpPr>
          <p:cNvPr id="230" name="Google Shape;230;p22"/>
          <p:cNvSpPr txBox="1">
            <a:spLocks noGrp="1"/>
          </p:cNvSpPr>
          <p:nvPr>
            <p:ph type="ftr" idx="11"/>
          </p:nvPr>
        </p:nvSpPr>
        <p:spPr>
          <a:xfrm>
            <a:off x="3028950" y="4960406"/>
            <a:ext cx="3086100" cy="92333"/>
          </a:xfrm>
          <a:prstGeom prst="rect">
            <a:avLst/>
          </a:prstGeom>
          <a:noFill/>
          <a:ln>
            <a:noFill/>
          </a:ln>
        </p:spPr>
        <p:txBody>
          <a:bodyPr spcFirstLastPara="1" wrap="square" lIns="0" tIns="0" rIns="0" bIns="0" anchor="ctr" anchorCtr="0">
            <a:spAutoFit/>
          </a:bodyPr>
          <a:lstStyle>
            <a:lvl1pPr lvl="0" algn="ctr">
              <a:lnSpc>
                <a:spcPct val="100000"/>
              </a:lnSpc>
              <a:spcBef>
                <a:spcPts val="0"/>
              </a:spcBef>
              <a:spcAft>
                <a:spcPts val="0"/>
              </a:spcAft>
              <a:buClr>
                <a:schemeClr val="dk1"/>
              </a:buClr>
              <a:buSzPts val="1400"/>
              <a:buNone/>
              <a:defRPr/>
            </a:lvl1pPr>
            <a:lvl2pPr lvl="1" algn="l">
              <a:lnSpc>
                <a:spcPct val="100000"/>
              </a:lnSpc>
              <a:spcBef>
                <a:spcPts val="0"/>
              </a:spcBef>
              <a:spcAft>
                <a:spcPts val="0"/>
              </a:spcAft>
              <a:buClr>
                <a:schemeClr val="dk1"/>
              </a:buClr>
              <a:buSzPts val="1400"/>
              <a:buNone/>
              <a:defRPr/>
            </a:lvl2pPr>
            <a:lvl3pPr lvl="2" algn="l">
              <a:lnSpc>
                <a:spcPct val="100000"/>
              </a:lnSpc>
              <a:spcBef>
                <a:spcPts val="0"/>
              </a:spcBef>
              <a:spcAft>
                <a:spcPts val="0"/>
              </a:spcAft>
              <a:buClr>
                <a:schemeClr val="dk1"/>
              </a:buClr>
              <a:buSzPts val="1400"/>
              <a:buNone/>
              <a:defRPr/>
            </a:lvl3pPr>
            <a:lvl4pPr lvl="3" algn="l">
              <a:lnSpc>
                <a:spcPct val="100000"/>
              </a:lnSpc>
              <a:spcBef>
                <a:spcPts val="0"/>
              </a:spcBef>
              <a:spcAft>
                <a:spcPts val="0"/>
              </a:spcAft>
              <a:buClr>
                <a:schemeClr val="dk1"/>
              </a:buClr>
              <a:buSzPts val="1400"/>
              <a:buNone/>
              <a:defRPr/>
            </a:lvl4pPr>
            <a:lvl5pPr lvl="4" algn="l">
              <a:lnSpc>
                <a:spcPct val="100000"/>
              </a:lnSpc>
              <a:spcBef>
                <a:spcPts val="0"/>
              </a:spcBef>
              <a:spcAft>
                <a:spcPts val="0"/>
              </a:spcAft>
              <a:buClr>
                <a:schemeClr val="dk1"/>
              </a:buClr>
              <a:buSzPts val="1400"/>
              <a:buNone/>
              <a:defRPr/>
            </a:lvl5pPr>
            <a:lvl6pPr lvl="5" algn="l">
              <a:lnSpc>
                <a:spcPct val="100000"/>
              </a:lnSpc>
              <a:spcBef>
                <a:spcPts val="0"/>
              </a:spcBef>
              <a:spcAft>
                <a:spcPts val="0"/>
              </a:spcAft>
              <a:buClr>
                <a:schemeClr val="dk1"/>
              </a:buClr>
              <a:buSzPts val="1400"/>
              <a:buNone/>
              <a:defRPr/>
            </a:lvl6pPr>
            <a:lvl7pPr lvl="6" algn="l">
              <a:lnSpc>
                <a:spcPct val="100000"/>
              </a:lnSpc>
              <a:spcBef>
                <a:spcPts val="0"/>
              </a:spcBef>
              <a:spcAft>
                <a:spcPts val="0"/>
              </a:spcAft>
              <a:buClr>
                <a:schemeClr val="dk1"/>
              </a:buClr>
              <a:buSzPts val="1400"/>
              <a:buNone/>
              <a:defRPr/>
            </a:lvl7pPr>
            <a:lvl8pPr lvl="7" algn="l">
              <a:lnSpc>
                <a:spcPct val="100000"/>
              </a:lnSpc>
              <a:spcBef>
                <a:spcPts val="0"/>
              </a:spcBef>
              <a:spcAft>
                <a:spcPts val="0"/>
              </a:spcAft>
              <a:buClr>
                <a:schemeClr val="dk1"/>
              </a:buClr>
              <a:buSzPts val="1400"/>
              <a:buNone/>
              <a:defRPr/>
            </a:lvl8pPr>
            <a:lvl9pPr lvl="8" algn="l">
              <a:lnSpc>
                <a:spcPct val="100000"/>
              </a:lnSpc>
              <a:spcBef>
                <a:spcPts val="0"/>
              </a:spcBef>
              <a:spcAft>
                <a:spcPts val="0"/>
              </a:spcAft>
              <a:buClr>
                <a:schemeClr val="dk1"/>
              </a:buClr>
              <a:buSzPts val="1400"/>
              <a:buNone/>
              <a:defRPr/>
            </a:lvl9pPr>
          </a:lstStyle>
          <a:p>
            <a:endParaRPr dirty="0"/>
          </a:p>
        </p:txBody>
      </p:sp>
      <p:sp>
        <p:nvSpPr>
          <p:cNvPr id="231" name="Google Shape;231;p22"/>
          <p:cNvSpPr txBox="1">
            <a:spLocks noGrp="1"/>
          </p:cNvSpPr>
          <p:nvPr>
            <p:ph type="sldNum" idx="12"/>
          </p:nvPr>
        </p:nvSpPr>
        <p:spPr>
          <a:xfrm>
            <a:off x="6953093" y="4935008"/>
            <a:ext cx="2057400" cy="153900"/>
          </a:xfrm>
          <a:prstGeom prst="rect">
            <a:avLst/>
          </a:prstGeom>
          <a:noFill/>
          <a:ln>
            <a:noFill/>
          </a:ln>
        </p:spPr>
        <p:txBody>
          <a:bodyPr spcFirstLastPara="1" wrap="square" lIns="0" tIns="0" rIns="0" bIns="0" anchor="ctr" anchorCtr="0">
            <a:sp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dirty="0"/>
          </a:p>
        </p:txBody>
      </p:sp>
      <p:sp>
        <p:nvSpPr>
          <p:cNvPr id="232" name="Google Shape;232;p22"/>
          <p:cNvSpPr txBox="1">
            <a:spLocks noGrp="1"/>
          </p:cNvSpPr>
          <p:nvPr>
            <p:ph type="body" idx="1"/>
          </p:nvPr>
        </p:nvSpPr>
        <p:spPr>
          <a:xfrm>
            <a:off x="179332" y="2677687"/>
            <a:ext cx="3460200" cy="8463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100"/>
              <a:buNone/>
              <a:defRPr/>
            </a:lvl1pPr>
            <a:lvl2pPr marL="914400" lvl="1" indent="-228600" algn="l">
              <a:lnSpc>
                <a:spcPct val="100000"/>
              </a:lnSpc>
              <a:spcBef>
                <a:spcPts val="0"/>
              </a:spcBef>
              <a:spcAft>
                <a:spcPts val="0"/>
              </a:spcAft>
              <a:buSzPts val="1100"/>
              <a:buNone/>
              <a:defRPr/>
            </a:lvl2pPr>
            <a:lvl3pPr marL="1371600" lvl="2" indent="-228600" algn="l">
              <a:lnSpc>
                <a:spcPct val="100000"/>
              </a:lnSpc>
              <a:spcBef>
                <a:spcPts val="0"/>
              </a:spcBef>
              <a:spcAft>
                <a:spcPts val="0"/>
              </a:spcAft>
              <a:buSzPts val="1100"/>
              <a:buNone/>
              <a:defRPr/>
            </a:lvl3pPr>
            <a:lvl4pPr marL="1828800" lvl="3" indent="-228600" algn="l">
              <a:lnSpc>
                <a:spcPct val="100000"/>
              </a:lnSpc>
              <a:spcBef>
                <a:spcPts val="0"/>
              </a:spcBef>
              <a:spcAft>
                <a:spcPts val="0"/>
              </a:spcAft>
              <a:buSzPts val="1100"/>
              <a:buNone/>
              <a:defRPr/>
            </a:lvl4pPr>
            <a:lvl5pPr marL="2286000" lvl="4" indent="-228600" algn="l">
              <a:lnSpc>
                <a:spcPct val="100000"/>
              </a:lnSpc>
              <a:spcBef>
                <a:spcPts val="0"/>
              </a:spcBef>
              <a:spcAft>
                <a:spcPts val="0"/>
              </a:spcAft>
              <a:buSzPts val="1100"/>
              <a:buNone/>
              <a:defRPr/>
            </a:lvl5pPr>
            <a:lvl6pPr marL="2743200" lvl="5" indent="-228600" algn="l">
              <a:lnSpc>
                <a:spcPct val="100000"/>
              </a:lnSpc>
              <a:spcBef>
                <a:spcPts val="0"/>
              </a:spcBef>
              <a:spcAft>
                <a:spcPts val="0"/>
              </a:spcAft>
              <a:buSzPts val="1800"/>
              <a:buNone/>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233" name="Google Shape;233;p22"/>
          <p:cNvSpPr txBox="1">
            <a:spLocks noGrp="1"/>
          </p:cNvSpPr>
          <p:nvPr>
            <p:ph type="title"/>
          </p:nvPr>
        </p:nvSpPr>
        <p:spPr>
          <a:xfrm>
            <a:off x="147232" y="1490367"/>
            <a:ext cx="3492300" cy="99420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1800"/>
              <a:buNone/>
              <a:defRPr/>
            </a:lvl1pPr>
            <a:lvl2pPr lvl="1" algn="l">
              <a:lnSpc>
                <a:spcPct val="100000"/>
              </a:lnSpc>
              <a:spcBef>
                <a:spcPts val="0"/>
              </a:spcBef>
              <a:spcAft>
                <a:spcPts val="0"/>
              </a:spcAft>
              <a:buClr>
                <a:schemeClr val="dk1"/>
              </a:buClr>
              <a:buSzPts val="1400"/>
              <a:buNone/>
              <a:defRPr>
                <a:solidFill>
                  <a:schemeClr val="dk1"/>
                </a:solidFill>
              </a:defRPr>
            </a:lvl2pPr>
            <a:lvl3pPr lvl="2" algn="l">
              <a:lnSpc>
                <a:spcPct val="100000"/>
              </a:lnSpc>
              <a:spcBef>
                <a:spcPts val="0"/>
              </a:spcBef>
              <a:spcAft>
                <a:spcPts val="0"/>
              </a:spcAft>
              <a:buClr>
                <a:schemeClr val="dk1"/>
              </a:buClr>
              <a:buSzPts val="1400"/>
              <a:buNone/>
              <a:defRPr>
                <a:solidFill>
                  <a:schemeClr val="dk1"/>
                </a:solidFill>
              </a:defRPr>
            </a:lvl3pPr>
            <a:lvl4pPr lvl="3" algn="l">
              <a:lnSpc>
                <a:spcPct val="100000"/>
              </a:lnSpc>
              <a:spcBef>
                <a:spcPts val="0"/>
              </a:spcBef>
              <a:spcAft>
                <a:spcPts val="0"/>
              </a:spcAft>
              <a:buClr>
                <a:schemeClr val="dk1"/>
              </a:buClr>
              <a:buSzPts val="1400"/>
              <a:buNone/>
              <a:defRPr>
                <a:solidFill>
                  <a:schemeClr val="dk1"/>
                </a:solidFill>
              </a:defRPr>
            </a:lvl4pPr>
            <a:lvl5pPr lvl="4" algn="l">
              <a:lnSpc>
                <a:spcPct val="100000"/>
              </a:lnSpc>
              <a:spcBef>
                <a:spcPts val="0"/>
              </a:spcBef>
              <a:spcAft>
                <a:spcPts val="0"/>
              </a:spcAft>
              <a:buClr>
                <a:schemeClr val="dk1"/>
              </a:buClr>
              <a:buSzPts val="1400"/>
              <a:buNone/>
              <a:defRPr>
                <a:solidFill>
                  <a:schemeClr val="dk1"/>
                </a:solidFill>
              </a:defRPr>
            </a:lvl5pPr>
            <a:lvl6pPr lvl="5" algn="l">
              <a:lnSpc>
                <a:spcPct val="100000"/>
              </a:lnSpc>
              <a:spcBef>
                <a:spcPts val="0"/>
              </a:spcBef>
              <a:spcAft>
                <a:spcPts val="0"/>
              </a:spcAft>
              <a:buClr>
                <a:schemeClr val="dk1"/>
              </a:buClr>
              <a:buSzPts val="1400"/>
              <a:buNone/>
              <a:defRPr>
                <a:solidFill>
                  <a:schemeClr val="dk1"/>
                </a:solidFill>
              </a:defRPr>
            </a:lvl6pPr>
            <a:lvl7pPr lvl="6" algn="l">
              <a:lnSpc>
                <a:spcPct val="100000"/>
              </a:lnSpc>
              <a:spcBef>
                <a:spcPts val="0"/>
              </a:spcBef>
              <a:spcAft>
                <a:spcPts val="0"/>
              </a:spcAft>
              <a:buClr>
                <a:schemeClr val="dk1"/>
              </a:buClr>
              <a:buSzPts val="1400"/>
              <a:buNone/>
              <a:defRPr>
                <a:solidFill>
                  <a:schemeClr val="dk1"/>
                </a:solidFill>
              </a:defRPr>
            </a:lvl7pPr>
            <a:lvl8pPr lvl="7" algn="l">
              <a:lnSpc>
                <a:spcPct val="100000"/>
              </a:lnSpc>
              <a:spcBef>
                <a:spcPts val="0"/>
              </a:spcBef>
              <a:spcAft>
                <a:spcPts val="0"/>
              </a:spcAft>
              <a:buClr>
                <a:schemeClr val="dk1"/>
              </a:buClr>
              <a:buSzPts val="1400"/>
              <a:buNone/>
              <a:defRPr>
                <a:solidFill>
                  <a:schemeClr val="dk1"/>
                </a:solidFill>
              </a:defRPr>
            </a:lvl8pPr>
            <a:lvl9pPr lvl="8" algn="l">
              <a:lnSpc>
                <a:spcPct val="100000"/>
              </a:lnSpc>
              <a:spcBef>
                <a:spcPts val="0"/>
              </a:spcBef>
              <a:spcAft>
                <a:spcPts val="0"/>
              </a:spcAft>
              <a:buClr>
                <a:schemeClr val="dk1"/>
              </a:buClr>
              <a:buSzPts val="1400"/>
              <a:buNone/>
              <a:defRPr>
                <a:solidFill>
                  <a:schemeClr val="dk1"/>
                </a:solidFill>
              </a:defRPr>
            </a:lvl9pPr>
          </a:lstStyle>
          <a:p>
            <a:endParaRPr/>
          </a:p>
        </p:txBody>
      </p:sp>
      <p:cxnSp>
        <p:nvCxnSpPr>
          <p:cNvPr id="234" name="Google Shape;234;p22"/>
          <p:cNvCxnSpPr/>
          <p:nvPr/>
        </p:nvCxnSpPr>
        <p:spPr>
          <a:xfrm>
            <a:off x="180753" y="2575294"/>
            <a:ext cx="3420000" cy="0"/>
          </a:xfrm>
          <a:prstGeom prst="straightConnector1">
            <a:avLst/>
          </a:prstGeom>
          <a:noFill/>
          <a:ln w="9525"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3747592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 Section Page + 1 Column Description">
  <p:cSld name="2. Section Page + 1 Column Description">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6" name="Google Shape;66;p14"/>
          <p:cNvSpPr txBox="1">
            <a:spLocks noGrp="1"/>
          </p:cNvSpPr>
          <p:nvPr>
            <p:ph type="title" idx="2"/>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1pPr>
            <a:lvl2pPr lvl="1"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2pPr>
            <a:lvl3pPr lvl="2"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3pPr>
            <a:lvl4pPr lvl="3"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4pPr>
            <a:lvl5pPr lvl="4"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5pPr>
            <a:lvl6pPr lvl="5"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6pPr>
            <a:lvl7pPr lvl="6"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7pPr>
            <a:lvl8pPr lvl="7"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8pPr>
            <a:lvl9pPr lvl="8" rtl="0">
              <a:lnSpc>
                <a:spcPct val="80000"/>
              </a:lnSpc>
              <a:spcBef>
                <a:spcPts val="0"/>
              </a:spcBef>
              <a:spcAft>
                <a:spcPts val="0"/>
              </a:spcAft>
              <a:buSzPts val="4300"/>
              <a:buFont typeface="Helvetica Neue"/>
              <a:buNone/>
              <a:defRPr sz="4300">
                <a:latin typeface="Helvetica Neue"/>
                <a:ea typeface="Helvetica Neue"/>
                <a:cs typeface="Helvetica Neue"/>
                <a:sym typeface="Helvetica Neue"/>
              </a:defRPr>
            </a:lvl9pPr>
          </a:lstStyle>
          <a:p>
            <a:endParaRPr/>
          </a:p>
        </p:txBody>
      </p:sp>
      <p:sp>
        <p:nvSpPr>
          <p:cNvPr id="67" name="Google Shape;67;p14"/>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1pPr>
            <a:lvl2pPr lvl="1"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2pPr>
            <a:lvl3pPr lvl="2"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3pPr>
            <a:lvl4pPr lvl="3"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4pPr>
            <a:lvl5pPr lvl="4"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5pPr>
            <a:lvl6pPr lvl="5"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6pPr>
            <a:lvl7pPr lvl="6"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7pPr>
            <a:lvl8pPr lvl="7"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8pPr>
            <a:lvl9pPr lvl="8" rtl="0">
              <a:lnSpc>
                <a:spcPct val="95000"/>
              </a:lnSpc>
              <a:spcBef>
                <a:spcPts val="0"/>
              </a:spcBef>
              <a:spcAft>
                <a:spcPts val="0"/>
              </a:spcAft>
              <a:buSzPts val="1050"/>
              <a:buFont typeface="Helvetica Neue"/>
              <a:buNone/>
              <a:defRPr sz="1050">
                <a:latin typeface="Helvetica Neue"/>
                <a:ea typeface="Helvetica Neue"/>
                <a:cs typeface="Helvetica Neue"/>
                <a:sym typeface="Helvetica Neue"/>
              </a:defRPr>
            </a:lvl9pPr>
          </a:lstStyle>
          <a:p>
            <a:endParaRPr/>
          </a:p>
        </p:txBody>
      </p:sp>
      <p:sp>
        <p:nvSpPr>
          <p:cNvPr id="68" name="Google Shape;68;p1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69" name="Google Shape;69;p1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527073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 Section Page + Background image">
  <p:cSld name="2. Section Page + Background image">
    <p:spTree>
      <p:nvGrpSpPr>
        <p:cNvPr id="1" name="Shape 77"/>
        <p:cNvGrpSpPr/>
        <p:nvPr/>
      </p:nvGrpSpPr>
      <p:grpSpPr>
        <a:xfrm>
          <a:off x="0" y="0"/>
          <a:ext cx="0" cy="0"/>
          <a:chOff x="0" y="0"/>
          <a:chExt cx="0" cy="0"/>
        </a:xfrm>
      </p:grpSpPr>
      <p:sp>
        <p:nvSpPr>
          <p:cNvPr id="78" name="Google Shape;78;p16"/>
          <p:cNvSpPr>
            <a:spLocks noGrp="1"/>
          </p:cNvSpPr>
          <p:nvPr>
            <p:ph type="pic" idx="2"/>
          </p:nvPr>
        </p:nvSpPr>
        <p:spPr>
          <a:xfrm>
            <a:off x="0" y="0"/>
            <a:ext cx="9144000" cy="5143500"/>
          </a:xfrm>
          <a:prstGeom prst="rect">
            <a:avLst/>
          </a:prstGeom>
          <a:noFill/>
          <a:ln>
            <a:noFill/>
          </a:ln>
        </p:spPr>
      </p:sp>
      <p:sp>
        <p:nvSpPr>
          <p:cNvPr id="79" name="Google Shape;79;p16"/>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0" name="Google Shape;80;p16"/>
          <p:cNvSpPr txBox="1">
            <a:spLocks noGrp="1"/>
          </p:cNvSpPr>
          <p:nvPr>
            <p:ph type="title" idx="3"/>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1" name="Google Shape;81;p16"/>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37478778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 Section Page + Background image" preserve="1" userDrawn="1">
  <p:cSld name="1_2. Section Page + Background image">
    <p:bg>
      <p:bgRef idx="1001">
        <a:schemeClr val="bg1"/>
      </p:bgRef>
    </p:bg>
    <p:spTree>
      <p:nvGrpSpPr>
        <p:cNvPr id="1" name="Shape 77"/>
        <p:cNvGrpSpPr/>
        <p:nvPr/>
      </p:nvGrpSpPr>
      <p:grpSpPr>
        <a:xfrm>
          <a:off x="0" y="0"/>
          <a:ext cx="0" cy="0"/>
          <a:chOff x="0" y="0"/>
          <a:chExt cx="0" cy="0"/>
        </a:xfrm>
      </p:grpSpPr>
      <p:sp>
        <p:nvSpPr>
          <p:cNvPr id="79" name="Google Shape;79;p16"/>
          <p:cNvSpPr txBox="1">
            <a:spLocks noGrp="1"/>
          </p:cNvSpPr>
          <p:nvPr>
            <p:ph type="title"/>
          </p:nvPr>
        </p:nvSpPr>
        <p:spPr>
          <a:xfrm>
            <a:off x="160350" y="160350"/>
            <a:ext cx="2868000" cy="6726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0" name="Google Shape;80;p16"/>
          <p:cNvSpPr txBox="1">
            <a:spLocks noGrp="1"/>
          </p:cNvSpPr>
          <p:nvPr>
            <p:ph type="title" idx="3"/>
          </p:nvPr>
        </p:nvSpPr>
        <p:spPr>
          <a:xfrm>
            <a:off x="4624350" y="160350"/>
            <a:ext cx="4356000" cy="2234100"/>
          </a:xfrm>
          <a:prstGeom prst="rect">
            <a:avLst/>
          </a:prstGeom>
        </p:spPr>
        <p:txBody>
          <a:bodyPr spcFirstLastPara="1" wrap="square" lIns="0" tIns="0" rIns="0" bIns="0" anchor="t" anchorCtr="0">
            <a:spAutoFit/>
          </a:bodyPr>
          <a:lstStyle>
            <a:lvl1pPr lvl="0"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1pPr>
            <a:lvl2pPr lvl="1"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2pPr>
            <a:lvl3pPr lvl="2"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3pPr>
            <a:lvl4pPr lvl="3"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4pPr>
            <a:lvl5pPr lvl="4"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5pPr>
            <a:lvl6pPr lvl="5"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6pPr>
            <a:lvl7pPr lvl="6"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7pPr>
            <a:lvl8pPr lvl="7"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8pPr>
            <a:lvl9pPr lvl="8" rtl="0">
              <a:lnSpc>
                <a:spcPct val="80000"/>
              </a:lnSpc>
              <a:spcBef>
                <a:spcPts val="0"/>
              </a:spcBef>
              <a:spcAft>
                <a:spcPts val="0"/>
              </a:spcAft>
              <a:buClr>
                <a:srgbClr val="FFFFFF"/>
              </a:buClr>
              <a:buSzPts val="4300"/>
              <a:buFont typeface="Helvetica Neue"/>
              <a:buNone/>
              <a:defRPr sz="4300">
                <a:solidFill>
                  <a:srgbClr val="FFFFFF"/>
                </a:solidFill>
                <a:latin typeface="Helvetica Neue"/>
                <a:ea typeface="Helvetica Neue"/>
                <a:cs typeface="Helvetica Neue"/>
                <a:sym typeface="Helvetica Neue"/>
              </a:defRPr>
            </a:lvl9pPr>
          </a:lstStyle>
          <a:p>
            <a:endParaRPr/>
          </a:p>
        </p:txBody>
      </p:sp>
      <p:sp>
        <p:nvSpPr>
          <p:cNvPr id="81" name="Google Shape;81;p16"/>
          <p:cNvSpPr txBox="1">
            <a:spLocks noGrp="1"/>
          </p:cNvSpPr>
          <p:nvPr>
            <p:ph type="subTitle" idx="1"/>
          </p:nvPr>
        </p:nvSpPr>
        <p:spPr>
          <a:xfrm>
            <a:off x="4624350" y="3283350"/>
            <a:ext cx="2868000" cy="1453200"/>
          </a:xfrm>
          <a:prstGeom prst="rect">
            <a:avLst/>
          </a:prstGeom>
          <a:noFill/>
          <a:ln>
            <a:noFill/>
          </a:ln>
        </p:spPr>
        <p:txBody>
          <a:bodyPr spcFirstLastPara="1" wrap="square" lIns="0" tIns="0" rIns="0" bIns="0" anchor="b" anchorCtr="0">
            <a:noAutofit/>
          </a:bodyPr>
          <a:lstStyle>
            <a:lvl1pPr lvl="0" rtl="0">
              <a:lnSpc>
                <a:spcPct val="95000"/>
              </a:lnSpc>
              <a:spcBef>
                <a:spcPts val="0"/>
              </a:spcBef>
              <a:spcAft>
                <a:spcPts val="0"/>
              </a:spcAft>
              <a:buClr>
                <a:srgbClr val="FFFFFF"/>
              </a:buClr>
              <a:buSzPts val="1000"/>
              <a:buFont typeface="Helvetica Neue"/>
              <a:buNone/>
              <a:defRPr sz="1000">
                <a:solidFill>
                  <a:srgbClr val="FFFFFF"/>
                </a:solidFill>
                <a:latin typeface="Helvetica Neue"/>
                <a:ea typeface="Helvetica Neue"/>
                <a:cs typeface="Helvetica Neue"/>
                <a:sym typeface="Helvetica Neue"/>
              </a:defRPr>
            </a:lvl1pPr>
            <a:lvl2pPr lvl="1"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2pPr>
            <a:lvl3pPr lvl="2"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3pPr>
            <a:lvl4pPr lvl="3"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4pPr>
            <a:lvl5pPr lvl="4"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5pPr>
            <a:lvl6pPr lvl="5"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6pPr>
            <a:lvl7pPr lvl="6"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7pPr>
            <a:lvl8pPr lvl="7"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8pPr>
            <a:lvl9pPr lvl="8" rtl="0">
              <a:lnSpc>
                <a:spcPct val="95000"/>
              </a:lnSpc>
              <a:spcBef>
                <a:spcPts val="0"/>
              </a:spcBef>
              <a:spcAft>
                <a:spcPts val="0"/>
              </a:spcAft>
              <a:buSzPts val="1000"/>
              <a:buFont typeface="Helvetica Neue"/>
              <a:buNone/>
              <a:defRPr sz="1000">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895492338"/>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8.  Multi-use Text Dual Heading" userDrawn="1">
  <p:cSld name="8.  Multi-use Text Dual Heading">
    <p:spTree>
      <p:nvGrpSpPr>
        <p:cNvPr id="1" name="Shape 578"/>
        <p:cNvGrpSpPr/>
        <p:nvPr/>
      </p:nvGrpSpPr>
      <p:grpSpPr>
        <a:xfrm>
          <a:off x="0" y="0"/>
          <a:ext cx="0" cy="0"/>
          <a:chOff x="0" y="0"/>
          <a:chExt cx="0" cy="0"/>
        </a:xfrm>
      </p:grpSpPr>
      <p:sp>
        <p:nvSpPr>
          <p:cNvPr id="579" name="Google Shape;579;p75"/>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81" name="Google Shape;581;p75"/>
          <p:cNvSpPr txBox="1">
            <a:spLocks noGrp="1"/>
          </p:cNvSpPr>
          <p:nvPr>
            <p:ph type="body" idx="2"/>
          </p:nvPr>
        </p:nvSpPr>
        <p:spPr>
          <a:xfrm>
            <a:off x="4624350" y="945837"/>
            <a:ext cx="4356000" cy="3790838"/>
          </a:xfrm>
          <a:prstGeom prst="rect">
            <a:avLst/>
          </a:prstGeom>
        </p:spPr>
        <p:txBody>
          <a:bodyPr vert="horz" lIns="0" tIns="0" rIns="0" bIns="0" rtlCol="0">
            <a:noAutofit/>
          </a:bodyPr>
          <a:lstStyle>
            <a:lvl1pPr>
              <a:defRPr dirty="0"/>
            </a:lvl1pPr>
          </a:lstStyle>
          <a:p>
            <a:pPr lvl="0"/>
            <a:endParaRPr/>
          </a:p>
        </p:txBody>
      </p:sp>
      <p:sp>
        <p:nvSpPr>
          <p:cNvPr id="582" name="Google Shape;582;p75"/>
          <p:cNvSpPr txBox="1">
            <a:spLocks noGrp="1"/>
          </p:cNvSpPr>
          <p:nvPr>
            <p:ph type="title" idx="3"/>
          </p:nvPr>
        </p:nvSpPr>
        <p:spPr>
          <a:xfrm>
            <a:off x="160350" y="538725"/>
            <a:ext cx="8820000" cy="294300"/>
          </a:xfrm>
          <a:prstGeom prst="rect">
            <a:avLst/>
          </a:prstGeom>
        </p:spPr>
        <p:txBody>
          <a:bodyPr spcFirstLastPara="1" wrap="square" lIns="0" tIns="0" rIns="0" bIns="0" anchor="t" anchorCtr="0">
            <a:noAutofit/>
          </a:bodyPr>
          <a:lstStyle>
            <a:lvl1pPr lvl="0"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1pPr>
            <a:lvl2pPr lvl="1"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2pPr>
            <a:lvl3pPr lvl="2"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3pPr>
            <a:lvl4pPr lvl="3"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4pPr>
            <a:lvl5pPr lvl="4"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5pPr>
            <a:lvl6pPr lvl="5"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6pPr>
            <a:lvl7pPr lvl="6"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7pPr>
            <a:lvl8pPr lvl="7"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8pPr>
            <a:lvl9pPr lvl="8" rtl="0">
              <a:lnSpc>
                <a:spcPct val="90000"/>
              </a:lnSpc>
              <a:spcBef>
                <a:spcPts val="0"/>
              </a:spcBef>
              <a:spcAft>
                <a:spcPts val="0"/>
              </a:spcAft>
              <a:buClr>
                <a:schemeClr val="accent6"/>
              </a:buClr>
              <a:buSzPts val="2600"/>
              <a:buFont typeface="Helvetica Neue"/>
              <a:buNone/>
              <a:defRPr sz="2600">
                <a:solidFill>
                  <a:schemeClr val="accent6"/>
                </a:solidFill>
                <a:latin typeface="Helvetica Neue"/>
                <a:ea typeface="Helvetica Neue"/>
                <a:cs typeface="Helvetica Neue"/>
                <a:sym typeface="Helvetica Neue"/>
              </a:defRPr>
            </a:lvl9pPr>
          </a:lstStyle>
          <a:p>
            <a:endParaRPr/>
          </a:p>
        </p:txBody>
      </p:sp>
      <p:sp>
        <p:nvSpPr>
          <p:cNvPr id="583" name="Google Shape;583;p75"/>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84" name="Google Shape;584;p75"/>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
        <p:nvSpPr>
          <p:cNvPr id="4" name="Text Placeholder 2">
            <a:extLst>
              <a:ext uri="{FF2B5EF4-FFF2-40B4-BE49-F238E27FC236}">
                <a16:creationId xmlns:a16="http://schemas.microsoft.com/office/drawing/2014/main" id="{976081B1-1A1E-2C3A-8311-9769CFA84A61}"/>
              </a:ext>
            </a:extLst>
          </p:cNvPr>
          <p:cNvSpPr>
            <a:spLocks noGrp="1"/>
          </p:cNvSpPr>
          <p:nvPr>
            <p:ph type="body" sz="quarter" idx="13"/>
          </p:nvPr>
        </p:nvSpPr>
        <p:spPr>
          <a:xfrm>
            <a:off x="160338" y="946150"/>
            <a:ext cx="4359275" cy="379095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58736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5. Text 3x1">
  <p:cSld name="5. Text 3x1">
    <p:spTree>
      <p:nvGrpSpPr>
        <p:cNvPr id="1" name="Shape 530"/>
        <p:cNvGrpSpPr/>
        <p:nvPr/>
      </p:nvGrpSpPr>
      <p:grpSpPr>
        <a:xfrm>
          <a:off x="0" y="0"/>
          <a:ext cx="0" cy="0"/>
          <a:chOff x="0" y="0"/>
          <a:chExt cx="0" cy="0"/>
        </a:xfrm>
      </p:grpSpPr>
      <p:sp>
        <p:nvSpPr>
          <p:cNvPr id="531" name="Google Shape;531;p69"/>
          <p:cNvSpPr txBox="1">
            <a:spLocks noGrp="1"/>
          </p:cNvSpPr>
          <p:nvPr>
            <p:ph type="subTitle" idx="1"/>
          </p:nvPr>
        </p:nvSpPr>
        <p:spPr>
          <a:xfrm>
            <a:off x="160350" y="946149"/>
            <a:ext cx="2868300" cy="3790825"/>
          </a:xfrm>
          <a:prstGeom prst="rect">
            <a:avLst/>
          </a:prstGeom>
        </p:spPr>
        <p:txBody>
          <a:bodyPr vert="horz" lIns="0" tIns="0" rIns="0" bIns="0" rtlCol="0">
            <a:noAutofit/>
          </a:bodyPr>
          <a:lstStyle>
            <a:lvl1pPr>
              <a:defRPr/>
            </a:lvl1pPr>
          </a:lstStyle>
          <a:p>
            <a:pPr lvl="0"/>
            <a:endParaRPr/>
          </a:p>
        </p:txBody>
      </p:sp>
      <p:sp>
        <p:nvSpPr>
          <p:cNvPr id="532" name="Google Shape;532;p69"/>
          <p:cNvSpPr txBox="1">
            <a:spLocks noGrp="1"/>
          </p:cNvSpPr>
          <p:nvPr>
            <p:ph type="subTitle" idx="2"/>
          </p:nvPr>
        </p:nvSpPr>
        <p:spPr>
          <a:xfrm>
            <a:off x="3135775" y="946149"/>
            <a:ext cx="2868300" cy="3790825"/>
          </a:xfrm>
          <a:prstGeom prst="rect">
            <a:avLst/>
          </a:prstGeom>
        </p:spPr>
        <p:txBody>
          <a:bodyPr vert="horz" lIns="0" tIns="0" rIns="0" bIns="0" rtlCol="0">
            <a:noAutofit/>
          </a:bodyPr>
          <a:lstStyle>
            <a:lvl1pPr>
              <a:defRPr/>
            </a:lvl1pPr>
          </a:lstStyle>
          <a:p>
            <a:pPr lvl="0"/>
            <a:endParaRPr/>
          </a:p>
        </p:txBody>
      </p:sp>
      <p:sp>
        <p:nvSpPr>
          <p:cNvPr id="533" name="Google Shape;533;p69"/>
          <p:cNvSpPr txBox="1">
            <a:spLocks noGrp="1"/>
          </p:cNvSpPr>
          <p:nvPr>
            <p:ph type="subTitle" idx="3"/>
          </p:nvPr>
        </p:nvSpPr>
        <p:spPr>
          <a:xfrm>
            <a:off x="6112075" y="946149"/>
            <a:ext cx="2868300" cy="3790825"/>
          </a:xfrm>
          <a:prstGeom prst="rect">
            <a:avLst/>
          </a:prstGeom>
        </p:spPr>
        <p:txBody>
          <a:bodyPr vert="horz" lIns="0" tIns="0" rIns="0" bIns="0" rtlCol="0">
            <a:noAutofit/>
          </a:bodyPr>
          <a:lstStyle>
            <a:lvl1pPr>
              <a:defRPr dirty="0"/>
            </a:lvl1pPr>
          </a:lstStyle>
          <a:p>
            <a:pPr lvl="0"/>
            <a:endParaRPr/>
          </a:p>
        </p:txBody>
      </p:sp>
      <p:sp>
        <p:nvSpPr>
          <p:cNvPr id="534" name="Google Shape;534;p69"/>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35" name="Google Shape;535;p69"/>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36" name="Google Shape;536;p69"/>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3743189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8. Multi-use Text 1x1">
  <p:cSld name="8. Multi-use Text 1x1">
    <p:spTree>
      <p:nvGrpSpPr>
        <p:cNvPr id="1" name="Shape 573"/>
        <p:cNvGrpSpPr/>
        <p:nvPr/>
      </p:nvGrpSpPr>
      <p:grpSpPr>
        <a:xfrm>
          <a:off x="0" y="0"/>
          <a:ext cx="0" cy="0"/>
          <a:chOff x="0" y="0"/>
          <a:chExt cx="0" cy="0"/>
        </a:xfrm>
      </p:grpSpPr>
      <p:sp>
        <p:nvSpPr>
          <p:cNvPr id="574" name="Google Shape;574;p74"/>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75" name="Google Shape;575;p74"/>
          <p:cNvSpPr txBox="1">
            <a:spLocks noGrp="1"/>
          </p:cNvSpPr>
          <p:nvPr>
            <p:ph type="body" idx="1"/>
          </p:nvPr>
        </p:nvSpPr>
        <p:spPr>
          <a:xfrm>
            <a:off x="160350" y="946150"/>
            <a:ext cx="8820000" cy="3789325"/>
          </a:xfrm>
          <a:prstGeom prst="rect">
            <a:avLst/>
          </a:prstGeom>
        </p:spPr>
        <p:txBody>
          <a:bodyPr vert="horz" lIns="0" tIns="0" rIns="0" bIns="0" rtlCol="0">
            <a:noAutofit/>
          </a:bodyPr>
          <a:lstStyle>
            <a:lvl1pPr>
              <a:defRPr/>
            </a:lvl1pPr>
          </a:lstStyle>
          <a:p>
            <a:pPr lvl="0"/>
            <a:endParaRPr/>
          </a:p>
        </p:txBody>
      </p:sp>
      <p:sp>
        <p:nvSpPr>
          <p:cNvPr id="576" name="Google Shape;576;p74"/>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77" name="Google Shape;577;p7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12371141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5. Typography - Extensive Running Text - Big Title">
  <p:cSld name="5. Typography - Extensive Running Text - Big Title">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160350" y="113550"/>
            <a:ext cx="3612000" cy="1500300"/>
          </a:xfrm>
          <a:prstGeom prst="rect">
            <a:avLst/>
          </a:prstGeom>
        </p:spPr>
        <p:txBody>
          <a:bodyPr spcFirstLastPara="1" wrap="square" lIns="0" tIns="0" rIns="0" bIns="0" anchor="t" anchorCtr="0">
            <a:spAutoFit/>
          </a:bodyPr>
          <a:lstStyle>
            <a:lvl1pPr lvl="0" rtl="0">
              <a:lnSpc>
                <a:spcPct val="90000"/>
              </a:lnSpc>
              <a:spcBef>
                <a:spcPts val="0"/>
              </a:spcBef>
              <a:spcAft>
                <a:spcPts val="0"/>
              </a:spcAft>
              <a:buSzPts val="3000"/>
              <a:buFont typeface="Helvetica Neue"/>
              <a:buNone/>
              <a:defRPr sz="3000">
                <a:latin typeface="Helvetica Neue"/>
                <a:ea typeface="Helvetica Neue"/>
                <a:cs typeface="Helvetica Neue"/>
                <a:sym typeface="Helvetica Neue"/>
              </a:defRPr>
            </a:lvl1pPr>
            <a:lvl2pPr lvl="1"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2pPr>
            <a:lvl3pPr lvl="2"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3pPr>
            <a:lvl4pPr lvl="3"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4pPr>
            <a:lvl5pPr lvl="4"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5pPr>
            <a:lvl6pPr lvl="5"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6pPr>
            <a:lvl7pPr lvl="6"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7pPr>
            <a:lvl8pPr lvl="7"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8pPr>
            <a:lvl9pPr lvl="8" rtl="0">
              <a:lnSpc>
                <a:spcPct val="90000"/>
              </a:lnSpc>
              <a:spcBef>
                <a:spcPts val="0"/>
              </a:spcBef>
              <a:spcAft>
                <a:spcPts val="0"/>
              </a:spcAft>
              <a:buSzPts val="4350"/>
              <a:buFont typeface="Helvetica Neue"/>
              <a:buNone/>
              <a:defRPr sz="4350">
                <a:latin typeface="Helvetica Neue"/>
                <a:ea typeface="Helvetica Neue"/>
                <a:cs typeface="Helvetica Neue"/>
                <a:sym typeface="Helvetica Neue"/>
              </a:defRPr>
            </a:lvl9pPr>
          </a:lstStyle>
          <a:p>
            <a:endParaRPr/>
          </a:p>
        </p:txBody>
      </p:sp>
      <p:sp>
        <p:nvSpPr>
          <p:cNvPr id="141" name="Google Shape;141;p27"/>
          <p:cNvSpPr txBox="1">
            <a:spLocks noGrp="1"/>
          </p:cNvSpPr>
          <p:nvPr>
            <p:ph type="body" idx="1"/>
          </p:nvPr>
        </p:nvSpPr>
        <p:spPr>
          <a:xfrm>
            <a:off x="160350" y="1721850"/>
            <a:ext cx="2868000" cy="3015000"/>
          </a:xfrm>
          <a:prstGeom prst="rect">
            <a:avLst/>
          </a:prstGeom>
        </p:spPr>
        <p:txBody>
          <a:bodyPr vert="horz" lIns="0" tIns="0" rIns="0" bIns="0" rtlCol="0">
            <a:noAutofit/>
          </a:bodyPr>
          <a:lstStyle>
            <a:lvl1pPr>
              <a:defRPr/>
            </a:lvl1pPr>
          </a:lstStyle>
          <a:p>
            <a:pPr lvl="0"/>
            <a:endParaRPr/>
          </a:p>
        </p:txBody>
      </p:sp>
      <p:sp>
        <p:nvSpPr>
          <p:cNvPr id="142" name="Google Shape;142;p27"/>
          <p:cNvSpPr txBox="1">
            <a:spLocks noGrp="1"/>
          </p:cNvSpPr>
          <p:nvPr>
            <p:ph type="body" idx="2"/>
          </p:nvPr>
        </p:nvSpPr>
        <p:spPr>
          <a:xfrm>
            <a:off x="3138000" y="1721850"/>
            <a:ext cx="2862750" cy="3015000"/>
          </a:xfrm>
          <a:prstGeom prst="rect">
            <a:avLst/>
          </a:prstGeom>
        </p:spPr>
        <p:txBody>
          <a:bodyPr vert="horz" lIns="0" tIns="0" rIns="0" bIns="0" rtlCol="0">
            <a:noAutofit/>
          </a:bodyPr>
          <a:lstStyle>
            <a:lvl1pPr>
              <a:defRPr/>
            </a:lvl1pPr>
          </a:lstStyle>
          <a:p>
            <a:pPr lvl="0"/>
            <a:endParaRPr/>
          </a:p>
        </p:txBody>
      </p:sp>
      <p:sp>
        <p:nvSpPr>
          <p:cNvPr id="143" name="Google Shape;143;p27"/>
          <p:cNvSpPr txBox="1">
            <a:spLocks noGrp="1"/>
          </p:cNvSpPr>
          <p:nvPr>
            <p:ph type="body" idx="3"/>
          </p:nvPr>
        </p:nvSpPr>
        <p:spPr>
          <a:xfrm>
            <a:off x="6115650" y="1721850"/>
            <a:ext cx="2868000" cy="3015000"/>
          </a:xfrm>
          <a:prstGeom prst="rect">
            <a:avLst/>
          </a:prstGeom>
        </p:spPr>
        <p:txBody>
          <a:bodyPr vert="horz" lIns="0" tIns="0" rIns="0" bIns="0" rtlCol="0">
            <a:noAutofit/>
          </a:bodyPr>
          <a:lstStyle>
            <a:lvl1pPr>
              <a:defRPr/>
            </a:lvl1pPr>
          </a:lstStyle>
          <a:p>
            <a:pPr lvl="0"/>
            <a:endParaRPr/>
          </a:p>
        </p:txBody>
      </p:sp>
      <p:sp>
        <p:nvSpPr>
          <p:cNvPr id="144" name="Google Shape;144;p27"/>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145" name="Google Shape;145;p27"/>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9323550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8. Multi-use Text 4x1">
  <p:cSld name="8. Multi-use Text 4x1">
    <p:spTree>
      <p:nvGrpSpPr>
        <p:cNvPr id="1" name="Shape 547"/>
        <p:cNvGrpSpPr/>
        <p:nvPr/>
      </p:nvGrpSpPr>
      <p:grpSpPr>
        <a:xfrm>
          <a:off x="0" y="0"/>
          <a:ext cx="0" cy="0"/>
          <a:chOff x="0" y="0"/>
          <a:chExt cx="0" cy="0"/>
        </a:xfrm>
      </p:grpSpPr>
      <p:sp>
        <p:nvSpPr>
          <p:cNvPr id="548" name="Google Shape;548;p71"/>
          <p:cNvSpPr txBox="1">
            <a:spLocks noGrp="1"/>
          </p:cNvSpPr>
          <p:nvPr>
            <p:ph type="title"/>
          </p:nvPr>
        </p:nvSpPr>
        <p:spPr>
          <a:xfrm>
            <a:off x="160350" y="160350"/>
            <a:ext cx="8820000" cy="672600"/>
          </a:xfrm>
          <a:prstGeom prst="rect">
            <a:avLst/>
          </a:prstGeom>
        </p:spPr>
        <p:txBody>
          <a:bodyPr spcFirstLastPara="1" wrap="square" lIns="0" tIns="0" rIns="0" bIns="0" anchor="t" anchorCtr="0">
            <a:noAutofit/>
          </a:bodyPr>
          <a:lstStyle>
            <a:lvl1pPr lvl="0"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endParaRPr/>
          </a:p>
        </p:txBody>
      </p:sp>
      <p:sp>
        <p:nvSpPr>
          <p:cNvPr id="549" name="Google Shape;549;p71"/>
          <p:cNvSpPr txBox="1">
            <a:spLocks noGrp="1"/>
          </p:cNvSpPr>
          <p:nvPr>
            <p:ph type="subTitle" idx="1"/>
          </p:nvPr>
        </p:nvSpPr>
        <p:spPr>
          <a:xfrm>
            <a:off x="160350" y="946149"/>
            <a:ext cx="2124000" cy="3790825"/>
          </a:xfrm>
          <a:prstGeom prst="rect">
            <a:avLst/>
          </a:prstGeom>
        </p:spPr>
        <p:txBody>
          <a:bodyPr vert="horz" lIns="0" tIns="0" rIns="0" bIns="0" rtlCol="0">
            <a:noAutofit/>
          </a:bodyPr>
          <a:lstStyle>
            <a:lvl1pPr>
              <a:defRPr/>
            </a:lvl1pPr>
          </a:lstStyle>
          <a:p>
            <a:pPr lvl="0"/>
            <a:endParaRPr/>
          </a:p>
        </p:txBody>
      </p:sp>
      <p:sp>
        <p:nvSpPr>
          <p:cNvPr id="550" name="Google Shape;550;p71"/>
          <p:cNvSpPr txBox="1">
            <a:spLocks noGrp="1"/>
          </p:cNvSpPr>
          <p:nvPr>
            <p:ph type="subTitle" idx="2"/>
          </p:nvPr>
        </p:nvSpPr>
        <p:spPr>
          <a:xfrm>
            <a:off x="2392200" y="946149"/>
            <a:ext cx="2124000" cy="3790825"/>
          </a:xfrm>
          <a:prstGeom prst="rect">
            <a:avLst/>
          </a:prstGeom>
        </p:spPr>
        <p:txBody>
          <a:bodyPr vert="horz" lIns="0" tIns="0" rIns="0" bIns="0" rtlCol="0">
            <a:noAutofit/>
          </a:bodyPr>
          <a:lstStyle>
            <a:lvl1pPr>
              <a:defRPr/>
            </a:lvl1pPr>
          </a:lstStyle>
          <a:p>
            <a:pPr lvl="0"/>
            <a:endParaRPr/>
          </a:p>
        </p:txBody>
      </p:sp>
      <p:sp>
        <p:nvSpPr>
          <p:cNvPr id="551" name="Google Shape;551;p71"/>
          <p:cNvSpPr txBox="1">
            <a:spLocks noGrp="1"/>
          </p:cNvSpPr>
          <p:nvPr>
            <p:ph type="subTitle" idx="3"/>
          </p:nvPr>
        </p:nvSpPr>
        <p:spPr>
          <a:xfrm>
            <a:off x="4624050" y="946149"/>
            <a:ext cx="2124000" cy="3790825"/>
          </a:xfrm>
          <a:prstGeom prst="rect">
            <a:avLst/>
          </a:prstGeom>
        </p:spPr>
        <p:txBody>
          <a:bodyPr vert="horz" lIns="0" tIns="0" rIns="0" bIns="0" rtlCol="0">
            <a:noAutofit/>
          </a:bodyPr>
          <a:lstStyle>
            <a:lvl1pPr>
              <a:defRPr/>
            </a:lvl1pPr>
          </a:lstStyle>
          <a:p>
            <a:pPr lvl="0"/>
            <a:endParaRPr/>
          </a:p>
        </p:txBody>
      </p:sp>
      <p:sp>
        <p:nvSpPr>
          <p:cNvPr id="552" name="Google Shape;552;p71"/>
          <p:cNvSpPr txBox="1">
            <a:spLocks noGrp="1"/>
          </p:cNvSpPr>
          <p:nvPr>
            <p:ph type="subTitle" idx="4"/>
          </p:nvPr>
        </p:nvSpPr>
        <p:spPr>
          <a:xfrm>
            <a:off x="6855900" y="946149"/>
            <a:ext cx="2124000" cy="3790825"/>
          </a:xfrm>
          <a:prstGeom prst="rect">
            <a:avLst/>
          </a:prstGeom>
        </p:spPr>
        <p:txBody>
          <a:bodyPr vert="horz" lIns="0" tIns="0" rIns="0" bIns="0" rtlCol="0">
            <a:noAutofit/>
          </a:bodyPr>
          <a:lstStyle>
            <a:lvl1pPr>
              <a:defRPr/>
            </a:lvl1pPr>
          </a:lstStyle>
          <a:p>
            <a:pPr lvl="0"/>
            <a:endParaRPr/>
          </a:p>
        </p:txBody>
      </p:sp>
      <p:sp>
        <p:nvSpPr>
          <p:cNvPr id="553" name="Google Shape;553;p71"/>
          <p:cNvSpPr txBox="1"/>
          <p:nvPr/>
        </p:nvSpPr>
        <p:spPr>
          <a:xfrm>
            <a:off x="160350" y="4979459"/>
            <a:ext cx="636000" cy="77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CA" sz="550" b="1" dirty="0">
                <a:latin typeface="Helvetica Neue"/>
                <a:ea typeface="Helvetica Neue"/>
                <a:cs typeface="Helvetica Neue"/>
                <a:sym typeface="Helvetica Neue"/>
              </a:rPr>
              <a:t>Pilot44 – 2024</a:t>
            </a:r>
            <a:endParaRPr sz="550" b="1" dirty="0">
              <a:latin typeface="Helvetica Neue"/>
              <a:ea typeface="Helvetica Neue"/>
              <a:cs typeface="Helvetica Neue"/>
              <a:sym typeface="Helvetica Neue"/>
            </a:endParaRPr>
          </a:p>
        </p:txBody>
      </p:sp>
      <p:sp>
        <p:nvSpPr>
          <p:cNvPr id="554" name="Google Shape;554;p71"/>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lvl1pPr lvl="0" algn="r" rtl="0">
              <a:buNone/>
              <a:defRPr sz="550">
                <a:latin typeface="Helvetica Neue"/>
                <a:ea typeface="Helvetica Neue"/>
                <a:cs typeface="Helvetica Neue"/>
                <a:sym typeface="Helvetica Neue"/>
              </a:defRPr>
            </a:lvl1pPr>
            <a:lvl2pPr lvl="1" algn="r" rtl="0">
              <a:buNone/>
              <a:defRPr sz="550">
                <a:latin typeface="Helvetica Neue"/>
                <a:ea typeface="Helvetica Neue"/>
                <a:cs typeface="Helvetica Neue"/>
                <a:sym typeface="Helvetica Neue"/>
              </a:defRPr>
            </a:lvl2pPr>
            <a:lvl3pPr lvl="2" algn="r" rtl="0">
              <a:buNone/>
              <a:defRPr sz="550">
                <a:latin typeface="Helvetica Neue"/>
                <a:ea typeface="Helvetica Neue"/>
                <a:cs typeface="Helvetica Neue"/>
                <a:sym typeface="Helvetica Neue"/>
              </a:defRPr>
            </a:lvl3pPr>
            <a:lvl4pPr lvl="3" algn="r" rtl="0">
              <a:buNone/>
              <a:defRPr sz="550">
                <a:latin typeface="Helvetica Neue"/>
                <a:ea typeface="Helvetica Neue"/>
                <a:cs typeface="Helvetica Neue"/>
                <a:sym typeface="Helvetica Neue"/>
              </a:defRPr>
            </a:lvl4pPr>
            <a:lvl5pPr lvl="4" algn="r" rtl="0">
              <a:buNone/>
              <a:defRPr sz="550">
                <a:latin typeface="Helvetica Neue"/>
                <a:ea typeface="Helvetica Neue"/>
                <a:cs typeface="Helvetica Neue"/>
                <a:sym typeface="Helvetica Neue"/>
              </a:defRPr>
            </a:lvl5pPr>
            <a:lvl6pPr lvl="5" algn="r" rtl="0">
              <a:buNone/>
              <a:defRPr sz="550">
                <a:latin typeface="Helvetica Neue"/>
                <a:ea typeface="Helvetica Neue"/>
                <a:cs typeface="Helvetica Neue"/>
                <a:sym typeface="Helvetica Neue"/>
              </a:defRPr>
            </a:lvl6pPr>
            <a:lvl7pPr lvl="6" algn="r" rtl="0">
              <a:buNone/>
              <a:defRPr sz="550">
                <a:latin typeface="Helvetica Neue"/>
                <a:ea typeface="Helvetica Neue"/>
                <a:cs typeface="Helvetica Neue"/>
                <a:sym typeface="Helvetica Neue"/>
              </a:defRPr>
            </a:lvl7pPr>
            <a:lvl8pPr lvl="7" algn="r" rtl="0">
              <a:buNone/>
              <a:defRPr sz="550">
                <a:latin typeface="Helvetica Neue"/>
                <a:ea typeface="Helvetica Neue"/>
                <a:cs typeface="Helvetica Neue"/>
                <a:sym typeface="Helvetica Neue"/>
              </a:defRPr>
            </a:lvl8pPr>
            <a:lvl9pPr lvl="8" algn="r" rtl="0">
              <a:buNone/>
              <a:defRPr sz="550">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extLst>
      <p:ext uri="{BB962C8B-B14F-4D97-AF65-F5344CB8AC3E}">
        <p14:creationId xmlns:p14="http://schemas.microsoft.com/office/powerpoint/2010/main" val="2755807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5.3 Text 3x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E9FD-30F6-732D-5D7E-F0EA62BED2AF}"/>
              </a:ext>
            </a:extLst>
          </p:cNvPr>
          <p:cNvSpPr>
            <a:spLocks noGrp="1"/>
          </p:cNvSpPr>
          <p:nvPr>
            <p:ph type="title"/>
          </p:nvPr>
        </p:nvSpPr>
        <p:spPr/>
        <p:txBody>
          <a:bodyPr/>
          <a:lstStyle>
            <a:lvl1pPr>
              <a:lnSpc>
                <a:spcPct val="90000"/>
              </a:lnSpc>
              <a:defRPr sz="2600"/>
            </a:lvl1pPr>
          </a:lstStyle>
          <a:p>
            <a:r>
              <a:rPr lang="en-US"/>
              <a:t>Click to edit Master title style</a:t>
            </a:r>
          </a:p>
        </p:txBody>
      </p:sp>
      <p:sp>
        <p:nvSpPr>
          <p:cNvPr id="3" name="Footer Placeholder 2">
            <a:extLst>
              <a:ext uri="{FF2B5EF4-FFF2-40B4-BE49-F238E27FC236}">
                <a16:creationId xmlns:a16="http://schemas.microsoft.com/office/drawing/2014/main" id="{11D16784-CA1F-7FA1-BA1A-9B72CD44E06C}"/>
              </a:ext>
            </a:extLst>
          </p:cNvPr>
          <p:cNvSpPr>
            <a:spLocks noGrp="1"/>
          </p:cNvSpPr>
          <p:nvPr>
            <p:ph type="ftr" sz="quarter" idx="10"/>
          </p:nvPr>
        </p:nvSpPr>
        <p:spPr/>
        <p:txBody>
          <a:bodyPr/>
          <a:lstStyle/>
          <a:p>
            <a:r>
              <a:rPr lang="en-US" dirty="0"/>
              <a:t>Pilot44 Presentation Theme_Base_V1</a:t>
            </a:r>
          </a:p>
        </p:txBody>
      </p:sp>
      <p:sp>
        <p:nvSpPr>
          <p:cNvPr id="4" name="Slide Number Placeholder 3">
            <a:extLst>
              <a:ext uri="{FF2B5EF4-FFF2-40B4-BE49-F238E27FC236}">
                <a16:creationId xmlns:a16="http://schemas.microsoft.com/office/drawing/2014/main" id="{0859380B-8672-7726-AF78-5C70C194279F}"/>
              </a:ext>
            </a:extLst>
          </p:cNvPr>
          <p:cNvSpPr>
            <a:spLocks noGrp="1"/>
          </p:cNvSpPr>
          <p:nvPr>
            <p:ph type="sldNum" sz="quarter" idx="11"/>
          </p:nvPr>
        </p:nvSpPr>
        <p:spPr/>
        <p:txBody>
          <a:bodyPr/>
          <a:lstStyle/>
          <a:p>
            <a:fld id="{330EA680-D336-4FF7-8B7A-9848BB0A1C32}" type="slidenum">
              <a:rPr lang="en-US" smtClean="0"/>
              <a:pPr/>
              <a:t>‹#›</a:t>
            </a:fld>
            <a:endParaRPr lang="en-US" dirty="0"/>
          </a:p>
        </p:txBody>
      </p:sp>
      <p:sp>
        <p:nvSpPr>
          <p:cNvPr id="6" name="Text Placeholder 5">
            <a:extLst>
              <a:ext uri="{FF2B5EF4-FFF2-40B4-BE49-F238E27FC236}">
                <a16:creationId xmlns:a16="http://schemas.microsoft.com/office/drawing/2014/main" id="{AE1AC5AD-37C3-2DEE-EF88-61AFFAC1821A}"/>
              </a:ext>
            </a:extLst>
          </p:cNvPr>
          <p:cNvSpPr>
            <a:spLocks noGrp="1"/>
          </p:cNvSpPr>
          <p:nvPr>
            <p:ph type="body" sz="quarter" idx="12"/>
          </p:nvPr>
        </p:nvSpPr>
        <p:spPr>
          <a:xfrm>
            <a:off x="161924" y="946150"/>
            <a:ext cx="2863851"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FC564C10-56D8-24B9-F0FC-15F932041B25}"/>
              </a:ext>
            </a:extLst>
          </p:cNvPr>
          <p:cNvSpPr>
            <a:spLocks noGrp="1"/>
          </p:cNvSpPr>
          <p:nvPr>
            <p:ph type="body" sz="quarter" idx="13"/>
          </p:nvPr>
        </p:nvSpPr>
        <p:spPr>
          <a:xfrm>
            <a:off x="3133726" y="946150"/>
            <a:ext cx="2867024"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CCD2682-321F-F507-E67F-21918C2917C4}"/>
              </a:ext>
            </a:extLst>
          </p:cNvPr>
          <p:cNvSpPr>
            <a:spLocks noGrp="1"/>
          </p:cNvSpPr>
          <p:nvPr>
            <p:ph type="body" sz="quarter" idx="14"/>
          </p:nvPr>
        </p:nvSpPr>
        <p:spPr>
          <a:xfrm>
            <a:off x="6111875" y="946150"/>
            <a:ext cx="28670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6A740977-56EA-677D-1760-9542B483D473}"/>
              </a:ext>
            </a:extLst>
          </p:cNvPr>
          <p:cNvSpPr>
            <a:spLocks noGrp="1"/>
          </p:cNvSpPr>
          <p:nvPr>
            <p:ph type="body" sz="quarter" idx="15"/>
          </p:nvPr>
        </p:nvSpPr>
        <p:spPr>
          <a:xfrm>
            <a:off x="161924" y="2890384"/>
            <a:ext cx="2863851"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EBA8D91B-F0AE-175F-62AE-17A587132154}"/>
              </a:ext>
            </a:extLst>
          </p:cNvPr>
          <p:cNvSpPr>
            <a:spLocks noGrp="1"/>
          </p:cNvSpPr>
          <p:nvPr>
            <p:ph type="body" sz="quarter" idx="16"/>
          </p:nvPr>
        </p:nvSpPr>
        <p:spPr>
          <a:xfrm>
            <a:off x="3133726" y="2890384"/>
            <a:ext cx="2867024"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21DE75E4-D11C-4832-BE26-ADCA24A69F9E}"/>
              </a:ext>
            </a:extLst>
          </p:cNvPr>
          <p:cNvSpPr>
            <a:spLocks noGrp="1"/>
          </p:cNvSpPr>
          <p:nvPr>
            <p:ph type="body" sz="quarter" idx="17"/>
          </p:nvPr>
        </p:nvSpPr>
        <p:spPr>
          <a:xfrm>
            <a:off x="6111875" y="2890384"/>
            <a:ext cx="2867025" cy="1846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675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3 Text 4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6546-A5CC-5A85-C19D-CDC88793DC4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CE0F0A21-FEE3-7B28-FF36-A8CEA6C8D2E4}"/>
              </a:ext>
            </a:extLst>
          </p:cNvPr>
          <p:cNvSpPr>
            <a:spLocks noGrp="1"/>
          </p:cNvSpPr>
          <p:nvPr>
            <p:ph type="ftr" sz="quarter" idx="10"/>
          </p:nvPr>
        </p:nvSpPr>
        <p:spPr/>
        <p:txBody>
          <a:bodyPr/>
          <a:lstStyle/>
          <a:p>
            <a:r>
              <a:rPr lang="en-US" dirty="0"/>
              <a:t>Pilot44 Presentation Theme_Base_V1</a:t>
            </a:r>
          </a:p>
        </p:txBody>
      </p:sp>
      <p:sp>
        <p:nvSpPr>
          <p:cNvPr id="4" name="Slide Number Placeholder 3">
            <a:extLst>
              <a:ext uri="{FF2B5EF4-FFF2-40B4-BE49-F238E27FC236}">
                <a16:creationId xmlns:a16="http://schemas.microsoft.com/office/drawing/2014/main" id="{A4B2AB82-BD62-2338-A1B8-A6AB562A1147}"/>
              </a:ext>
            </a:extLst>
          </p:cNvPr>
          <p:cNvSpPr>
            <a:spLocks noGrp="1"/>
          </p:cNvSpPr>
          <p:nvPr>
            <p:ph type="sldNum" sz="quarter" idx="11"/>
          </p:nvPr>
        </p:nvSpPr>
        <p:spPr/>
        <p:txBody>
          <a:bodyPr/>
          <a:lstStyle/>
          <a:p>
            <a:fld id="{330EA680-D336-4FF7-8B7A-9848BB0A1C32}" type="slidenum">
              <a:rPr lang="en-US" smtClean="0"/>
              <a:pPr/>
              <a:t>‹#›</a:t>
            </a:fld>
            <a:endParaRPr lang="en-US" dirty="0"/>
          </a:p>
        </p:txBody>
      </p:sp>
      <p:sp>
        <p:nvSpPr>
          <p:cNvPr id="6" name="Text Placeholder 5">
            <a:extLst>
              <a:ext uri="{FF2B5EF4-FFF2-40B4-BE49-F238E27FC236}">
                <a16:creationId xmlns:a16="http://schemas.microsoft.com/office/drawing/2014/main" id="{31D3E18C-7396-BAD8-CC7F-F8CDD698AA32}"/>
              </a:ext>
            </a:extLst>
          </p:cNvPr>
          <p:cNvSpPr>
            <a:spLocks noGrp="1"/>
          </p:cNvSpPr>
          <p:nvPr>
            <p:ph type="body" sz="quarter" idx="12"/>
          </p:nvPr>
        </p:nvSpPr>
        <p:spPr>
          <a:xfrm>
            <a:off x="142875" y="946150"/>
            <a:ext cx="21431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0FDC1B32-40C9-7C46-E392-FF639238297D}"/>
              </a:ext>
            </a:extLst>
          </p:cNvPr>
          <p:cNvSpPr>
            <a:spLocks noGrp="1"/>
          </p:cNvSpPr>
          <p:nvPr>
            <p:ph type="body" sz="quarter" idx="13"/>
          </p:nvPr>
        </p:nvSpPr>
        <p:spPr>
          <a:xfrm>
            <a:off x="2390775" y="946150"/>
            <a:ext cx="21272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4620AFE4-8546-599B-DC3A-3B29E9C0B3E5}"/>
              </a:ext>
            </a:extLst>
          </p:cNvPr>
          <p:cNvSpPr>
            <a:spLocks noGrp="1"/>
          </p:cNvSpPr>
          <p:nvPr>
            <p:ph type="body" sz="quarter" idx="14"/>
          </p:nvPr>
        </p:nvSpPr>
        <p:spPr>
          <a:xfrm>
            <a:off x="4625975" y="946150"/>
            <a:ext cx="21209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8DC22051-2D0A-1D92-6DD6-570E9C0A3B74}"/>
              </a:ext>
            </a:extLst>
          </p:cNvPr>
          <p:cNvSpPr>
            <a:spLocks noGrp="1"/>
          </p:cNvSpPr>
          <p:nvPr>
            <p:ph type="body" sz="quarter" idx="15"/>
          </p:nvPr>
        </p:nvSpPr>
        <p:spPr>
          <a:xfrm>
            <a:off x="6854825" y="946150"/>
            <a:ext cx="21240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9614860A-9011-1C67-935F-6546650B3290}"/>
              </a:ext>
            </a:extLst>
          </p:cNvPr>
          <p:cNvSpPr>
            <a:spLocks noGrp="1"/>
          </p:cNvSpPr>
          <p:nvPr>
            <p:ph type="body" sz="quarter" idx="16"/>
          </p:nvPr>
        </p:nvSpPr>
        <p:spPr>
          <a:xfrm>
            <a:off x="142875" y="2903538"/>
            <a:ext cx="214312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5A47E1DD-4B5C-D2E0-D747-89D67A0FB8B4}"/>
              </a:ext>
            </a:extLst>
          </p:cNvPr>
          <p:cNvSpPr>
            <a:spLocks noGrp="1"/>
          </p:cNvSpPr>
          <p:nvPr>
            <p:ph type="body" sz="quarter" idx="17"/>
          </p:nvPr>
        </p:nvSpPr>
        <p:spPr>
          <a:xfrm>
            <a:off x="2390775" y="2903538"/>
            <a:ext cx="212725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2C1B73F7-6FF3-1D6E-FB82-A364BE232331}"/>
              </a:ext>
            </a:extLst>
          </p:cNvPr>
          <p:cNvSpPr>
            <a:spLocks noGrp="1"/>
          </p:cNvSpPr>
          <p:nvPr>
            <p:ph type="body" sz="quarter" idx="18"/>
          </p:nvPr>
        </p:nvSpPr>
        <p:spPr>
          <a:xfrm>
            <a:off x="4625975" y="2903538"/>
            <a:ext cx="21209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9">
            <a:extLst>
              <a:ext uri="{FF2B5EF4-FFF2-40B4-BE49-F238E27FC236}">
                <a16:creationId xmlns:a16="http://schemas.microsoft.com/office/drawing/2014/main" id="{94B993C1-732A-90E4-7605-E14545182159}"/>
              </a:ext>
            </a:extLst>
          </p:cNvPr>
          <p:cNvSpPr>
            <a:spLocks noGrp="1"/>
          </p:cNvSpPr>
          <p:nvPr>
            <p:ph type="body" sz="quarter" idx="19"/>
          </p:nvPr>
        </p:nvSpPr>
        <p:spPr>
          <a:xfrm>
            <a:off x="6854825" y="2903538"/>
            <a:ext cx="21240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1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1.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slideLayout" Target="../slideLayouts/slideLayout70.xml"/><Relationship Id="rId63" Type="http://schemas.openxmlformats.org/officeDocument/2006/relationships/slideLayout" Target="../slideLayouts/slideLayout7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9" Type="http://schemas.openxmlformats.org/officeDocument/2006/relationships/slideLayout" Target="../slideLayouts/slideLayout44.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8" Type="http://schemas.openxmlformats.org/officeDocument/2006/relationships/slideLayout" Target="../slideLayouts/slideLayout73.xml"/><Relationship Id="rId5" Type="http://schemas.openxmlformats.org/officeDocument/2006/relationships/slideLayout" Target="../slideLayouts/slideLayout20.xml"/><Relationship Id="rId61" Type="http://schemas.openxmlformats.org/officeDocument/2006/relationships/slideLayout" Target="../slideLayouts/slideLayout76.xml"/><Relationship Id="rId19" Type="http://schemas.openxmlformats.org/officeDocument/2006/relationships/slideLayout" Target="../slideLayouts/slideLayout3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56" Type="http://schemas.openxmlformats.org/officeDocument/2006/relationships/slideLayout" Target="../slideLayouts/slideLayout71.xml"/><Relationship Id="rId64" Type="http://schemas.openxmlformats.org/officeDocument/2006/relationships/slideLayout" Target="../slideLayouts/slideLayout79.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59" Type="http://schemas.openxmlformats.org/officeDocument/2006/relationships/slideLayout" Target="../slideLayouts/slideLayout74.xml"/><Relationship Id="rId20" Type="http://schemas.openxmlformats.org/officeDocument/2006/relationships/slideLayout" Target="../slideLayouts/slideLayout35.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62" Type="http://schemas.openxmlformats.org/officeDocument/2006/relationships/slideLayout" Target="../slideLayouts/slideLayout7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57" Type="http://schemas.openxmlformats.org/officeDocument/2006/relationships/slideLayout" Target="../slideLayouts/slideLayout72.xml"/><Relationship Id="rId10" Type="http://schemas.openxmlformats.org/officeDocument/2006/relationships/slideLayout" Target="../slideLayouts/slideLayout25.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60" Type="http://schemas.openxmlformats.org/officeDocument/2006/relationships/slideLayout" Target="../slideLayouts/slideLayout75.xml"/><Relationship Id="rId65" Type="http://schemas.openxmlformats.org/officeDocument/2006/relationships/theme" Target="../theme/theme2.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9" Type="http://schemas.openxmlformats.org/officeDocument/2006/relationships/slideLayout" Target="../slideLayouts/slideLayout54.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05.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55" Type="http://schemas.openxmlformats.org/officeDocument/2006/relationships/slideLayout" Target="../slideLayouts/slideLayout134.xml"/><Relationship Id="rId63" Type="http://schemas.openxmlformats.org/officeDocument/2006/relationships/slideLayout" Target="../slideLayouts/slideLayout142.xml"/><Relationship Id="rId68" Type="http://schemas.openxmlformats.org/officeDocument/2006/relationships/theme" Target="../theme/theme3.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9" Type="http://schemas.openxmlformats.org/officeDocument/2006/relationships/slideLayout" Target="../slideLayouts/slideLayout108.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66" Type="http://schemas.openxmlformats.org/officeDocument/2006/relationships/slideLayout" Target="../slideLayouts/slideLayout145.xml"/><Relationship Id="rId5" Type="http://schemas.openxmlformats.org/officeDocument/2006/relationships/slideLayout" Target="../slideLayouts/slideLayout84.xml"/><Relationship Id="rId61" Type="http://schemas.openxmlformats.org/officeDocument/2006/relationships/slideLayout" Target="../slideLayouts/slideLayout140.xml"/><Relationship Id="rId19" Type="http://schemas.openxmlformats.org/officeDocument/2006/relationships/slideLayout" Target="../slideLayouts/slideLayout9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64" Type="http://schemas.openxmlformats.org/officeDocument/2006/relationships/slideLayout" Target="../slideLayouts/slideLayout143.xml"/><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 Id="rId67" Type="http://schemas.openxmlformats.org/officeDocument/2006/relationships/slideLayout" Target="../slideLayouts/slideLayout146.xml"/><Relationship Id="rId20" Type="http://schemas.openxmlformats.org/officeDocument/2006/relationships/slideLayout" Target="../slideLayouts/slideLayout99.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slideLayout" Target="../slideLayouts/slideLayout14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10" Type="http://schemas.openxmlformats.org/officeDocument/2006/relationships/slideLayout" Target="../slideLayouts/slideLayout89.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65" Type="http://schemas.openxmlformats.org/officeDocument/2006/relationships/slideLayout" Target="../slideLayouts/slideLayout144.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39"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72.xml"/><Relationship Id="rId21" Type="http://schemas.openxmlformats.org/officeDocument/2006/relationships/slideLayout" Target="../slideLayouts/slideLayout167.xml"/><Relationship Id="rId42" Type="http://schemas.openxmlformats.org/officeDocument/2006/relationships/slideLayout" Target="../slideLayouts/slideLayout188.xml"/><Relationship Id="rId47" Type="http://schemas.openxmlformats.org/officeDocument/2006/relationships/slideLayout" Target="../slideLayouts/slideLayout193.xml"/><Relationship Id="rId63" Type="http://schemas.openxmlformats.org/officeDocument/2006/relationships/slideLayout" Target="../slideLayouts/slideLayout209.xml"/><Relationship Id="rId68" Type="http://schemas.openxmlformats.org/officeDocument/2006/relationships/slideLayout" Target="../slideLayouts/slideLayout214.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9" Type="http://schemas.openxmlformats.org/officeDocument/2006/relationships/slideLayout" Target="../slideLayouts/slideLayout175.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32" Type="http://schemas.openxmlformats.org/officeDocument/2006/relationships/slideLayout" Target="../slideLayouts/slideLayout178.xml"/><Relationship Id="rId37" Type="http://schemas.openxmlformats.org/officeDocument/2006/relationships/slideLayout" Target="../slideLayouts/slideLayout183.xml"/><Relationship Id="rId40" Type="http://schemas.openxmlformats.org/officeDocument/2006/relationships/slideLayout" Target="../slideLayouts/slideLayout186.xml"/><Relationship Id="rId45" Type="http://schemas.openxmlformats.org/officeDocument/2006/relationships/slideLayout" Target="../slideLayouts/slideLayout191.xml"/><Relationship Id="rId53" Type="http://schemas.openxmlformats.org/officeDocument/2006/relationships/slideLayout" Target="../slideLayouts/slideLayout199.xml"/><Relationship Id="rId58" Type="http://schemas.openxmlformats.org/officeDocument/2006/relationships/slideLayout" Target="../slideLayouts/slideLayout204.xml"/><Relationship Id="rId66" Type="http://schemas.openxmlformats.org/officeDocument/2006/relationships/slideLayout" Target="../slideLayouts/slideLayout212.xml"/><Relationship Id="rId5" Type="http://schemas.openxmlformats.org/officeDocument/2006/relationships/slideLayout" Target="../slideLayouts/slideLayout151.xml"/><Relationship Id="rId61" Type="http://schemas.openxmlformats.org/officeDocument/2006/relationships/slideLayout" Target="../slideLayouts/slideLayout207.xml"/><Relationship Id="rId19" Type="http://schemas.openxmlformats.org/officeDocument/2006/relationships/slideLayout" Target="../slideLayouts/slideLayout165.xml"/><Relationship Id="rId14" Type="http://schemas.openxmlformats.org/officeDocument/2006/relationships/slideLayout" Target="../slideLayouts/slideLayout160.xml"/><Relationship Id="rId22" Type="http://schemas.openxmlformats.org/officeDocument/2006/relationships/slideLayout" Target="../slideLayouts/slideLayout168.xml"/><Relationship Id="rId27" Type="http://schemas.openxmlformats.org/officeDocument/2006/relationships/slideLayout" Target="../slideLayouts/slideLayout173.xml"/><Relationship Id="rId30" Type="http://schemas.openxmlformats.org/officeDocument/2006/relationships/slideLayout" Target="../slideLayouts/slideLayout176.xml"/><Relationship Id="rId35" Type="http://schemas.openxmlformats.org/officeDocument/2006/relationships/slideLayout" Target="../slideLayouts/slideLayout181.xml"/><Relationship Id="rId43" Type="http://schemas.openxmlformats.org/officeDocument/2006/relationships/slideLayout" Target="../slideLayouts/slideLayout189.xml"/><Relationship Id="rId48" Type="http://schemas.openxmlformats.org/officeDocument/2006/relationships/slideLayout" Target="../slideLayouts/slideLayout194.xml"/><Relationship Id="rId56" Type="http://schemas.openxmlformats.org/officeDocument/2006/relationships/slideLayout" Target="../slideLayouts/slideLayout202.xml"/><Relationship Id="rId64" Type="http://schemas.openxmlformats.org/officeDocument/2006/relationships/slideLayout" Target="../slideLayouts/slideLayout210.xml"/><Relationship Id="rId69" Type="http://schemas.openxmlformats.org/officeDocument/2006/relationships/slideLayout" Target="../slideLayouts/slideLayout215.xml"/><Relationship Id="rId8" Type="http://schemas.openxmlformats.org/officeDocument/2006/relationships/slideLayout" Target="../slideLayouts/slideLayout154.xml"/><Relationship Id="rId51" Type="http://schemas.openxmlformats.org/officeDocument/2006/relationships/slideLayout" Target="../slideLayouts/slideLayout197.xml"/><Relationship Id="rId3" Type="http://schemas.openxmlformats.org/officeDocument/2006/relationships/slideLayout" Target="../slideLayouts/slideLayout149.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33" Type="http://schemas.openxmlformats.org/officeDocument/2006/relationships/slideLayout" Target="../slideLayouts/slideLayout179.xml"/><Relationship Id="rId38" Type="http://schemas.openxmlformats.org/officeDocument/2006/relationships/slideLayout" Target="../slideLayouts/slideLayout184.xml"/><Relationship Id="rId46" Type="http://schemas.openxmlformats.org/officeDocument/2006/relationships/slideLayout" Target="../slideLayouts/slideLayout192.xml"/><Relationship Id="rId59" Type="http://schemas.openxmlformats.org/officeDocument/2006/relationships/slideLayout" Target="../slideLayouts/slideLayout205.xml"/><Relationship Id="rId67" Type="http://schemas.openxmlformats.org/officeDocument/2006/relationships/slideLayout" Target="../slideLayouts/slideLayout213.xml"/><Relationship Id="rId20" Type="http://schemas.openxmlformats.org/officeDocument/2006/relationships/slideLayout" Target="../slideLayouts/slideLayout166.xml"/><Relationship Id="rId41" Type="http://schemas.openxmlformats.org/officeDocument/2006/relationships/slideLayout" Target="../slideLayouts/slideLayout187.xml"/><Relationship Id="rId54" Type="http://schemas.openxmlformats.org/officeDocument/2006/relationships/slideLayout" Target="../slideLayouts/slideLayout200.xml"/><Relationship Id="rId62" Type="http://schemas.openxmlformats.org/officeDocument/2006/relationships/slideLayout" Target="../slideLayouts/slideLayout208.xml"/><Relationship Id="rId70" Type="http://schemas.openxmlformats.org/officeDocument/2006/relationships/theme" Target="../theme/theme4.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28" Type="http://schemas.openxmlformats.org/officeDocument/2006/relationships/slideLayout" Target="../slideLayouts/slideLayout174.xml"/><Relationship Id="rId36" Type="http://schemas.openxmlformats.org/officeDocument/2006/relationships/slideLayout" Target="../slideLayouts/slideLayout182.xml"/><Relationship Id="rId49" Type="http://schemas.openxmlformats.org/officeDocument/2006/relationships/slideLayout" Target="../slideLayouts/slideLayout195.xml"/><Relationship Id="rId57" Type="http://schemas.openxmlformats.org/officeDocument/2006/relationships/slideLayout" Target="../slideLayouts/slideLayout203.xml"/><Relationship Id="rId10" Type="http://schemas.openxmlformats.org/officeDocument/2006/relationships/slideLayout" Target="../slideLayouts/slideLayout156.xml"/><Relationship Id="rId31" Type="http://schemas.openxmlformats.org/officeDocument/2006/relationships/slideLayout" Target="../slideLayouts/slideLayout177.xml"/><Relationship Id="rId44" Type="http://schemas.openxmlformats.org/officeDocument/2006/relationships/slideLayout" Target="../slideLayouts/slideLayout190.xml"/><Relationship Id="rId52" Type="http://schemas.openxmlformats.org/officeDocument/2006/relationships/slideLayout" Target="../slideLayouts/slideLayout198.xml"/><Relationship Id="rId60" Type="http://schemas.openxmlformats.org/officeDocument/2006/relationships/slideLayout" Target="../slideLayouts/slideLayout206.xml"/><Relationship Id="rId65" Type="http://schemas.openxmlformats.org/officeDocument/2006/relationships/slideLayout" Target="../slideLayouts/slideLayout211.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39" Type="http://schemas.openxmlformats.org/officeDocument/2006/relationships/slideLayout" Target="../slideLayouts/slideLayout185.xml"/><Relationship Id="rId34" Type="http://schemas.openxmlformats.org/officeDocument/2006/relationships/slideLayout" Target="../slideLayouts/slideLayout180.xml"/><Relationship Id="rId50" Type="http://schemas.openxmlformats.org/officeDocument/2006/relationships/slideLayout" Target="../slideLayouts/slideLayout196.xml"/><Relationship Id="rId55" Type="http://schemas.openxmlformats.org/officeDocument/2006/relationships/slideLayout" Target="../slideLayouts/slideLayout2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7"/>
          <p:cNvSpPr txBox="1">
            <a:spLocks noGrp="1"/>
          </p:cNvSpPr>
          <p:nvPr>
            <p:ph type="title"/>
          </p:nvPr>
        </p:nvSpPr>
        <p:spPr>
          <a:xfrm>
            <a:off x="161925" y="161925"/>
            <a:ext cx="8816975" cy="669926"/>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7"/>
          <p:cNvSpPr txBox="1">
            <a:spLocks noGrp="1"/>
          </p:cNvSpPr>
          <p:nvPr>
            <p:ph type="body" idx="1"/>
          </p:nvPr>
        </p:nvSpPr>
        <p:spPr>
          <a:xfrm>
            <a:off x="161925" y="946150"/>
            <a:ext cx="8816975" cy="3686572"/>
          </a:xfrm>
          <a:prstGeom prst="rect">
            <a:avLst/>
          </a:prstGeom>
          <a:noFill/>
          <a:ln>
            <a:noFill/>
          </a:ln>
        </p:spPr>
        <p:txBody>
          <a:bodyPr spcFirstLastPara="1" wrap="square" lIns="0" tIns="0" rIns="0" bIns="0" anchor="t" anchorCtr="0">
            <a:noAutofit/>
          </a:bodyPr>
          <a:lstStyle>
            <a:lvl1pPr marL="457200" marR="0" lvl="0" indent="-292100" algn="l" rtl="0">
              <a:lnSpc>
                <a:spcPct val="95000"/>
              </a:lnSpc>
              <a:spcBef>
                <a:spcPts val="75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1pPr>
            <a:lvl2pPr marL="914400" marR="0" lvl="1" indent="-292100" algn="l" rtl="0">
              <a:lnSpc>
                <a:spcPct val="95000"/>
              </a:lnSpc>
              <a:spcBef>
                <a:spcPts val="375"/>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2pPr>
            <a:lvl3pPr marL="1371600" marR="0" lvl="2" indent="-292100" algn="l" rtl="0">
              <a:lnSpc>
                <a:spcPct val="95000"/>
              </a:lnSpc>
              <a:spcBef>
                <a:spcPts val="375"/>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3pPr>
            <a:lvl4pPr marL="1828800" marR="0" lvl="3" indent="-292100" algn="l" rtl="0">
              <a:lnSpc>
                <a:spcPct val="95000"/>
              </a:lnSpc>
              <a:spcBef>
                <a:spcPts val="375"/>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4pPr>
            <a:lvl5pPr marL="2286000" marR="0" lvl="4" indent="-292100" algn="l" rtl="0">
              <a:lnSpc>
                <a:spcPct val="95000"/>
              </a:lnSpc>
              <a:spcBef>
                <a:spcPts val="375"/>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292100" algn="l" rtl="0">
              <a:lnSpc>
                <a:spcPct val="90000"/>
              </a:lnSpc>
              <a:spcBef>
                <a:spcPts val="375"/>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6pPr>
            <a:lvl7pPr marL="3200400" marR="0" lvl="6" indent="-292100" algn="l" rtl="0">
              <a:lnSpc>
                <a:spcPct val="90000"/>
              </a:lnSpc>
              <a:spcBef>
                <a:spcPts val="375"/>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87"/>
          <p:cNvSpPr txBox="1">
            <a:spLocks noGrp="1"/>
          </p:cNvSpPr>
          <p:nvPr>
            <p:ph type="ftr" idx="11"/>
          </p:nvPr>
        </p:nvSpPr>
        <p:spPr>
          <a:xfrm>
            <a:off x="3133725" y="4911725"/>
            <a:ext cx="2867025" cy="144464"/>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550" b="0" i="0" u="none" strike="noStrike" cap="none">
                <a:solidFill>
                  <a:srgbClr val="898989"/>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187"/>
          <p:cNvSpPr txBox="1">
            <a:spLocks noGrp="1"/>
          </p:cNvSpPr>
          <p:nvPr>
            <p:ph type="sldNum" idx="12"/>
          </p:nvPr>
        </p:nvSpPr>
        <p:spPr>
          <a:xfrm>
            <a:off x="7600949" y="4911725"/>
            <a:ext cx="1377951" cy="144464"/>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550"/>
              <a:buFont typeface="Arial"/>
              <a:buNone/>
              <a:defRPr sz="550" b="0" i="0" u="none" strike="noStrike" cap="none">
                <a:solidFill>
                  <a:srgbClr val="898989"/>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CA"/>
              <a:t>‹#›</a:t>
            </a:fld>
            <a:endParaRPr dirty="0"/>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75" r:id="rId4"/>
    <p:sldLayoutId id="2147483678" r:id="rId5"/>
    <p:sldLayoutId id="2147483721" r:id="rId6"/>
    <p:sldLayoutId id="2147483722" r:id="rId7"/>
    <p:sldLayoutId id="2147483725" r:id="rId8"/>
    <p:sldLayoutId id="2147483906" r:id="rId9"/>
    <p:sldLayoutId id="2147484420" r:id="rId10"/>
    <p:sldLayoutId id="2147484570" r:id="rId11"/>
    <p:sldLayoutId id="2147484573" r:id="rId12"/>
    <p:sldLayoutId id="2147484575" r:id="rId13"/>
    <p:sldLayoutId id="2147484576" r:id="rId14"/>
    <p:sldLayoutId id="214748464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2">
          <p15:clr>
            <a:srgbClr val="F26B43"/>
          </p15:clr>
        </p15:guide>
        <p15:guide id="2" orient="horz" pos="3185">
          <p15:clr>
            <a:srgbClr val="F26B43"/>
          </p15:clr>
        </p15:guide>
        <p15:guide id="3" pos="5656">
          <p15:clr>
            <a:srgbClr val="F26B43"/>
          </p15:clr>
        </p15:guide>
        <p15:guide id="4" pos="2914">
          <p15:clr>
            <a:srgbClr val="F26B43"/>
          </p15:clr>
        </p15:guide>
        <p15:guide id="5" pos="3311">
          <p15:clr>
            <a:srgbClr val="F26B43"/>
          </p15:clr>
        </p15:guide>
        <p15:guide id="6" orient="horz" pos="2984">
          <p15:clr>
            <a:srgbClr val="F26B43"/>
          </p15:clr>
        </p15:guide>
        <p15:guide id="7" orient="horz" pos="3094">
          <p15:clr>
            <a:srgbClr val="F26B43"/>
          </p15:clr>
        </p15:guide>
        <p15:guide id="8" pos="498">
          <p15:clr>
            <a:srgbClr val="F26B43"/>
          </p15:clr>
        </p15:guide>
        <p15:guide id="9" pos="568">
          <p15:clr>
            <a:srgbClr val="F26B43"/>
          </p15:clr>
        </p15:guide>
        <p15:guide id="10" pos="2844">
          <p15:clr>
            <a:srgbClr val="F26B43"/>
          </p15:clr>
        </p15:guide>
        <p15:guide id="11" pos="1038">
          <p15:clr>
            <a:srgbClr val="F26B43"/>
          </p15:clr>
        </p15:guide>
        <p15:guide id="12" pos="1440">
          <p15:clr>
            <a:srgbClr val="F26B43"/>
          </p15:clr>
        </p15:guide>
        <p15:guide id="13" pos="1506">
          <p15:clr>
            <a:srgbClr val="F26B43"/>
          </p15:clr>
        </p15:guide>
        <p15:guide id="14" pos="1906">
          <p15:clr>
            <a:srgbClr val="F26B43"/>
          </p15:clr>
        </p15:guide>
        <p15:guide id="15" pos="1974">
          <p15:clr>
            <a:srgbClr val="F26B43"/>
          </p15:clr>
        </p15:guide>
        <p15:guide id="16" pos="2376">
          <p15:clr>
            <a:srgbClr val="F26B43"/>
          </p15:clr>
        </p15:guide>
        <p15:guide id="17" pos="2444">
          <p15:clr>
            <a:srgbClr val="F26B43"/>
          </p15:clr>
        </p15:guide>
        <p15:guide id="18" pos="102">
          <p15:clr>
            <a:srgbClr val="F26B43"/>
          </p15:clr>
        </p15:guide>
        <p15:guide id="19" pos="970">
          <p15:clr>
            <a:srgbClr val="F26B43"/>
          </p15:clr>
        </p15:guide>
        <p15:guide id="20" pos="3379">
          <p15:clr>
            <a:srgbClr val="F26B43"/>
          </p15:clr>
        </p15:guide>
        <p15:guide id="21" pos="3780">
          <p15:clr>
            <a:srgbClr val="F26B43"/>
          </p15:clr>
        </p15:guide>
        <p15:guide id="22" pos="3850">
          <p15:clr>
            <a:srgbClr val="F26B43"/>
          </p15:clr>
        </p15:guide>
        <p15:guide id="23" pos="4250">
          <p15:clr>
            <a:srgbClr val="F26B43"/>
          </p15:clr>
        </p15:guide>
        <p15:guide id="24" pos="4318">
          <p15:clr>
            <a:srgbClr val="F26B43"/>
          </p15:clr>
        </p15:guide>
        <p15:guide id="25" pos="4720">
          <p15:clr>
            <a:srgbClr val="F26B43"/>
          </p15:clr>
        </p15:guide>
        <p15:guide id="26" pos="4783">
          <p15:clr>
            <a:srgbClr val="F26B43"/>
          </p15:clr>
        </p15:guide>
        <p15:guide id="27" pos="5184">
          <p15:clr>
            <a:srgbClr val="F26B43"/>
          </p15:clr>
        </p15:guide>
        <p15:guide id="28" pos="5254">
          <p15:clr>
            <a:srgbClr val="F26B43"/>
          </p15:clr>
        </p15:guide>
        <p15:guide id="29" orient="horz" pos="2069">
          <p15:clr>
            <a:srgbClr val="F26B43"/>
          </p15:clr>
        </p15:guide>
        <p15:guide id="30" orient="horz" pos="2561">
          <p15:clr>
            <a:srgbClr val="F26B43"/>
          </p15:clr>
        </p15:guide>
        <p15:guide id="31" orient="horz" pos="2000">
          <p15:clr>
            <a:srgbClr val="F26B43"/>
          </p15:clr>
        </p15:guide>
        <p15:guide id="32" orient="horz" pos="2494">
          <p15:clr>
            <a:srgbClr val="F26B43"/>
          </p15:clr>
        </p15:guide>
        <p15:guide id="33" orient="horz" pos="1578">
          <p15:clr>
            <a:srgbClr val="F26B43"/>
          </p15:clr>
        </p15:guide>
        <p15:guide id="34" orient="horz" pos="1509">
          <p15:clr>
            <a:srgbClr val="F26B43"/>
          </p15:clr>
        </p15:guide>
        <p15:guide id="35" orient="horz" pos="1087">
          <p15:clr>
            <a:srgbClr val="F26B43"/>
          </p15:clr>
        </p15:guide>
        <p15:guide id="36" orient="horz" pos="1018">
          <p15:clr>
            <a:srgbClr val="F26B43"/>
          </p15:clr>
        </p15:guide>
        <p15:guide id="37" orient="horz" pos="596">
          <p15:clr>
            <a:srgbClr val="F26B43"/>
          </p15:clr>
        </p15:guide>
        <p15:guide id="38" orient="horz" pos="52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25" y="161925"/>
            <a:ext cx="8816975" cy="669926"/>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61925" y="946150"/>
            <a:ext cx="8816975" cy="36865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33725" y="4911725"/>
            <a:ext cx="2867025" cy="144464"/>
          </a:xfrm>
          <a:prstGeom prst="rect">
            <a:avLst/>
          </a:prstGeom>
        </p:spPr>
        <p:txBody>
          <a:bodyPr vert="horz" lIns="0" tIns="0" rIns="0" bIns="0" rtlCol="0" anchor="b"/>
          <a:lstStyle>
            <a:lvl1pPr algn="l">
              <a:defRPr sz="55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Pilot44 Presentation Theme_Base_V1</a:t>
            </a:r>
          </a:p>
        </p:txBody>
      </p:sp>
      <p:sp>
        <p:nvSpPr>
          <p:cNvPr id="6" name="Slide Number Placeholder 5"/>
          <p:cNvSpPr>
            <a:spLocks noGrp="1"/>
          </p:cNvSpPr>
          <p:nvPr>
            <p:ph type="sldNum" sz="quarter" idx="4"/>
          </p:nvPr>
        </p:nvSpPr>
        <p:spPr>
          <a:xfrm>
            <a:off x="7600949" y="4911725"/>
            <a:ext cx="1377951" cy="144464"/>
          </a:xfrm>
          <a:prstGeom prst="rect">
            <a:avLst/>
          </a:prstGeom>
        </p:spPr>
        <p:txBody>
          <a:bodyPr vert="horz" lIns="0" tIns="0" rIns="0" bIns="0" rtlCol="0" anchor="b"/>
          <a:lstStyle>
            <a:lvl1pPr algn="r">
              <a:defRPr sz="55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1669551624"/>
      </p:ext>
    </p:extLst>
  </p:cSld>
  <p:clrMap bg1="lt1" tx1="dk1" bg2="lt2" tx2="dk2" accent1="accent1" accent2="accent2" accent3="accent3" accent4="accent4" accent5="accent5" accent6="accent6" hlink="hlink" folHlink="folHlink"/>
  <p:sldLayoutIdLst>
    <p:sldLayoutId id="2147484430" r:id="rId1"/>
    <p:sldLayoutId id="2147484431"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 id="2147484442" r:id="rId12"/>
    <p:sldLayoutId id="2147484443" r:id="rId13"/>
    <p:sldLayoutId id="2147484444" r:id="rId14"/>
    <p:sldLayoutId id="2147484445" r:id="rId15"/>
    <p:sldLayoutId id="2147484446" r:id="rId16"/>
    <p:sldLayoutId id="2147484447" r:id="rId17"/>
    <p:sldLayoutId id="2147484448" r:id="rId18"/>
    <p:sldLayoutId id="2147484449" r:id="rId19"/>
    <p:sldLayoutId id="2147484450" r:id="rId20"/>
    <p:sldLayoutId id="2147484451" r:id="rId21"/>
    <p:sldLayoutId id="2147484453" r:id="rId22"/>
    <p:sldLayoutId id="2147484454" r:id="rId23"/>
    <p:sldLayoutId id="2147484455" r:id="rId24"/>
    <p:sldLayoutId id="2147484457" r:id="rId25"/>
    <p:sldLayoutId id="2147484459" r:id="rId26"/>
    <p:sldLayoutId id="2147484460" r:id="rId27"/>
    <p:sldLayoutId id="2147484461" r:id="rId28"/>
    <p:sldLayoutId id="2147484462" r:id="rId29"/>
    <p:sldLayoutId id="2147484463" r:id="rId30"/>
    <p:sldLayoutId id="2147484464" r:id="rId31"/>
    <p:sldLayoutId id="2147484465" r:id="rId32"/>
    <p:sldLayoutId id="2147484466" r:id="rId33"/>
    <p:sldLayoutId id="2147484467" r:id="rId34"/>
    <p:sldLayoutId id="2147484468" r:id="rId35"/>
    <p:sldLayoutId id="2147484469" r:id="rId36"/>
    <p:sldLayoutId id="2147484470" r:id="rId37"/>
    <p:sldLayoutId id="2147484472" r:id="rId38"/>
    <p:sldLayoutId id="2147484473" r:id="rId39"/>
    <p:sldLayoutId id="2147484474" r:id="rId40"/>
    <p:sldLayoutId id="2147484475" r:id="rId41"/>
    <p:sldLayoutId id="2147484476" r:id="rId42"/>
    <p:sldLayoutId id="2147484477" r:id="rId43"/>
    <p:sldLayoutId id="2147484478" r:id="rId44"/>
    <p:sldLayoutId id="2147484479" r:id="rId45"/>
    <p:sldLayoutId id="2147484480" r:id="rId46"/>
    <p:sldLayoutId id="2147484481" r:id="rId47"/>
    <p:sldLayoutId id="2147484482" r:id="rId48"/>
    <p:sldLayoutId id="2147484483" r:id="rId49"/>
    <p:sldLayoutId id="2147484484" r:id="rId50"/>
    <p:sldLayoutId id="2147484485" r:id="rId51"/>
    <p:sldLayoutId id="2147484486" r:id="rId52"/>
    <p:sldLayoutId id="2147484487" r:id="rId53"/>
    <p:sldLayoutId id="2147484488" r:id="rId54"/>
    <p:sldLayoutId id="2147484489" r:id="rId55"/>
    <p:sldLayoutId id="2147484490" r:id="rId56"/>
    <p:sldLayoutId id="2147484491" r:id="rId57"/>
    <p:sldLayoutId id="2147484492" r:id="rId58"/>
    <p:sldLayoutId id="2147484493" r:id="rId59"/>
    <p:sldLayoutId id="2147484494" r:id="rId60"/>
    <p:sldLayoutId id="2147484495" r:id="rId61"/>
    <p:sldLayoutId id="2147484496" r:id="rId62"/>
    <p:sldLayoutId id="2147484497" r:id="rId63"/>
    <p:sldLayoutId id="2147484498" r:id="rId64"/>
  </p:sldLayoutIdLst>
  <p:hf hdr="0" dt="0"/>
  <p:txStyles>
    <p:title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
          <p15:clr>
            <a:srgbClr val="F26B43"/>
          </p15:clr>
        </p15:guide>
        <p15:guide id="2" orient="horz" pos="3185">
          <p15:clr>
            <a:srgbClr val="F26B43"/>
          </p15:clr>
        </p15:guide>
        <p15:guide id="3" pos="5656">
          <p15:clr>
            <a:srgbClr val="F26B43"/>
          </p15:clr>
        </p15:guide>
        <p15:guide id="4" pos="2914">
          <p15:clr>
            <a:srgbClr val="F26B43"/>
          </p15:clr>
        </p15:guide>
        <p15:guide id="5" pos="3311">
          <p15:clr>
            <a:srgbClr val="F26B43"/>
          </p15:clr>
        </p15:guide>
        <p15:guide id="6" orient="horz" pos="2984">
          <p15:clr>
            <a:srgbClr val="F26B43"/>
          </p15:clr>
        </p15:guide>
        <p15:guide id="7" orient="horz" pos="3094">
          <p15:clr>
            <a:srgbClr val="F26B43"/>
          </p15:clr>
        </p15:guide>
        <p15:guide id="8" pos="498">
          <p15:clr>
            <a:srgbClr val="F26B43"/>
          </p15:clr>
        </p15:guide>
        <p15:guide id="9" pos="568">
          <p15:clr>
            <a:srgbClr val="F26B43"/>
          </p15:clr>
        </p15:guide>
        <p15:guide id="10" pos="2844">
          <p15:clr>
            <a:srgbClr val="F26B43"/>
          </p15:clr>
        </p15:guide>
        <p15:guide id="11" pos="1038">
          <p15:clr>
            <a:srgbClr val="F26B43"/>
          </p15:clr>
        </p15:guide>
        <p15:guide id="12" pos="1440">
          <p15:clr>
            <a:srgbClr val="F26B43"/>
          </p15:clr>
        </p15:guide>
        <p15:guide id="13" pos="1506">
          <p15:clr>
            <a:srgbClr val="F26B43"/>
          </p15:clr>
        </p15:guide>
        <p15:guide id="14" pos="1906">
          <p15:clr>
            <a:srgbClr val="F26B43"/>
          </p15:clr>
        </p15:guide>
        <p15:guide id="15" pos="1974">
          <p15:clr>
            <a:srgbClr val="F26B43"/>
          </p15:clr>
        </p15:guide>
        <p15:guide id="16" pos="2376">
          <p15:clr>
            <a:srgbClr val="F26B43"/>
          </p15:clr>
        </p15:guide>
        <p15:guide id="17" pos="2444">
          <p15:clr>
            <a:srgbClr val="F26B43"/>
          </p15:clr>
        </p15:guide>
        <p15:guide id="18" pos="102">
          <p15:clr>
            <a:srgbClr val="F26B43"/>
          </p15:clr>
        </p15:guide>
        <p15:guide id="19" pos="970">
          <p15:clr>
            <a:srgbClr val="F26B43"/>
          </p15:clr>
        </p15:guide>
        <p15:guide id="20" pos="3379">
          <p15:clr>
            <a:srgbClr val="F26B43"/>
          </p15:clr>
        </p15:guide>
        <p15:guide id="21" pos="3780">
          <p15:clr>
            <a:srgbClr val="F26B43"/>
          </p15:clr>
        </p15:guide>
        <p15:guide id="22" pos="3850">
          <p15:clr>
            <a:srgbClr val="F26B43"/>
          </p15:clr>
        </p15:guide>
        <p15:guide id="23" pos="4250">
          <p15:clr>
            <a:srgbClr val="F26B43"/>
          </p15:clr>
        </p15:guide>
        <p15:guide id="24" pos="4318">
          <p15:clr>
            <a:srgbClr val="F26B43"/>
          </p15:clr>
        </p15:guide>
        <p15:guide id="25" pos="4720">
          <p15:clr>
            <a:srgbClr val="F26B43"/>
          </p15:clr>
        </p15:guide>
        <p15:guide id="26" pos="4783">
          <p15:clr>
            <a:srgbClr val="F26B43"/>
          </p15:clr>
        </p15:guide>
        <p15:guide id="27" pos="5184">
          <p15:clr>
            <a:srgbClr val="F26B43"/>
          </p15:clr>
        </p15:guide>
        <p15:guide id="28" pos="5254">
          <p15:clr>
            <a:srgbClr val="F26B43"/>
          </p15:clr>
        </p15:guide>
        <p15:guide id="29" orient="horz" pos="2069">
          <p15:clr>
            <a:srgbClr val="F26B43"/>
          </p15:clr>
        </p15:guide>
        <p15:guide id="30" orient="horz" pos="2561">
          <p15:clr>
            <a:srgbClr val="F26B43"/>
          </p15:clr>
        </p15:guide>
        <p15:guide id="31" orient="horz" pos="2000">
          <p15:clr>
            <a:srgbClr val="F26B43"/>
          </p15:clr>
        </p15:guide>
        <p15:guide id="32" orient="horz" pos="2494">
          <p15:clr>
            <a:srgbClr val="F26B43"/>
          </p15:clr>
        </p15:guide>
        <p15:guide id="33" orient="horz" pos="1578">
          <p15:clr>
            <a:srgbClr val="F26B43"/>
          </p15:clr>
        </p15:guide>
        <p15:guide id="34" orient="horz" pos="1509">
          <p15:clr>
            <a:srgbClr val="F26B43"/>
          </p15:clr>
        </p15:guide>
        <p15:guide id="35" orient="horz" pos="1087">
          <p15:clr>
            <a:srgbClr val="F26B43"/>
          </p15:clr>
        </p15:guide>
        <p15:guide id="36" orient="horz" pos="1018">
          <p15:clr>
            <a:srgbClr val="F26B43"/>
          </p15:clr>
        </p15:guide>
        <p15:guide id="37" orient="horz" pos="596">
          <p15:clr>
            <a:srgbClr val="F26B43"/>
          </p15:clr>
        </p15:guide>
        <p15:guide id="38" orient="horz" pos="5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25" y="161925"/>
            <a:ext cx="8816975" cy="669926"/>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61925" y="946150"/>
            <a:ext cx="8816975" cy="36865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33725" y="4911725"/>
            <a:ext cx="2867025" cy="144464"/>
          </a:xfrm>
          <a:prstGeom prst="rect">
            <a:avLst/>
          </a:prstGeom>
        </p:spPr>
        <p:txBody>
          <a:bodyPr vert="horz" lIns="0" tIns="0" rIns="0" bIns="0" rtlCol="0" anchor="b"/>
          <a:lstStyle>
            <a:lvl1pPr algn="l">
              <a:defRPr sz="55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dirty="0"/>
              <a:t>Pilot44 Presentation Theme_Base_V1</a:t>
            </a:r>
          </a:p>
        </p:txBody>
      </p:sp>
      <p:sp>
        <p:nvSpPr>
          <p:cNvPr id="6" name="Slide Number Placeholder 5"/>
          <p:cNvSpPr>
            <a:spLocks noGrp="1"/>
          </p:cNvSpPr>
          <p:nvPr>
            <p:ph type="sldNum" sz="quarter" idx="4"/>
          </p:nvPr>
        </p:nvSpPr>
        <p:spPr>
          <a:xfrm>
            <a:off x="7600949" y="4911725"/>
            <a:ext cx="1377951" cy="144464"/>
          </a:xfrm>
          <a:prstGeom prst="rect">
            <a:avLst/>
          </a:prstGeom>
        </p:spPr>
        <p:txBody>
          <a:bodyPr vert="horz" lIns="0" tIns="0" rIns="0" bIns="0" rtlCol="0" anchor="b"/>
          <a:lstStyle>
            <a:lvl1pPr algn="r">
              <a:defRPr sz="55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30EA680-D336-4FF7-8B7A-9848BB0A1C32}" type="slidenum">
              <a:rPr lang="en-US" smtClean="0"/>
              <a:pPr/>
              <a:t>‹#›</a:t>
            </a:fld>
            <a:endParaRPr lang="en-US" dirty="0"/>
          </a:p>
        </p:txBody>
      </p:sp>
    </p:spTree>
    <p:extLst>
      <p:ext uri="{BB962C8B-B14F-4D97-AF65-F5344CB8AC3E}">
        <p14:creationId xmlns:p14="http://schemas.microsoft.com/office/powerpoint/2010/main" val="3966046395"/>
      </p:ext>
    </p:extLst>
  </p:cSld>
  <p:clrMap bg1="lt1" tx1="dk1" bg2="lt2" tx2="dk2" accent1="accent1" accent2="accent2" accent3="accent3" accent4="accent4" accent5="accent5" accent6="accent6" hlink="hlink" folHlink="folHlink"/>
  <p:sldLayoutIdLst>
    <p:sldLayoutId id="2147484500" r:id="rId1"/>
    <p:sldLayoutId id="2147484501"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 id="2147484512" r:id="rId12"/>
    <p:sldLayoutId id="2147484513" r:id="rId13"/>
    <p:sldLayoutId id="2147484514" r:id="rId14"/>
    <p:sldLayoutId id="2147484515" r:id="rId15"/>
    <p:sldLayoutId id="2147484516" r:id="rId16"/>
    <p:sldLayoutId id="2147484517" r:id="rId17"/>
    <p:sldLayoutId id="2147484518" r:id="rId18"/>
    <p:sldLayoutId id="2147484519" r:id="rId19"/>
    <p:sldLayoutId id="2147484520" r:id="rId20"/>
    <p:sldLayoutId id="2147484521" r:id="rId21"/>
    <p:sldLayoutId id="2147484522" r:id="rId22"/>
    <p:sldLayoutId id="2147484523" r:id="rId23"/>
    <p:sldLayoutId id="2147484524" r:id="rId24"/>
    <p:sldLayoutId id="2147484525" r:id="rId25"/>
    <p:sldLayoutId id="2147484526" r:id="rId26"/>
    <p:sldLayoutId id="2147484527" r:id="rId27"/>
    <p:sldLayoutId id="2147484528" r:id="rId28"/>
    <p:sldLayoutId id="2147484529" r:id="rId29"/>
    <p:sldLayoutId id="2147484530" r:id="rId30"/>
    <p:sldLayoutId id="2147484531" r:id="rId31"/>
    <p:sldLayoutId id="2147484532" r:id="rId32"/>
    <p:sldLayoutId id="2147484533" r:id="rId33"/>
    <p:sldLayoutId id="2147484534" r:id="rId34"/>
    <p:sldLayoutId id="2147484535" r:id="rId35"/>
    <p:sldLayoutId id="2147484536" r:id="rId36"/>
    <p:sldLayoutId id="2147484537" r:id="rId37"/>
    <p:sldLayoutId id="2147484538" r:id="rId38"/>
    <p:sldLayoutId id="2147484539" r:id="rId39"/>
    <p:sldLayoutId id="2147484540" r:id="rId40"/>
    <p:sldLayoutId id="2147484541" r:id="rId41"/>
    <p:sldLayoutId id="2147484542" r:id="rId42"/>
    <p:sldLayoutId id="2147484543" r:id="rId43"/>
    <p:sldLayoutId id="2147484544" r:id="rId44"/>
    <p:sldLayoutId id="2147484545" r:id="rId45"/>
    <p:sldLayoutId id="2147484546" r:id="rId46"/>
    <p:sldLayoutId id="2147484547" r:id="rId47"/>
    <p:sldLayoutId id="2147484548" r:id="rId48"/>
    <p:sldLayoutId id="2147484550" r:id="rId49"/>
    <p:sldLayoutId id="2147484551" r:id="rId50"/>
    <p:sldLayoutId id="2147484552" r:id="rId51"/>
    <p:sldLayoutId id="2147484553" r:id="rId52"/>
    <p:sldLayoutId id="2147484554" r:id="rId53"/>
    <p:sldLayoutId id="2147484555" r:id="rId54"/>
    <p:sldLayoutId id="2147484556" r:id="rId55"/>
    <p:sldLayoutId id="2147484557" r:id="rId56"/>
    <p:sldLayoutId id="2147484558" r:id="rId57"/>
    <p:sldLayoutId id="2147484559" r:id="rId58"/>
    <p:sldLayoutId id="2147484560" r:id="rId59"/>
    <p:sldLayoutId id="2147484561" r:id="rId60"/>
    <p:sldLayoutId id="2147484562" r:id="rId61"/>
    <p:sldLayoutId id="2147484563" r:id="rId62"/>
    <p:sldLayoutId id="2147484564" r:id="rId63"/>
    <p:sldLayoutId id="2147484565" r:id="rId64"/>
    <p:sldLayoutId id="2147484566" r:id="rId65"/>
    <p:sldLayoutId id="2147484567" r:id="rId66"/>
    <p:sldLayoutId id="2147484568" r:id="rId67"/>
  </p:sldLayoutIdLst>
  <p:hf hdr="0" dt="0"/>
  <p:txStyles>
    <p:title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
          <p15:clr>
            <a:srgbClr val="F26B43"/>
          </p15:clr>
        </p15:guide>
        <p15:guide id="2" orient="horz" pos="3185">
          <p15:clr>
            <a:srgbClr val="F26B43"/>
          </p15:clr>
        </p15:guide>
        <p15:guide id="3" pos="5656">
          <p15:clr>
            <a:srgbClr val="F26B43"/>
          </p15:clr>
        </p15:guide>
        <p15:guide id="4" pos="2914">
          <p15:clr>
            <a:srgbClr val="F26B43"/>
          </p15:clr>
        </p15:guide>
        <p15:guide id="5" pos="3311">
          <p15:clr>
            <a:srgbClr val="F26B43"/>
          </p15:clr>
        </p15:guide>
        <p15:guide id="6" orient="horz" pos="2984">
          <p15:clr>
            <a:srgbClr val="F26B43"/>
          </p15:clr>
        </p15:guide>
        <p15:guide id="7" orient="horz" pos="3094">
          <p15:clr>
            <a:srgbClr val="F26B43"/>
          </p15:clr>
        </p15:guide>
        <p15:guide id="8" pos="498">
          <p15:clr>
            <a:srgbClr val="F26B43"/>
          </p15:clr>
        </p15:guide>
        <p15:guide id="9" pos="568">
          <p15:clr>
            <a:srgbClr val="F26B43"/>
          </p15:clr>
        </p15:guide>
        <p15:guide id="10" pos="2844">
          <p15:clr>
            <a:srgbClr val="F26B43"/>
          </p15:clr>
        </p15:guide>
        <p15:guide id="11" pos="1038">
          <p15:clr>
            <a:srgbClr val="F26B43"/>
          </p15:clr>
        </p15:guide>
        <p15:guide id="12" pos="1440">
          <p15:clr>
            <a:srgbClr val="F26B43"/>
          </p15:clr>
        </p15:guide>
        <p15:guide id="13" pos="1506">
          <p15:clr>
            <a:srgbClr val="F26B43"/>
          </p15:clr>
        </p15:guide>
        <p15:guide id="14" pos="1906">
          <p15:clr>
            <a:srgbClr val="F26B43"/>
          </p15:clr>
        </p15:guide>
        <p15:guide id="15" pos="1974">
          <p15:clr>
            <a:srgbClr val="F26B43"/>
          </p15:clr>
        </p15:guide>
        <p15:guide id="16" pos="2376">
          <p15:clr>
            <a:srgbClr val="F26B43"/>
          </p15:clr>
        </p15:guide>
        <p15:guide id="17" pos="2444">
          <p15:clr>
            <a:srgbClr val="F26B43"/>
          </p15:clr>
        </p15:guide>
        <p15:guide id="18" pos="102">
          <p15:clr>
            <a:srgbClr val="F26B43"/>
          </p15:clr>
        </p15:guide>
        <p15:guide id="19" pos="970">
          <p15:clr>
            <a:srgbClr val="F26B43"/>
          </p15:clr>
        </p15:guide>
        <p15:guide id="20" pos="3379">
          <p15:clr>
            <a:srgbClr val="F26B43"/>
          </p15:clr>
        </p15:guide>
        <p15:guide id="21" pos="3780">
          <p15:clr>
            <a:srgbClr val="F26B43"/>
          </p15:clr>
        </p15:guide>
        <p15:guide id="22" pos="3850">
          <p15:clr>
            <a:srgbClr val="F26B43"/>
          </p15:clr>
        </p15:guide>
        <p15:guide id="23" pos="4250">
          <p15:clr>
            <a:srgbClr val="F26B43"/>
          </p15:clr>
        </p15:guide>
        <p15:guide id="24" pos="4318">
          <p15:clr>
            <a:srgbClr val="F26B43"/>
          </p15:clr>
        </p15:guide>
        <p15:guide id="25" pos="4720">
          <p15:clr>
            <a:srgbClr val="F26B43"/>
          </p15:clr>
        </p15:guide>
        <p15:guide id="26" pos="4783">
          <p15:clr>
            <a:srgbClr val="F26B43"/>
          </p15:clr>
        </p15:guide>
        <p15:guide id="27" pos="5184">
          <p15:clr>
            <a:srgbClr val="F26B43"/>
          </p15:clr>
        </p15:guide>
        <p15:guide id="28" pos="5254">
          <p15:clr>
            <a:srgbClr val="F26B43"/>
          </p15:clr>
        </p15:guide>
        <p15:guide id="29" orient="horz" pos="2069">
          <p15:clr>
            <a:srgbClr val="F26B43"/>
          </p15:clr>
        </p15:guide>
        <p15:guide id="30" orient="horz" pos="2561">
          <p15:clr>
            <a:srgbClr val="F26B43"/>
          </p15:clr>
        </p15:guide>
        <p15:guide id="31" orient="horz" pos="2000">
          <p15:clr>
            <a:srgbClr val="F26B43"/>
          </p15:clr>
        </p15:guide>
        <p15:guide id="32" orient="horz" pos="2494">
          <p15:clr>
            <a:srgbClr val="F26B43"/>
          </p15:clr>
        </p15:guide>
        <p15:guide id="33" orient="horz" pos="1578">
          <p15:clr>
            <a:srgbClr val="F26B43"/>
          </p15:clr>
        </p15:guide>
        <p15:guide id="34" orient="horz" pos="1509">
          <p15:clr>
            <a:srgbClr val="F26B43"/>
          </p15:clr>
        </p15:guide>
        <p15:guide id="35" orient="horz" pos="1087">
          <p15:clr>
            <a:srgbClr val="F26B43"/>
          </p15:clr>
        </p15:guide>
        <p15:guide id="36" orient="horz" pos="1018">
          <p15:clr>
            <a:srgbClr val="F26B43"/>
          </p15:clr>
        </p15:guide>
        <p15:guide id="37" orient="horz" pos="596">
          <p15:clr>
            <a:srgbClr val="F26B43"/>
          </p15:clr>
        </p15:guide>
        <p15:guide id="38" orient="horz" pos="5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1925" y="161925"/>
            <a:ext cx="8816975" cy="669926"/>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161925" y="946150"/>
            <a:ext cx="8816975" cy="36865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33725" y="4911725"/>
            <a:ext cx="2867025" cy="144464"/>
          </a:xfrm>
          <a:prstGeom prst="rect">
            <a:avLst/>
          </a:prstGeom>
        </p:spPr>
        <p:txBody>
          <a:bodyPr vert="horz" lIns="0" tIns="0" rIns="0" bIns="0" rtlCol="0" anchor="b"/>
          <a:lstStyle>
            <a:lvl1pPr algn="l">
              <a:defRPr sz="55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Pilot44 Presentation Theme_Base_V1</a:t>
            </a:r>
          </a:p>
        </p:txBody>
      </p:sp>
      <p:sp>
        <p:nvSpPr>
          <p:cNvPr id="6" name="Slide Number Placeholder 5"/>
          <p:cNvSpPr>
            <a:spLocks noGrp="1"/>
          </p:cNvSpPr>
          <p:nvPr>
            <p:ph type="sldNum" sz="quarter" idx="4"/>
          </p:nvPr>
        </p:nvSpPr>
        <p:spPr>
          <a:xfrm>
            <a:off x="7600949" y="4911725"/>
            <a:ext cx="1377951" cy="144464"/>
          </a:xfrm>
          <a:prstGeom prst="rect">
            <a:avLst/>
          </a:prstGeom>
        </p:spPr>
        <p:txBody>
          <a:bodyPr vert="horz" lIns="0" tIns="0" rIns="0" bIns="0" rtlCol="0" anchor="b"/>
          <a:lstStyle>
            <a:lvl1pPr algn="r">
              <a:defRPr sz="550" b="0" i="0">
                <a:solidFill>
                  <a:schemeClr val="tx1">
                    <a:tint val="7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val="1328998348"/>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 id="2147484594" r:id="rId17"/>
    <p:sldLayoutId id="2147484595" r:id="rId18"/>
    <p:sldLayoutId id="2147484596" r:id="rId19"/>
    <p:sldLayoutId id="2147484597" r:id="rId20"/>
    <p:sldLayoutId id="2147484598" r:id="rId21"/>
    <p:sldLayoutId id="2147484599" r:id="rId22"/>
    <p:sldLayoutId id="2147484600" r:id="rId23"/>
    <p:sldLayoutId id="2147484601" r:id="rId24"/>
    <p:sldLayoutId id="2147484602" r:id="rId25"/>
    <p:sldLayoutId id="2147484603" r:id="rId26"/>
    <p:sldLayoutId id="2147484604" r:id="rId27"/>
    <p:sldLayoutId id="2147484605" r:id="rId28"/>
    <p:sldLayoutId id="2147484606" r:id="rId29"/>
    <p:sldLayoutId id="2147484607" r:id="rId30"/>
    <p:sldLayoutId id="2147484608" r:id="rId31"/>
    <p:sldLayoutId id="2147484609" r:id="rId32"/>
    <p:sldLayoutId id="2147484610" r:id="rId33"/>
    <p:sldLayoutId id="2147484611" r:id="rId34"/>
    <p:sldLayoutId id="2147484612" r:id="rId35"/>
    <p:sldLayoutId id="2147484613" r:id="rId36"/>
    <p:sldLayoutId id="2147484614" r:id="rId37"/>
    <p:sldLayoutId id="2147484615" r:id="rId38"/>
    <p:sldLayoutId id="2147484616" r:id="rId39"/>
    <p:sldLayoutId id="2147484617" r:id="rId40"/>
    <p:sldLayoutId id="2147484618" r:id="rId41"/>
    <p:sldLayoutId id="2147484619" r:id="rId42"/>
    <p:sldLayoutId id="2147484620" r:id="rId43"/>
    <p:sldLayoutId id="2147484621" r:id="rId44"/>
    <p:sldLayoutId id="2147484622" r:id="rId45"/>
    <p:sldLayoutId id="2147484623" r:id="rId46"/>
    <p:sldLayoutId id="2147484624" r:id="rId47"/>
    <p:sldLayoutId id="2147484625" r:id="rId48"/>
    <p:sldLayoutId id="2147484626" r:id="rId49"/>
    <p:sldLayoutId id="2147484627" r:id="rId50"/>
    <p:sldLayoutId id="2147484628" r:id="rId51"/>
    <p:sldLayoutId id="2147484629" r:id="rId52"/>
    <p:sldLayoutId id="2147484630" r:id="rId53"/>
    <p:sldLayoutId id="2147484631" r:id="rId54"/>
    <p:sldLayoutId id="2147484632" r:id="rId55"/>
    <p:sldLayoutId id="2147484633" r:id="rId56"/>
    <p:sldLayoutId id="2147484634" r:id="rId57"/>
    <p:sldLayoutId id="2147484635" r:id="rId58"/>
    <p:sldLayoutId id="2147484636" r:id="rId59"/>
    <p:sldLayoutId id="2147484637" r:id="rId60"/>
    <p:sldLayoutId id="2147484638" r:id="rId61"/>
    <p:sldLayoutId id="2147484639" r:id="rId62"/>
    <p:sldLayoutId id="2147484640" r:id="rId63"/>
    <p:sldLayoutId id="2147484641" r:id="rId64"/>
    <p:sldLayoutId id="2147484642" r:id="rId65"/>
    <p:sldLayoutId id="2147484643" r:id="rId66"/>
    <p:sldLayoutId id="2147484644" r:id="rId67"/>
    <p:sldLayoutId id="2147484645" r:id="rId68"/>
    <p:sldLayoutId id="2147484646" r:id="rId69"/>
  </p:sldLayoutIdLst>
  <p:hf hdr="0" dt="0"/>
  <p:txStyles>
    <p:title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
          <p15:clr>
            <a:srgbClr val="F26B43"/>
          </p15:clr>
        </p15:guide>
        <p15:guide id="2" orient="horz" pos="3185">
          <p15:clr>
            <a:srgbClr val="F26B43"/>
          </p15:clr>
        </p15:guide>
        <p15:guide id="3" pos="5656">
          <p15:clr>
            <a:srgbClr val="F26B43"/>
          </p15:clr>
        </p15:guide>
        <p15:guide id="4" pos="2914">
          <p15:clr>
            <a:srgbClr val="F26B43"/>
          </p15:clr>
        </p15:guide>
        <p15:guide id="5" pos="3311">
          <p15:clr>
            <a:srgbClr val="F26B43"/>
          </p15:clr>
        </p15:guide>
        <p15:guide id="6" orient="horz" pos="2984">
          <p15:clr>
            <a:srgbClr val="F26B43"/>
          </p15:clr>
        </p15:guide>
        <p15:guide id="7" orient="horz" pos="3094">
          <p15:clr>
            <a:srgbClr val="F26B43"/>
          </p15:clr>
        </p15:guide>
        <p15:guide id="8" pos="498">
          <p15:clr>
            <a:srgbClr val="F26B43"/>
          </p15:clr>
        </p15:guide>
        <p15:guide id="9" pos="568">
          <p15:clr>
            <a:srgbClr val="F26B43"/>
          </p15:clr>
        </p15:guide>
        <p15:guide id="10" pos="2844">
          <p15:clr>
            <a:srgbClr val="F26B43"/>
          </p15:clr>
        </p15:guide>
        <p15:guide id="11" pos="1038">
          <p15:clr>
            <a:srgbClr val="F26B43"/>
          </p15:clr>
        </p15:guide>
        <p15:guide id="12" pos="1440">
          <p15:clr>
            <a:srgbClr val="F26B43"/>
          </p15:clr>
        </p15:guide>
        <p15:guide id="13" pos="1506">
          <p15:clr>
            <a:srgbClr val="F26B43"/>
          </p15:clr>
        </p15:guide>
        <p15:guide id="14" pos="1906">
          <p15:clr>
            <a:srgbClr val="F26B43"/>
          </p15:clr>
        </p15:guide>
        <p15:guide id="15" pos="1974">
          <p15:clr>
            <a:srgbClr val="F26B43"/>
          </p15:clr>
        </p15:guide>
        <p15:guide id="16" pos="2376">
          <p15:clr>
            <a:srgbClr val="F26B43"/>
          </p15:clr>
        </p15:guide>
        <p15:guide id="17" pos="2444">
          <p15:clr>
            <a:srgbClr val="F26B43"/>
          </p15:clr>
        </p15:guide>
        <p15:guide id="18" pos="102">
          <p15:clr>
            <a:srgbClr val="F26B43"/>
          </p15:clr>
        </p15:guide>
        <p15:guide id="19" pos="970">
          <p15:clr>
            <a:srgbClr val="F26B43"/>
          </p15:clr>
        </p15:guide>
        <p15:guide id="20" pos="3379">
          <p15:clr>
            <a:srgbClr val="F26B43"/>
          </p15:clr>
        </p15:guide>
        <p15:guide id="21" pos="3780">
          <p15:clr>
            <a:srgbClr val="F26B43"/>
          </p15:clr>
        </p15:guide>
        <p15:guide id="22" pos="3850">
          <p15:clr>
            <a:srgbClr val="F26B43"/>
          </p15:clr>
        </p15:guide>
        <p15:guide id="23" pos="4250">
          <p15:clr>
            <a:srgbClr val="F26B43"/>
          </p15:clr>
        </p15:guide>
        <p15:guide id="24" pos="4318">
          <p15:clr>
            <a:srgbClr val="F26B43"/>
          </p15:clr>
        </p15:guide>
        <p15:guide id="25" pos="4720">
          <p15:clr>
            <a:srgbClr val="F26B43"/>
          </p15:clr>
        </p15:guide>
        <p15:guide id="26" pos="4783">
          <p15:clr>
            <a:srgbClr val="F26B43"/>
          </p15:clr>
        </p15:guide>
        <p15:guide id="27" pos="5184">
          <p15:clr>
            <a:srgbClr val="F26B43"/>
          </p15:clr>
        </p15:guide>
        <p15:guide id="28" pos="5254">
          <p15:clr>
            <a:srgbClr val="F26B43"/>
          </p15:clr>
        </p15:guide>
        <p15:guide id="29" orient="horz" pos="2069">
          <p15:clr>
            <a:srgbClr val="F26B43"/>
          </p15:clr>
        </p15:guide>
        <p15:guide id="30" orient="horz" pos="2561">
          <p15:clr>
            <a:srgbClr val="F26B43"/>
          </p15:clr>
        </p15:guide>
        <p15:guide id="31" orient="horz" pos="2000">
          <p15:clr>
            <a:srgbClr val="F26B43"/>
          </p15:clr>
        </p15:guide>
        <p15:guide id="32" orient="horz" pos="2494">
          <p15:clr>
            <a:srgbClr val="F26B43"/>
          </p15:clr>
        </p15:guide>
        <p15:guide id="33" orient="horz" pos="1578">
          <p15:clr>
            <a:srgbClr val="F26B43"/>
          </p15:clr>
        </p15:guide>
        <p15:guide id="34" orient="horz" pos="1509">
          <p15:clr>
            <a:srgbClr val="F26B43"/>
          </p15:clr>
        </p15:guide>
        <p15:guide id="35" orient="horz" pos="1087">
          <p15:clr>
            <a:srgbClr val="F26B43"/>
          </p15:clr>
        </p15:guide>
        <p15:guide id="36" orient="horz" pos="1018">
          <p15:clr>
            <a:srgbClr val="F26B43"/>
          </p15:clr>
        </p15:guide>
        <p15:guide id="37" orient="horz" pos="596">
          <p15:clr>
            <a:srgbClr val="F26B43"/>
          </p15:clr>
        </p15:guide>
        <p15:guide id="38" orient="horz" pos="52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jpeg"/><Relationship Id="rId1" Type="http://schemas.openxmlformats.org/officeDocument/2006/relationships/slideLayout" Target="../slideLayouts/slideLayout31.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1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95.xml"/><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8.xml"/><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1.jpeg"/><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2.png"/><Relationship Id="rId7" Type="http://schemas.openxmlformats.org/officeDocument/2006/relationships/image" Target="../media/image64.svg"/><Relationship Id="rId2" Type="http://schemas.openxmlformats.org/officeDocument/2006/relationships/image" Target="../media/image11.png"/><Relationship Id="rId1" Type="http://schemas.openxmlformats.org/officeDocument/2006/relationships/slideLayout" Target="../slideLayouts/slideLayout14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832"/>
        <p:cNvGrpSpPr/>
        <p:nvPr/>
      </p:nvGrpSpPr>
      <p:grpSpPr>
        <a:xfrm>
          <a:off x="0" y="0"/>
          <a:ext cx="0" cy="0"/>
          <a:chOff x="0" y="0"/>
          <a:chExt cx="0" cy="0"/>
        </a:xfrm>
      </p:grpSpPr>
      <p:pic>
        <p:nvPicPr>
          <p:cNvPr id="10" name="Google Shape;1483;p154">
            <a:extLst>
              <a:ext uri="{FF2B5EF4-FFF2-40B4-BE49-F238E27FC236}">
                <a16:creationId xmlns:a16="http://schemas.microsoft.com/office/drawing/2014/main" id="{B6774CBD-F696-074A-1E2A-D8BF85CDDB73}"/>
              </a:ext>
            </a:extLst>
          </p:cNvPr>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5873021" y="161925"/>
            <a:ext cx="3105880" cy="2409825"/>
          </a:xfrm>
          <a:prstGeom prst="roundRect">
            <a:avLst>
              <a:gd name="adj" fmla="val 6772"/>
            </a:avLst>
          </a:prstGeom>
        </p:spPr>
      </p:pic>
      <p:sp>
        <p:nvSpPr>
          <p:cNvPr id="836" name="Google Shape;836;p94"/>
          <p:cNvSpPr txBox="1">
            <a:spLocks noGrp="1"/>
          </p:cNvSpPr>
          <p:nvPr>
            <p:ph type="title"/>
          </p:nvPr>
        </p:nvSpPr>
        <p:spPr>
          <a:xfrm>
            <a:off x="160349" y="584616"/>
            <a:ext cx="5203814" cy="191783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400" dirty="0">
                <a:solidFill>
                  <a:schemeClr val="bg1"/>
                </a:solidFill>
              </a:rPr>
              <a:t>Venture Building 2.0</a:t>
            </a:r>
            <a:br>
              <a:rPr lang="en-US" sz="4400" dirty="0">
                <a:solidFill>
                  <a:schemeClr val="bg2"/>
                </a:solidFill>
              </a:rPr>
            </a:br>
            <a:r>
              <a:rPr lang="en-US" sz="4400" dirty="0">
                <a:solidFill>
                  <a:schemeClr val="tx2"/>
                </a:solidFill>
              </a:rPr>
              <a:t>Past Mistakes, New Principles &amp; a Path to Meaningful Growth</a:t>
            </a:r>
          </a:p>
          <a:p>
            <a:pPr marL="0" lvl="0" indent="0" algn="l" rtl="0">
              <a:lnSpc>
                <a:spcPct val="95000"/>
              </a:lnSpc>
              <a:spcBef>
                <a:spcPts val="0"/>
              </a:spcBef>
              <a:spcAft>
                <a:spcPts val="0"/>
              </a:spcAft>
              <a:buNone/>
            </a:pPr>
            <a:endParaRPr lang="en-US" sz="900" dirty="0">
              <a:solidFill>
                <a:schemeClr val="tx1"/>
              </a:solidFill>
            </a:endParaRPr>
          </a:p>
        </p:txBody>
      </p:sp>
      <p:sp>
        <p:nvSpPr>
          <p:cNvPr id="834" name="Google Shape;834;p94"/>
          <p:cNvSpPr txBox="1">
            <a:spLocks noGrp="1"/>
          </p:cNvSpPr>
          <p:nvPr>
            <p:ph type="subTitle" idx="1"/>
          </p:nvPr>
        </p:nvSpPr>
        <p:spPr>
          <a:xfrm>
            <a:off x="4624350" y="4707017"/>
            <a:ext cx="2868000" cy="310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CA" dirty="0" err="1">
                <a:solidFill>
                  <a:schemeClr val="tx2"/>
                </a:solidFill>
              </a:rPr>
              <a:t>Innolead</a:t>
            </a:r>
            <a:r>
              <a:rPr lang="en-CA" dirty="0">
                <a:solidFill>
                  <a:schemeClr val="tx2"/>
                </a:solidFill>
              </a:rPr>
              <a:t> Webinar</a:t>
            </a:r>
          </a:p>
          <a:p>
            <a:pPr marL="0" lvl="0" indent="0" algn="l" rtl="0">
              <a:spcBef>
                <a:spcPts val="0"/>
              </a:spcBef>
              <a:spcAft>
                <a:spcPts val="0"/>
              </a:spcAft>
              <a:buNone/>
            </a:pPr>
            <a:r>
              <a:rPr lang="en-CA" dirty="0">
                <a:solidFill>
                  <a:schemeClr val="tx2"/>
                </a:solidFill>
              </a:rPr>
              <a:t>Thursday – February 29, 2024</a:t>
            </a:r>
          </a:p>
        </p:txBody>
      </p:sp>
      <p:sp>
        <p:nvSpPr>
          <p:cNvPr id="835" name="Google Shape;835;p94"/>
          <p:cNvSpPr txBox="1">
            <a:spLocks noGrp="1"/>
          </p:cNvSpPr>
          <p:nvPr>
            <p:ph type="subTitle" idx="3"/>
          </p:nvPr>
        </p:nvSpPr>
        <p:spPr>
          <a:xfrm>
            <a:off x="8344025" y="4707017"/>
            <a:ext cx="636000" cy="3102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en-CA" dirty="0">
                <a:solidFill>
                  <a:schemeClr val="tx2"/>
                </a:solidFill>
              </a:rPr>
              <a:t>2024</a:t>
            </a:r>
          </a:p>
        </p:txBody>
      </p:sp>
      <p:pic>
        <p:nvPicPr>
          <p:cNvPr id="7" name="Google Shape;1483;p154">
            <a:extLst>
              <a:ext uri="{FF2B5EF4-FFF2-40B4-BE49-F238E27FC236}">
                <a16:creationId xmlns:a16="http://schemas.microsoft.com/office/drawing/2014/main" id="{40DDE26C-95F8-6E52-A5C0-BA95693673A2}"/>
              </a:ext>
            </a:extLst>
          </p:cNvPr>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4625975" y="2182308"/>
            <a:ext cx="1453029" cy="1446701"/>
          </a:xfrm>
          <a:prstGeom prst="roundRect">
            <a:avLst>
              <a:gd name="adj" fmla="val 6772"/>
            </a:avLst>
          </a:prstGeom>
        </p:spPr>
      </p:pic>
      <p:pic>
        <p:nvPicPr>
          <p:cNvPr id="9" name="Google Shape;1589;p164">
            <a:extLst>
              <a:ext uri="{FF2B5EF4-FFF2-40B4-BE49-F238E27FC236}">
                <a16:creationId xmlns:a16="http://schemas.microsoft.com/office/drawing/2014/main" id="{EDDF5B8D-4DDD-EB7F-4A16-FE165128F453}"/>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975668" y="3106990"/>
            <a:ext cx="2507863" cy="1704470"/>
          </a:xfrm>
          <a:prstGeom prst="roundRect">
            <a:avLst>
              <a:gd name="adj" fmla="val 7072"/>
            </a:avLst>
          </a:prstGeom>
        </p:spPr>
      </p:pic>
      <p:pic>
        <p:nvPicPr>
          <p:cNvPr id="11" name="Google Shape;1483;p154">
            <a:extLst>
              <a:ext uri="{FF2B5EF4-FFF2-40B4-BE49-F238E27FC236}">
                <a16:creationId xmlns:a16="http://schemas.microsoft.com/office/drawing/2014/main" id="{CCA5ED92-365E-ED58-CB54-4C7BD4C604EA}"/>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r="-183"/>
          <a:stretch/>
        </p:blipFill>
        <p:spPr>
          <a:xfrm>
            <a:off x="2391294" y="3797971"/>
            <a:ext cx="1784724" cy="1463483"/>
          </a:xfrm>
          <a:prstGeom prst="roundRect">
            <a:avLst>
              <a:gd name="adj" fmla="val 6772"/>
            </a:avLst>
          </a:prstGeom>
        </p:spPr>
      </p:pic>
      <p:sp>
        <p:nvSpPr>
          <p:cNvPr id="3" name="Google Shape;1411;p149">
            <a:extLst>
              <a:ext uri="{FF2B5EF4-FFF2-40B4-BE49-F238E27FC236}">
                <a16:creationId xmlns:a16="http://schemas.microsoft.com/office/drawing/2014/main" id="{D39C5FB1-CCC3-23EC-4E97-2E79E3890358}"/>
              </a:ext>
            </a:extLst>
          </p:cNvPr>
          <p:cNvSpPr/>
          <p:nvPr/>
        </p:nvSpPr>
        <p:spPr>
          <a:xfrm>
            <a:off x="160925" y="161925"/>
            <a:ext cx="893384" cy="212829"/>
          </a:xfrm>
          <a:prstGeom prst="roundRect">
            <a:avLst>
              <a:gd name="adj" fmla="val 50000"/>
            </a:avLst>
          </a:prstGeom>
          <a:solidFill>
            <a:srgbClr val="ECFF31"/>
          </a:solidFill>
          <a:ln w="9525" cap="flat" cmpd="sng">
            <a:noFill/>
            <a:prstDash val="solid"/>
            <a:round/>
            <a:headEnd type="none" w="sm" len="sm"/>
            <a:tailEnd type="none" w="sm" len="sm"/>
          </a:ln>
        </p:spPr>
        <p:txBody>
          <a:bodyPr spcFirstLastPara="1" wrap="square" lIns="0" tIns="0" rIns="0" bIns="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80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Webinar</a:t>
            </a:r>
          </a:p>
        </p:txBody>
      </p:sp>
      <p:pic>
        <p:nvPicPr>
          <p:cNvPr id="8" name="Picture 7" descr="A white and black logo&#10;&#10;Description automatically generated">
            <a:extLst>
              <a:ext uri="{FF2B5EF4-FFF2-40B4-BE49-F238E27FC236}">
                <a16:creationId xmlns:a16="http://schemas.microsoft.com/office/drawing/2014/main" id="{BC0EBF58-10CC-DF7B-A05C-BA205C4231A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925" y="4748181"/>
            <a:ext cx="984354" cy="259455"/>
          </a:xfrm>
          <a:prstGeom prst="rect">
            <a:avLst/>
          </a:prstGeom>
        </p:spPr>
      </p:pic>
    </p:spTree>
    <p:extLst>
      <p:ext uri="{BB962C8B-B14F-4D97-AF65-F5344CB8AC3E}">
        <p14:creationId xmlns:p14="http://schemas.microsoft.com/office/powerpoint/2010/main" val="1386859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4E886C4B-54F6-032A-C21E-D03AE9C1B92E}"/>
              </a:ext>
            </a:extLst>
          </p:cNvPr>
          <p:cNvSpPr/>
          <p:nvPr/>
        </p:nvSpPr>
        <p:spPr>
          <a:xfrm>
            <a:off x="4819477" y="1294932"/>
            <a:ext cx="3762340" cy="3537037"/>
          </a:xfrm>
          <a:prstGeom prst="roundRect">
            <a:avLst>
              <a:gd name="adj" fmla="val 2398"/>
            </a:avLst>
          </a:prstGeom>
          <a:solidFill>
            <a:schemeClr val="accent1">
              <a:lumMod val="20000"/>
              <a:lumOff val="80000"/>
              <a:alpha val="16008"/>
            </a:schemeClr>
          </a:solidFill>
          <a:ln w="1270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7431C595-E211-8976-5A19-C6A4664C5FB5}"/>
              </a:ext>
            </a:extLst>
          </p:cNvPr>
          <p:cNvSpPr>
            <a:spLocks noGrp="1"/>
          </p:cNvSpPr>
          <p:nvPr>
            <p:ph type="title"/>
          </p:nvPr>
        </p:nvSpPr>
        <p:spPr/>
        <p:txBody>
          <a:bodyPr/>
          <a:lstStyle/>
          <a:p>
            <a:r>
              <a:rPr lang="en-US" dirty="0">
                <a:solidFill>
                  <a:schemeClr val="bg2"/>
                </a:solidFill>
              </a:rPr>
              <a:t>Solving the Innovator’s Dilemma</a:t>
            </a:r>
            <a:br>
              <a:rPr lang="en-US" dirty="0"/>
            </a:br>
            <a:r>
              <a:rPr lang="en-US" dirty="0"/>
              <a:t>The evolution of Corporate Innovation</a:t>
            </a:r>
          </a:p>
        </p:txBody>
      </p:sp>
      <p:sp>
        <p:nvSpPr>
          <p:cNvPr id="6" name="Slide Number Placeholder 5">
            <a:extLst>
              <a:ext uri="{FF2B5EF4-FFF2-40B4-BE49-F238E27FC236}">
                <a16:creationId xmlns:a16="http://schemas.microsoft.com/office/drawing/2014/main" id="{1BA22C27-2D52-4492-6E0A-19AB50B44B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10</a:t>
            </a:fld>
            <a:endParaRPr lang="en-CA" dirty="0"/>
          </a:p>
        </p:txBody>
      </p:sp>
      <p:sp>
        <p:nvSpPr>
          <p:cNvPr id="3" name="Google Shape;1067;p39">
            <a:extLst>
              <a:ext uri="{FF2B5EF4-FFF2-40B4-BE49-F238E27FC236}">
                <a16:creationId xmlns:a16="http://schemas.microsoft.com/office/drawing/2014/main" id="{A836D987-1A26-16E1-EE59-572695625833}"/>
              </a:ext>
            </a:extLst>
          </p:cNvPr>
          <p:cNvSpPr txBox="1"/>
          <p:nvPr/>
        </p:nvSpPr>
        <p:spPr>
          <a:xfrm>
            <a:off x="386107" y="1964794"/>
            <a:ext cx="925200" cy="44627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br>
              <a:rPr lang="en-US" sz="900" b="0" i="0" u="none" strike="noStrike" cap="none" dirty="0">
                <a:solidFill>
                  <a:srgbClr val="BFC1BD"/>
                </a:solidFill>
                <a:latin typeface="Helvetica Neue"/>
                <a:ea typeface="Helvetica Neue"/>
                <a:cs typeface="Helvetica Neue"/>
                <a:sym typeface="Helvetica Neue"/>
              </a:rPr>
            </a:br>
            <a:r>
              <a:rPr lang="en-US" sz="2000" b="0" i="0" u="none" strike="noStrike" cap="none" dirty="0">
                <a:solidFill>
                  <a:srgbClr val="BFC1BD"/>
                </a:solidFill>
                <a:latin typeface="Helvetica Neue"/>
                <a:ea typeface="Helvetica Neue"/>
                <a:cs typeface="Helvetica Neue"/>
                <a:sym typeface="Helvetica Neue"/>
              </a:rPr>
              <a:t>2014</a:t>
            </a:r>
            <a:endParaRPr sz="1400" b="0" i="0" u="none" strike="noStrike" cap="none" dirty="0">
              <a:solidFill>
                <a:srgbClr val="000000"/>
              </a:solidFill>
              <a:latin typeface="Arial"/>
              <a:ea typeface="Arial"/>
              <a:cs typeface="Arial"/>
              <a:sym typeface="Arial"/>
            </a:endParaRPr>
          </a:p>
        </p:txBody>
      </p:sp>
      <p:sp>
        <p:nvSpPr>
          <p:cNvPr id="4" name="Google Shape;1068;p39">
            <a:extLst>
              <a:ext uri="{FF2B5EF4-FFF2-40B4-BE49-F238E27FC236}">
                <a16:creationId xmlns:a16="http://schemas.microsoft.com/office/drawing/2014/main" id="{E504A021-3FE8-F55A-B4A5-BD4E160A6D7E}"/>
              </a:ext>
            </a:extLst>
          </p:cNvPr>
          <p:cNvSpPr txBox="1"/>
          <p:nvPr/>
        </p:nvSpPr>
        <p:spPr>
          <a:xfrm>
            <a:off x="230464" y="2559688"/>
            <a:ext cx="92520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Siloed R&amp;D</a:t>
            </a:r>
            <a:endParaRPr dirty="0"/>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Front-end innovation driven primarily by R&amp;D with new solutions “thrown over the wall” to marketing</a:t>
            </a:r>
            <a:endParaRPr sz="1400" b="0" i="0" u="none" strike="noStrike" cap="none" dirty="0">
              <a:solidFill>
                <a:srgbClr val="000000"/>
              </a:solidFill>
              <a:latin typeface="Arial"/>
              <a:ea typeface="Arial"/>
              <a:cs typeface="Arial"/>
              <a:sym typeface="Arial"/>
            </a:endParaRPr>
          </a:p>
        </p:txBody>
      </p:sp>
      <p:sp>
        <p:nvSpPr>
          <p:cNvPr id="7" name="Google Shape;1069;p39">
            <a:extLst>
              <a:ext uri="{FF2B5EF4-FFF2-40B4-BE49-F238E27FC236}">
                <a16:creationId xmlns:a16="http://schemas.microsoft.com/office/drawing/2014/main" id="{2ADFD09D-80A4-7C2C-9F5D-D2260B5DE23E}"/>
              </a:ext>
            </a:extLst>
          </p:cNvPr>
          <p:cNvSpPr txBox="1"/>
          <p:nvPr/>
        </p:nvSpPr>
        <p:spPr>
          <a:xfrm>
            <a:off x="1570394" y="2092926"/>
            <a:ext cx="919813"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BFC1BD"/>
                </a:solidFill>
                <a:latin typeface="Helvetica Neue"/>
                <a:ea typeface="Helvetica Neue"/>
                <a:cs typeface="Helvetica Neue"/>
                <a:sym typeface="Helvetica Neue"/>
              </a:rPr>
              <a:t>2015</a:t>
            </a:r>
            <a:endParaRPr sz="1400" b="0" i="0" u="none" strike="noStrike" cap="none" dirty="0">
              <a:solidFill>
                <a:srgbClr val="000000"/>
              </a:solidFill>
              <a:latin typeface="Arial"/>
              <a:ea typeface="Arial"/>
              <a:cs typeface="Arial"/>
              <a:sym typeface="Arial"/>
            </a:endParaRPr>
          </a:p>
        </p:txBody>
      </p:sp>
      <p:sp>
        <p:nvSpPr>
          <p:cNvPr id="8" name="Google Shape;1070;p39">
            <a:extLst>
              <a:ext uri="{FF2B5EF4-FFF2-40B4-BE49-F238E27FC236}">
                <a16:creationId xmlns:a16="http://schemas.microsoft.com/office/drawing/2014/main" id="{14DFCA15-2623-8C28-50AC-E9A3AB48E7D3}"/>
              </a:ext>
            </a:extLst>
          </p:cNvPr>
          <p:cNvSpPr txBox="1"/>
          <p:nvPr/>
        </p:nvSpPr>
        <p:spPr>
          <a:xfrm>
            <a:off x="222880" y="3323694"/>
            <a:ext cx="925200" cy="70788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Tech Tourism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Buses arrive in the </a:t>
            </a:r>
            <a:br>
              <a:rPr lang="en-US" sz="600" b="0" i="0" u="none" strike="noStrike" cap="none" dirty="0">
                <a:solidFill>
                  <a:schemeClr val="accent6"/>
                </a:solidFill>
                <a:latin typeface="Helvetica Neue"/>
                <a:ea typeface="Helvetica Neue"/>
                <a:cs typeface="Helvetica Neue"/>
                <a:sym typeface="Helvetica Neue"/>
              </a:rPr>
            </a:br>
            <a:r>
              <a:rPr lang="en-US" sz="600" b="0" i="0" u="none" strike="noStrike" cap="none" dirty="0">
                <a:solidFill>
                  <a:schemeClr val="accent6"/>
                </a:solidFill>
                <a:latin typeface="Helvetica Neue"/>
                <a:ea typeface="Helvetica Neue"/>
                <a:cs typeface="Helvetica Neue"/>
                <a:sym typeface="Helvetica Neue"/>
              </a:rPr>
              <a:t>Silicon Valley for inspirational meet-ups </a:t>
            </a:r>
            <a:br>
              <a:rPr lang="en-US" sz="600" b="0" i="0" u="none" strike="noStrike" cap="none" dirty="0">
                <a:solidFill>
                  <a:schemeClr val="accent6"/>
                </a:solidFill>
                <a:latin typeface="Helvetica Neue"/>
                <a:ea typeface="Helvetica Neue"/>
                <a:cs typeface="Helvetica Neue"/>
                <a:sym typeface="Helvetica Neue"/>
              </a:rPr>
            </a:br>
            <a:r>
              <a:rPr lang="en-US" sz="600" b="0" i="0" u="none" strike="noStrike" cap="none" dirty="0">
                <a:solidFill>
                  <a:schemeClr val="accent6"/>
                </a:solidFill>
                <a:latin typeface="Helvetica Neue"/>
                <a:ea typeface="Helvetica Neue"/>
                <a:cs typeface="Helvetica Neue"/>
                <a:sym typeface="Helvetica Neue"/>
              </a:rPr>
              <a:t>with little tangible outcomes</a:t>
            </a:r>
            <a:endParaRPr sz="1400" b="0" i="0" u="none" strike="noStrike" cap="none" dirty="0">
              <a:solidFill>
                <a:srgbClr val="000000"/>
              </a:solidFill>
              <a:latin typeface="Arial"/>
              <a:ea typeface="Arial"/>
              <a:cs typeface="Arial"/>
              <a:sym typeface="Arial"/>
            </a:endParaRPr>
          </a:p>
        </p:txBody>
      </p:sp>
      <p:sp>
        <p:nvSpPr>
          <p:cNvPr id="9" name="Google Shape;1071;p39">
            <a:extLst>
              <a:ext uri="{FF2B5EF4-FFF2-40B4-BE49-F238E27FC236}">
                <a16:creationId xmlns:a16="http://schemas.microsoft.com/office/drawing/2014/main" id="{0E027F61-F2CB-B5F7-72A7-6D61A8E0550D}"/>
              </a:ext>
            </a:extLst>
          </p:cNvPr>
          <p:cNvSpPr txBox="1"/>
          <p:nvPr/>
        </p:nvSpPr>
        <p:spPr>
          <a:xfrm>
            <a:off x="1435638" y="2559688"/>
            <a:ext cx="925200" cy="10926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Corporate Accelerator</a:t>
            </a:r>
            <a:br>
              <a:rPr lang="en-US" sz="800" b="0" i="0" u="none" strike="noStrike" cap="none" dirty="0">
                <a:solidFill>
                  <a:schemeClr val="dk1"/>
                </a:solidFill>
                <a:latin typeface="Helvetica Neue"/>
                <a:ea typeface="Helvetica Neue"/>
                <a:cs typeface="Helvetica Neue"/>
                <a:sym typeface="Helvetica Neue"/>
              </a:rPr>
            </a:br>
            <a:r>
              <a:rPr lang="en-US" sz="800" b="0" i="0" u="none" strike="noStrike" cap="none" dirty="0">
                <a:solidFill>
                  <a:schemeClr val="dk1"/>
                </a:solidFill>
                <a:latin typeface="Helvetica Neue"/>
                <a:ea typeface="Helvetica Neue"/>
                <a:cs typeface="Helvetica Neue"/>
                <a:sym typeface="Helvetica Neue"/>
              </a:rPr>
              <a:t>Programs 1.0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br>
              <a:rPr lang="en-US" sz="200" b="0" i="0" u="none" strike="noStrike" cap="none" dirty="0">
                <a:solidFill>
                  <a:schemeClr val="accent6"/>
                </a:solidFill>
                <a:latin typeface="Helvetica Neue"/>
                <a:ea typeface="Helvetica Neue"/>
                <a:cs typeface="Helvetica Neue"/>
                <a:sym typeface="Helvetica Neue"/>
              </a:rPr>
            </a:br>
            <a:r>
              <a:rPr lang="en-US" sz="600" b="0" i="0" u="none" strike="noStrike" cap="none" dirty="0">
                <a:solidFill>
                  <a:schemeClr val="accent6"/>
                </a:solidFill>
                <a:latin typeface="Helvetica Neue"/>
                <a:ea typeface="Helvetica Neue"/>
                <a:cs typeface="Helvetica Neue"/>
                <a:sym typeface="Helvetica Neue"/>
              </a:rPr>
              <a:t>Big companies join accelerator programs in hopes of getting in early with the next unicorn. </a:t>
            </a:r>
            <a:br>
              <a:rPr lang="en-US" sz="600" b="0" i="0" u="none" strike="noStrike" cap="none" dirty="0">
                <a:solidFill>
                  <a:schemeClr val="accent6"/>
                </a:solidFill>
                <a:latin typeface="Helvetica Neue"/>
                <a:ea typeface="Helvetica Neue"/>
                <a:cs typeface="Helvetica Neue"/>
                <a:sym typeface="Helvetica Neue"/>
              </a:rPr>
            </a:br>
            <a:br>
              <a:rPr lang="en-US" sz="300" b="0" i="0" u="none" strike="noStrike" cap="none" dirty="0">
                <a:solidFill>
                  <a:schemeClr val="accent6"/>
                </a:solidFill>
                <a:latin typeface="Helvetica Neue"/>
                <a:ea typeface="Helvetica Neue"/>
                <a:cs typeface="Helvetica Neue"/>
                <a:sym typeface="Helvetica Neue"/>
              </a:rPr>
            </a:br>
            <a:r>
              <a:rPr lang="en-US" sz="600" b="0" i="0" u="none" strike="noStrike" cap="none" dirty="0">
                <a:solidFill>
                  <a:schemeClr val="accent6"/>
                </a:solidFill>
                <a:latin typeface="Helvetica Neue"/>
                <a:ea typeface="Helvetica Neue"/>
                <a:cs typeface="Helvetica Neue"/>
                <a:sym typeface="Helvetica Neue"/>
              </a:rPr>
              <a:t>By 2017, nearly all programs had been disbanded</a:t>
            </a:r>
            <a:endParaRPr sz="1400" b="0" i="0" u="none" strike="noStrike" cap="none" dirty="0">
              <a:solidFill>
                <a:srgbClr val="000000"/>
              </a:solidFill>
              <a:latin typeface="Arial"/>
              <a:ea typeface="Arial"/>
              <a:cs typeface="Arial"/>
              <a:sym typeface="Arial"/>
            </a:endParaRPr>
          </a:p>
        </p:txBody>
      </p:sp>
      <p:sp>
        <p:nvSpPr>
          <p:cNvPr id="10" name="Google Shape;1072;p39">
            <a:extLst>
              <a:ext uri="{FF2B5EF4-FFF2-40B4-BE49-F238E27FC236}">
                <a16:creationId xmlns:a16="http://schemas.microsoft.com/office/drawing/2014/main" id="{F6E6DFFB-A82B-D3F8-3C0D-316CBFD15BA8}"/>
              </a:ext>
            </a:extLst>
          </p:cNvPr>
          <p:cNvSpPr txBox="1"/>
          <p:nvPr/>
        </p:nvSpPr>
        <p:spPr>
          <a:xfrm>
            <a:off x="2749294" y="2092926"/>
            <a:ext cx="9252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BFC1BD"/>
                </a:solidFill>
                <a:latin typeface="Helvetica Neue"/>
                <a:ea typeface="Helvetica Neue"/>
                <a:cs typeface="Helvetica Neue"/>
                <a:sym typeface="Helvetica Neue"/>
              </a:rPr>
              <a:t>2016</a:t>
            </a:r>
            <a:endParaRPr sz="1400" b="0" i="0" u="none" strike="noStrike" cap="none" dirty="0">
              <a:solidFill>
                <a:srgbClr val="000000"/>
              </a:solidFill>
              <a:latin typeface="Arial"/>
              <a:ea typeface="Arial"/>
              <a:cs typeface="Arial"/>
              <a:sym typeface="Arial"/>
            </a:endParaRPr>
          </a:p>
        </p:txBody>
      </p:sp>
      <p:sp>
        <p:nvSpPr>
          <p:cNvPr id="11" name="Google Shape;1073;p39">
            <a:extLst>
              <a:ext uri="{FF2B5EF4-FFF2-40B4-BE49-F238E27FC236}">
                <a16:creationId xmlns:a16="http://schemas.microsoft.com/office/drawing/2014/main" id="{E523121B-9511-C76F-A600-917954AE5ADF}"/>
              </a:ext>
            </a:extLst>
          </p:cNvPr>
          <p:cNvSpPr txBox="1"/>
          <p:nvPr/>
        </p:nvSpPr>
        <p:spPr>
          <a:xfrm>
            <a:off x="2589586" y="2569314"/>
            <a:ext cx="925200" cy="104644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Open (startup)</a:t>
            </a:r>
            <a:br>
              <a:rPr lang="en-US" sz="800" b="0" i="0" u="none" strike="noStrike" cap="none" dirty="0">
                <a:solidFill>
                  <a:schemeClr val="dk1"/>
                </a:solidFill>
                <a:latin typeface="Helvetica Neue"/>
                <a:ea typeface="Helvetica Neue"/>
                <a:cs typeface="Helvetica Neue"/>
                <a:sym typeface="Helvetica Neue"/>
              </a:rPr>
            </a:br>
            <a:r>
              <a:rPr lang="en-US" sz="800" b="0" i="0" u="none" strike="noStrike" cap="none" dirty="0">
                <a:solidFill>
                  <a:schemeClr val="dk1"/>
                </a:solidFill>
                <a:latin typeface="Helvetica Neue"/>
                <a:ea typeface="Helvetica Neue"/>
                <a:cs typeface="Helvetica Neue"/>
                <a:sym typeface="Helvetica Neue"/>
              </a:rPr>
              <a:t>Innovation Programs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Corporates develop new models and networks for tapping into the startup ecosystem to gather early insights and drive build, buy, partner analysis</a:t>
            </a:r>
            <a:endParaRPr sz="1400" b="0" i="0" u="none" strike="noStrike" cap="none" dirty="0">
              <a:solidFill>
                <a:srgbClr val="000000"/>
              </a:solidFill>
              <a:latin typeface="Arial"/>
              <a:ea typeface="Arial"/>
              <a:cs typeface="Arial"/>
              <a:sym typeface="Arial"/>
            </a:endParaRPr>
          </a:p>
        </p:txBody>
      </p:sp>
      <p:sp>
        <p:nvSpPr>
          <p:cNvPr id="12" name="Google Shape;1074;p39">
            <a:extLst>
              <a:ext uri="{FF2B5EF4-FFF2-40B4-BE49-F238E27FC236}">
                <a16:creationId xmlns:a16="http://schemas.microsoft.com/office/drawing/2014/main" id="{593F60D2-9780-EDB1-8936-4E04DE836FC4}"/>
              </a:ext>
            </a:extLst>
          </p:cNvPr>
          <p:cNvSpPr txBox="1"/>
          <p:nvPr/>
        </p:nvSpPr>
        <p:spPr>
          <a:xfrm>
            <a:off x="3933581" y="2092926"/>
            <a:ext cx="9252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BFC1BD"/>
                </a:solidFill>
                <a:latin typeface="Helvetica Neue"/>
                <a:ea typeface="Helvetica Neue"/>
                <a:cs typeface="Helvetica Neue"/>
                <a:sym typeface="Helvetica Neue"/>
              </a:rPr>
              <a:t>2018</a:t>
            </a:r>
            <a:endParaRPr sz="1400" b="0" i="0" u="none" strike="noStrike" cap="none" dirty="0">
              <a:solidFill>
                <a:srgbClr val="000000"/>
              </a:solidFill>
              <a:latin typeface="Arial"/>
              <a:ea typeface="Arial"/>
              <a:cs typeface="Arial"/>
              <a:sym typeface="Arial"/>
            </a:endParaRPr>
          </a:p>
        </p:txBody>
      </p:sp>
      <p:sp>
        <p:nvSpPr>
          <p:cNvPr id="13" name="Google Shape;1075;p39">
            <a:extLst>
              <a:ext uri="{FF2B5EF4-FFF2-40B4-BE49-F238E27FC236}">
                <a16:creationId xmlns:a16="http://schemas.microsoft.com/office/drawing/2014/main" id="{398905B5-F00B-5C08-1502-3EF5E0147F1E}"/>
              </a:ext>
            </a:extLst>
          </p:cNvPr>
          <p:cNvSpPr txBox="1"/>
          <p:nvPr/>
        </p:nvSpPr>
        <p:spPr>
          <a:xfrm>
            <a:off x="3854604" y="2569314"/>
            <a:ext cx="925200" cy="113877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The Internal</a:t>
            </a:r>
            <a:br>
              <a:rPr lang="en-US" sz="800" b="0" i="0" u="none" strike="noStrike" cap="none" dirty="0">
                <a:solidFill>
                  <a:schemeClr val="dk1"/>
                </a:solidFill>
                <a:latin typeface="Helvetica Neue"/>
                <a:ea typeface="Helvetica Neue"/>
                <a:cs typeface="Helvetica Neue"/>
                <a:sym typeface="Helvetica Neue"/>
              </a:rPr>
            </a:br>
            <a:r>
              <a:rPr lang="en-US" sz="800" b="0" i="0" u="none" strike="noStrike" cap="none" dirty="0">
                <a:solidFill>
                  <a:schemeClr val="dk1"/>
                </a:solidFill>
                <a:latin typeface="Helvetica Neue"/>
                <a:ea typeface="Helvetica Neue"/>
                <a:cs typeface="Helvetica Neue"/>
                <a:sym typeface="Helvetica Neue"/>
              </a:rPr>
              <a:t>Venture Building</a:t>
            </a:r>
            <a:br>
              <a:rPr lang="en-US" sz="800" b="0" i="0" u="none" strike="noStrike" cap="none" dirty="0">
                <a:solidFill>
                  <a:schemeClr val="dk1"/>
                </a:solidFill>
                <a:latin typeface="Helvetica Neue"/>
                <a:ea typeface="Helvetica Neue"/>
                <a:cs typeface="Helvetica Neue"/>
                <a:sym typeface="Helvetica Neue"/>
              </a:rPr>
            </a:br>
            <a:r>
              <a:rPr lang="en-US" sz="800" b="0" i="0" u="none" strike="noStrike" cap="none" dirty="0">
                <a:solidFill>
                  <a:schemeClr val="dk1"/>
                </a:solidFill>
                <a:latin typeface="Helvetica Neue"/>
                <a:ea typeface="Helvetica Neue"/>
                <a:cs typeface="Helvetica Neue"/>
                <a:sym typeface="Helvetica Neue"/>
              </a:rPr>
              <a:t>“Operating System”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External consultancies promote the promise of installing broad “lean” internal innovation programs and training existing employees to be “startup entrepreneurs”</a:t>
            </a:r>
            <a:endParaRPr sz="1400" b="0" i="0" u="none" strike="noStrike" cap="none" dirty="0">
              <a:solidFill>
                <a:srgbClr val="000000"/>
              </a:solidFill>
              <a:latin typeface="Arial"/>
              <a:ea typeface="Arial"/>
              <a:cs typeface="Arial"/>
              <a:sym typeface="Arial"/>
            </a:endParaRPr>
          </a:p>
        </p:txBody>
      </p:sp>
      <p:sp>
        <p:nvSpPr>
          <p:cNvPr id="14" name="Google Shape;1078;p39">
            <a:extLst>
              <a:ext uri="{FF2B5EF4-FFF2-40B4-BE49-F238E27FC236}">
                <a16:creationId xmlns:a16="http://schemas.microsoft.com/office/drawing/2014/main" id="{1F340F03-DBC7-FADF-728D-1560711E7498}"/>
              </a:ext>
            </a:extLst>
          </p:cNvPr>
          <p:cNvSpPr txBox="1"/>
          <p:nvPr/>
        </p:nvSpPr>
        <p:spPr>
          <a:xfrm>
            <a:off x="5117868" y="2092926"/>
            <a:ext cx="9252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BFC1BD"/>
                </a:solidFill>
                <a:latin typeface="Helvetica Neue"/>
                <a:ea typeface="Helvetica Neue"/>
                <a:cs typeface="Helvetica Neue"/>
                <a:sym typeface="Helvetica Neue"/>
              </a:rPr>
              <a:t>2020</a:t>
            </a:r>
            <a:endParaRPr sz="1400" b="0" i="0" u="none" strike="noStrike" cap="none" dirty="0">
              <a:solidFill>
                <a:srgbClr val="000000"/>
              </a:solidFill>
              <a:latin typeface="Arial"/>
              <a:ea typeface="Arial"/>
              <a:cs typeface="Arial"/>
              <a:sym typeface="Arial"/>
            </a:endParaRPr>
          </a:p>
        </p:txBody>
      </p:sp>
      <p:sp>
        <p:nvSpPr>
          <p:cNvPr id="15" name="Google Shape;1079;p39">
            <a:extLst>
              <a:ext uri="{FF2B5EF4-FFF2-40B4-BE49-F238E27FC236}">
                <a16:creationId xmlns:a16="http://schemas.microsoft.com/office/drawing/2014/main" id="{92C0AEC4-F518-B116-BC2E-753A45FE772F}"/>
              </a:ext>
            </a:extLst>
          </p:cNvPr>
          <p:cNvSpPr txBox="1"/>
          <p:nvPr/>
        </p:nvSpPr>
        <p:spPr>
          <a:xfrm>
            <a:off x="4982671" y="2569314"/>
            <a:ext cx="925200"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Hybrid Venture </a:t>
            </a:r>
            <a:br>
              <a:rPr lang="en-US" sz="800" b="0" i="0" u="none" strike="noStrike" cap="none" dirty="0">
                <a:solidFill>
                  <a:schemeClr val="dk1"/>
                </a:solidFill>
                <a:latin typeface="Helvetica Neue"/>
                <a:ea typeface="Helvetica Neue"/>
                <a:cs typeface="Helvetica Neue"/>
                <a:sym typeface="Helvetica Neue"/>
              </a:rPr>
            </a:br>
            <a:r>
              <a:rPr lang="en-US" sz="800" b="0" i="0" u="none" strike="noStrike" cap="none" dirty="0">
                <a:solidFill>
                  <a:schemeClr val="dk1"/>
                </a:solidFill>
                <a:latin typeface="Helvetica Neue"/>
                <a:ea typeface="Helvetica Neue"/>
                <a:cs typeface="Helvetica Neue"/>
                <a:sym typeface="Helvetica Neue"/>
              </a:rPr>
              <a:t>Building Models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A new class of more experienced innovation service providers start to work in collaboration with large brands to connect external startup expertise with corporate expertise and assets</a:t>
            </a:r>
            <a:endParaRPr sz="1400" b="0" i="0" u="none" strike="noStrike" cap="none" dirty="0">
              <a:solidFill>
                <a:srgbClr val="000000"/>
              </a:solidFill>
              <a:latin typeface="Arial"/>
              <a:ea typeface="Arial"/>
              <a:cs typeface="Arial"/>
              <a:sym typeface="Arial"/>
            </a:endParaRPr>
          </a:p>
        </p:txBody>
      </p:sp>
      <p:sp>
        <p:nvSpPr>
          <p:cNvPr id="16" name="Google Shape;1080;p39">
            <a:extLst>
              <a:ext uri="{FF2B5EF4-FFF2-40B4-BE49-F238E27FC236}">
                <a16:creationId xmlns:a16="http://schemas.microsoft.com/office/drawing/2014/main" id="{92E2D38B-F646-E31A-E0DB-B175F8C7585C}"/>
              </a:ext>
            </a:extLst>
          </p:cNvPr>
          <p:cNvSpPr txBox="1"/>
          <p:nvPr/>
        </p:nvSpPr>
        <p:spPr>
          <a:xfrm>
            <a:off x="6302155" y="2092926"/>
            <a:ext cx="925200" cy="3077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BFC1BD"/>
                </a:solidFill>
                <a:latin typeface="Helvetica Neue"/>
                <a:ea typeface="Helvetica Neue"/>
                <a:cs typeface="Helvetica Neue"/>
                <a:sym typeface="Helvetica Neue"/>
              </a:rPr>
              <a:t>2022</a:t>
            </a:r>
            <a:endParaRPr sz="1400" b="0" i="0" u="none" strike="noStrike" cap="none" dirty="0">
              <a:solidFill>
                <a:srgbClr val="000000"/>
              </a:solidFill>
              <a:latin typeface="Arial"/>
              <a:ea typeface="Arial"/>
              <a:cs typeface="Arial"/>
              <a:sym typeface="Arial"/>
            </a:endParaRPr>
          </a:p>
        </p:txBody>
      </p:sp>
      <p:sp>
        <p:nvSpPr>
          <p:cNvPr id="17" name="Google Shape;1081;p39">
            <a:extLst>
              <a:ext uri="{FF2B5EF4-FFF2-40B4-BE49-F238E27FC236}">
                <a16:creationId xmlns:a16="http://schemas.microsoft.com/office/drawing/2014/main" id="{E1D4C5DF-8E75-35DB-7333-067622E3D160}"/>
              </a:ext>
            </a:extLst>
          </p:cNvPr>
          <p:cNvSpPr txBox="1"/>
          <p:nvPr/>
        </p:nvSpPr>
        <p:spPr>
          <a:xfrm>
            <a:off x="6137277" y="2569314"/>
            <a:ext cx="9252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New Spin Out / Spin-in Models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Companies look to move disruptive growth innovation efforts off the balance sheet by utilizing a new ”spin out/spin in” models</a:t>
            </a:r>
            <a:endParaRPr sz="1400" b="0" i="0" u="none" strike="noStrike" cap="none" dirty="0">
              <a:solidFill>
                <a:srgbClr val="000000"/>
              </a:solidFill>
              <a:latin typeface="Arial"/>
              <a:ea typeface="Arial"/>
              <a:cs typeface="Arial"/>
              <a:sym typeface="Arial"/>
            </a:endParaRPr>
          </a:p>
        </p:txBody>
      </p:sp>
      <p:sp>
        <p:nvSpPr>
          <p:cNvPr id="18" name="Google Shape;1082;p39">
            <a:extLst>
              <a:ext uri="{FF2B5EF4-FFF2-40B4-BE49-F238E27FC236}">
                <a16:creationId xmlns:a16="http://schemas.microsoft.com/office/drawing/2014/main" id="{BB91A143-3215-7FD7-1AD3-32339B0F5089}"/>
              </a:ext>
            </a:extLst>
          </p:cNvPr>
          <p:cNvSpPr txBox="1"/>
          <p:nvPr/>
        </p:nvSpPr>
        <p:spPr>
          <a:xfrm>
            <a:off x="7336436" y="2569314"/>
            <a:ext cx="925200" cy="1108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Corporate-owned</a:t>
            </a:r>
            <a:br>
              <a:rPr lang="en-US" sz="800" b="0" i="0" u="none" strike="noStrike" cap="none" dirty="0">
                <a:solidFill>
                  <a:schemeClr val="dk1"/>
                </a:solidFill>
                <a:latin typeface="Helvetica Neue"/>
                <a:ea typeface="Helvetica Neue"/>
                <a:cs typeface="Helvetica Neue"/>
                <a:sym typeface="Helvetica Neue"/>
              </a:rPr>
            </a:br>
            <a:r>
              <a:rPr lang="en-US" sz="800" b="0" i="0" u="none" strike="noStrike" cap="none" dirty="0">
                <a:solidFill>
                  <a:schemeClr val="dk1"/>
                </a:solidFill>
                <a:latin typeface="Helvetica Neue"/>
                <a:ea typeface="Helvetica Neue"/>
                <a:cs typeface="Helvetica Neue"/>
                <a:sym typeface="Helvetica Neue"/>
              </a:rPr>
              <a:t>Spinout Studios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A new class of more experienced innovation service providers start to work in collaboration with large brands to connect external startup expertise with corporate expertise and assets</a:t>
            </a:r>
            <a:endParaRPr sz="1400" b="0" i="0" u="none" strike="noStrike" cap="none" dirty="0">
              <a:solidFill>
                <a:srgbClr val="000000"/>
              </a:solidFill>
              <a:latin typeface="Arial"/>
              <a:ea typeface="Arial"/>
              <a:cs typeface="Arial"/>
              <a:sym typeface="Arial"/>
            </a:endParaRPr>
          </a:p>
        </p:txBody>
      </p:sp>
      <p:sp>
        <p:nvSpPr>
          <p:cNvPr id="19" name="Google Shape;1083;p39">
            <a:extLst>
              <a:ext uri="{FF2B5EF4-FFF2-40B4-BE49-F238E27FC236}">
                <a16:creationId xmlns:a16="http://schemas.microsoft.com/office/drawing/2014/main" id="{696F5EDD-33C5-177D-E856-85D844CDA6CC}"/>
              </a:ext>
            </a:extLst>
          </p:cNvPr>
          <p:cNvSpPr txBox="1"/>
          <p:nvPr/>
        </p:nvSpPr>
        <p:spPr>
          <a:xfrm>
            <a:off x="7491824" y="1988272"/>
            <a:ext cx="1488525" cy="423962"/>
          </a:xfrm>
          <a:prstGeom prst="rect">
            <a:avLst/>
          </a:prstGeom>
          <a:noFill/>
          <a:ln>
            <a:noFill/>
          </a:ln>
        </p:spPr>
        <p:txBody>
          <a:bodyPr spcFirstLastPara="1" wrap="square" lIns="0" tIns="0" rIns="0" bIns="0" anchor="t" anchorCtr="0">
            <a:spAutoFit/>
          </a:bodyPr>
          <a:lstStyle/>
          <a:p>
            <a:pPr marL="0" marR="0" lvl="0" indent="0" algn="l" rtl="0">
              <a:lnSpc>
                <a:spcPct val="95000"/>
              </a:lnSpc>
              <a:spcBef>
                <a:spcPts val="0"/>
              </a:spcBef>
              <a:spcAft>
                <a:spcPts val="0"/>
              </a:spcAft>
              <a:buClr>
                <a:srgbClr val="000000"/>
              </a:buClr>
              <a:buSzPts val="900"/>
              <a:buFont typeface="Arial"/>
              <a:buNone/>
            </a:pPr>
            <a:br>
              <a:rPr lang="en-US" sz="900" b="0" i="0" u="none" strike="noStrike" cap="none" dirty="0">
                <a:solidFill>
                  <a:srgbClr val="BFC1BD"/>
                </a:solidFill>
                <a:latin typeface="Helvetica Neue"/>
                <a:ea typeface="Helvetica Neue"/>
                <a:cs typeface="Helvetica Neue"/>
                <a:sym typeface="Helvetica Neue"/>
              </a:rPr>
            </a:br>
            <a:r>
              <a:rPr lang="en-US" sz="2000" b="0" i="0" u="none" strike="noStrike" cap="none" dirty="0">
                <a:solidFill>
                  <a:srgbClr val="BFC1BD"/>
                </a:solidFill>
                <a:latin typeface="Helvetica Neue"/>
                <a:ea typeface="Helvetica Neue"/>
                <a:cs typeface="Helvetica Neue"/>
                <a:sym typeface="Helvetica Neue"/>
              </a:rPr>
              <a:t>2024+</a:t>
            </a:r>
            <a:endParaRPr sz="900" dirty="0">
              <a:solidFill>
                <a:srgbClr val="BFC1BD"/>
              </a:solidFill>
              <a:latin typeface="Helvetica Neue"/>
              <a:ea typeface="Helvetica Neue"/>
              <a:cs typeface="Helvetica Neue"/>
            </a:endParaRPr>
          </a:p>
        </p:txBody>
      </p:sp>
      <p:cxnSp>
        <p:nvCxnSpPr>
          <p:cNvPr id="20" name="Google Shape;1084;p39">
            <a:extLst>
              <a:ext uri="{FF2B5EF4-FFF2-40B4-BE49-F238E27FC236}">
                <a16:creationId xmlns:a16="http://schemas.microsoft.com/office/drawing/2014/main" id="{242CAA2F-99D4-7C5E-8BC4-09B2A5B1050F}"/>
              </a:ext>
            </a:extLst>
          </p:cNvPr>
          <p:cNvCxnSpPr>
            <a:cxnSpLocks/>
          </p:cNvCxnSpPr>
          <p:nvPr/>
        </p:nvCxnSpPr>
        <p:spPr>
          <a:xfrm>
            <a:off x="70604" y="2446451"/>
            <a:ext cx="8293467" cy="0"/>
          </a:xfrm>
          <a:prstGeom prst="straightConnector1">
            <a:avLst/>
          </a:prstGeom>
          <a:noFill/>
          <a:ln w="9525" cap="flat" cmpd="sng">
            <a:solidFill>
              <a:srgbClr val="BFC1BD"/>
            </a:solidFill>
            <a:prstDash val="solid"/>
            <a:round/>
            <a:headEnd type="none" w="sm" len="sm"/>
            <a:tailEnd type="none" w="sm" len="sm"/>
          </a:ln>
        </p:spPr>
      </p:cxnSp>
      <p:grpSp>
        <p:nvGrpSpPr>
          <p:cNvPr id="71" name="Google Shape;1085;p39">
            <a:extLst>
              <a:ext uri="{FF2B5EF4-FFF2-40B4-BE49-F238E27FC236}">
                <a16:creationId xmlns:a16="http://schemas.microsoft.com/office/drawing/2014/main" id="{EF8A18EB-DC36-4E76-DBEB-382A8F3FFC62}"/>
              </a:ext>
            </a:extLst>
          </p:cNvPr>
          <p:cNvGrpSpPr/>
          <p:nvPr/>
        </p:nvGrpSpPr>
        <p:grpSpPr>
          <a:xfrm>
            <a:off x="7565025" y="1505979"/>
            <a:ext cx="389400" cy="389400"/>
            <a:chOff x="5118876" y="3382101"/>
            <a:chExt cx="389400" cy="389400"/>
          </a:xfrm>
        </p:grpSpPr>
        <p:sp>
          <p:nvSpPr>
            <p:cNvPr id="72" name="Google Shape;1086;p39">
              <a:extLst>
                <a:ext uri="{FF2B5EF4-FFF2-40B4-BE49-F238E27FC236}">
                  <a16:creationId xmlns:a16="http://schemas.microsoft.com/office/drawing/2014/main" id="{882396D7-71AB-BE7E-0910-45A5B36DE859}"/>
                </a:ext>
              </a:extLst>
            </p:cNvPr>
            <p:cNvSpPr/>
            <p:nvPr/>
          </p:nvSpPr>
          <p:spPr>
            <a:xfrm>
              <a:off x="5118876" y="3382101"/>
              <a:ext cx="389400" cy="389400"/>
            </a:xfrm>
            <a:prstGeom prst="ellipse">
              <a:avLst/>
            </a:prstGeom>
            <a:solidFill>
              <a:srgbClr val="94FBD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dirty="0">
                <a:solidFill>
                  <a:srgbClr val="000000"/>
                </a:solidFill>
                <a:latin typeface="Helvetica Neue"/>
                <a:ea typeface="Helvetica Neue"/>
                <a:cs typeface="Helvetica Neue"/>
                <a:sym typeface="Helvetica Neue"/>
              </a:endParaRPr>
            </a:p>
          </p:txBody>
        </p:sp>
        <p:grpSp>
          <p:nvGrpSpPr>
            <p:cNvPr id="73" name="Google Shape;1087;p39">
              <a:extLst>
                <a:ext uri="{FF2B5EF4-FFF2-40B4-BE49-F238E27FC236}">
                  <a16:creationId xmlns:a16="http://schemas.microsoft.com/office/drawing/2014/main" id="{7E55062A-2A9C-643E-0D87-A94553F10A6F}"/>
                </a:ext>
              </a:extLst>
            </p:cNvPr>
            <p:cNvGrpSpPr/>
            <p:nvPr/>
          </p:nvGrpSpPr>
          <p:grpSpPr>
            <a:xfrm>
              <a:off x="5239319" y="3530425"/>
              <a:ext cx="164501" cy="111750"/>
              <a:chOff x="2047897" y="1162855"/>
              <a:chExt cx="96262" cy="65400"/>
            </a:xfrm>
          </p:grpSpPr>
          <p:cxnSp>
            <p:nvCxnSpPr>
              <p:cNvPr id="74" name="Google Shape;1088;p39">
                <a:extLst>
                  <a:ext uri="{FF2B5EF4-FFF2-40B4-BE49-F238E27FC236}">
                    <a16:creationId xmlns:a16="http://schemas.microsoft.com/office/drawing/2014/main" id="{FA588C14-1A2D-18F8-913F-45614D9319C2}"/>
                  </a:ext>
                </a:extLst>
              </p:cNvPr>
              <p:cNvCxnSpPr/>
              <p:nvPr/>
            </p:nvCxnSpPr>
            <p:spPr>
              <a:xfrm>
                <a:off x="2047897" y="1193534"/>
                <a:ext cx="33300" cy="33300"/>
              </a:xfrm>
              <a:prstGeom prst="straightConnector1">
                <a:avLst/>
              </a:prstGeom>
              <a:noFill/>
              <a:ln w="19050" cap="flat" cmpd="sng">
                <a:solidFill>
                  <a:srgbClr val="04724E"/>
                </a:solidFill>
                <a:prstDash val="solid"/>
                <a:round/>
                <a:headEnd type="none" w="sm" len="sm"/>
                <a:tailEnd type="none" w="sm" len="sm"/>
              </a:ln>
            </p:spPr>
          </p:cxnSp>
          <p:cxnSp>
            <p:nvCxnSpPr>
              <p:cNvPr id="75" name="Google Shape;1089;p39">
                <a:extLst>
                  <a:ext uri="{FF2B5EF4-FFF2-40B4-BE49-F238E27FC236}">
                    <a16:creationId xmlns:a16="http://schemas.microsoft.com/office/drawing/2014/main" id="{C864BD10-ED20-8F83-5889-ABF602A28A91}"/>
                  </a:ext>
                </a:extLst>
              </p:cNvPr>
              <p:cNvCxnSpPr/>
              <p:nvPr/>
            </p:nvCxnSpPr>
            <p:spPr>
              <a:xfrm rot="10800000" flipH="1">
                <a:off x="2075759" y="1162855"/>
                <a:ext cx="68400" cy="65400"/>
              </a:xfrm>
              <a:prstGeom prst="straightConnector1">
                <a:avLst/>
              </a:prstGeom>
              <a:noFill/>
              <a:ln w="19050" cap="flat" cmpd="sng">
                <a:solidFill>
                  <a:srgbClr val="04724E"/>
                </a:solidFill>
                <a:prstDash val="solid"/>
                <a:round/>
                <a:headEnd type="none" w="sm" len="sm"/>
                <a:tailEnd type="none" w="sm" len="sm"/>
              </a:ln>
            </p:spPr>
          </p:cxnSp>
        </p:grpSp>
      </p:grpSp>
      <p:grpSp>
        <p:nvGrpSpPr>
          <p:cNvPr id="76" name="Google Shape;1090;p39">
            <a:extLst>
              <a:ext uri="{FF2B5EF4-FFF2-40B4-BE49-F238E27FC236}">
                <a16:creationId xmlns:a16="http://schemas.microsoft.com/office/drawing/2014/main" id="{64FE2125-E5D4-E9D7-D739-650C85883151}"/>
              </a:ext>
            </a:extLst>
          </p:cNvPr>
          <p:cNvGrpSpPr/>
          <p:nvPr/>
        </p:nvGrpSpPr>
        <p:grpSpPr>
          <a:xfrm>
            <a:off x="6398494" y="1515707"/>
            <a:ext cx="389400" cy="389400"/>
            <a:chOff x="5118876" y="3382101"/>
            <a:chExt cx="389400" cy="389400"/>
          </a:xfrm>
        </p:grpSpPr>
        <p:sp>
          <p:nvSpPr>
            <p:cNvPr id="77" name="Google Shape;1091;p39">
              <a:extLst>
                <a:ext uri="{FF2B5EF4-FFF2-40B4-BE49-F238E27FC236}">
                  <a16:creationId xmlns:a16="http://schemas.microsoft.com/office/drawing/2014/main" id="{CD93DACC-BFFE-C7D9-9F37-FED3007FE51A}"/>
                </a:ext>
              </a:extLst>
            </p:cNvPr>
            <p:cNvSpPr/>
            <p:nvPr/>
          </p:nvSpPr>
          <p:spPr>
            <a:xfrm>
              <a:off x="5118876" y="3382101"/>
              <a:ext cx="389400" cy="389400"/>
            </a:xfrm>
            <a:prstGeom prst="ellipse">
              <a:avLst/>
            </a:prstGeom>
            <a:solidFill>
              <a:srgbClr val="94FBD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dirty="0">
                <a:solidFill>
                  <a:srgbClr val="000000"/>
                </a:solidFill>
                <a:latin typeface="Helvetica Neue"/>
                <a:ea typeface="Helvetica Neue"/>
                <a:cs typeface="Helvetica Neue"/>
                <a:sym typeface="Helvetica Neue"/>
              </a:endParaRPr>
            </a:p>
          </p:txBody>
        </p:sp>
        <p:grpSp>
          <p:nvGrpSpPr>
            <p:cNvPr id="78" name="Google Shape;1092;p39">
              <a:extLst>
                <a:ext uri="{FF2B5EF4-FFF2-40B4-BE49-F238E27FC236}">
                  <a16:creationId xmlns:a16="http://schemas.microsoft.com/office/drawing/2014/main" id="{37ED5013-9FFD-9E4A-8BB5-BCC9CE95700D}"/>
                </a:ext>
              </a:extLst>
            </p:cNvPr>
            <p:cNvGrpSpPr/>
            <p:nvPr/>
          </p:nvGrpSpPr>
          <p:grpSpPr>
            <a:xfrm>
              <a:off x="5239319" y="3530425"/>
              <a:ext cx="164501" cy="111750"/>
              <a:chOff x="2047897" y="1162855"/>
              <a:chExt cx="96262" cy="65400"/>
            </a:xfrm>
          </p:grpSpPr>
          <p:cxnSp>
            <p:nvCxnSpPr>
              <p:cNvPr id="79" name="Google Shape;1093;p39">
                <a:extLst>
                  <a:ext uri="{FF2B5EF4-FFF2-40B4-BE49-F238E27FC236}">
                    <a16:creationId xmlns:a16="http://schemas.microsoft.com/office/drawing/2014/main" id="{746DD149-89C7-AF67-2F0C-7789645BB43F}"/>
                  </a:ext>
                </a:extLst>
              </p:cNvPr>
              <p:cNvCxnSpPr/>
              <p:nvPr/>
            </p:nvCxnSpPr>
            <p:spPr>
              <a:xfrm>
                <a:off x="2047897" y="1193534"/>
                <a:ext cx="33300" cy="33300"/>
              </a:xfrm>
              <a:prstGeom prst="straightConnector1">
                <a:avLst/>
              </a:prstGeom>
              <a:noFill/>
              <a:ln w="19050" cap="flat" cmpd="sng">
                <a:solidFill>
                  <a:srgbClr val="04724E"/>
                </a:solidFill>
                <a:prstDash val="solid"/>
                <a:round/>
                <a:headEnd type="none" w="sm" len="sm"/>
                <a:tailEnd type="none" w="sm" len="sm"/>
              </a:ln>
            </p:spPr>
          </p:cxnSp>
          <p:cxnSp>
            <p:nvCxnSpPr>
              <p:cNvPr id="80" name="Google Shape;1094;p39">
                <a:extLst>
                  <a:ext uri="{FF2B5EF4-FFF2-40B4-BE49-F238E27FC236}">
                    <a16:creationId xmlns:a16="http://schemas.microsoft.com/office/drawing/2014/main" id="{C8ABA479-BFA4-8F4E-DE70-129D9A045D00}"/>
                  </a:ext>
                </a:extLst>
              </p:cNvPr>
              <p:cNvCxnSpPr/>
              <p:nvPr/>
            </p:nvCxnSpPr>
            <p:spPr>
              <a:xfrm rot="10800000" flipH="1">
                <a:off x="2075759" y="1162855"/>
                <a:ext cx="68400" cy="65400"/>
              </a:xfrm>
              <a:prstGeom prst="straightConnector1">
                <a:avLst/>
              </a:prstGeom>
              <a:noFill/>
              <a:ln w="19050" cap="flat" cmpd="sng">
                <a:solidFill>
                  <a:srgbClr val="04724E"/>
                </a:solidFill>
                <a:prstDash val="solid"/>
                <a:round/>
                <a:headEnd type="none" w="sm" len="sm"/>
                <a:tailEnd type="none" w="sm" len="sm"/>
              </a:ln>
            </p:spPr>
          </p:cxnSp>
        </p:grpSp>
      </p:grpSp>
      <p:grpSp>
        <p:nvGrpSpPr>
          <p:cNvPr id="81" name="Google Shape;1100;p39">
            <a:extLst>
              <a:ext uri="{FF2B5EF4-FFF2-40B4-BE49-F238E27FC236}">
                <a16:creationId xmlns:a16="http://schemas.microsoft.com/office/drawing/2014/main" id="{5D4A328A-0118-9C6A-29F4-7AF0FB02A9B8}"/>
              </a:ext>
            </a:extLst>
          </p:cNvPr>
          <p:cNvGrpSpPr/>
          <p:nvPr/>
        </p:nvGrpSpPr>
        <p:grpSpPr>
          <a:xfrm>
            <a:off x="2821084" y="1535162"/>
            <a:ext cx="389400" cy="389400"/>
            <a:chOff x="5118876" y="3382101"/>
            <a:chExt cx="389400" cy="389400"/>
          </a:xfrm>
        </p:grpSpPr>
        <p:sp>
          <p:nvSpPr>
            <p:cNvPr id="82" name="Google Shape;1101;p39">
              <a:extLst>
                <a:ext uri="{FF2B5EF4-FFF2-40B4-BE49-F238E27FC236}">
                  <a16:creationId xmlns:a16="http://schemas.microsoft.com/office/drawing/2014/main" id="{3760C032-57F7-E372-D848-0771740A7704}"/>
                </a:ext>
              </a:extLst>
            </p:cNvPr>
            <p:cNvSpPr/>
            <p:nvPr/>
          </p:nvSpPr>
          <p:spPr>
            <a:xfrm>
              <a:off x="5118876" y="3382101"/>
              <a:ext cx="389400" cy="389400"/>
            </a:xfrm>
            <a:prstGeom prst="ellipse">
              <a:avLst/>
            </a:prstGeom>
            <a:solidFill>
              <a:srgbClr val="94FBD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dirty="0">
                <a:solidFill>
                  <a:srgbClr val="000000"/>
                </a:solidFill>
                <a:latin typeface="Helvetica Neue"/>
                <a:ea typeface="Helvetica Neue"/>
                <a:cs typeface="Helvetica Neue"/>
                <a:sym typeface="Helvetica Neue"/>
              </a:endParaRPr>
            </a:p>
          </p:txBody>
        </p:sp>
        <p:grpSp>
          <p:nvGrpSpPr>
            <p:cNvPr id="83" name="Google Shape;1102;p39">
              <a:extLst>
                <a:ext uri="{FF2B5EF4-FFF2-40B4-BE49-F238E27FC236}">
                  <a16:creationId xmlns:a16="http://schemas.microsoft.com/office/drawing/2014/main" id="{96118FF8-E939-AEA5-D941-2329A17D0F92}"/>
                </a:ext>
              </a:extLst>
            </p:cNvPr>
            <p:cNvGrpSpPr/>
            <p:nvPr/>
          </p:nvGrpSpPr>
          <p:grpSpPr>
            <a:xfrm>
              <a:off x="5239319" y="3530425"/>
              <a:ext cx="164501" cy="111750"/>
              <a:chOff x="2047897" y="1162855"/>
              <a:chExt cx="96262" cy="65400"/>
            </a:xfrm>
          </p:grpSpPr>
          <p:cxnSp>
            <p:nvCxnSpPr>
              <p:cNvPr id="84" name="Google Shape;1103;p39">
                <a:extLst>
                  <a:ext uri="{FF2B5EF4-FFF2-40B4-BE49-F238E27FC236}">
                    <a16:creationId xmlns:a16="http://schemas.microsoft.com/office/drawing/2014/main" id="{E245CAB6-1CAC-F8A4-F5BB-D89D3276F9AB}"/>
                  </a:ext>
                </a:extLst>
              </p:cNvPr>
              <p:cNvCxnSpPr/>
              <p:nvPr/>
            </p:nvCxnSpPr>
            <p:spPr>
              <a:xfrm>
                <a:off x="2047897" y="1193534"/>
                <a:ext cx="33300" cy="33300"/>
              </a:xfrm>
              <a:prstGeom prst="straightConnector1">
                <a:avLst/>
              </a:prstGeom>
              <a:noFill/>
              <a:ln w="19050" cap="flat" cmpd="sng">
                <a:solidFill>
                  <a:srgbClr val="04724E"/>
                </a:solidFill>
                <a:prstDash val="solid"/>
                <a:round/>
                <a:headEnd type="none" w="sm" len="sm"/>
                <a:tailEnd type="none" w="sm" len="sm"/>
              </a:ln>
            </p:spPr>
          </p:cxnSp>
          <p:cxnSp>
            <p:nvCxnSpPr>
              <p:cNvPr id="85" name="Google Shape;1104;p39">
                <a:extLst>
                  <a:ext uri="{FF2B5EF4-FFF2-40B4-BE49-F238E27FC236}">
                    <a16:creationId xmlns:a16="http://schemas.microsoft.com/office/drawing/2014/main" id="{1A9F9A7C-7728-7131-2680-1D810105E60A}"/>
                  </a:ext>
                </a:extLst>
              </p:cNvPr>
              <p:cNvCxnSpPr/>
              <p:nvPr/>
            </p:nvCxnSpPr>
            <p:spPr>
              <a:xfrm rot="10800000" flipH="1">
                <a:off x="2075759" y="1162855"/>
                <a:ext cx="68400" cy="65400"/>
              </a:xfrm>
              <a:prstGeom prst="straightConnector1">
                <a:avLst/>
              </a:prstGeom>
              <a:noFill/>
              <a:ln w="19050" cap="flat" cmpd="sng">
                <a:solidFill>
                  <a:srgbClr val="04724E"/>
                </a:solidFill>
                <a:prstDash val="solid"/>
                <a:round/>
                <a:headEnd type="none" w="sm" len="sm"/>
                <a:tailEnd type="none" w="sm" len="sm"/>
              </a:ln>
            </p:spPr>
          </p:cxnSp>
        </p:grpSp>
      </p:grpSp>
      <p:grpSp>
        <p:nvGrpSpPr>
          <p:cNvPr id="86" name="Google Shape;1105;p39">
            <a:extLst>
              <a:ext uri="{FF2B5EF4-FFF2-40B4-BE49-F238E27FC236}">
                <a16:creationId xmlns:a16="http://schemas.microsoft.com/office/drawing/2014/main" id="{6A322F9B-4A83-108D-72C8-07685A48A240}"/>
              </a:ext>
            </a:extLst>
          </p:cNvPr>
          <p:cNvGrpSpPr/>
          <p:nvPr/>
        </p:nvGrpSpPr>
        <p:grpSpPr>
          <a:xfrm>
            <a:off x="468568" y="1535162"/>
            <a:ext cx="389400" cy="389400"/>
            <a:chOff x="225100" y="1584213"/>
            <a:chExt cx="389400" cy="389400"/>
          </a:xfrm>
        </p:grpSpPr>
        <p:sp>
          <p:nvSpPr>
            <p:cNvPr id="87" name="Google Shape;1106;p39">
              <a:extLst>
                <a:ext uri="{FF2B5EF4-FFF2-40B4-BE49-F238E27FC236}">
                  <a16:creationId xmlns:a16="http://schemas.microsoft.com/office/drawing/2014/main" id="{6F05073B-06F8-F4CE-F07E-0044A2ECC10B}"/>
                </a:ext>
              </a:extLst>
            </p:cNvPr>
            <p:cNvSpPr/>
            <p:nvPr/>
          </p:nvSpPr>
          <p:spPr>
            <a:xfrm>
              <a:off x="225100" y="1584213"/>
              <a:ext cx="389400" cy="389400"/>
            </a:xfrm>
            <a:prstGeom prst="ellipse">
              <a:avLst/>
            </a:prstGeom>
            <a:solidFill>
              <a:srgbClr val="FFA8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dirty="0">
                <a:solidFill>
                  <a:srgbClr val="000000"/>
                </a:solidFill>
                <a:latin typeface="Helvetica Neue"/>
                <a:ea typeface="Helvetica Neue"/>
                <a:cs typeface="Helvetica Neue"/>
                <a:sym typeface="Helvetica Neue"/>
              </a:endParaRPr>
            </a:p>
          </p:txBody>
        </p:sp>
        <p:pic>
          <p:nvPicPr>
            <p:cNvPr id="88" name="Google Shape;1107;p39" descr="Close with solid fill">
              <a:extLst>
                <a:ext uri="{FF2B5EF4-FFF2-40B4-BE49-F238E27FC236}">
                  <a16:creationId xmlns:a16="http://schemas.microsoft.com/office/drawing/2014/main" id="{ED1506AD-27E8-F9DD-E19A-E8144AC9FCA7}"/>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8715" y="1676405"/>
              <a:ext cx="202169" cy="202169"/>
            </a:xfrm>
            <a:prstGeom prst="rect">
              <a:avLst/>
            </a:prstGeom>
            <a:noFill/>
            <a:ln>
              <a:noFill/>
            </a:ln>
          </p:spPr>
        </p:pic>
      </p:grpSp>
      <p:grpSp>
        <p:nvGrpSpPr>
          <p:cNvPr id="89" name="Google Shape;1114;p39">
            <a:extLst>
              <a:ext uri="{FF2B5EF4-FFF2-40B4-BE49-F238E27FC236}">
                <a16:creationId xmlns:a16="http://schemas.microsoft.com/office/drawing/2014/main" id="{8D668661-65C3-F862-0EC7-A3B05380B554}"/>
              </a:ext>
            </a:extLst>
          </p:cNvPr>
          <p:cNvGrpSpPr/>
          <p:nvPr/>
        </p:nvGrpSpPr>
        <p:grpSpPr>
          <a:xfrm>
            <a:off x="3987614" y="1535162"/>
            <a:ext cx="389400" cy="389400"/>
            <a:chOff x="3185177" y="1584213"/>
            <a:chExt cx="389400" cy="389400"/>
          </a:xfrm>
        </p:grpSpPr>
        <p:sp>
          <p:nvSpPr>
            <p:cNvPr id="90" name="Google Shape;1115;p39">
              <a:extLst>
                <a:ext uri="{FF2B5EF4-FFF2-40B4-BE49-F238E27FC236}">
                  <a16:creationId xmlns:a16="http://schemas.microsoft.com/office/drawing/2014/main" id="{16678ABC-49F8-DB4A-8B80-53F898A9C62E}"/>
                </a:ext>
              </a:extLst>
            </p:cNvPr>
            <p:cNvSpPr/>
            <p:nvPr/>
          </p:nvSpPr>
          <p:spPr>
            <a:xfrm>
              <a:off x="3185177" y="1584213"/>
              <a:ext cx="389400" cy="389400"/>
            </a:xfrm>
            <a:prstGeom prst="ellipse">
              <a:avLst/>
            </a:prstGeom>
            <a:solidFill>
              <a:srgbClr val="FFA8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dirty="0">
                <a:solidFill>
                  <a:srgbClr val="000000"/>
                </a:solidFill>
                <a:latin typeface="Helvetica Neue"/>
                <a:ea typeface="Helvetica Neue"/>
                <a:cs typeface="Helvetica Neue"/>
                <a:sym typeface="Helvetica Neue"/>
              </a:endParaRPr>
            </a:p>
          </p:txBody>
        </p:sp>
        <p:pic>
          <p:nvPicPr>
            <p:cNvPr id="91" name="Google Shape;1116;p39" descr="Close with solid fill">
              <a:extLst>
                <a:ext uri="{FF2B5EF4-FFF2-40B4-BE49-F238E27FC236}">
                  <a16:creationId xmlns:a16="http://schemas.microsoft.com/office/drawing/2014/main" id="{11F3A2EE-333F-FAD7-7F48-5D192F7B6457}"/>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278792" y="1676405"/>
              <a:ext cx="202169" cy="202169"/>
            </a:xfrm>
            <a:prstGeom prst="rect">
              <a:avLst/>
            </a:prstGeom>
            <a:noFill/>
            <a:ln>
              <a:noFill/>
            </a:ln>
          </p:spPr>
        </p:pic>
      </p:grpSp>
      <p:grpSp>
        <p:nvGrpSpPr>
          <p:cNvPr id="92" name="Google Shape;1105;p39">
            <a:extLst>
              <a:ext uri="{FF2B5EF4-FFF2-40B4-BE49-F238E27FC236}">
                <a16:creationId xmlns:a16="http://schemas.microsoft.com/office/drawing/2014/main" id="{2BBDD44B-0DFB-18CA-4AA3-03FC3815450C}"/>
              </a:ext>
            </a:extLst>
          </p:cNvPr>
          <p:cNvGrpSpPr/>
          <p:nvPr/>
        </p:nvGrpSpPr>
        <p:grpSpPr>
          <a:xfrm>
            <a:off x="1635098" y="1519922"/>
            <a:ext cx="389400" cy="389400"/>
            <a:chOff x="225100" y="1584213"/>
            <a:chExt cx="389400" cy="389400"/>
          </a:xfrm>
        </p:grpSpPr>
        <p:sp>
          <p:nvSpPr>
            <p:cNvPr id="93" name="Google Shape;1106;p39">
              <a:extLst>
                <a:ext uri="{FF2B5EF4-FFF2-40B4-BE49-F238E27FC236}">
                  <a16:creationId xmlns:a16="http://schemas.microsoft.com/office/drawing/2014/main" id="{F4EE4521-FA97-F822-D032-6E6A797157A7}"/>
                </a:ext>
              </a:extLst>
            </p:cNvPr>
            <p:cNvSpPr/>
            <p:nvPr/>
          </p:nvSpPr>
          <p:spPr>
            <a:xfrm>
              <a:off x="225100" y="1584213"/>
              <a:ext cx="389400" cy="389400"/>
            </a:xfrm>
            <a:prstGeom prst="ellipse">
              <a:avLst/>
            </a:prstGeom>
            <a:solidFill>
              <a:srgbClr val="FFA8B8"/>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dirty="0">
                <a:solidFill>
                  <a:srgbClr val="000000"/>
                </a:solidFill>
                <a:latin typeface="Helvetica Neue"/>
                <a:ea typeface="Helvetica Neue"/>
                <a:cs typeface="Helvetica Neue"/>
                <a:sym typeface="Helvetica Neue"/>
              </a:endParaRPr>
            </a:p>
          </p:txBody>
        </p:sp>
        <p:pic>
          <p:nvPicPr>
            <p:cNvPr id="94" name="Google Shape;1107;p39" descr="Close with solid fill">
              <a:extLst>
                <a:ext uri="{FF2B5EF4-FFF2-40B4-BE49-F238E27FC236}">
                  <a16:creationId xmlns:a16="http://schemas.microsoft.com/office/drawing/2014/main" id="{5C7E4452-0AC3-D122-3C32-4C172F120E6E}"/>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18715" y="1676405"/>
              <a:ext cx="202169" cy="202169"/>
            </a:xfrm>
            <a:prstGeom prst="rect">
              <a:avLst/>
            </a:prstGeom>
            <a:noFill/>
            <a:ln>
              <a:noFill/>
            </a:ln>
          </p:spPr>
        </p:pic>
      </p:grpSp>
      <p:sp>
        <p:nvSpPr>
          <p:cNvPr id="95" name="Google Shape;1071;p39">
            <a:extLst>
              <a:ext uri="{FF2B5EF4-FFF2-40B4-BE49-F238E27FC236}">
                <a16:creationId xmlns:a16="http://schemas.microsoft.com/office/drawing/2014/main" id="{D3F64EC2-DA71-ED7A-DF89-7D01466099DE}"/>
              </a:ext>
            </a:extLst>
          </p:cNvPr>
          <p:cNvSpPr txBox="1"/>
          <p:nvPr/>
        </p:nvSpPr>
        <p:spPr>
          <a:xfrm>
            <a:off x="1412778" y="3764283"/>
            <a:ext cx="9252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dk1"/>
                </a:solidFill>
                <a:latin typeface="Helvetica Neue"/>
                <a:ea typeface="Helvetica Neue"/>
                <a:cs typeface="Helvetica Neue"/>
                <a:sym typeface="Helvetica Neue"/>
              </a:rPr>
              <a:t>Corporate Incubator</a:t>
            </a:r>
            <a:br>
              <a:rPr lang="en-US" sz="800" b="0" i="0" u="none" strike="noStrike" cap="none" dirty="0">
                <a:solidFill>
                  <a:schemeClr val="dk1"/>
                </a:solidFill>
                <a:latin typeface="Helvetica Neue"/>
                <a:ea typeface="Helvetica Neue"/>
                <a:cs typeface="Helvetica Neue"/>
                <a:sym typeface="Helvetica Neue"/>
              </a:rPr>
            </a:br>
            <a:r>
              <a:rPr lang="en-US" sz="800" b="0" i="0" u="none" strike="noStrike" cap="none" dirty="0">
                <a:solidFill>
                  <a:schemeClr val="dk1"/>
                </a:solidFill>
                <a:latin typeface="Helvetica Neue"/>
                <a:ea typeface="Helvetica Neue"/>
                <a:cs typeface="Helvetica Neue"/>
                <a:sym typeface="Helvetica Neue"/>
              </a:rPr>
              <a:t>Programs 1.0</a:t>
            </a:r>
            <a:br>
              <a:rPr lang="en-US" dirty="0">
                <a:ea typeface="Helvetica Neue"/>
              </a:rPr>
            </a:br>
            <a:endParaRPr sz="200" dirty="0"/>
          </a:p>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chemeClr val="accent6"/>
                </a:solidFill>
                <a:latin typeface="Helvetica Neue"/>
                <a:ea typeface="Helvetica Neue"/>
                <a:cs typeface="Helvetica Neue"/>
                <a:sym typeface="Helvetica Neue"/>
              </a:rPr>
              <a:t>Big companies attempt to create their own startup incubator programs with early investment and hope of integrating learning and solutions back into the mothership </a:t>
            </a:r>
            <a:endParaRPr sz="1400" b="0" i="0" u="none" strike="noStrike" cap="none" dirty="0">
              <a:solidFill>
                <a:srgbClr val="000000"/>
              </a:solidFill>
              <a:latin typeface="Arial"/>
              <a:ea typeface="Arial"/>
              <a:cs typeface="Arial"/>
              <a:sym typeface="Arial"/>
            </a:endParaRPr>
          </a:p>
        </p:txBody>
      </p:sp>
      <p:grpSp>
        <p:nvGrpSpPr>
          <p:cNvPr id="96" name="Google Shape;1111;p39">
            <a:extLst>
              <a:ext uri="{FF2B5EF4-FFF2-40B4-BE49-F238E27FC236}">
                <a16:creationId xmlns:a16="http://schemas.microsoft.com/office/drawing/2014/main" id="{0AEA4782-F61E-8CAF-341C-680ED808DADD}"/>
              </a:ext>
            </a:extLst>
          </p:cNvPr>
          <p:cNvGrpSpPr/>
          <p:nvPr/>
        </p:nvGrpSpPr>
        <p:grpSpPr>
          <a:xfrm>
            <a:off x="5127968" y="1492853"/>
            <a:ext cx="471174" cy="471174"/>
            <a:chOff x="4182600" y="1582790"/>
            <a:chExt cx="389400" cy="389400"/>
          </a:xfrm>
        </p:grpSpPr>
        <p:sp>
          <p:nvSpPr>
            <p:cNvPr id="97" name="Google Shape;1112;p39">
              <a:extLst>
                <a:ext uri="{FF2B5EF4-FFF2-40B4-BE49-F238E27FC236}">
                  <a16:creationId xmlns:a16="http://schemas.microsoft.com/office/drawing/2014/main" id="{7CA2FB27-F624-5AA2-6821-95D5B57DC740}"/>
                </a:ext>
              </a:extLst>
            </p:cNvPr>
            <p:cNvSpPr/>
            <p:nvPr/>
          </p:nvSpPr>
          <p:spPr>
            <a:xfrm>
              <a:off x="4182600" y="1582790"/>
              <a:ext cx="389400" cy="389400"/>
            </a:xfrm>
            <a:prstGeom prst="ellipse">
              <a:avLst/>
            </a:prstGeom>
            <a:solidFill>
              <a:srgbClr val="F7FFAB"/>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525"/>
                <a:buFont typeface="Arial"/>
                <a:buNone/>
              </a:pPr>
              <a:endParaRPr sz="525" b="0" i="0" u="none" strike="noStrike" cap="none" dirty="0">
                <a:solidFill>
                  <a:srgbClr val="000000"/>
                </a:solidFill>
                <a:latin typeface="Helvetica Neue"/>
                <a:ea typeface="Helvetica Neue"/>
                <a:cs typeface="Helvetica Neue"/>
                <a:sym typeface="Helvetica Neue"/>
              </a:endParaRPr>
            </a:p>
          </p:txBody>
        </p:sp>
        <p:pic>
          <p:nvPicPr>
            <p:cNvPr id="98" name="Google Shape;1113;p39" descr="Warning with solid fill">
              <a:extLst>
                <a:ext uri="{FF2B5EF4-FFF2-40B4-BE49-F238E27FC236}">
                  <a16:creationId xmlns:a16="http://schemas.microsoft.com/office/drawing/2014/main" id="{89D9739B-3356-6E6D-87B8-55824952FB9A}"/>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67328" y="1656171"/>
              <a:ext cx="215755" cy="215755"/>
            </a:xfrm>
            <a:prstGeom prst="rect">
              <a:avLst/>
            </a:prstGeom>
            <a:noFill/>
            <a:ln>
              <a:noFill/>
            </a:ln>
          </p:spPr>
        </p:pic>
      </p:grpSp>
    </p:spTree>
    <p:extLst>
      <p:ext uri="{BB962C8B-B14F-4D97-AF65-F5344CB8AC3E}">
        <p14:creationId xmlns:p14="http://schemas.microsoft.com/office/powerpoint/2010/main" val="257635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8" name="Google Shape;1298;p15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898989"/>
              </a:buClr>
              <a:buSzPts val="550"/>
              <a:buFont typeface="Helvetica Neue"/>
              <a:buNone/>
            </a:pPr>
            <a:fld id="{00000000-1234-1234-1234-123412341234}" type="slidenum">
              <a:rPr lang="en-CA"/>
              <a:t>11</a:t>
            </a:fld>
            <a:endParaRPr/>
          </a:p>
        </p:txBody>
      </p:sp>
      <p:sp>
        <p:nvSpPr>
          <p:cNvPr id="1300" name="Google Shape;1300;p153"/>
          <p:cNvSpPr txBox="1">
            <a:spLocks noGrp="1"/>
          </p:cNvSpPr>
          <p:nvPr>
            <p:ph type="title"/>
          </p:nvPr>
        </p:nvSpPr>
        <p:spPr>
          <a:xfrm>
            <a:off x="160350" y="160350"/>
            <a:ext cx="4356000" cy="64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CA" dirty="0">
                <a:solidFill>
                  <a:schemeClr val="accent6"/>
                </a:solidFill>
              </a:rPr>
              <a:t>Defining Venture Building</a:t>
            </a:r>
            <a:endParaRPr dirty="0"/>
          </a:p>
        </p:txBody>
      </p:sp>
      <p:sp>
        <p:nvSpPr>
          <p:cNvPr id="2" name="Google Shape;946;p40">
            <a:extLst>
              <a:ext uri="{FF2B5EF4-FFF2-40B4-BE49-F238E27FC236}">
                <a16:creationId xmlns:a16="http://schemas.microsoft.com/office/drawing/2014/main" id="{CC75DDC1-4C4D-19EF-C2A6-ECB7E0F8608A}"/>
              </a:ext>
            </a:extLst>
          </p:cNvPr>
          <p:cNvSpPr txBox="1">
            <a:spLocks/>
          </p:cNvSpPr>
          <p:nvPr/>
        </p:nvSpPr>
        <p:spPr>
          <a:xfrm>
            <a:off x="102655" y="963617"/>
            <a:ext cx="4516319" cy="3216265"/>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92100" algn="l" rtl="0">
              <a:lnSpc>
                <a:spcPct val="95000"/>
              </a:lnSpc>
              <a:spcBef>
                <a:spcPts val="75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1pPr>
            <a:lvl2pPr marL="914400" marR="0" lvl="1"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2pPr>
            <a:lvl3pPr marL="1371600" marR="0" lvl="2"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3pPr>
            <a:lvl4pPr marL="1828800" marR="0" lvl="3"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4pPr>
            <a:lvl5pPr marL="2286000" marR="0" lvl="4"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6pPr>
            <a:lvl7pPr marL="3200400" marR="0" lvl="6"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85725" indent="0">
              <a:lnSpc>
                <a:spcPct val="90000"/>
              </a:lnSpc>
              <a:spcBef>
                <a:spcPts val="0"/>
              </a:spcBef>
              <a:spcAft>
                <a:spcPts val="300"/>
              </a:spcAft>
              <a:buClr>
                <a:srgbClr val="000000"/>
              </a:buClr>
              <a:buSzPts val="3200"/>
              <a:buFont typeface="Arial"/>
              <a:buNone/>
            </a:pPr>
            <a:r>
              <a:rPr lang="en-US" sz="1400"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What is a Venture?</a:t>
            </a:r>
          </a:p>
          <a:p>
            <a:pPr marL="85725" indent="0">
              <a:lnSpc>
                <a:spcPct val="90000"/>
              </a:lnSpc>
              <a:spcBef>
                <a:spcPts val="0"/>
              </a:spcBef>
              <a:spcAft>
                <a:spcPts val="300"/>
              </a:spcAft>
              <a:buClr>
                <a:srgbClr val="000000"/>
              </a:buClr>
              <a:buSzPts val="2800"/>
              <a:buFont typeface="Arial"/>
              <a:buNone/>
            </a:pPr>
            <a:r>
              <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A disruptive growth initiative (or “disruptive” startup initiative) that goes beyond product and/or incremental innovation by combining a variety of new models and dynamics.</a:t>
            </a: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85725" indent="0">
              <a:lnSpc>
                <a:spcPct val="90000"/>
              </a:lnSpc>
              <a:spcBef>
                <a:spcPts val="0"/>
              </a:spcBef>
              <a:spcAft>
                <a:spcPts val="300"/>
              </a:spcAft>
              <a:buClr>
                <a:srgbClr val="000000"/>
              </a:buClr>
              <a:buSzPts val="3200"/>
              <a:buFont typeface="Arial"/>
              <a:buNone/>
            </a:pP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a:p>
            <a:pPr marL="85725" indent="0">
              <a:lnSpc>
                <a:spcPct val="90000"/>
              </a:lnSpc>
              <a:spcBef>
                <a:spcPts val="0"/>
              </a:spcBef>
              <a:spcAft>
                <a:spcPts val="300"/>
              </a:spcAft>
              <a:buClr>
                <a:srgbClr val="000000"/>
              </a:buClr>
              <a:buSzPts val="3200"/>
              <a:buFont typeface="Arial"/>
              <a:buNone/>
            </a:pPr>
            <a:r>
              <a:rPr lang="en-US" sz="1400"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What is Venture Building?</a:t>
            </a:r>
          </a:p>
          <a:p>
            <a:pPr marL="85725" indent="0">
              <a:lnSpc>
                <a:spcPct val="90000"/>
              </a:lnSpc>
              <a:spcBef>
                <a:spcPts val="0"/>
              </a:spcBef>
              <a:spcAft>
                <a:spcPts val="300"/>
              </a:spcAft>
              <a:buClr>
                <a:srgbClr val="000000"/>
              </a:buClr>
              <a:buSzPts val="2800"/>
              <a:buFont typeface="Arial"/>
              <a:buNone/>
            </a:pPr>
            <a:r>
              <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The application of startup-centric tools and lean processes to the design, development and incubation of new ventures within a large company.</a:t>
            </a: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85725" indent="0">
              <a:lnSpc>
                <a:spcPct val="90000"/>
              </a:lnSpc>
              <a:spcBef>
                <a:spcPts val="0"/>
              </a:spcBef>
              <a:spcAft>
                <a:spcPts val="300"/>
              </a:spcAft>
              <a:buClr>
                <a:srgbClr val="000000"/>
              </a:buClr>
              <a:buSzPts val="3200"/>
              <a:buFont typeface="Arial"/>
              <a:buNone/>
            </a:pP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a:p>
            <a:pPr marL="85725" indent="0">
              <a:lnSpc>
                <a:spcPct val="90000"/>
              </a:lnSpc>
              <a:spcBef>
                <a:spcPts val="0"/>
              </a:spcBef>
              <a:spcAft>
                <a:spcPts val="300"/>
              </a:spcAft>
              <a:buClr>
                <a:srgbClr val="000000"/>
              </a:buClr>
              <a:buSzPts val="3200"/>
              <a:buFont typeface="Arial"/>
              <a:buNone/>
            </a:pPr>
            <a:r>
              <a:rPr lang="en-US" sz="1400"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What is a Venture Studio?</a:t>
            </a:r>
          </a:p>
          <a:p>
            <a:pPr marL="85725" indent="0">
              <a:lnSpc>
                <a:spcPct val="90000"/>
              </a:lnSpc>
              <a:spcBef>
                <a:spcPts val="0"/>
              </a:spcBef>
              <a:spcAft>
                <a:spcPts val="300"/>
              </a:spcAft>
              <a:buClr>
                <a:srgbClr val="000000"/>
              </a:buClr>
              <a:buSzPts val="2800"/>
              <a:buFont typeface="Arial"/>
              <a:buNone/>
            </a:pPr>
            <a:r>
              <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A scalable program designed to upskill internal teams, accelerate front-end innovation and develop a portfolio of cross-category growth ventures.</a:t>
            </a: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grpSp>
        <p:nvGrpSpPr>
          <p:cNvPr id="3" name="Google Shape;947;p40">
            <a:extLst>
              <a:ext uri="{FF2B5EF4-FFF2-40B4-BE49-F238E27FC236}">
                <a16:creationId xmlns:a16="http://schemas.microsoft.com/office/drawing/2014/main" id="{7E1418CE-3EBF-609D-5211-491A8F9E9A4D}"/>
              </a:ext>
            </a:extLst>
          </p:cNvPr>
          <p:cNvGrpSpPr/>
          <p:nvPr/>
        </p:nvGrpSpPr>
        <p:grpSpPr>
          <a:xfrm>
            <a:off x="5123205" y="1112043"/>
            <a:ext cx="3155157" cy="2919413"/>
            <a:chOff x="8559" y="2230"/>
            <a:chExt cx="5300" cy="4904"/>
          </a:xfrm>
        </p:grpSpPr>
        <p:sp>
          <p:nvSpPr>
            <p:cNvPr id="4" name="Google Shape;948;p40">
              <a:extLst>
                <a:ext uri="{FF2B5EF4-FFF2-40B4-BE49-F238E27FC236}">
                  <a16:creationId xmlns:a16="http://schemas.microsoft.com/office/drawing/2014/main" id="{36216766-010A-FA9C-1B2B-3810CBE5182C}"/>
                </a:ext>
              </a:extLst>
            </p:cNvPr>
            <p:cNvSpPr/>
            <p:nvPr/>
          </p:nvSpPr>
          <p:spPr>
            <a:xfrm>
              <a:off x="8570" y="2234"/>
              <a:ext cx="5275" cy="4900"/>
            </a:xfrm>
            <a:prstGeom prst="rect">
              <a:avLst/>
            </a:prstGeom>
            <a:noFill/>
            <a:ln>
              <a:noFill/>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5" name="Google Shape;949;p40">
              <a:extLst>
                <a:ext uri="{FF2B5EF4-FFF2-40B4-BE49-F238E27FC236}">
                  <a16:creationId xmlns:a16="http://schemas.microsoft.com/office/drawing/2014/main" id="{A734E9F2-DFA7-BFA8-071A-D02D2DAC59C3}"/>
                </a:ext>
              </a:extLst>
            </p:cNvPr>
            <p:cNvSpPr/>
            <p:nvPr/>
          </p:nvSpPr>
          <p:spPr>
            <a:xfrm>
              <a:off x="10670" y="2522"/>
              <a:ext cx="406"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Co</a:t>
              </a:r>
              <a:endParaRPr sz="675" b="0" i="0" u="none" strike="noStrike" cap="none" dirty="0">
                <a:solidFill>
                  <a:srgbClr val="272727"/>
                </a:solidFill>
                <a:latin typeface="Arial"/>
                <a:ea typeface="Arial"/>
                <a:cs typeface="Arial"/>
                <a:sym typeface="Arial"/>
              </a:endParaRPr>
            </a:p>
          </p:txBody>
        </p:sp>
        <p:sp>
          <p:nvSpPr>
            <p:cNvPr id="6" name="Google Shape;950;p40">
              <a:extLst>
                <a:ext uri="{FF2B5EF4-FFF2-40B4-BE49-F238E27FC236}">
                  <a16:creationId xmlns:a16="http://schemas.microsoft.com/office/drawing/2014/main" id="{4728B910-1D39-1E31-8BB9-F34282CC38B8}"/>
                </a:ext>
              </a:extLst>
            </p:cNvPr>
            <p:cNvSpPr/>
            <p:nvPr/>
          </p:nvSpPr>
          <p:spPr>
            <a:xfrm>
              <a:off x="10969" y="2522"/>
              <a:ext cx="194"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r</a:t>
              </a:r>
              <a:endParaRPr sz="675" b="0" i="0" u="none" strike="noStrike" cap="none" dirty="0">
                <a:solidFill>
                  <a:srgbClr val="272727"/>
                </a:solidFill>
                <a:latin typeface="Arial"/>
                <a:ea typeface="Arial"/>
                <a:cs typeface="Arial"/>
                <a:sym typeface="Arial"/>
              </a:endParaRPr>
            </a:p>
          </p:txBody>
        </p:sp>
        <p:sp>
          <p:nvSpPr>
            <p:cNvPr id="7" name="Google Shape;951;p40">
              <a:extLst>
                <a:ext uri="{FF2B5EF4-FFF2-40B4-BE49-F238E27FC236}">
                  <a16:creationId xmlns:a16="http://schemas.microsoft.com/office/drawing/2014/main" id="{AA80E60E-B400-24E8-2E1F-60A1CD7917CD}"/>
                </a:ext>
              </a:extLst>
            </p:cNvPr>
            <p:cNvSpPr/>
            <p:nvPr/>
          </p:nvSpPr>
          <p:spPr>
            <a:xfrm>
              <a:off x="11054" y="2522"/>
              <a:ext cx="244"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p</a:t>
              </a:r>
              <a:endParaRPr sz="675" b="0" i="0" u="none" strike="noStrike" cap="none" dirty="0">
                <a:solidFill>
                  <a:srgbClr val="272727"/>
                </a:solidFill>
                <a:latin typeface="Arial"/>
                <a:ea typeface="Arial"/>
                <a:cs typeface="Arial"/>
                <a:sym typeface="Arial"/>
              </a:endParaRPr>
            </a:p>
          </p:txBody>
        </p:sp>
        <p:sp>
          <p:nvSpPr>
            <p:cNvPr id="8" name="Google Shape;952;p40">
              <a:extLst>
                <a:ext uri="{FF2B5EF4-FFF2-40B4-BE49-F238E27FC236}">
                  <a16:creationId xmlns:a16="http://schemas.microsoft.com/office/drawing/2014/main" id="{46B196B2-D636-F312-BDA5-E2325D30F304}"/>
                </a:ext>
              </a:extLst>
            </p:cNvPr>
            <p:cNvSpPr/>
            <p:nvPr/>
          </p:nvSpPr>
          <p:spPr>
            <a:xfrm>
              <a:off x="11190" y="2522"/>
              <a:ext cx="244"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o</a:t>
              </a:r>
              <a:endParaRPr sz="675" b="0" i="0" u="none" strike="noStrike" cap="none" dirty="0">
                <a:solidFill>
                  <a:srgbClr val="272727"/>
                </a:solidFill>
                <a:latin typeface="Arial"/>
                <a:ea typeface="Arial"/>
                <a:cs typeface="Arial"/>
                <a:sym typeface="Arial"/>
              </a:endParaRPr>
            </a:p>
          </p:txBody>
        </p:sp>
        <p:sp>
          <p:nvSpPr>
            <p:cNvPr id="9" name="Google Shape;953;p40">
              <a:extLst>
                <a:ext uri="{FF2B5EF4-FFF2-40B4-BE49-F238E27FC236}">
                  <a16:creationId xmlns:a16="http://schemas.microsoft.com/office/drawing/2014/main" id="{24D684AF-A4EF-D6B8-446B-F5413C585366}"/>
                </a:ext>
              </a:extLst>
            </p:cNvPr>
            <p:cNvSpPr/>
            <p:nvPr/>
          </p:nvSpPr>
          <p:spPr>
            <a:xfrm>
              <a:off x="11325" y="2522"/>
              <a:ext cx="194"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r</a:t>
              </a:r>
              <a:endParaRPr sz="675" b="0" i="0" u="none" strike="noStrike" cap="none" dirty="0">
                <a:solidFill>
                  <a:srgbClr val="272727"/>
                </a:solidFill>
                <a:latin typeface="Arial"/>
                <a:ea typeface="Arial"/>
                <a:cs typeface="Arial"/>
                <a:sym typeface="Arial"/>
              </a:endParaRPr>
            </a:p>
          </p:txBody>
        </p:sp>
        <p:sp>
          <p:nvSpPr>
            <p:cNvPr id="10" name="Google Shape;954;p40">
              <a:extLst>
                <a:ext uri="{FF2B5EF4-FFF2-40B4-BE49-F238E27FC236}">
                  <a16:creationId xmlns:a16="http://schemas.microsoft.com/office/drawing/2014/main" id="{8A640B06-2B17-BF02-0095-7CEF0B290B7D}"/>
                </a:ext>
              </a:extLst>
            </p:cNvPr>
            <p:cNvSpPr/>
            <p:nvPr/>
          </p:nvSpPr>
          <p:spPr>
            <a:xfrm>
              <a:off x="11411" y="2522"/>
              <a:ext cx="232"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a</a:t>
              </a:r>
              <a:endParaRPr sz="675" b="0" i="0" u="none" strike="noStrike" cap="none" dirty="0">
                <a:solidFill>
                  <a:srgbClr val="272727"/>
                </a:solidFill>
                <a:latin typeface="Arial"/>
                <a:ea typeface="Arial"/>
                <a:cs typeface="Arial"/>
                <a:sym typeface="Arial"/>
              </a:endParaRPr>
            </a:p>
          </p:txBody>
        </p:sp>
        <p:sp>
          <p:nvSpPr>
            <p:cNvPr id="11" name="Google Shape;955;p40">
              <a:extLst>
                <a:ext uri="{FF2B5EF4-FFF2-40B4-BE49-F238E27FC236}">
                  <a16:creationId xmlns:a16="http://schemas.microsoft.com/office/drawing/2014/main" id="{5ECD67E6-2DC5-C6E4-0449-A80DE3CA8795}"/>
                </a:ext>
              </a:extLst>
            </p:cNvPr>
            <p:cNvSpPr/>
            <p:nvPr/>
          </p:nvSpPr>
          <p:spPr>
            <a:xfrm>
              <a:off x="11537" y="2522"/>
              <a:ext cx="182"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t</a:t>
              </a:r>
              <a:endParaRPr sz="675" b="0" i="0" u="none" strike="noStrike" cap="none" dirty="0">
                <a:solidFill>
                  <a:srgbClr val="272727"/>
                </a:solidFill>
                <a:latin typeface="Arial"/>
                <a:ea typeface="Arial"/>
                <a:cs typeface="Arial"/>
                <a:sym typeface="Arial"/>
              </a:endParaRPr>
            </a:p>
          </p:txBody>
        </p:sp>
        <p:sp>
          <p:nvSpPr>
            <p:cNvPr id="12" name="Google Shape;956;p40">
              <a:extLst>
                <a:ext uri="{FF2B5EF4-FFF2-40B4-BE49-F238E27FC236}">
                  <a16:creationId xmlns:a16="http://schemas.microsoft.com/office/drawing/2014/main" id="{E39729E5-2456-1B3F-4B37-18325746F209}"/>
                </a:ext>
              </a:extLst>
            </p:cNvPr>
            <p:cNvSpPr/>
            <p:nvPr/>
          </p:nvSpPr>
          <p:spPr>
            <a:xfrm>
              <a:off x="11616" y="2522"/>
              <a:ext cx="232"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e</a:t>
              </a:r>
              <a:endParaRPr sz="675" b="0" i="0" u="none" strike="noStrike" cap="none" dirty="0">
                <a:solidFill>
                  <a:srgbClr val="272727"/>
                </a:solidFill>
                <a:latin typeface="Arial"/>
                <a:ea typeface="Arial"/>
                <a:cs typeface="Arial"/>
                <a:sym typeface="Arial"/>
              </a:endParaRPr>
            </a:p>
          </p:txBody>
        </p:sp>
        <p:sp>
          <p:nvSpPr>
            <p:cNvPr id="13" name="Google Shape;957;p40">
              <a:extLst>
                <a:ext uri="{FF2B5EF4-FFF2-40B4-BE49-F238E27FC236}">
                  <a16:creationId xmlns:a16="http://schemas.microsoft.com/office/drawing/2014/main" id="{9BD9C4B7-BB5D-5EA0-EDDC-F6589ABE018A}"/>
                </a:ext>
              </a:extLst>
            </p:cNvPr>
            <p:cNvSpPr/>
            <p:nvPr/>
          </p:nvSpPr>
          <p:spPr>
            <a:xfrm>
              <a:off x="11742" y="2522"/>
              <a:ext cx="169"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 </a:t>
              </a:r>
              <a:endParaRPr sz="675" b="0" i="0" u="none" strike="noStrike" cap="none" dirty="0">
                <a:solidFill>
                  <a:srgbClr val="272727"/>
                </a:solidFill>
                <a:latin typeface="Arial"/>
                <a:ea typeface="Arial"/>
                <a:cs typeface="Arial"/>
                <a:sym typeface="Arial"/>
              </a:endParaRPr>
            </a:p>
          </p:txBody>
        </p:sp>
        <p:sp>
          <p:nvSpPr>
            <p:cNvPr id="14" name="Google Shape;958;p40">
              <a:extLst>
                <a:ext uri="{FF2B5EF4-FFF2-40B4-BE49-F238E27FC236}">
                  <a16:creationId xmlns:a16="http://schemas.microsoft.com/office/drawing/2014/main" id="{651785B7-FE6E-4CE8-AC55-48619D5B23E4}"/>
                </a:ext>
              </a:extLst>
            </p:cNvPr>
            <p:cNvSpPr/>
            <p:nvPr/>
          </p:nvSpPr>
          <p:spPr>
            <a:xfrm>
              <a:off x="10818" y="2787"/>
              <a:ext cx="368"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Gr</a:t>
              </a:r>
              <a:endParaRPr sz="675" b="0" i="0" u="none" strike="noStrike" cap="none" dirty="0">
                <a:solidFill>
                  <a:srgbClr val="272727"/>
                </a:solidFill>
                <a:latin typeface="Arial"/>
                <a:ea typeface="Arial"/>
                <a:cs typeface="Arial"/>
                <a:sym typeface="Arial"/>
              </a:endParaRPr>
            </a:p>
          </p:txBody>
        </p:sp>
        <p:sp>
          <p:nvSpPr>
            <p:cNvPr id="15" name="Google Shape;959;p40">
              <a:extLst>
                <a:ext uri="{FF2B5EF4-FFF2-40B4-BE49-F238E27FC236}">
                  <a16:creationId xmlns:a16="http://schemas.microsoft.com/office/drawing/2014/main" id="{13222B17-29E1-CBAC-66AA-F5291A17E7EA}"/>
                </a:ext>
              </a:extLst>
            </p:cNvPr>
            <p:cNvSpPr/>
            <p:nvPr/>
          </p:nvSpPr>
          <p:spPr>
            <a:xfrm>
              <a:off x="11071" y="2787"/>
              <a:ext cx="244"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o</a:t>
              </a:r>
              <a:endParaRPr sz="675" b="0" i="0" u="none" strike="noStrike" cap="none" dirty="0">
                <a:solidFill>
                  <a:srgbClr val="272727"/>
                </a:solidFill>
                <a:latin typeface="Arial"/>
                <a:ea typeface="Arial"/>
                <a:cs typeface="Arial"/>
                <a:sym typeface="Arial"/>
              </a:endParaRPr>
            </a:p>
          </p:txBody>
        </p:sp>
        <p:sp>
          <p:nvSpPr>
            <p:cNvPr id="16" name="Google Shape;960;p40">
              <a:extLst>
                <a:ext uri="{FF2B5EF4-FFF2-40B4-BE49-F238E27FC236}">
                  <a16:creationId xmlns:a16="http://schemas.microsoft.com/office/drawing/2014/main" id="{3FB794AA-853E-788E-58AD-1DDEA8003225}"/>
                </a:ext>
              </a:extLst>
            </p:cNvPr>
            <p:cNvSpPr/>
            <p:nvPr/>
          </p:nvSpPr>
          <p:spPr>
            <a:xfrm>
              <a:off x="11206" y="2787"/>
              <a:ext cx="281"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w</a:t>
              </a:r>
              <a:endParaRPr sz="675" b="0" i="0" u="none" strike="noStrike" cap="none" dirty="0">
                <a:solidFill>
                  <a:srgbClr val="272727"/>
                </a:solidFill>
                <a:latin typeface="Arial"/>
                <a:ea typeface="Arial"/>
                <a:cs typeface="Arial"/>
                <a:sym typeface="Arial"/>
              </a:endParaRPr>
            </a:p>
          </p:txBody>
        </p:sp>
        <p:sp>
          <p:nvSpPr>
            <p:cNvPr id="17" name="Google Shape;961;p40">
              <a:extLst>
                <a:ext uri="{FF2B5EF4-FFF2-40B4-BE49-F238E27FC236}">
                  <a16:creationId xmlns:a16="http://schemas.microsoft.com/office/drawing/2014/main" id="{334AA29F-B228-4C55-DBFE-F7002EA56235}"/>
                </a:ext>
              </a:extLst>
            </p:cNvPr>
            <p:cNvSpPr/>
            <p:nvPr/>
          </p:nvSpPr>
          <p:spPr>
            <a:xfrm>
              <a:off x="11385" y="2787"/>
              <a:ext cx="182"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t</a:t>
              </a:r>
              <a:endParaRPr sz="675" b="0" i="0" u="none" strike="noStrike" cap="none" dirty="0">
                <a:solidFill>
                  <a:srgbClr val="272727"/>
                </a:solidFill>
                <a:latin typeface="Arial"/>
                <a:ea typeface="Arial"/>
                <a:cs typeface="Arial"/>
                <a:sym typeface="Arial"/>
              </a:endParaRPr>
            </a:p>
          </p:txBody>
        </p:sp>
        <p:sp>
          <p:nvSpPr>
            <p:cNvPr id="18" name="Google Shape;962;p40">
              <a:extLst>
                <a:ext uri="{FF2B5EF4-FFF2-40B4-BE49-F238E27FC236}">
                  <a16:creationId xmlns:a16="http://schemas.microsoft.com/office/drawing/2014/main" id="{2A12F197-9F71-05CF-9962-16E43BE9ED7B}"/>
                </a:ext>
              </a:extLst>
            </p:cNvPr>
            <p:cNvSpPr/>
            <p:nvPr/>
          </p:nvSpPr>
          <p:spPr>
            <a:xfrm>
              <a:off x="11464" y="2787"/>
              <a:ext cx="244"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h</a:t>
              </a:r>
              <a:endParaRPr sz="675" b="0" i="0" u="none" strike="noStrike" cap="none" dirty="0">
                <a:solidFill>
                  <a:srgbClr val="272727"/>
                </a:solidFill>
                <a:latin typeface="Arial"/>
                <a:ea typeface="Arial"/>
                <a:cs typeface="Arial"/>
                <a:sym typeface="Arial"/>
              </a:endParaRPr>
            </a:p>
          </p:txBody>
        </p:sp>
        <p:sp>
          <p:nvSpPr>
            <p:cNvPr id="19" name="Google Shape;963;p40">
              <a:extLst>
                <a:ext uri="{FF2B5EF4-FFF2-40B4-BE49-F238E27FC236}">
                  <a16:creationId xmlns:a16="http://schemas.microsoft.com/office/drawing/2014/main" id="{E65A9C75-13CB-19FE-41BC-663EB0AF863A}"/>
                </a:ext>
              </a:extLst>
            </p:cNvPr>
            <p:cNvSpPr/>
            <p:nvPr/>
          </p:nvSpPr>
          <p:spPr>
            <a:xfrm>
              <a:off x="10738" y="3051"/>
              <a:ext cx="0" cy="1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75"/>
                <a:buFont typeface="Arial"/>
                <a:buNone/>
              </a:pPr>
              <a:endParaRPr sz="675" b="0" i="0" u="none" strike="noStrike" cap="none" dirty="0">
                <a:solidFill>
                  <a:srgbClr val="272727"/>
                </a:solidFill>
                <a:latin typeface="Arial"/>
                <a:ea typeface="Arial"/>
                <a:cs typeface="Arial"/>
                <a:sym typeface="Arial"/>
              </a:endParaRPr>
            </a:p>
          </p:txBody>
        </p:sp>
        <p:sp>
          <p:nvSpPr>
            <p:cNvPr id="20" name="Google Shape;964;p40">
              <a:extLst>
                <a:ext uri="{FF2B5EF4-FFF2-40B4-BE49-F238E27FC236}">
                  <a16:creationId xmlns:a16="http://schemas.microsoft.com/office/drawing/2014/main" id="{2A2BA00D-26B3-EA52-E1D3-27780D5DE204}"/>
                </a:ext>
              </a:extLst>
            </p:cNvPr>
            <p:cNvSpPr/>
            <p:nvPr/>
          </p:nvSpPr>
          <p:spPr>
            <a:xfrm>
              <a:off x="11135" y="3051"/>
              <a:ext cx="0" cy="1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75"/>
                <a:buFont typeface="Arial"/>
                <a:buNone/>
              </a:pPr>
              <a:endParaRPr sz="675" b="0" i="0" u="none" strike="noStrike" cap="none" dirty="0">
                <a:solidFill>
                  <a:srgbClr val="272727"/>
                </a:solidFill>
                <a:latin typeface="Arial"/>
                <a:ea typeface="Arial"/>
                <a:cs typeface="Arial"/>
                <a:sym typeface="Arial"/>
              </a:endParaRPr>
            </a:p>
          </p:txBody>
        </p:sp>
        <p:sp>
          <p:nvSpPr>
            <p:cNvPr id="21" name="Google Shape;965;p40">
              <a:extLst>
                <a:ext uri="{FF2B5EF4-FFF2-40B4-BE49-F238E27FC236}">
                  <a16:creationId xmlns:a16="http://schemas.microsoft.com/office/drawing/2014/main" id="{6C658310-7C00-742B-0CD7-3F0EB1D818A2}"/>
                </a:ext>
              </a:extLst>
            </p:cNvPr>
            <p:cNvSpPr/>
            <p:nvPr/>
          </p:nvSpPr>
          <p:spPr>
            <a:xfrm>
              <a:off x="11344" y="3051"/>
              <a:ext cx="0" cy="1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75"/>
                <a:buFont typeface="Arial"/>
                <a:buNone/>
              </a:pPr>
              <a:endParaRPr sz="675" b="0" i="0" u="none" strike="noStrike" cap="none" dirty="0">
                <a:solidFill>
                  <a:srgbClr val="272727"/>
                </a:solidFill>
                <a:latin typeface="Arial"/>
                <a:ea typeface="Arial"/>
                <a:cs typeface="Arial"/>
                <a:sym typeface="Arial"/>
              </a:endParaRPr>
            </a:p>
          </p:txBody>
        </p:sp>
        <p:sp>
          <p:nvSpPr>
            <p:cNvPr id="22" name="Google Shape;966;p40">
              <a:extLst>
                <a:ext uri="{FF2B5EF4-FFF2-40B4-BE49-F238E27FC236}">
                  <a16:creationId xmlns:a16="http://schemas.microsoft.com/office/drawing/2014/main" id="{25C0BE24-28DC-1B7A-191A-97B4019EE7B6}"/>
                </a:ext>
              </a:extLst>
            </p:cNvPr>
            <p:cNvSpPr/>
            <p:nvPr/>
          </p:nvSpPr>
          <p:spPr>
            <a:xfrm>
              <a:off x="11429" y="3051"/>
              <a:ext cx="357" cy="27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rgbClr val="FFFFFF"/>
                  </a:solidFill>
                  <a:latin typeface="Helvetica Neue"/>
                  <a:ea typeface="Helvetica Neue"/>
                  <a:cs typeface="Helvetica Neue"/>
                  <a:sym typeface="Helvetica Neue"/>
                </a:rPr>
                <a:t>es</a:t>
              </a:r>
              <a:endParaRPr sz="675" b="0" i="0" u="none" strike="noStrike" cap="none" dirty="0">
                <a:solidFill>
                  <a:srgbClr val="272727"/>
                </a:solidFill>
                <a:latin typeface="Arial"/>
                <a:ea typeface="Arial"/>
                <a:cs typeface="Arial"/>
                <a:sym typeface="Arial"/>
              </a:endParaRPr>
            </a:p>
          </p:txBody>
        </p:sp>
        <p:sp>
          <p:nvSpPr>
            <p:cNvPr id="23" name="Google Shape;967;p40">
              <a:extLst>
                <a:ext uri="{FF2B5EF4-FFF2-40B4-BE49-F238E27FC236}">
                  <a16:creationId xmlns:a16="http://schemas.microsoft.com/office/drawing/2014/main" id="{7AEE2256-1BE5-80F8-CA32-4A6D584FAA21}"/>
                </a:ext>
              </a:extLst>
            </p:cNvPr>
            <p:cNvSpPr/>
            <p:nvPr/>
          </p:nvSpPr>
          <p:spPr>
            <a:xfrm>
              <a:off x="10101" y="3573"/>
              <a:ext cx="2225" cy="2224"/>
            </a:xfrm>
            <a:custGeom>
              <a:avLst/>
              <a:gdLst/>
              <a:ahLst/>
              <a:cxnLst/>
              <a:rect l="l" t="t" r="r" b="b"/>
              <a:pathLst>
                <a:path w="5376" h="5376" extrusionOk="0">
                  <a:moveTo>
                    <a:pt x="5376" y="2688"/>
                  </a:moveTo>
                  <a:lnTo>
                    <a:pt x="5376" y="2688"/>
                  </a:lnTo>
                  <a:lnTo>
                    <a:pt x="5376" y="2697"/>
                  </a:lnTo>
                  <a:lnTo>
                    <a:pt x="5376" y="2706"/>
                  </a:lnTo>
                  <a:lnTo>
                    <a:pt x="5376" y="2714"/>
                  </a:lnTo>
                  <a:lnTo>
                    <a:pt x="5376" y="2723"/>
                  </a:lnTo>
                  <a:lnTo>
                    <a:pt x="5376" y="2728"/>
                  </a:lnTo>
                  <a:moveTo>
                    <a:pt x="5376" y="2741"/>
                  </a:moveTo>
                  <a:lnTo>
                    <a:pt x="5376" y="2741"/>
                  </a:lnTo>
                  <a:lnTo>
                    <a:pt x="5376" y="2741"/>
                  </a:lnTo>
                  <a:lnTo>
                    <a:pt x="5376" y="2750"/>
                  </a:lnTo>
                  <a:lnTo>
                    <a:pt x="5375" y="2759"/>
                  </a:lnTo>
                  <a:lnTo>
                    <a:pt x="5375" y="2768"/>
                  </a:lnTo>
                  <a:lnTo>
                    <a:pt x="5375" y="2777"/>
                  </a:lnTo>
                  <a:lnTo>
                    <a:pt x="5375" y="2781"/>
                  </a:lnTo>
                  <a:moveTo>
                    <a:pt x="5374" y="2794"/>
                  </a:moveTo>
                  <a:lnTo>
                    <a:pt x="5374" y="2794"/>
                  </a:lnTo>
                  <a:lnTo>
                    <a:pt x="5374" y="2803"/>
                  </a:lnTo>
                  <a:lnTo>
                    <a:pt x="5374" y="2812"/>
                  </a:lnTo>
                  <a:lnTo>
                    <a:pt x="5373" y="2821"/>
                  </a:lnTo>
                  <a:lnTo>
                    <a:pt x="5373" y="2830"/>
                  </a:lnTo>
                  <a:lnTo>
                    <a:pt x="5372" y="2834"/>
                  </a:lnTo>
                  <a:moveTo>
                    <a:pt x="5372" y="2848"/>
                  </a:moveTo>
                  <a:lnTo>
                    <a:pt x="5372" y="2848"/>
                  </a:lnTo>
                  <a:lnTo>
                    <a:pt x="5371" y="2856"/>
                  </a:lnTo>
                  <a:lnTo>
                    <a:pt x="5371" y="2865"/>
                  </a:lnTo>
                  <a:lnTo>
                    <a:pt x="5370" y="2874"/>
                  </a:lnTo>
                  <a:lnTo>
                    <a:pt x="5369" y="2882"/>
                  </a:lnTo>
                  <a:lnTo>
                    <a:pt x="5369" y="2888"/>
                  </a:lnTo>
                  <a:moveTo>
                    <a:pt x="5368" y="2901"/>
                  </a:moveTo>
                  <a:lnTo>
                    <a:pt x="5368" y="2901"/>
                  </a:lnTo>
                  <a:lnTo>
                    <a:pt x="5367" y="2909"/>
                  </a:lnTo>
                  <a:lnTo>
                    <a:pt x="5367" y="2917"/>
                  </a:lnTo>
                  <a:lnTo>
                    <a:pt x="5366" y="2926"/>
                  </a:lnTo>
                  <a:lnTo>
                    <a:pt x="5365" y="2935"/>
                  </a:lnTo>
                  <a:lnTo>
                    <a:pt x="5365" y="2941"/>
                  </a:lnTo>
                  <a:moveTo>
                    <a:pt x="5363" y="2954"/>
                  </a:moveTo>
                  <a:lnTo>
                    <a:pt x="5363" y="2954"/>
                  </a:lnTo>
                  <a:lnTo>
                    <a:pt x="5363" y="2961"/>
                  </a:lnTo>
                  <a:lnTo>
                    <a:pt x="5362" y="2970"/>
                  </a:lnTo>
                  <a:lnTo>
                    <a:pt x="5361" y="2978"/>
                  </a:lnTo>
                  <a:lnTo>
                    <a:pt x="5360" y="2987"/>
                  </a:lnTo>
                  <a:lnTo>
                    <a:pt x="5359" y="2994"/>
                  </a:lnTo>
                  <a:moveTo>
                    <a:pt x="5358" y="3007"/>
                  </a:moveTo>
                  <a:lnTo>
                    <a:pt x="5358" y="3007"/>
                  </a:lnTo>
                  <a:lnTo>
                    <a:pt x="5357" y="3013"/>
                  </a:lnTo>
                  <a:lnTo>
                    <a:pt x="5356" y="3022"/>
                  </a:lnTo>
                  <a:lnTo>
                    <a:pt x="5355" y="3030"/>
                  </a:lnTo>
                  <a:lnTo>
                    <a:pt x="5354" y="3039"/>
                  </a:lnTo>
                  <a:lnTo>
                    <a:pt x="5353" y="3047"/>
                  </a:lnTo>
                  <a:moveTo>
                    <a:pt x="5351" y="3060"/>
                  </a:moveTo>
                  <a:lnTo>
                    <a:pt x="5351" y="3060"/>
                  </a:lnTo>
                  <a:lnTo>
                    <a:pt x="5350" y="3065"/>
                  </a:lnTo>
                  <a:lnTo>
                    <a:pt x="5349" y="3073"/>
                  </a:lnTo>
                  <a:lnTo>
                    <a:pt x="5348" y="3082"/>
                  </a:lnTo>
                  <a:lnTo>
                    <a:pt x="5346" y="3090"/>
                  </a:lnTo>
                  <a:lnTo>
                    <a:pt x="5345" y="3099"/>
                  </a:lnTo>
                  <a:lnTo>
                    <a:pt x="5345" y="3099"/>
                  </a:lnTo>
                  <a:moveTo>
                    <a:pt x="5343" y="3113"/>
                  </a:moveTo>
                  <a:lnTo>
                    <a:pt x="5343" y="3113"/>
                  </a:lnTo>
                  <a:lnTo>
                    <a:pt x="5342" y="3116"/>
                  </a:lnTo>
                  <a:lnTo>
                    <a:pt x="5341" y="3125"/>
                  </a:lnTo>
                  <a:lnTo>
                    <a:pt x="5340" y="3133"/>
                  </a:lnTo>
                  <a:lnTo>
                    <a:pt x="5338" y="3142"/>
                  </a:lnTo>
                  <a:lnTo>
                    <a:pt x="5337" y="3150"/>
                  </a:lnTo>
                  <a:lnTo>
                    <a:pt x="5336" y="3152"/>
                  </a:lnTo>
                  <a:moveTo>
                    <a:pt x="5334" y="3165"/>
                  </a:moveTo>
                  <a:lnTo>
                    <a:pt x="5334" y="3165"/>
                  </a:lnTo>
                  <a:lnTo>
                    <a:pt x="5334" y="3167"/>
                  </a:lnTo>
                  <a:lnTo>
                    <a:pt x="5332" y="3176"/>
                  </a:lnTo>
                  <a:lnTo>
                    <a:pt x="5331" y="3184"/>
                  </a:lnTo>
                  <a:lnTo>
                    <a:pt x="5329" y="3193"/>
                  </a:lnTo>
                  <a:lnTo>
                    <a:pt x="5327" y="3201"/>
                  </a:lnTo>
                  <a:lnTo>
                    <a:pt x="5327" y="3205"/>
                  </a:lnTo>
                  <a:moveTo>
                    <a:pt x="5324" y="3218"/>
                  </a:moveTo>
                  <a:lnTo>
                    <a:pt x="5324" y="3218"/>
                  </a:lnTo>
                  <a:lnTo>
                    <a:pt x="5324" y="3218"/>
                  </a:lnTo>
                  <a:lnTo>
                    <a:pt x="5322" y="3226"/>
                  </a:lnTo>
                  <a:lnTo>
                    <a:pt x="5321" y="3235"/>
                  </a:lnTo>
                  <a:lnTo>
                    <a:pt x="5319" y="3243"/>
                  </a:lnTo>
                  <a:lnTo>
                    <a:pt x="5317" y="3252"/>
                  </a:lnTo>
                  <a:lnTo>
                    <a:pt x="5316" y="3257"/>
                  </a:lnTo>
                  <a:moveTo>
                    <a:pt x="5313" y="3270"/>
                  </a:moveTo>
                  <a:lnTo>
                    <a:pt x="5313" y="3270"/>
                  </a:lnTo>
                  <a:lnTo>
                    <a:pt x="5312" y="3277"/>
                  </a:lnTo>
                  <a:lnTo>
                    <a:pt x="5310" y="3285"/>
                  </a:lnTo>
                  <a:lnTo>
                    <a:pt x="5308" y="3293"/>
                  </a:lnTo>
                  <a:lnTo>
                    <a:pt x="5306" y="3302"/>
                  </a:lnTo>
                  <a:lnTo>
                    <a:pt x="5304" y="3309"/>
                  </a:lnTo>
                  <a:moveTo>
                    <a:pt x="5301" y="3322"/>
                  </a:moveTo>
                  <a:lnTo>
                    <a:pt x="5301" y="3322"/>
                  </a:lnTo>
                  <a:lnTo>
                    <a:pt x="5300" y="3327"/>
                  </a:lnTo>
                  <a:lnTo>
                    <a:pt x="5298" y="3335"/>
                  </a:lnTo>
                  <a:lnTo>
                    <a:pt x="5296" y="3343"/>
                  </a:lnTo>
                  <a:lnTo>
                    <a:pt x="5294" y="3351"/>
                  </a:lnTo>
                  <a:lnTo>
                    <a:pt x="5292" y="3360"/>
                  </a:lnTo>
                  <a:lnTo>
                    <a:pt x="5291" y="3361"/>
                  </a:lnTo>
                  <a:moveTo>
                    <a:pt x="5288" y="3374"/>
                  </a:moveTo>
                  <a:lnTo>
                    <a:pt x="5288" y="3374"/>
                  </a:lnTo>
                  <a:lnTo>
                    <a:pt x="5287" y="3376"/>
                  </a:lnTo>
                  <a:lnTo>
                    <a:pt x="5285" y="3384"/>
                  </a:lnTo>
                  <a:lnTo>
                    <a:pt x="5283" y="3393"/>
                  </a:lnTo>
                  <a:lnTo>
                    <a:pt x="5281" y="3401"/>
                  </a:lnTo>
                  <a:lnTo>
                    <a:pt x="5278" y="3409"/>
                  </a:lnTo>
                  <a:lnTo>
                    <a:pt x="5278" y="3412"/>
                  </a:lnTo>
                  <a:moveTo>
                    <a:pt x="5274" y="3425"/>
                  </a:moveTo>
                  <a:lnTo>
                    <a:pt x="5274" y="3425"/>
                  </a:lnTo>
                  <a:lnTo>
                    <a:pt x="5274" y="3426"/>
                  </a:lnTo>
                  <a:lnTo>
                    <a:pt x="5271" y="3434"/>
                  </a:lnTo>
                  <a:lnTo>
                    <a:pt x="5269" y="3442"/>
                  </a:lnTo>
                  <a:lnTo>
                    <a:pt x="5267" y="3450"/>
                  </a:lnTo>
                  <a:lnTo>
                    <a:pt x="5264" y="3458"/>
                  </a:lnTo>
                  <a:lnTo>
                    <a:pt x="5263" y="3463"/>
                  </a:lnTo>
                  <a:moveTo>
                    <a:pt x="5259" y="3476"/>
                  </a:moveTo>
                  <a:lnTo>
                    <a:pt x="5259" y="3476"/>
                  </a:lnTo>
                  <a:lnTo>
                    <a:pt x="5257" y="3482"/>
                  </a:lnTo>
                  <a:lnTo>
                    <a:pt x="5254" y="3491"/>
                  </a:lnTo>
                  <a:lnTo>
                    <a:pt x="5252" y="3499"/>
                  </a:lnTo>
                  <a:lnTo>
                    <a:pt x="5249" y="3507"/>
                  </a:lnTo>
                  <a:lnTo>
                    <a:pt x="5247" y="3514"/>
                  </a:lnTo>
                  <a:moveTo>
                    <a:pt x="5243" y="3527"/>
                  </a:moveTo>
                  <a:lnTo>
                    <a:pt x="5243" y="3527"/>
                  </a:lnTo>
                  <a:lnTo>
                    <a:pt x="5241" y="3531"/>
                  </a:lnTo>
                  <a:lnTo>
                    <a:pt x="5239" y="3539"/>
                  </a:lnTo>
                  <a:lnTo>
                    <a:pt x="5236" y="3547"/>
                  </a:lnTo>
                  <a:lnTo>
                    <a:pt x="5233" y="3555"/>
                  </a:lnTo>
                  <a:lnTo>
                    <a:pt x="5231" y="3563"/>
                  </a:lnTo>
                  <a:lnTo>
                    <a:pt x="5230" y="3565"/>
                  </a:lnTo>
                  <a:moveTo>
                    <a:pt x="5226" y="3577"/>
                  </a:moveTo>
                  <a:lnTo>
                    <a:pt x="5226" y="3577"/>
                  </a:lnTo>
                  <a:lnTo>
                    <a:pt x="5225" y="3579"/>
                  </a:lnTo>
                  <a:lnTo>
                    <a:pt x="5222" y="3587"/>
                  </a:lnTo>
                  <a:lnTo>
                    <a:pt x="5219" y="3595"/>
                  </a:lnTo>
                  <a:lnTo>
                    <a:pt x="5217" y="3603"/>
                  </a:lnTo>
                  <a:lnTo>
                    <a:pt x="5214" y="3611"/>
                  </a:lnTo>
                  <a:lnTo>
                    <a:pt x="5212" y="3615"/>
                  </a:lnTo>
                  <a:moveTo>
                    <a:pt x="5207" y="3628"/>
                  </a:moveTo>
                  <a:lnTo>
                    <a:pt x="5207" y="3628"/>
                  </a:lnTo>
                  <a:lnTo>
                    <a:pt x="5205" y="3634"/>
                  </a:lnTo>
                  <a:lnTo>
                    <a:pt x="5202" y="3642"/>
                  </a:lnTo>
                  <a:lnTo>
                    <a:pt x="5199" y="3650"/>
                  </a:lnTo>
                  <a:lnTo>
                    <a:pt x="5196" y="3658"/>
                  </a:lnTo>
                  <a:lnTo>
                    <a:pt x="5193" y="3665"/>
                  </a:lnTo>
                  <a:moveTo>
                    <a:pt x="5188" y="3677"/>
                  </a:moveTo>
                  <a:lnTo>
                    <a:pt x="5188" y="3677"/>
                  </a:lnTo>
                  <a:lnTo>
                    <a:pt x="5187" y="3682"/>
                  </a:lnTo>
                  <a:lnTo>
                    <a:pt x="5184" y="3689"/>
                  </a:lnTo>
                  <a:lnTo>
                    <a:pt x="5180" y="3697"/>
                  </a:lnTo>
                  <a:lnTo>
                    <a:pt x="5177" y="3705"/>
                  </a:lnTo>
                  <a:lnTo>
                    <a:pt x="5174" y="3713"/>
                  </a:lnTo>
                  <a:lnTo>
                    <a:pt x="5173" y="3714"/>
                  </a:lnTo>
                  <a:moveTo>
                    <a:pt x="5168" y="3727"/>
                  </a:moveTo>
                  <a:lnTo>
                    <a:pt x="5168" y="3727"/>
                  </a:lnTo>
                  <a:lnTo>
                    <a:pt x="5168" y="3728"/>
                  </a:lnTo>
                  <a:lnTo>
                    <a:pt x="5164" y="3736"/>
                  </a:lnTo>
                  <a:lnTo>
                    <a:pt x="5161" y="3744"/>
                  </a:lnTo>
                  <a:lnTo>
                    <a:pt x="5158" y="3751"/>
                  </a:lnTo>
                  <a:lnTo>
                    <a:pt x="5154" y="3759"/>
                  </a:lnTo>
                  <a:lnTo>
                    <a:pt x="5152" y="3764"/>
                  </a:lnTo>
                  <a:moveTo>
                    <a:pt x="5147" y="3776"/>
                  </a:moveTo>
                  <a:lnTo>
                    <a:pt x="5147" y="3776"/>
                  </a:lnTo>
                  <a:lnTo>
                    <a:pt x="5144" y="3782"/>
                  </a:lnTo>
                  <a:lnTo>
                    <a:pt x="5141" y="3790"/>
                  </a:lnTo>
                  <a:lnTo>
                    <a:pt x="5137" y="3797"/>
                  </a:lnTo>
                  <a:lnTo>
                    <a:pt x="5134" y="3805"/>
                  </a:lnTo>
                  <a:lnTo>
                    <a:pt x="5131" y="3812"/>
                  </a:lnTo>
                  <a:moveTo>
                    <a:pt x="5125" y="3824"/>
                  </a:moveTo>
                  <a:lnTo>
                    <a:pt x="5125" y="3824"/>
                  </a:lnTo>
                  <a:lnTo>
                    <a:pt x="5123" y="3828"/>
                  </a:lnTo>
                  <a:lnTo>
                    <a:pt x="5120" y="3835"/>
                  </a:lnTo>
                  <a:lnTo>
                    <a:pt x="5116" y="3843"/>
                  </a:lnTo>
                  <a:lnTo>
                    <a:pt x="5113" y="3850"/>
                  </a:lnTo>
                  <a:lnTo>
                    <a:pt x="5109" y="3858"/>
                  </a:lnTo>
                  <a:lnTo>
                    <a:pt x="5108" y="3860"/>
                  </a:lnTo>
                  <a:moveTo>
                    <a:pt x="5102" y="3872"/>
                  </a:moveTo>
                  <a:lnTo>
                    <a:pt x="5102" y="3872"/>
                  </a:lnTo>
                  <a:lnTo>
                    <a:pt x="5102" y="3873"/>
                  </a:lnTo>
                  <a:lnTo>
                    <a:pt x="5098" y="3881"/>
                  </a:lnTo>
                  <a:lnTo>
                    <a:pt x="5094" y="3888"/>
                  </a:lnTo>
                  <a:lnTo>
                    <a:pt x="5090" y="3895"/>
                  </a:lnTo>
                  <a:lnTo>
                    <a:pt x="5087" y="3903"/>
                  </a:lnTo>
                  <a:lnTo>
                    <a:pt x="5084" y="3908"/>
                  </a:lnTo>
                  <a:moveTo>
                    <a:pt x="5078" y="3920"/>
                  </a:moveTo>
                  <a:lnTo>
                    <a:pt x="5078" y="3920"/>
                  </a:lnTo>
                  <a:lnTo>
                    <a:pt x="5075" y="3925"/>
                  </a:lnTo>
                  <a:lnTo>
                    <a:pt x="5071" y="3933"/>
                  </a:lnTo>
                  <a:lnTo>
                    <a:pt x="5067" y="3940"/>
                  </a:lnTo>
                  <a:lnTo>
                    <a:pt x="5064" y="3947"/>
                  </a:lnTo>
                  <a:lnTo>
                    <a:pt x="5060" y="3955"/>
                  </a:lnTo>
                  <a:lnTo>
                    <a:pt x="5059" y="3955"/>
                  </a:lnTo>
                  <a:moveTo>
                    <a:pt x="5053" y="3967"/>
                  </a:moveTo>
                  <a:lnTo>
                    <a:pt x="5053" y="3967"/>
                  </a:lnTo>
                  <a:lnTo>
                    <a:pt x="5052" y="3969"/>
                  </a:lnTo>
                  <a:lnTo>
                    <a:pt x="5048" y="3977"/>
                  </a:lnTo>
                  <a:lnTo>
                    <a:pt x="5044" y="3984"/>
                  </a:lnTo>
                  <a:lnTo>
                    <a:pt x="5040" y="3991"/>
                  </a:lnTo>
                  <a:lnTo>
                    <a:pt x="5036" y="3999"/>
                  </a:lnTo>
                  <a:lnTo>
                    <a:pt x="5034" y="4002"/>
                  </a:lnTo>
                  <a:moveTo>
                    <a:pt x="5027" y="4014"/>
                  </a:moveTo>
                  <a:lnTo>
                    <a:pt x="5027" y="4014"/>
                  </a:lnTo>
                  <a:lnTo>
                    <a:pt x="5023" y="4020"/>
                  </a:lnTo>
                  <a:lnTo>
                    <a:pt x="5019" y="4028"/>
                  </a:lnTo>
                  <a:lnTo>
                    <a:pt x="5015" y="4035"/>
                  </a:lnTo>
                  <a:lnTo>
                    <a:pt x="5011" y="4042"/>
                  </a:lnTo>
                  <a:lnTo>
                    <a:pt x="5007" y="4048"/>
                  </a:lnTo>
                  <a:moveTo>
                    <a:pt x="5000" y="4060"/>
                  </a:moveTo>
                  <a:lnTo>
                    <a:pt x="5000" y="4060"/>
                  </a:lnTo>
                  <a:lnTo>
                    <a:pt x="4998" y="4063"/>
                  </a:lnTo>
                  <a:lnTo>
                    <a:pt x="4994" y="4071"/>
                  </a:lnTo>
                  <a:lnTo>
                    <a:pt x="4989" y="4078"/>
                  </a:lnTo>
                  <a:lnTo>
                    <a:pt x="4985" y="4085"/>
                  </a:lnTo>
                  <a:lnTo>
                    <a:pt x="4981" y="4092"/>
                  </a:lnTo>
                  <a:lnTo>
                    <a:pt x="4980" y="4094"/>
                  </a:lnTo>
                  <a:moveTo>
                    <a:pt x="4973" y="4105"/>
                  </a:moveTo>
                  <a:lnTo>
                    <a:pt x="4973" y="4105"/>
                  </a:lnTo>
                  <a:lnTo>
                    <a:pt x="4972" y="4106"/>
                  </a:lnTo>
                  <a:lnTo>
                    <a:pt x="4968" y="4113"/>
                  </a:lnTo>
                  <a:lnTo>
                    <a:pt x="4963" y="4120"/>
                  </a:lnTo>
                  <a:lnTo>
                    <a:pt x="4959" y="4127"/>
                  </a:lnTo>
                  <a:lnTo>
                    <a:pt x="4954" y="4134"/>
                  </a:lnTo>
                  <a:lnTo>
                    <a:pt x="4951" y="4139"/>
                  </a:lnTo>
                  <a:moveTo>
                    <a:pt x="4944" y="4150"/>
                  </a:moveTo>
                  <a:lnTo>
                    <a:pt x="4944" y="4150"/>
                  </a:lnTo>
                  <a:lnTo>
                    <a:pt x="4941" y="4155"/>
                  </a:lnTo>
                  <a:lnTo>
                    <a:pt x="4936" y="4162"/>
                  </a:lnTo>
                  <a:lnTo>
                    <a:pt x="4932" y="4169"/>
                  </a:lnTo>
                  <a:lnTo>
                    <a:pt x="4927" y="4176"/>
                  </a:lnTo>
                  <a:lnTo>
                    <a:pt x="4922" y="4183"/>
                  </a:lnTo>
                  <a:lnTo>
                    <a:pt x="4922" y="4184"/>
                  </a:lnTo>
                  <a:moveTo>
                    <a:pt x="4914" y="4195"/>
                  </a:moveTo>
                  <a:lnTo>
                    <a:pt x="4914" y="4195"/>
                  </a:lnTo>
                  <a:lnTo>
                    <a:pt x="4913" y="4197"/>
                  </a:lnTo>
                  <a:lnTo>
                    <a:pt x="4909" y="4203"/>
                  </a:lnTo>
                  <a:lnTo>
                    <a:pt x="4904" y="4210"/>
                  </a:lnTo>
                  <a:lnTo>
                    <a:pt x="4899" y="4217"/>
                  </a:lnTo>
                  <a:lnTo>
                    <a:pt x="4894" y="4224"/>
                  </a:lnTo>
                  <a:lnTo>
                    <a:pt x="4892" y="4228"/>
                  </a:lnTo>
                  <a:moveTo>
                    <a:pt x="4884" y="4239"/>
                  </a:moveTo>
                  <a:lnTo>
                    <a:pt x="4884" y="4239"/>
                  </a:lnTo>
                  <a:lnTo>
                    <a:pt x="4880" y="4244"/>
                  </a:lnTo>
                  <a:lnTo>
                    <a:pt x="4875" y="4251"/>
                  </a:lnTo>
                  <a:lnTo>
                    <a:pt x="4870" y="4258"/>
                  </a:lnTo>
                  <a:lnTo>
                    <a:pt x="4866" y="4264"/>
                  </a:lnTo>
                  <a:lnTo>
                    <a:pt x="4861" y="4271"/>
                  </a:lnTo>
                  <a:moveTo>
                    <a:pt x="4853" y="4282"/>
                  </a:moveTo>
                  <a:lnTo>
                    <a:pt x="4853" y="4282"/>
                  </a:lnTo>
                  <a:lnTo>
                    <a:pt x="4851" y="4285"/>
                  </a:lnTo>
                  <a:lnTo>
                    <a:pt x="4846" y="4291"/>
                  </a:lnTo>
                  <a:lnTo>
                    <a:pt x="4841" y="4298"/>
                  </a:lnTo>
                  <a:lnTo>
                    <a:pt x="4836" y="4304"/>
                  </a:lnTo>
                  <a:lnTo>
                    <a:pt x="4831" y="4311"/>
                  </a:lnTo>
                  <a:lnTo>
                    <a:pt x="4829" y="4314"/>
                  </a:lnTo>
                  <a:moveTo>
                    <a:pt x="4821" y="4325"/>
                  </a:moveTo>
                  <a:lnTo>
                    <a:pt x="4821" y="4325"/>
                  </a:lnTo>
                  <a:lnTo>
                    <a:pt x="4816" y="4331"/>
                  </a:lnTo>
                  <a:lnTo>
                    <a:pt x="4811" y="4337"/>
                  </a:lnTo>
                  <a:lnTo>
                    <a:pt x="4806" y="4344"/>
                  </a:lnTo>
                  <a:lnTo>
                    <a:pt x="4801" y="4350"/>
                  </a:lnTo>
                  <a:lnTo>
                    <a:pt x="4796" y="4356"/>
                  </a:lnTo>
                  <a:moveTo>
                    <a:pt x="4788" y="4366"/>
                  </a:moveTo>
                  <a:lnTo>
                    <a:pt x="4788" y="4366"/>
                  </a:lnTo>
                  <a:lnTo>
                    <a:pt x="4785" y="4370"/>
                  </a:lnTo>
                  <a:lnTo>
                    <a:pt x="4780" y="4376"/>
                  </a:lnTo>
                  <a:lnTo>
                    <a:pt x="4775" y="4383"/>
                  </a:lnTo>
                  <a:lnTo>
                    <a:pt x="4769" y="4389"/>
                  </a:lnTo>
                  <a:lnTo>
                    <a:pt x="4764" y="4396"/>
                  </a:lnTo>
                  <a:lnTo>
                    <a:pt x="4763" y="4398"/>
                  </a:lnTo>
                  <a:moveTo>
                    <a:pt x="4754" y="4408"/>
                  </a:moveTo>
                  <a:lnTo>
                    <a:pt x="4754" y="4408"/>
                  </a:lnTo>
                  <a:lnTo>
                    <a:pt x="4754" y="4408"/>
                  </a:lnTo>
                  <a:lnTo>
                    <a:pt x="4748" y="4415"/>
                  </a:lnTo>
                  <a:lnTo>
                    <a:pt x="4743" y="4421"/>
                  </a:lnTo>
                  <a:lnTo>
                    <a:pt x="4738" y="4427"/>
                  </a:lnTo>
                  <a:lnTo>
                    <a:pt x="4732" y="4434"/>
                  </a:lnTo>
                  <a:lnTo>
                    <a:pt x="4728" y="4438"/>
                  </a:lnTo>
                  <a:moveTo>
                    <a:pt x="4719" y="4448"/>
                  </a:moveTo>
                  <a:lnTo>
                    <a:pt x="4719" y="4448"/>
                  </a:lnTo>
                  <a:lnTo>
                    <a:pt x="4716" y="4452"/>
                  </a:lnTo>
                  <a:lnTo>
                    <a:pt x="4711" y="4459"/>
                  </a:lnTo>
                  <a:lnTo>
                    <a:pt x="4705" y="4465"/>
                  </a:lnTo>
                  <a:lnTo>
                    <a:pt x="4700" y="4471"/>
                  </a:lnTo>
                  <a:lnTo>
                    <a:pt x="4694" y="4477"/>
                  </a:lnTo>
                  <a:lnTo>
                    <a:pt x="4693" y="4478"/>
                  </a:lnTo>
                  <a:moveTo>
                    <a:pt x="4684" y="4488"/>
                  </a:moveTo>
                  <a:lnTo>
                    <a:pt x="4684" y="4488"/>
                  </a:lnTo>
                  <a:lnTo>
                    <a:pt x="4683" y="4489"/>
                  </a:lnTo>
                  <a:lnTo>
                    <a:pt x="4678" y="4496"/>
                  </a:lnTo>
                  <a:lnTo>
                    <a:pt x="4672" y="4502"/>
                  </a:lnTo>
                  <a:lnTo>
                    <a:pt x="4666" y="4508"/>
                  </a:lnTo>
                  <a:lnTo>
                    <a:pt x="4661" y="4514"/>
                  </a:lnTo>
                  <a:lnTo>
                    <a:pt x="4657" y="4518"/>
                  </a:lnTo>
                  <a:moveTo>
                    <a:pt x="4648" y="4528"/>
                  </a:moveTo>
                  <a:lnTo>
                    <a:pt x="4648" y="4528"/>
                  </a:lnTo>
                  <a:lnTo>
                    <a:pt x="4644" y="4532"/>
                  </a:lnTo>
                  <a:lnTo>
                    <a:pt x="4638" y="4538"/>
                  </a:lnTo>
                  <a:lnTo>
                    <a:pt x="4632" y="4544"/>
                  </a:lnTo>
                  <a:lnTo>
                    <a:pt x="4627" y="4550"/>
                  </a:lnTo>
                  <a:lnTo>
                    <a:pt x="4621" y="4556"/>
                  </a:lnTo>
                  <a:lnTo>
                    <a:pt x="4620" y="4557"/>
                  </a:lnTo>
                  <a:moveTo>
                    <a:pt x="4611" y="4566"/>
                  </a:moveTo>
                  <a:lnTo>
                    <a:pt x="4611" y="4566"/>
                  </a:lnTo>
                  <a:lnTo>
                    <a:pt x="4609" y="4568"/>
                  </a:lnTo>
                  <a:lnTo>
                    <a:pt x="4604" y="4574"/>
                  </a:lnTo>
                  <a:lnTo>
                    <a:pt x="4598" y="4580"/>
                  </a:lnTo>
                  <a:lnTo>
                    <a:pt x="4592" y="4585"/>
                  </a:lnTo>
                  <a:lnTo>
                    <a:pt x="4586" y="4591"/>
                  </a:lnTo>
                  <a:lnTo>
                    <a:pt x="4583" y="4594"/>
                  </a:lnTo>
                  <a:moveTo>
                    <a:pt x="4573" y="4604"/>
                  </a:moveTo>
                  <a:lnTo>
                    <a:pt x="4573" y="4604"/>
                  </a:lnTo>
                  <a:lnTo>
                    <a:pt x="4568" y="4609"/>
                  </a:lnTo>
                  <a:lnTo>
                    <a:pt x="4563" y="4615"/>
                  </a:lnTo>
                  <a:lnTo>
                    <a:pt x="4557" y="4620"/>
                  </a:lnTo>
                  <a:lnTo>
                    <a:pt x="4551" y="4626"/>
                  </a:lnTo>
                  <a:lnTo>
                    <a:pt x="4545" y="4632"/>
                  </a:lnTo>
                  <a:moveTo>
                    <a:pt x="4535" y="4641"/>
                  </a:moveTo>
                  <a:lnTo>
                    <a:pt x="4535" y="4641"/>
                  </a:lnTo>
                  <a:lnTo>
                    <a:pt x="4533" y="4643"/>
                  </a:lnTo>
                  <a:lnTo>
                    <a:pt x="4527" y="4649"/>
                  </a:lnTo>
                  <a:lnTo>
                    <a:pt x="4521" y="4654"/>
                  </a:lnTo>
                  <a:lnTo>
                    <a:pt x="4515" y="4660"/>
                  </a:lnTo>
                  <a:lnTo>
                    <a:pt x="4508" y="4666"/>
                  </a:lnTo>
                  <a:lnTo>
                    <a:pt x="4506" y="4668"/>
                  </a:lnTo>
                  <a:moveTo>
                    <a:pt x="4496" y="4677"/>
                  </a:moveTo>
                  <a:lnTo>
                    <a:pt x="4496" y="4677"/>
                  </a:lnTo>
                  <a:lnTo>
                    <a:pt x="4490" y="4682"/>
                  </a:lnTo>
                  <a:lnTo>
                    <a:pt x="4484" y="4688"/>
                  </a:lnTo>
                  <a:lnTo>
                    <a:pt x="4478" y="4693"/>
                  </a:lnTo>
                  <a:lnTo>
                    <a:pt x="4472" y="4699"/>
                  </a:lnTo>
                  <a:lnTo>
                    <a:pt x="4466" y="4704"/>
                  </a:lnTo>
                  <a:moveTo>
                    <a:pt x="4456" y="4713"/>
                  </a:moveTo>
                  <a:lnTo>
                    <a:pt x="4456" y="4713"/>
                  </a:lnTo>
                  <a:lnTo>
                    <a:pt x="4453" y="4715"/>
                  </a:lnTo>
                  <a:lnTo>
                    <a:pt x="4447" y="4721"/>
                  </a:lnTo>
                  <a:lnTo>
                    <a:pt x="4441" y="4726"/>
                  </a:lnTo>
                  <a:lnTo>
                    <a:pt x="4434" y="4732"/>
                  </a:lnTo>
                  <a:lnTo>
                    <a:pt x="4428" y="4737"/>
                  </a:lnTo>
                  <a:lnTo>
                    <a:pt x="4426" y="4739"/>
                  </a:lnTo>
                  <a:moveTo>
                    <a:pt x="4416" y="4747"/>
                  </a:moveTo>
                  <a:lnTo>
                    <a:pt x="4416" y="4747"/>
                  </a:lnTo>
                  <a:lnTo>
                    <a:pt x="4415" y="4748"/>
                  </a:lnTo>
                  <a:lnTo>
                    <a:pt x="4409" y="4753"/>
                  </a:lnTo>
                  <a:lnTo>
                    <a:pt x="4403" y="4758"/>
                  </a:lnTo>
                  <a:lnTo>
                    <a:pt x="4396" y="4764"/>
                  </a:lnTo>
                  <a:lnTo>
                    <a:pt x="4390" y="4769"/>
                  </a:lnTo>
                  <a:lnTo>
                    <a:pt x="4385" y="4773"/>
                  </a:lnTo>
                  <a:moveTo>
                    <a:pt x="4374" y="4781"/>
                  </a:moveTo>
                  <a:lnTo>
                    <a:pt x="4374" y="4781"/>
                  </a:lnTo>
                  <a:lnTo>
                    <a:pt x="4370" y="4784"/>
                  </a:lnTo>
                  <a:lnTo>
                    <a:pt x="4364" y="4790"/>
                  </a:lnTo>
                  <a:lnTo>
                    <a:pt x="4358" y="4795"/>
                  </a:lnTo>
                  <a:lnTo>
                    <a:pt x="4351" y="4800"/>
                  </a:lnTo>
                  <a:lnTo>
                    <a:pt x="4345" y="4805"/>
                  </a:lnTo>
                  <a:lnTo>
                    <a:pt x="4343" y="4806"/>
                  </a:lnTo>
                  <a:moveTo>
                    <a:pt x="4333" y="4814"/>
                  </a:moveTo>
                  <a:lnTo>
                    <a:pt x="4333" y="4814"/>
                  </a:lnTo>
                  <a:lnTo>
                    <a:pt x="4331" y="4815"/>
                  </a:lnTo>
                  <a:lnTo>
                    <a:pt x="4325" y="4820"/>
                  </a:lnTo>
                  <a:lnTo>
                    <a:pt x="4318" y="4825"/>
                  </a:lnTo>
                  <a:lnTo>
                    <a:pt x="4312" y="4830"/>
                  </a:lnTo>
                  <a:lnTo>
                    <a:pt x="4305" y="4835"/>
                  </a:lnTo>
                  <a:lnTo>
                    <a:pt x="4301" y="4839"/>
                  </a:lnTo>
                  <a:moveTo>
                    <a:pt x="4290" y="4847"/>
                  </a:moveTo>
                  <a:lnTo>
                    <a:pt x="4290" y="4847"/>
                  </a:lnTo>
                  <a:lnTo>
                    <a:pt x="4285" y="4850"/>
                  </a:lnTo>
                  <a:lnTo>
                    <a:pt x="4279" y="4855"/>
                  </a:lnTo>
                  <a:lnTo>
                    <a:pt x="4272" y="4860"/>
                  </a:lnTo>
                  <a:lnTo>
                    <a:pt x="4265" y="4865"/>
                  </a:lnTo>
                  <a:lnTo>
                    <a:pt x="4258" y="4870"/>
                  </a:lnTo>
                  <a:lnTo>
                    <a:pt x="4258" y="4870"/>
                  </a:lnTo>
                  <a:moveTo>
                    <a:pt x="4247" y="4878"/>
                  </a:moveTo>
                  <a:lnTo>
                    <a:pt x="4247" y="4878"/>
                  </a:lnTo>
                  <a:lnTo>
                    <a:pt x="4245" y="4879"/>
                  </a:lnTo>
                  <a:lnTo>
                    <a:pt x="4238" y="4884"/>
                  </a:lnTo>
                  <a:lnTo>
                    <a:pt x="4231" y="4889"/>
                  </a:lnTo>
                  <a:lnTo>
                    <a:pt x="4225" y="4894"/>
                  </a:lnTo>
                  <a:lnTo>
                    <a:pt x="4218" y="4898"/>
                  </a:lnTo>
                  <a:lnTo>
                    <a:pt x="4214" y="4901"/>
                  </a:lnTo>
                  <a:moveTo>
                    <a:pt x="4203" y="4908"/>
                  </a:moveTo>
                  <a:lnTo>
                    <a:pt x="4203" y="4908"/>
                  </a:lnTo>
                  <a:lnTo>
                    <a:pt x="4197" y="4913"/>
                  </a:lnTo>
                  <a:lnTo>
                    <a:pt x="4190" y="4917"/>
                  </a:lnTo>
                  <a:lnTo>
                    <a:pt x="4184" y="4922"/>
                  </a:lnTo>
                  <a:lnTo>
                    <a:pt x="4177" y="4926"/>
                  </a:lnTo>
                  <a:lnTo>
                    <a:pt x="4170" y="4931"/>
                  </a:lnTo>
                  <a:moveTo>
                    <a:pt x="4159" y="4938"/>
                  </a:moveTo>
                  <a:lnTo>
                    <a:pt x="4159" y="4938"/>
                  </a:lnTo>
                  <a:lnTo>
                    <a:pt x="4156" y="4940"/>
                  </a:lnTo>
                  <a:lnTo>
                    <a:pt x="4149" y="4945"/>
                  </a:lnTo>
                  <a:lnTo>
                    <a:pt x="4142" y="4949"/>
                  </a:lnTo>
                  <a:lnTo>
                    <a:pt x="4135" y="4954"/>
                  </a:lnTo>
                  <a:lnTo>
                    <a:pt x="4128" y="4958"/>
                  </a:lnTo>
                  <a:lnTo>
                    <a:pt x="4125" y="4960"/>
                  </a:lnTo>
                  <a:moveTo>
                    <a:pt x="4114" y="4967"/>
                  </a:moveTo>
                  <a:lnTo>
                    <a:pt x="4114" y="4967"/>
                  </a:lnTo>
                  <a:lnTo>
                    <a:pt x="4114" y="4967"/>
                  </a:lnTo>
                  <a:lnTo>
                    <a:pt x="4107" y="4971"/>
                  </a:lnTo>
                  <a:lnTo>
                    <a:pt x="4100" y="4976"/>
                  </a:lnTo>
                  <a:lnTo>
                    <a:pt x="4093" y="4980"/>
                  </a:lnTo>
                  <a:lnTo>
                    <a:pt x="4086" y="4984"/>
                  </a:lnTo>
                  <a:lnTo>
                    <a:pt x="4080" y="4988"/>
                  </a:lnTo>
                  <a:moveTo>
                    <a:pt x="4069" y="4995"/>
                  </a:moveTo>
                  <a:lnTo>
                    <a:pt x="4069" y="4995"/>
                  </a:lnTo>
                  <a:lnTo>
                    <a:pt x="4064" y="4997"/>
                  </a:lnTo>
                  <a:lnTo>
                    <a:pt x="4057" y="5002"/>
                  </a:lnTo>
                  <a:lnTo>
                    <a:pt x="4050" y="5006"/>
                  </a:lnTo>
                  <a:lnTo>
                    <a:pt x="4043" y="5010"/>
                  </a:lnTo>
                  <a:lnTo>
                    <a:pt x="4035" y="5014"/>
                  </a:lnTo>
                  <a:lnTo>
                    <a:pt x="4034" y="5015"/>
                  </a:lnTo>
                  <a:moveTo>
                    <a:pt x="4023" y="5022"/>
                  </a:moveTo>
                  <a:lnTo>
                    <a:pt x="4023" y="5022"/>
                  </a:lnTo>
                  <a:lnTo>
                    <a:pt x="4021" y="5023"/>
                  </a:lnTo>
                  <a:lnTo>
                    <a:pt x="4014" y="5027"/>
                  </a:lnTo>
                  <a:lnTo>
                    <a:pt x="4007" y="5031"/>
                  </a:lnTo>
                  <a:lnTo>
                    <a:pt x="3999" y="5035"/>
                  </a:lnTo>
                  <a:lnTo>
                    <a:pt x="3992" y="5039"/>
                  </a:lnTo>
                  <a:lnTo>
                    <a:pt x="3988" y="5041"/>
                  </a:lnTo>
                  <a:moveTo>
                    <a:pt x="3976" y="5048"/>
                  </a:moveTo>
                  <a:lnTo>
                    <a:pt x="3976" y="5048"/>
                  </a:lnTo>
                  <a:lnTo>
                    <a:pt x="3970" y="5051"/>
                  </a:lnTo>
                  <a:lnTo>
                    <a:pt x="3963" y="5055"/>
                  </a:lnTo>
                  <a:lnTo>
                    <a:pt x="3955" y="5059"/>
                  </a:lnTo>
                  <a:lnTo>
                    <a:pt x="3948" y="5063"/>
                  </a:lnTo>
                  <a:lnTo>
                    <a:pt x="3941" y="5067"/>
                  </a:lnTo>
                  <a:moveTo>
                    <a:pt x="3929" y="5073"/>
                  </a:moveTo>
                  <a:lnTo>
                    <a:pt x="3929" y="5073"/>
                  </a:lnTo>
                  <a:lnTo>
                    <a:pt x="3926" y="5074"/>
                  </a:lnTo>
                  <a:lnTo>
                    <a:pt x="3918" y="5078"/>
                  </a:lnTo>
                  <a:lnTo>
                    <a:pt x="3911" y="5082"/>
                  </a:lnTo>
                  <a:lnTo>
                    <a:pt x="3904" y="5086"/>
                  </a:lnTo>
                  <a:lnTo>
                    <a:pt x="3896" y="5090"/>
                  </a:lnTo>
                  <a:lnTo>
                    <a:pt x="3893" y="5091"/>
                  </a:lnTo>
                  <a:moveTo>
                    <a:pt x="3881" y="5097"/>
                  </a:moveTo>
                  <a:lnTo>
                    <a:pt x="3881" y="5097"/>
                  </a:lnTo>
                  <a:lnTo>
                    <a:pt x="3881" y="5097"/>
                  </a:lnTo>
                  <a:lnTo>
                    <a:pt x="3874" y="5101"/>
                  </a:lnTo>
                  <a:lnTo>
                    <a:pt x="3866" y="5105"/>
                  </a:lnTo>
                  <a:lnTo>
                    <a:pt x="3859" y="5108"/>
                  </a:lnTo>
                  <a:lnTo>
                    <a:pt x="3851" y="5112"/>
                  </a:lnTo>
                  <a:lnTo>
                    <a:pt x="3845" y="5115"/>
                  </a:lnTo>
                  <a:moveTo>
                    <a:pt x="3833" y="5120"/>
                  </a:moveTo>
                  <a:lnTo>
                    <a:pt x="3833" y="5120"/>
                  </a:lnTo>
                  <a:lnTo>
                    <a:pt x="3828" y="5123"/>
                  </a:lnTo>
                  <a:lnTo>
                    <a:pt x="3821" y="5126"/>
                  </a:lnTo>
                  <a:lnTo>
                    <a:pt x="3813" y="5130"/>
                  </a:lnTo>
                  <a:lnTo>
                    <a:pt x="3806" y="5133"/>
                  </a:lnTo>
                  <a:lnTo>
                    <a:pt x="3798" y="5137"/>
                  </a:lnTo>
                  <a:lnTo>
                    <a:pt x="3797" y="5137"/>
                  </a:lnTo>
                  <a:moveTo>
                    <a:pt x="3785" y="5143"/>
                  </a:moveTo>
                  <a:lnTo>
                    <a:pt x="3785" y="5143"/>
                  </a:lnTo>
                  <a:lnTo>
                    <a:pt x="3783" y="5144"/>
                  </a:lnTo>
                  <a:lnTo>
                    <a:pt x="3775" y="5147"/>
                  </a:lnTo>
                  <a:lnTo>
                    <a:pt x="3767" y="5150"/>
                  </a:lnTo>
                  <a:lnTo>
                    <a:pt x="3760" y="5154"/>
                  </a:lnTo>
                  <a:lnTo>
                    <a:pt x="3752" y="5157"/>
                  </a:lnTo>
                  <a:lnTo>
                    <a:pt x="3748" y="5159"/>
                  </a:lnTo>
                  <a:moveTo>
                    <a:pt x="3736" y="5164"/>
                  </a:moveTo>
                  <a:lnTo>
                    <a:pt x="3736" y="5164"/>
                  </a:lnTo>
                  <a:lnTo>
                    <a:pt x="3729" y="5167"/>
                  </a:lnTo>
                  <a:lnTo>
                    <a:pt x="3721" y="5170"/>
                  </a:lnTo>
                  <a:lnTo>
                    <a:pt x="3713" y="5173"/>
                  </a:lnTo>
                  <a:lnTo>
                    <a:pt x="3706" y="5177"/>
                  </a:lnTo>
                  <a:lnTo>
                    <a:pt x="3699" y="5179"/>
                  </a:lnTo>
                  <a:moveTo>
                    <a:pt x="3687" y="5184"/>
                  </a:moveTo>
                  <a:lnTo>
                    <a:pt x="3687" y="5184"/>
                  </a:lnTo>
                  <a:lnTo>
                    <a:pt x="3682" y="5186"/>
                  </a:lnTo>
                  <a:lnTo>
                    <a:pt x="3674" y="5189"/>
                  </a:lnTo>
                  <a:lnTo>
                    <a:pt x="3667" y="5192"/>
                  </a:lnTo>
                  <a:lnTo>
                    <a:pt x="3659" y="5195"/>
                  </a:lnTo>
                  <a:lnTo>
                    <a:pt x="3651" y="5198"/>
                  </a:lnTo>
                  <a:lnTo>
                    <a:pt x="3650" y="5199"/>
                  </a:lnTo>
                  <a:moveTo>
                    <a:pt x="3637" y="5203"/>
                  </a:moveTo>
                  <a:lnTo>
                    <a:pt x="3637" y="5203"/>
                  </a:lnTo>
                  <a:lnTo>
                    <a:pt x="3635" y="5204"/>
                  </a:lnTo>
                  <a:lnTo>
                    <a:pt x="3627" y="5207"/>
                  </a:lnTo>
                  <a:lnTo>
                    <a:pt x="3619" y="5210"/>
                  </a:lnTo>
                  <a:lnTo>
                    <a:pt x="3611" y="5213"/>
                  </a:lnTo>
                  <a:lnTo>
                    <a:pt x="3603" y="5216"/>
                  </a:lnTo>
                  <a:lnTo>
                    <a:pt x="3600" y="5217"/>
                  </a:lnTo>
                  <a:moveTo>
                    <a:pt x="3587" y="5222"/>
                  </a:moveTo>
                  <a:lnTo>
                    <a:pt x="3587" y="5222"/>
                  </a:lnTo>
                  <a:lnTo>
                    <a:pt x="3580" y="5224"/>
                  </a:lnTo>
                  <a:lnTo>
                    <a:pt x="3572" y="5227"/>
                  </a:lnTo>
                  <a:lnTo>
                    <a:pt x="3564" y="5230"/>
                  </a:lnTo>
                  <a:lnTo>
                    <a:pt x="3556" y="5233"/>
                  </a:lnTo>
                  <a:lnTo>
                    <a:pt x="3549" y="5235"/>
                  </a:lnTo>
                  <a:moveTo>
                    <a:pt x="3537" y="5239"/>
                  </a:moveTo>
                  <a:lnTo>
                    <a:pt x="3537" y="5239"/>
                  </a:lnTo>
                  <a:lnTo>
                    <a:pt x="3532" y="5241"/>
                  </a:lnTo>
                  <a:lnTo>
                    <a:pt x="3524" y="5243"/>
                  </a:lnTo>
                  <a:lnTo>
                    <a:pt x="3515" y="5246"/>
                  </a:lnTo>
                  <a:lnTo>
                    <a:pt x="3507" y="5249"/>
                  </a:lnTo>
                  <a:lnTo>
                    <a:pt x="3499" y="5251"/>
                  </a:lnTo>
                  <a:lnTo>
                    <a:pt x="3498" y="5251"/>
                  </a:lnTo>
                  <a:moveTo>
                    <a:pt x="3486" y="5255"/>
                  </a:moveTo>
                  <a:lnTo>
                    <a:pt x="3486" y="5255"/>
                  </a:lnTo>
                  <a:lnTo>
                    <a:pt x="3483" y="5256"/>
                  </a:lnTo>
                  <a:lnTo>
                    <a:pt x="3475" y="5259"/>
                  </a:lnTo>
                  <a:lnTo>
                    <a:pt x="3467" y="5261"/>
                  </a:lnTo>
                  <a:lnTo>
                    <a:pt x="3459" y="5264"/>
                  </a:lnTo>
                  <a:lnTo>
                    <a:pt x="3451" y="5266"/>
                  </a:lnTo>
                  <a:lnTo>
                    <a:pt x="3447" y="5267"/>
                  </a:lnTo>
                  <a:moveTo>
                    <a:pt x="3435" y="5271"/>
                  </a:moveTo>
                  <a:lnTo>
                    <a:pt x="3435" y="5271"/>
                  </a:lnTo>
                  <a:lnTo>
                    <a:pt x="3434" y="5271"/>
                  </a:lnTo>
                  <a:lnTo>
                    <a:pt x="3426" y="5273"/>
                  </a:lnTo>
                  <a:lnTo>
                    <a:pt x="3418" y="5275"/>
                  </a:lnTo>
                  <a:lnTo>
                    <a:pt x="3410" y="5278"/>
                  </a:lnTo>
                  <a:lnTo>
                    <a:pt x="3402" y="5280"/>
                  </a:lnTo>
                  <a:lnTo>
                    <a:pt x="3396" y="5282"/>
                  </a:lnTo>
                  <a:moveTo>
                    <a:pt x="3383" y="5285"/>
                  </a:moveTo>
                  <a:lnTo>
                    <a:pt x="3383" y="5285"/>
                  </a:lnTo>
                  <a:lnTo>
                    <a:pt x="3377" y="5287"/>
                  </a:lnTo>
                  <a:lnTo>
                    <a:pt x="3369" y="5289"/>
                  </a:lnTo>
                  <a:lnTo>
                    <a:pt x="3360" y="5291"/>
                  </a:lnTo>
                  <a:lnTo>
                    <a:pt x="3352" y="5293"/>
                  </a:lnTo>
                  <a:lnTo>
                    <a:pt x="3345" y="5295"/>
                  </a:lnTo>
                  <a:moveTo>
                    <a:pt x="3332" y="5298"/>
                  </a:moveTo>
                  <a:lnTo>
                    <a:pt x="3332" y="5298"/>
                  </a:lnTo>
                  <a:lnTo>
                    <a:pt x="3327" y="5299"/>
                  </a:lnTo>
                  <a:lnTo>
                    <a:pt x="3319" y="5301"/>
                  </a:lnTo>
                  <a:lnTo>
                    <a:pt x="3311" y="5303"/>
                  </a:lnTo>
                  <a:lnTo>
                    <a:pt x="3302" y="5305"/>
                  </a:lnTo>
                  <a:lnTo>
                    <a:pt x="3294" y="5307"/>
                  </a:lnTo>
                  <a:lnTo>
                    <a:pt x="3293" y="5307"/>
                  </a:lnTo>
                  <a:moveTo>
                    <a:pt x="3280" y="5310"/>
                  </a:moveTo>
                  <a:lnTo>
                    <a:pt x="3280" y="5310"/>
                  </a:lnTo>
                  <a:lnTo>
                    <a:pt x="3277" y="5311"/>
                  </a:lnTo>
                  <a:lnTo>
                    <a:pt x="3269" y="5313"/>
                  </a:lnTo>
                  <a:lnTo>
                    <a:pt x="3261" y="5315"/>
                  </a:lnTo>
                  <a:lnTo>
                    <a:pt x="3252" y="5316"/>
                  </a:lnTo>
                  <a:lnTo>
                    <a:pt x="3244" y="5318"/>
                  </a:lnTo>
                  <a:lnTo>
                    <a:pt x="3241" y="5319"/>
                  </a:lnTo>
                  <a:moveTo>
                    <a:pt x="3228" y="5322"/>
                  </a:moveTo>
                  <a:lnTo>
                    <a:pt x="3228" y="5322"/>
                  </a:lnTo>
                  <a:lnTo>
                    <a:pt x="3227" y="5322"/>
                  </a:lnTo>
                  <a:lnTo>
                    <a:pt x="3219" y="5323"/>
                  </a:lnTo>
                  <a:lnTo>
                    <a:pt x="3210" y="5325"/>
                  </a:lnTo>
                  <a:lnTo>
                    <a:pt x="3202" y="5327"/>
                  </a:lnTo>
                  <a:lnTo>
                    <a:pt x="3193" y="5328"/>
                  </a:lnTo>
                  <a:lnTo>
                    <a:pt x="3188" y="5329"/>
                  </a:lnTo>
                  <a:moveTo>
                    <a:pt x="3175" y="5332"/>
                  </a:moveTo>
                  <a:lnTo>
                    <a:pt x="3175" y="5332"/>
                  </a:lnTo>
                  <a:lnTo>
                    <a:pt x="3168" y="5333"/>
                  </a:lnTo>
                  <a:lnTo>
                    <a:pt x="3159" y="5335"/>
                  </a:lnTo>
                  <a:lnTo>
                    <a:pt x="3151" y="5336"/>
                  </a:lnTo>
                  <a:lnTo>
                    <a:pt x="3142" y="5338"/>
                  </a:lnTo>
                  <a:lnTo>
                    <a:pt x="3136" y="5339"/>
                  </a:lnTo>
                  <a:moveTo>
                    <a:pt x="3123" y="5341"/>
                  </a:moveTo>
                  <a:lnTo>
                    <a:pt x="3123" y="5341"/>
                  </a:lnTo>
                  <a:lnTo>
                    <a:pt x="3117" y="5342"/>
                  </a:lnTo>
                  <a:lnTo>
                    <a:pt x="3108" y="5343"/>
                  </a:lnTo>
                  <a:lnTo>
                    <a:pt x="3100" y="5344"/>
                  </a:lnTo>
                  <a:lnTo>
                    <a:pt x="3091" y="5346"/>
                  </a:lnTo>
                  <a:lnTo>
                    <a:pt x="3083" y="5347"/>
                  </a:lnTo>
                  <a:moveTo>
                    <a:pt x="3070" y="5349"/>
                  </a:moveTo>
                  <a:lnTo>
                    <a:pt x="3070" y="5349"/>
                  </a:lnTo>
                  <a:lnTo>
                    <a:pt x="3065" y="5349"/>
                  </a:lnTo>
                  <a:lnTo>
                    <a:pt x="3057" y="5351"/>
                  </a:lnTo>
                  <a:lnTo>
                    <a:pt x="3048" y="5352"/>
                  </a:lnTo>
                  <a:lnTo>
                    <a:pt x="3040" y="5353"/>
                  </a:lnTo>
                  <a:lnTo>
                    <a:pt x="3031" y="5354"/>
                  </a:lnTo>
                  <a:lnTo>
                    <a:pt x="3030" y="5354"/>
                  </a:lnTo>
                  <a:moveTo>
                    <a:pt x="3017" y="5356"/>
                  </a:moveTo>
                  <a:lnTo>
                    <a:pt x="3017" y="5356"/>
                  </a:lnTo>
                  <a:lnTo>
                    <a:pt x="3014" y="5356"/>
                  </a:lnTo>
                  <a:lnTo>
                    <a:pt x="3005" y="5357"/>
                  </a:lnTo>
                  <a:lnTo>
                    <a:pt x="2996" y="5358"/>
                  </a:lnTo>
                  <a:lnTo>
                    <a:pt x="2988" y="5359"/>
                  </a:lnTo>
                  <a:lnTo>
                    <a:pt x="2979" y="5360"/>
                  </a:lnTo>
                  <a:lnTo>
                    <a:pt x="2977" y="5360"/>
                  </a:lnTo>
                  <a:moveTo>
                    <a:pt x="2964" y="5362"/>
                  </a:moveTo>
                  <a:lnTo>
                    <a:pt x="2964" y="5362"/>
                  </a:lnTo>
                  <a:lnTo>
                    <a:pt x="2962" y="5362"/>
                  </a:lnTo>
                  <a:lnTo>
                    <a:pt x="2953" y="5363"/>
                  </a:lnTo>
                  <a:lnTo>
                    <a:pt x="2944" y="5364"/>
                  </a:lnTo>
                  <a:lnTo>
                    <a:pt x="2935" y="5364"/>
                  </a:lnTo>
                  <a:lnTo>
                    <a:pt x="2927" y="5365"/>
                  </a:lnTo>
                  <a:lnTo>
                    <a:pt x="2924" y="5365"/>
                  </a:lnTo>
                  <a:moveTo>
                    <a:pt x="2911" y="5367"/>
                  </a:moveTo>
                  <a:lnTo>
                    <a:pt x="2911" y="5367"/>
                  </a:lnTo>
                  <a:lnTo>
                    <a:pt x="2909" y="5367"/>
                  </a:lnTo>
                  <a:lnTo>
                    <a:pt x="2901" y="5367"/>
                  </a:lnTo>
                  <a:lnTo>
                    <a:pt x="2892" y="5368"/>
                  </a:lnTo>
                  <a:lnTo>
                    <a:pt x="2883" y="5369"/>
                  </a:lnTo>
                  <a:lnTo>
                    <a:pt x="2874" y="5369"/>
                  </a:lnTo>
                  <a:lnTo>
                    <a:pt x="2871" y="5370"/>
                  </a:lnTo>
                  <a:moveTo>
                    <a:pt x="2858" y="5370"/>
                  </a:moveTo>
                  <a:lnTo>
                    <a:pt x="2858" y="5370"/>
                  </a:lnTo>
                  <a:lnTo>
                    <a:pt x="2857" y="5370"/>
                  </a:lnTo>
                  <a:lnTo>
                    <a:pt x="2848" y="5371"/>
                  </a:lnTo>
                  <a:lnTo>
                    <a:pt x="2839" y="5372"/>
                  </a:lnTo>
                  <a:lnTo>
                    <a:pt x="2830" y="5372"/>
                  </a:lnTo>
                  <a:lnTo>
                    <a:pt x="2821" y="5372"/>
                  </a:lnTo>
                  <a:lnTo>
                    <a:pt x="2818" y="5373"/>
                  </a:lnTo>
                  <a:moveTo>
                    <a:pt x="2804" y="5373"/>
                  </a:moveTo>
                  <a:lnTo>
                    <a:pt x="2804" y="5373"/>
                  </a:lnTo>
                  <a:lnTo>
                    <a:pt x="2804" y="5373"/>
                  </a:lnTo>
                  <a:lnTo>
                    <a:pt x="2795" y="5374"/>
                  </a:lnTo>
                  <a:lnTo>
                    <a:pt x="2786" y="5374"/>
                  </a:lnTo>
                  <a:lnTo>
                    <a:pt x="2777" y="5374"/>
                  </a:lnTo>
                  <a:lnTo>
                    <a:pt x="2768" y="5374"/>
                  </a:lnTo>
                  <a:lnTo>
                    <a:pt x="2764" y="5375"/>
                  </a:lnTo>
                  <a:moveTo>
                    <a:pt x="2751" y="5375"/>
                  </a:moveTo>
                  <a:lnTo>
                    <a:pt x="2751" y="5375"/>
                  </a:lnTo>
                  <a:lnTo>
                    <a:pt x="2751" y="5375"/>
                  </a:lnTo>
                  <a:lnTo>
                    <a:pt x="2742" y="5375"/>
                  </a:lnTo>
                  <a:lnTo>
                    <a:pt x="2733" y="5375"/>
                  </a:lnTo>
                  <a:lnTo>
                    <a:pt x="2724" y="5375"/>
                  </a:lnTo>
                  <a:lnTo>
                    <a:pt x="2715" y="5376"/>
                  </a:lnTo>
                  <a:lnTo>
                    <a:pt x="2711" y="5376"/>
                  </a:lnTo>
                  <a:moveTo>
                    <a:pt x="2698" y="5376"/>
                  </a:moveTo>
                  <a:lnTo>
                    <a:pt x="2698" y="5376"/>
                  </a:lnTo>
                  <a:lnTo>
                    <a:pt x="2697" y="5376"/>
                  </a:lnTo>
                  <a:lnTo>
                    <a:pt x="2688" y="5376"/>
                  </a:lnTo>
                  <a:lnTo>
                    <a:pt x="2679" y="5376"/>
                  </a:lnTo>
                  <a:lnTo>
                    <a:pt x="2671" y="5376"/>
                  </a:lnTo>
                  <a:lnTo>
                    <a:pt x="2662" y="5376"/>
                  </a:lnTo>
                  <a:lnTo>
                    <a:pt x="2658" y="5375"/>
                  </a:lnTo>
                  <a:moveTo>
                    <a:pt x="2645" y="5375"/>
                  </a:moveTo>
                  <a:lnTo>
                    <a:pt x="2645" y="5375"/>
                  </a:lnTo>
                  <a:lnTo>
                    <a:pt x="2644" y="5375"/>
                  </a:lnTo>
                  <a:lnTo>
                    <a:pt x="2635" y="5375"/>
                  </a:lnTo>
                  <a:lnTo>
                    <a:pt x="2626" y="5375"/>
                  </a:lnTo>
                  <a:lnTo>
                    <a:pt x="2617" y="5375"/>
                  </a:lnTo>
                  <a:lnTo>
                    <a:pt x="2608" y="5374"/>
                  </a:lnTo>
                  <a:lnTo>
                    <a:pt x="2605" y="5374"/>
                  </a:lnTo>
                  <a:moveTo>
                    <a:pt x="2591" y="5374"/>
                  </a:moveTo>
                  <a:lnTo>
                    <a:pt x="2591" y="5374"/>
                  </a:lnTo>
                  <a:lnTo>
                    <a:pt x="2591" y="5374"/>
                  </a:lnTo>
                  <a:lnTo>
                    <a:pt x="2582" y="5374"/>
                  </a:lnTo>
                  <a:lnTo>
                    <a:pt x="2573" y="5373"/>
                  </a:lnTo>
                  <a:lnTo>
                    <a:pt x="2564" y="5373"/>
                  </a:lnTo>
                  <a:lnTo>
                    <a:pt x="2555" y="5372"/>
                  </a:lnTo>
                  <a:lnTo>
                    <a:pt x="2551" y="5372"/>
                  </a:lnTo>
                  <a:moveTo>
                    <a:pt x="2538" y="5372"/>
                  </a:moveTo>
                  <a:lnTo>
                    <a:pt x="2538" y="5372"/>
                  </a:lnTo>
                  <a:lnTo>
                    <a:pt x="2538" y="5372"/>
                  </a:lnTo>
                  <a:lnTo>
                    <a:pt x="2529" y="5371"/>
                  </a:lnTo>
                  <a:lnTo>
                    <a:pt x="2520" y="5370"/>
                  </a:lnTo>
                  <a:lnTo>
                    <a:pt x="2511" y="5370"/>
                  </a:lnTo>
                  <a:lnTo>
                    <a:pt x="2503" y="5369"/>
                  </a:lnTo>
                  <a:lnTo>
                    <a:pt x="2498" y="5369"/>
                  </a:lnTo>
                  <a:moveTo>
                    <a:pt x="2485" y="5368"/>
                  </a:moveTo>
                  <a:lnTo>
                    <a:pt x="2485" y="5368"/>
                  </a:lnTo>
                  <a:lnTo>
                    <a:pt x="2476" y="5367"/>
                  </a:lnTo>
                  <a:lnTo>
                    <a:pt x="2468" y="5367"/>
                  </a:lnTo>
                  <a:lnTo>
                    <a:pt x="2459" y="5366"/>
                  </a:lnTo>
                  <a:lnTo>
                    <a:pt x="2450" y="5365"/>
                  </a:lnTo>
                  <a:lnTo>
                    <a:pt x="2445" y="5365"/>
                  </a:lnTo>
                  <a:moveTo>
                    <a:pt x="2432" y="5364"/>
                  </a:moveTo>
                  <a:lnTo>
                    <a:pt x="2432" y="5364"/>
                  </a:lnTo>
                  <a:lnTo>
                    <a:pt x="2424" y="5363"/>
                  </a:lnTo>
                  <a:lnTo>
                    <a:pt x="2415" y="5362"/>
                  </a:lnTo>
                  <a:lnTo>
                    <a:pt x="2407" y="5361"/>
                  </a:lnTo>
                  <a:lnTo>
                    <a:pt x="2398" y="5360"/>
                  </a:lnTo>
                  <a:lnTo>
                    <a:pt x="2392" y="5359"/>
                  </a:lnTo>
                  <a:moveTo>
                    <a:pt x="2379" y="5358"/>
                  </a:moveTo>
                  <a:lnTo>
                    <a:pt x="2379" y="5358"/>
                  </a:lnTo>
                  <a:lnTo>
                    <a:pt x="2372" y="5357"/>
                  </a:lnTo>
                  <a:lnTo>
                    <a:pt x="2363" y="5356"/>
                  </a:lnTo>
                  <a:lnTo>
                    <a:pt x="2355" y="5355"/>
                  </a:lnTo>
                  <a:lnTo>
                    <a:pt x="2346" y="5354"/>
                  </a:lnTo>
                  <a:lnTo>
                    <a:pt x="2339" y="5353"/>
                  </a:lnTo>
                  <a:moveTo>
                    <a:pt x="2326" y="5351"/>
                  </a:moveTo>
                  <a:lnTo>
                    <a:pt x="2326" y="5351"/>
                  </a:lnTo>
                  <a:lnTo>
                    <a:pt x="2320" y="5351"/>
                  </a:lnTo>
                  <a:lnTo>
                    <a:pt x="2311" y="5349"/>
                  </a:lnTo>
                  <a:lnTo>
                    <a:pt x="2303" y="5348"/>
                  </a:lnTo>
                  <a:lnTo>
                    <a:pt x="2294" y="5347"/>
                  </a:lnTo>
                  <a:lnTo>
                    <a:pt x="2286" y="5346"/>
                  </a:lnTo>
                  <a:moveTo>
                    <a:pt x="2273" y="5344"/>
                  </a:moveTo>
                  <a:lnTo>
                    <a:pt x="2273" y="5344"/>
                  </a:lnTo>
                  <a:lnTo>
                    <a:pt x="2269" y="5343"/>
                  </a:lnTo>
                  <a:lnTo>
                    <a:pt x="2260" y="5342"/>
                  </a:lnTo>
                  <a:lnTo>
                    <a:pt x="2252" y="5340"/>
                  </a:lnTo>
                  <a:lnTo>
                    <a:pt x="2243" y="5339"/>
                  </a:lnTo>
                  <a:lnTo>
                    <a:pt x="2235" y="5338"/>
                  </a:lnTo>
                  <a:lnTo>
                    <a:pt x="2233" y="5337"/>
                  </a:lnTo>
                  <a:moveTo>
                    <a:pt x="2220" y="5335"/>
                  </a:moveTo>
                  <a:lnTo>
                    <a:pt x="2220" y="5335"/>
                  </a:lnTo>
                  <a:lnTo>
                    <a:pt x="2218" y="5335"/>
                  </a:lnTo>
                  <a:lnTo>
                    <a:pt x="2209" y="5333"/>
                  </a:lnTo>
                  <a:lnTo>
                    <a:pt x="2201" y="5331"/>
                  </a:lnTo>
                  <a:lnTo>
                    <a:pt x="2192" y="5330"/>
                  </a:lnTo>
                  <a:lnTo>
                    <a:pt x="2184" y="5328"/>
                  </a:lnTo>
                  <a:lnTo>
                    <a:pt x="2181" y="5328"/>
                  </a:lnTo>
                  <a:moveTo>
                    <a:pt x="2168" y="5325"/>
                  </a:moveTo>
                  <a:lnTo>
                    <a:pt x="2168" y="5325"/>
                  </a:lnTo>
                  <a:lnTo>
                    <a:pt x="2167" y="5325"/>
                  </a:lnTo>
                  <a:lnTo>
                    <a:pt x="2158" y="5323"/>
                  </a:lnTo>
                  <a:lnTo>
                    <a:pt x="2150" y="5322"/>
                  </a:lnTo>
                  <a:lnTo>
                    <a:pt x="2141" y="5320"/>
                  </a:lnTo>
                  <a:lnTo>
                    <a:pt x="2133" y="5318"/>
                  </a:lnTo>
                  <a:lnTo>
                    <a:pt x="2129" y="5317"/>
                  </a:lnTo>
                  <a:moveTo>
                    <a:pt x="2116" y="5314"/>
                  </a:moveTo>
                  <a:lnTo>
                    <a:pt x="2116" y="5314"/>
                  </a:lnTo>
                  <a:lnTo>
                    <a:pt x="2108" y="5313"/>
                  </a:lnTo>
                  <a:lnTo>
                    <a:pt x="2100" y="5311"/>
                  </a:lnTo>
                  <a:lnTo>
                    <a:pt x="2091" y="5309"/>
                  </a:lnTo>
                  <a:lnTo>
                    <a:pt x="2083" y="5307"/>
                  </a:lnTo>
                  <a:lnTo>
                    <a:pt x="2077" y="5306"/>
                  </a:lnTo>
                  <a:moveTo>
                    <a:pt x="2064" y="5303"/>
                  </a:moveTo>
                  <a:lnTo>
                    <a:pt x="2064" y="5303"/>
                  </a:lnTo>
                  <a:lnTo>
                    <a:pt x="2058" y="5301"/>
                  </a:lnTo>
                  <a:lnTo>
                    <a:pt x="2050" y="5299"/>
                  </a:lnTo>
                  <a:lnTo>
                    <a:pt x="2041" y="5297"/>
                  </a:lnTo>
                  <a:lnTo>
                    <a:pt x="2033" y="5295"/>
                  </a:lnTo>
                  <a:lnTo>
                    <a:pt x="2025" y="5293"/>
                  </a:lnTo>
                  <a:moveTo>
                    <a:pt x="2012" y="5290"/>
                  </a:moveTo>
                  <a:lnTo>
                    <a:pt x="2012" y="5290"/>
                  </a:lnTo>
                  <a:lnTo>
                    <a:pt x="2008" y="5289"/>
                  </a:lnTo>
                  <a:lnTo>
                    <a:pt x="2000" y="5287"/>
                  </a:lnTo>
                  <a:lnTo>
                    <a:pt x="1992" y="5284"/>
                  </a:lnTo>
                  <a:lnTo>
                    <a:pt x="1983" y="5282"/>
                  </a:lnTo>
                  <a:lnTo>
                    <a:pt x="1975" y="5280"/>
                  </a:lnTo>
                  <a:lnTo>
                    <a:pt x="1973" y="5279"/>
                  </a:lnTo>
                  <a:moveTo>
                    <a:pt x="1960" y="5276"/>
                  </a:moveTo>
                  <a:lnTo>
                    <a:pt x="1960" y="5276"/>
                  </a:lnTo>
                  <a:lnTo>
                    <a:pt x="1959" y="5275"/>
                  </a:lnTo>
                  <a:lnTo>
                    <a:pt x="1951" y="5273"/>
                  </a:lnTo>
                  <a:lnTo>
                    <a:pt x="1942" y="5271"/>
                  </a:lnTo>
                  <a:lnTo>
                    <a:pt x="1934" y="5268"/>
                  </a:lnTo>
                  <a:lnTo>
                    <a:pt x="1926" y="5266"/>
                  </a:lnTo>
                  <a:lnTo>
                    <a:pt x="1922" y="5265"/>
                  </a:lnTo>
                  <a:moveTo>
                    <a:pt x="1909" y="5261"/>
                  </a:moveTo>
                  <a:lnTo>
                    <a:pt x="1909" y="5261"/>
                  </a:lnTo>
                  <a:lnTo>
                    <a:pt x="1902" y="5259"/>
                  </a:lnTo>
                  <a:lnTo>
                    <a:pt x="1894" y="5256"/>
                  </a:lnTo>
                  <a:lnTo>
                    <a:pt x="1886" y="5254"/>
                  </a:lnTo>
                  <a:lnTo>
                    <a:pt x="1877" y="5251"/>
                  </a:lnTo>
                  <a:lnTo>
                    <a:pt x="1871" y="5249"/>
                  </a:lnTo>
                  <a:moveTo>
                    <a:pt x="1858" y="5245"/>
                  </a:moveTo>
                  <a:lnTo>
                    <a:pt x="1858" y="5245"/>
                  </a:lnTo>
                  <a:lnTo>
                    <a:pt x="1853" y="5243"/>
                  </a:lnTo>
                  <a:lnTo>
                    <a:pt x="1845" y="5241"/>
                  </a:lnTo>
                  <a:lnTo>
                    <a:pt x="1837" y="5238"/>
                  </a:lnTo>
                  <a:lnTo>
                    <a:pt x="1829" y="5235"/>
                  </a:lnTo>
                  <a:lnTo>
                    <a:pt x="1821" y="5233"/>
                  </a:lnTo>
                  <a:lnTo>
                    <a:pt x="1820" y="5232"/>
                  </a:lnTo>
                  <a:moveTo>
                    <a:pt x="1808" y="5228"/>
                  </a:moveTo>
                  <a:lnTo>
                    <a:pt x="1808" y="5228"/>
                  </a:lnTo>
                  <a:lnTo>
                    <a:pt x="1805" y="5227"/>
                  </a:lnTo>
                  <a:lnTo>
                    <a:pt x="1797" y="5224"/>
                  </a:lnTo>
                  <a:lnTo>
                    <a:pt x="1789" y="5222"/>
                  </a:lnTo>
                  <a:lnTo>
                    <a:pt x="1781" y="5219"/>
                  </a:lnTo>
                  <a:lnTo>
                    <a:pt x="1773" y="5216"/>
                  </a:lnTo>
                  <a:lnTo>
                    <a:pt x="1770" y="5215"/>
                  </a:lnTo>
                  <a:moveTo>
                    <a:pt x="1757" y="5210"/>
                  </a:moveTo>
                  <a:lnTo>
                    <a:pt x="1757" y="5210"/>
                  </a:lnTo>
                  <a:lnTo>
                    <a:pt x="1750" y="5207"/>
                  </a:lnTo>
                  <a:lnTo>
                    <a:pt x="1742" y="5204"/>
                  </a:lnTo>
                  <a:lnTo>
                    <a:pt x="1734" y="5201"/>
                  </a:lnTo>
                  <a:lnTo>
                    <a:pt x="1726" y="5198"/>
                  </a:lnTo>
                  <a:lnTo>
                    <a:pt x="1720" y="5196"/>
                  </a:lnTo>
                  <a:moveTo>
                    <a:pt x="1708" y="5191"/>
                  </a:moveTo>
                  <a:lnTo>
                    <a:pt x="1708" y="5191"/>
                  </a:lnTo>
                  <a:lnTo>
                    <a:pt x="1702" y="5189"/>
                  </a:lnTo>
                  <a:lnTo>
                    <a:pt x="1695" y="5186"/>
                  </a:lnTo>
                  <a:lnTo>
                    <a:pt x="1687" y="5183"/>
                  </a:lnTo>
                  <a:lnTo>
                    <a:pt x="1679" y="5180"/>
                  </a:lnTo>
                  <a:lnTo>
                    <a:pt x="1671" y="5177"/>
                  </a:lnTo>
                  <a:lnTo>
                    <a:pt x="1670" y="5176"/>
                  </a:lnTo>
                  <a:moveTo>
                    <a:pt x="1658" y="5171"/>
                  </a:moveTo>
                  <a:lnTo>
                    <a:pt x="1658" y="5171"/>
                  </a:lnTo>
                  <a:lnTo>
                    <a:pt x="1656" y="5170"/>
                  </a:lnTo>
                  <a:lnTo>
                    <a:pt x="1648" y="5167"/>
                  </a:lnTo>
                  <a:lnTo>
                    <a:pt x="1640" y="5164"/>
                  </a:lnTo>
                  <a:lnTo>
                    <a:pt x="1633" y="5160"/>
                  </a:lnTo>
                  <a:lnTo>
                    <a:pt x="1625" y="5157"/>
                  </a:lnTo>
                  <a:lnTo>
                    <a:pt x="1621" y="5155"/>
                  </a:lnTo>
                  <a:moveTo>
                    <a:pt x="1609" y="5150"/>
                  </a:moveTo>
                  <a:lnTo>
                    <a:pt x="1609" y="5150"/>
                  </a:lnTo>
                  <a:lnTo>
                    <a:pt x="1602" y="5147"/>
                  </a:lnTo>
                  <a:lnTo>
                    <a:pt x="1594" y="5144"/>
                  </a:lnTo>
                  <a:lnTo>
                    <a:pt x="1586" y="5140"/>
                  </a:lnTo>
                  <a:lnTo>
                    <a:pt x="1579" y="5137"/>
                  </a:lnTo>
                  <a:lnTo>
                    <a:pt x="1573" y="5134"/>
                  </a:lnTo>
                  <a:moveTo>
                    <a:pt x="1560" y="5128"/>
                  </a:moveTo>
                  <a:lnTo>
                    <a:pt x="1560" y="5128"/>
                  </a:lnTo>
                  <a:lnTo>
                    <a:pt x="1556" y="5126"/>
                  </a:lnTo>
                  <a:lnTo>
                    <a:pt x="1548" y="5123"/>
                  </a:lnTo>
                  <a:lnTo>
                    <a:pt x="1541" y="5119"/>
                  </a:lnTo>
                  <a:lnTo>
                    <a:pt x="1533" y="5115"/>
                  </a:lnTo>
                  <a:lnTo>
                    <a:pt x="1526" y="5112"/>
                  </a:lnTo>
                  <a:lnTo>
                    <a:pt x="1524" y="5111"/>
                  </a:lnTo>
                  <a:moveTo>
                    <a:pt x="1512" y="5105"/>
                  </a:moveTo>
                  <a:lnTo>
                    <a:pt x="1512" y="5105"/>
                  </a:lnTo>
                  <a:lnTo>
                    <a:pt x="1511" y="5105"/>
                  </a:lnTo>
                  <a:lnTo>
                    <a:pt x="1503" y="5101"/>
                  </a:lnTo>
                  <a:lnTo>
                    <a:pt x="1496" y="5097"/>
                  </a:lnTo>
                  <a:lnTo>
                    <a:pt x="1488" y="5093"/>
                  </a:lnTo>
                  <a:lnTo>
                    <a:pt x="1481" y="5090"/>
                  </a:lnTo>
                  <a:lnTo>
                    <a:pt x="1476" y="5088"/>
                  </a:lnTo>
                  <a:moveTo>
                    <a:pt x="1465" y="5082"/>
                  </a:moveTo>
                  <a:lnTo>
                    <a:pt x="1465" y="5082"/>
                  </a:lnTo>
                  <a:lnTo>
                    <a:pt x="1458" y="5078"/>
                  </a:lnTo>
                  <a:lnTo>
                    <a:pt x="1451" y="5074"/>
                  </a:lnTo>
                  <a:lnTo>
                    <a:pt x="1444" y="5071"/>
                  </a:lnTo>
                  <a:lnTo>
                    <a:pt x="1436" y="5067"/>
                  </a:lnTo>
                  <a:lnTo>
                    <a:pt x="1429" y="5063"/>
                  </a:lnTo>
                  <a:moveTo>
                    <a:pt x="1417" y="5057"/>
                  </a:moveTo>
                  <a:lnTo>
                    <a:pt x="1417" y="5057"/>
                  </a:lnTo>
                  <a:lnTo>
                    <a:pt x="1414" y="5055"/>
                  </a:lnTo>
                  <a:lnTo>
                    <a:pt x="1407" y="5051"/>
                  </a:lnTo>
                  <a:lnTo>
                    <a:pt x="1399" y="5047"/>
                  </a:lnTo>
                  <a:lnTo>
                    <a:pt x="1392" y="5043"/>
                  </a:lnTo>
                  <a:lnTo>
                    <a:pt x="1385" y="5039"/>
                  </a:lnTo>
                  <a:lnTo>
                    <a:pt x="1382" y="5038"/>
                  </a:lnTo>
                  <a:moveTo>
                    <a:pt x="1371" y="5031"/>
                  </a:moveTo>
                  <a:lnTo>
                    <a:pt x="1371" y="5031"/>
                  </a:lnTo>
                  <a:lnTo>
                    <a:pt x="1370" y="5031"/>
                  </a:lnTo>
                  <a:lnTo>
                    <a:pt x="1363" y="5027"/>
                  </a:lnTo>
                  <a:lnTo>
                    <a:pt x="1356" y="5023"/>
                  </a:lnTo>
                  <a:lnTo>
                    <a:pt x="1349" y="5018"/>
                  </a:lnTo>
                  <a:lnTo>
                    <a:pt x="1341" y="5014"/>
                  </a:lnTo>
                  <a:lnTo>
                    <a:pt x="1336" y="5011"/>
                  </a:lnTo>
                  <a:moveTo>
                    <a:pt x="1324" y="5004"/>
                  </a:moveTo>
                  <a:lnTo>
                    <a:pt x="1324" y="5004"/>
                  </a:lnTo>
                  <a:lnTo>
                    <a:pt x="1320" y="5002"/>
                  </a:lnTo>
                  <a:lnTo>
                    <a:pt x="1313" y="4997"/>
                  </a:lnTo>
                  <a:lnTo>
                    <a:pt x="1306" y="4993"/>
                  </a:lnTo>
                  <a:lnTo>
                    <a:pt x="1298" y="4989"/>
                  </a:lnTo>
                  <a:lnTo>
                    <a:pt x="1291" y="4984"/>
                  </a:lnTo>
                  <a:lnTo>
                    <a:pt x="1290" y="4984"/>
                  </a:lnTo>
                  <a:moveTo>
                    <a:pt x="1279" y="4977"/>
                  </a:moveTo>
                  <a:lnTo>
                    <a:pt x="1279" y="4977"/>
                  </a:lnTo>
                  <a:lnTo>
                    <a:pt x="1277" y="4976"/>
                  </a:lnTo>
                  <a:lnTo>
                    <a:pt x="1270" y="4971"/>
                  </a:lnTo>
                  <a:lnTo>
                    <a:pt x="1263" y="4967"/>
                  </a:lnTo>
                  <a:lnTo>
                    <a:pt x="1256" y="4963"/>
                  </a:lnTo>
                  <a:lnTo>
                    <a:pt x="1249" y="4958"/>
                  </a:lnTo>
                  <a:lnTo>
                    <a:pt x="1245" y="4956"/>
                  </a:lnTo>
                  <a:moveTo>
                    <a:pt x="1234" y="4948"/>
                  </a:moveTo>
                  <a:lnTo>
                    <a:pt x="1234" y="4948"/>
                  </a:lnTo>
                  <a:lnTo>
                    <a:pt x="1228" y="4945"/>
                  </a:lnTo>
                  <a:lnTo>
                    <a:pt x="1221" y="4940"/>
                  </a:lnTo>
                  <a:lnTo>
                    <a:pt x="1214" y="4936"/>
                  </a:lnTo>
                  <a:lnTo>
                    <a:pt x="1207" y="4931"/>
                  </a:lnTo>
                  <a:lnTo>
                    <a:pt x="1200" y="4926"/>
                  </a:lnTo>
                  <a:lnTo>
                    <a:pt x="1200" y="4926"/>
                  </a:lnTo>
                  <a:moveTo>
                    <a:pt x="1189" y="4919"/>
                  </a:moveTo>
                  <a:lnTo>
                    <a:pt x="1189" y="4919"/>
                  </a:lnTo>
                  <a:lnTo>
                    <a:pt x="1186" y="4917"/>
                  </a:lnTo>
                  <a:lnTo>
                    <a:pt x="1180" y="4913"/>
                  </a:lnTo>
                  <a:lnTo>
                    <a:pt x="1173" y="4908"/>
                  </a:lnTo>
                  <a:lnTo>
                    <a:pt x="1166" y="4903"/>
                  </a:lnTo>
                  <a:lnTo>
                    <a:pt x="1159" y="4898"/>
                  </a:lnTo>
                  <a:lnTo>
                    <a:pt x="1156" y="4896"/>
                  </a:lnTo>
                  <a:moveTo>
                    <a:pt x="1145" y="4889"/>
                  </a:moveTo>
                  <a:lnTo>
                    <a:pt x="1145" y="4889"/>
                  </a:lnTo>
                  <a:lnTo>
                    <a:pt x="1139" y="4884"/>
                  </a:lnTo>
                  <a:lnTo>
                    <a:pt x="1132" y="4879"/>
                  </a:lnTo>
                  <a:lnTo>
                    <a:pt x="1125" y="4875"/>
                  </a:lnTo>
                  <a:lnTo>
                    <a:pt x="1118" y="4870"/>
                  </a:lnTo>
                  <a:lnTo>
                    <a:pt x="1113" y="4866"/>
                  </a:lnTo>
                  <a:moveTo>
                    <a:pt x="1102" y="4858"/>
                  </a:moveTo>
                  <a:lnTo>
                    <a:pt x="1102" y="4858"/>
                  </a:lnTo>
                  <a:lnTo>
                    <a:pt x="1098" y="4855"/>
                  </a:lnTo>
                  <a:lnTo>
                    <a:pt x="1092" y="4850"/>
                  </a:lnTo>
                  <a:lnTo>
                    <a:pt x="1085" y="4845"/>
                  </a:lnTo>
                  <a:lnTo>
                    <a:pt x="1078" y="4840"/>
                  </a:lnTo>
                  <a:lnTo>
                    <a:pt x="1072" y="4835"/>
                  </a:lnTo>
                  <a:lnTo>
                    <a:pt x="1070" y="4834"/>
                  </a:lnTo>
                  <a:moveTo>
                    <a:pt x="1059" y="4826"/>
                  </a:moveTo>
                  <a:lnTo>
                    <a:pt x="1059" y="4826"/>
                  </a:lnTo>
                  <a:lnTo>
                    <a:pt x="1059" y="4825"/>
                  </a:lnTo>
                  <a:lnTo>
                    <a:pt x="1052" y="4820"/>
                  </a:lnTo>
                  <a:lnTo>
                    <a:pt x="1045" y="4815"/>
                  </a:lnTo>
                  <a:lnTo>
                    <a:pt x="1039" y="4810"/>
                  </a:lnTo>
                  <a:lnTo>
                    <a:pt x="1032" y="4805"/>
                  </a:lnTo>
                  <a:lnTo>
                    <a:pt x="1028" y="4801"/>
                  </a:lnTo>
                  <a:moveTo>
                    <a:pt x="1017" y="4793"/>
                  </a:moveTo>
                  <a:lnTo>
                    <a:pt x="1017" y="4793"/>
                  </a:lnTo>
                  <a:lnTo>
                    <a:pt x="1013" y="4790"/>
                  </a:lnTo>
                  <a:lnTo>
                    <a:pt x="1006" y="4784"/>
                  </a:lnTo>
                  <a:lnTo>
                    <a:pt x="1000" y="4779"/>
                  </a:lnTo>
                  <a:lnTo>
                    <a:pt x="993" y="4774"/>
                  </a:lnTo>
                  <a:lnTo>
                    <a:pt x="987" y="4769"/>
                  </a:lnTo>
                  <a:lnTo>
                    <a:pt x="986" y="4768"/>
                  </a:lnTo>
                  <a:moveTo>
                    <a:pt x="976" y="4759"/>
                  </a:moveTo>
                  <a:lnTo>
                    <a:pt x="976" y="4759"/>
                  </a:lnTo>
                  <a:lnTo>
                    <a:pt x="974" y="4758"/>
                  </a:lnTo>
                  <a:lnTo>
                    <a:pt x="968" y="4753"/>
                  </a:lnTo>
                  <a:lnTo>
                    <a:pt x="962" y="4748"/>
                  </a:lnTo>
                  <a:lnTo>
                    <a:pt x="955" y="4742"/>
                  </a:lnTo>
                  <a:lnTo>
                    <a:pt x="949" y="4737"/>
                  </a:lnTo>
                  <a:lnTo>
                    <a:pt x="945" y="4734"/>
                  </a:lnTo>
                  <a:moveTo>
                    <a:pt x="935" y="4725"/>
                  </a:moveTo>
                  <a:lnTo>
                    <a:pt x="935" y="4725"/>
                  </a:lnTo>
                  <a:lnTo>
                    <a:pt x="930" y="4721"/>
                  </a:lnTo>
                  <a:lnTo>
                    <a:pt x="924" y="4715"/>
                  </a:lnTo>
                  <a:lnTo>
                    <a:pt x="918" y="4710"/>
                  </a:lnTo>
                  <a:lnTo>
                    <a:pt x="911" y="4704"/>
                  </a:lnTo>
                  <a:lnTo>
                    <a:pt x="905" y="4699"/>
                  </a:lnTo>
                  <a:lnTo>
                    <a:pt x="905" y="4699"/>
                  </a:lnTo>
                  <a:moveTo>
                    <a:pt x="895" y="4690"/>
                  </a:moveTo>
                  <a:lnTo>
                    <a:pt x="895" y="4690"/>
                  </a:lnTo>
                  <a:lnTo>
                    <a:pt x="893" y="4688"/>
                  </a:lnTo>
                  <a:lnTo>
                    <a:pt x="887" y="4682"/>
                  </a:lnTo>
                  <a:lnTo>
                    <a:pt x="881" y="4677"/>
                  </a:lnTo>
                  <a:lnTo>
                    <a:pt x="874" y="4671"/>
                  </a:lnTo>
                  <a:lnTo>
                    <a:pt x="868" y="4666"/>
                  </a:lnTo>
                  <a:lnTo>
                    <a:pt x="865" y="4663"/>
                  </a:lnTo>
                  <a:moveTo>
                    <a:pt x="855" y="4654"/>
                  </a:moveTo>
                  <a:lnTo>
                    <a:pt x="855" y="4654"/>
                  </a:lnTo>
                  <a:lnTo>
                    <a:pt x="850" y="4649"/>
                  </a:lnTo>
                  <a:lnTo>
                    <a:pt x="844" y="4643"/>
                  </a:lnTo>
                  <a:lnTo>
                    <a:pt x="838" y="4637"/>
                  </a:lnTo>
                  <a:lnTo>
                    <a:pt x="832" y="4632"/>
                  </a:lnTo>
                  <a:lnTo>
                    <a:pt x="826" y="4626"/>
                  </a:lnTo>
                  <a:moveTo>
                    <a:pt x="817" y="4617"/>
                  </a:moveTo>
                  <a:lnTo>
                    <a:pt x="817" y="4617"/>
                  </a:lnTo>
                  <a:lnTo>
                    <a:pt x="814" y="4615"/>
                  </a:lnTo>
                  <a:lnTo>
                    <a:pt x="808" y="4609"/>
                  </a:lnTo>
                  <a:lnTo>
                    <a:pt x="802" y="4603"/>
                  </a:lnTo>
                  <a:lnTo>
                    <a:pt x="797" y="4597"/>
                  </a:lnTo>
                  <a:lnTo>
                    <a:pt x="791" y="4591"/>
                  </a:lnTo>
                  <a:lnTo>
                    <a:pt x="788" y="4589"/>
                  </a:lnTo>
                  <a:moveTo>
                    <a:pt x="779" y="4580"/>
                  </a:moveTo>
                  <a:lnTo>
                    <a:pt x="779" y="4580"/>
                  </a:lnTo>
                  <a:lnTo>
                    <a:pt x="773" y="4574"/>
                  </a:lnTo>
                  <a:lnTo>
                    <a:pt x="767" y="4568"/>
                  </a:lnTo>
                  <a:lnTo>
                    <a:pt x="762" y="4562"/>
                  </a:lnTo>
                  <a:lnTo>
                    <a:pt x="756" y="4556"/>
                  </a:lnTo>
                  <a:lnTo>
                    <a:pt x="751" y="4551"/>
                  </a:lnTo>
                  <a:moveTo>
                    <a:pt x="742" y="4541"/>
                  </a:moveTo>
                  <a:lnTo>
                    <a:pt x="742" y="4541"/>
                  </a:lnTo>
                  <a:lnTo>
                    <a:pt x="739" y="4538"/>
                  </a:lnTo>
                  <a:lnTo>
                    <a:pt x="733" y="4532"/>
                  </a:lnTo>
                  <a:lnTo>
                    <a:pt x="727" y="4526"/>
                  </a:lnTo>
                  <a:lnTo>
                    <a:pt x="722" y="4520"/>
                  </a:lnTo>
                  <a:lnTo>
                    <a:pt x="716" y="4514"/>
                  </a:lnTo>
                  <a:lnTo>
                    <a:pt x="714" y="4512"/>
                  </a:lnTo>
                  <a:moveTo>
                    <a:pt x="705" y="4502"/>
                  </a:moveTo>
                  <a:lnTo>
                    <a:pt x="705" y="4502"/>
                  </a:lnTo>
                  <a:lnTo>
                    <a:pt x="705" y="4502"/>
                  </a:lnTo>
                  <a:lnTo>
                    <a:pt x="699" y="4496"/>
                  </a:lnTo>
                  <a:lnTo>
                    <a:pt x="694" y="4489"/>
                  </a:lnTo>
                  <a:lnTo>
                    <a:pt x="688" y="4483"/>
                  </a:lnTo>
                  <a:lnTo>
                    <a:pt x="683" y="4477"/>
                  </a:lnTo>
                  <a:lnTo>
                    <a:pt x="679" y="4473"/>
                  </a:lnTo>
                  <a:moveTo>
                    <a:pt x="670" y="4463"/>
                  </a:moveTo>
                  <a:lnTo>
                    <a:pt x="670" y="4463"/>
                  </a:lnTo>
                  <a:lnTo>
                    <a:pt x="666" y="4459"/>
                  </a:lnTo>
                  <a:lnTo>
                    <a:pt x="661" y="4452"/>
                  </a:lnTo>
                  <a:lnTo>
                    <a:pt x="655" y="4446"/>
                  </a:lnTo>
                  <a:lnTo>
                    <a:pt x="650" y="4440"/>
                  </a:lnTo>
                  <a:lnTo>
                    <a:pt x="645" y="4434"/>
                  </a:lnTo>
                  <a:lnTo>
                    <a:pt x="644" y="4432"/>
                  </a:lnTo>
                  <a:moveTo>
                    <a:pt x="635" y="4422"/>
                  </a:moveTo>
                  <a:lnTo>
                    <a:pt x="635" y="4422"/>
                  </a:lnTo>
                  <a:lnTo>
                    <a:pt x="634" y="4421"/>
                  </a:lnTo>
                  <a:lnTo>
                    <a:pt x="629" y="4415"/>
                  </a:lnTo>
                  <a:lnTo>
                    <a:pt x="623" y="4408"/>
                  </a:lnTo>
                  <a:lnTo>
                    <a:pt x="618" y="4402"/>
                  </a:lnTo>
                  <a:lnTo>
                    <a:pt x="613" y="4396"/>
                  </a:lnTo>
                  <a:lnTo>
                    <a:pt x="609" y="4391"/>
                  </a:lnTo>
                  <a:moveTo>
                    <a:pt x="601" y="4381"/>
                  </a:moveTo>
                  <a:lnTo>
                    <a:pt x="601" y="4381"/>
                  </a:lnTo>
                  <a:lnTo>
                    <a:pt x="597" y="4376"/>
                  </a:lnTo>
                  <a:lnTo>
                    <a:pt x="592" y="4370"/>
                  </a:lnTo>
                  <a:lnTo>
                    <a:pt x="587" y="4363"/>
                  </a:lnTo>
                  <a:lnTo>
                    <a:pt x="581" y="4357"/>
                  </a:lnTo>
                  <a:lnTo>
                    <a:pt x="576" y="4350"/>
                  </a:lnTo>
                  <a:lnTo>
                    <a:pt x="576" y="4350"/>
                  </a:lnTo>
                  <a:moveTo>
                    <a:pt x="568" y="4339"/>
                  </a:moveTo>
                  <a:lnTo>
                    <a:pt x="568" y="4339"/>
                  </a:lnTo>
                  <a:lnTo>
                    <a:pt x="566" y="4337"/>
                  </a:lnTo>
                  <a:lnTo>
                    <a:pt x="561" y="4331"/>
                  </a:lnTo>
                  <a:lnTo>
                    <a:pt x="556" y="4324"/>
                  </a:lnTo>
                  <a:lnTo>
                    <a:pt x="551" y="4318"/>
                  </a:lnTo>
                  <a:lnTo>
                    <a:pt x="546" y="4311"/>
                  </a:lnTo>
                  <a:lnTo>
                    <a:pt x="543" y="4308"/>
                  </a:lnTo>
                  <a:moveTo>
                    <a:pt x="535" y="4297"/>
                  </a:moveTo>
                  <a:lnTo>
                    <a:pt x="535" y="4297"/>
                  </a:lnTo>
                  <a:lnTo>
                    <a:pt x="531" y="4291"/>
                  </a:lnTo>
                  <a:lnTo>
                    <a:pt x="526" y="4285"/>
                  </a:lnTo>
                  <a:lnTo>
                    <a:pt x="521" y="4278"/>
                  </a:lnTo>
                  <a:lnTo>
                    <a:pt x="516" y="4271"/>
                  </a:lnTo>
                  <a:lnTo>
                    <a:pt x="512" y="4265"/>
                  </a:lnTo>
                  <a:moveTo>
                    <a:pt x="504" y="4254"/>
                  </a:moveTo>
                  <a:lnTo>
                    <a:pt x="504" y="4254"/>
                  </a:lnTo>
                  <a:lnTo>
                    <a:pt x="502" y="4251"/>
                  </a:lnTo>
                  <a:lnTo>
                    <a:pt x="497" y="4244"/>
                  </a:lnTo>
                  <a:lnTo>
                    <a:pt x="492" y="4238"/>
                  </a:lnTo>
                  <a:lnTo>
                    <a:pt x="487" y="4231"/>
                  </a:lnTo>
                  <a:lnTo>
                    <a:pt x="482" y="4224"/>
                  </a:lnTo>
                  <a:lnTo>
                    <a:pt x="481" y="4221"/>
                  </a:lnTo>
                  <a:moveTo>
                    <a:pt x="473" y="4210"/>
                  </a:moveTo>
                  <a:lnTo>
                    <a:pt x="473" y="4210"/>
                  </a:lnTo>
                  <a:lnTo>
                    <a:pt x="473" y="4210"/>
                  </a:lnTo>
                  <a:lnTo>
                    <a:pt x="468" y="4203"/>
                  </a:lnTo>
                  <a:lnTo>
                    <a:pt x="464" y="4197"/>
                  </a:lnTo>
                  <a:lnTo>
                    <a:pt x="459" y="4190"/>
                  </a:lnTo>
                  <a:lnTo>
                    <a:pt x="454" y="4183"/>
                  </a:lnTo>
                  <a:lnTo>
                    <a:pt x="451" y="4177"/>
                  </a:lnTo>
                  <a:moveTo>
                    <a:pt x="443" y="4166"/>
                  </a:moveTo>
                  <a:lnTo>
                    <a:pt x="443" y="4166"/>
                  </a:lnTo>
                  <a:lnTo>
                    <a:pt x="441" y="4162"/>
                  </a:lnTo>
                  <a:lnTo>
                    <a:pt x="436" y="4155"/>
                  </a:lnTo>
                  <a:lnTo>
                    <a:pt x="431" y="4148"/>
                  </a:lnTo>
                  <a:lnTo>
                    <a:pt x="427" y="4141"/>
                  </a:lnTo>
                  <a:lnTo>
                    <a:pt x="422" y="4134"/>
                  </a:lnTo>
                  <a:lnTo>
                    <a:pt x="421" y="4133"/>
                  </a:lnTo>
                  <a:moveTo>
                    <a:pt x="414" y="4121"/>
                  </a:moveTo>
                  <a:lnTo>
                    <a:pt x="414" y="4121"/>
                  </a:lnTo>
                  <a:lnTo>
                    <a:pt x="414" y="4120"/>
                  </a:lnTo>
                  <a:lnTo>
                    <a:pt x="409" y="4113"/>
                  </a:lnTo>
                  <a:lnTo>
                    <a:pt x="405" y="4106"/>
                  </a:lnTo>
                  <a:lnTo>
                    <a:pt x="400" y="4099"/>
                  </a:lnTo>
                  <a:lnTo>
                    <a:pt x="396" y="4092"/>
                  </a:lnTo>
                  <a:lnTo>
                    <a:pt x="393" y="4087"/>
                  </a:lnTo>
                  <a:moveTo>
                    <a:pt x="386" y="4076"/>
                  </a:moveTo>
                  <a:lnTo>
                    <a:pt x="386" y="4076"/>
                  </a:lnTo>
                  <a:lnTo>
                    <a:pt x="383" y="4071"/>
                  </a:lnTo>
                  <a:lnTo>
                    <a:pt x="379" y="4063"/>
                  </a:lnTo>
                  <a:lnTo>
                    <a:pt x="375" y="4056"/>
                  </a:lnTo>
                  <a:lnTo>
                    <a:pt x="370" y="4049"/>
                  </a:lnTo>
                  <a:lnTo>
                    <a:pt x="366" y="4042"/>
                  </a:lnTo>
                  <a:lnTo>
                    <a:pt x="366" y="4042"/>
                  </a:lnTo>
                  <a:moveTo>
                    <a:pt x="359" y="4030"/>
                  </a:moveTo>
                  <a:lnTo>
                    <a:pt x="359" y="4030"/>
                  </a:lnTo>
                  <a:lnTo>
                    <a:pt x="358" y="4028"/>
                  </a:lnTo>
                  <a:lnTo>
                    <a:pt x="354" y="4020"/>
                  </a:lnTo>
                  <a:lnTo>
                    <a:pt x="349" y="4013"/>
                  </a:lnTo>
                  <a:lnTo>
                    <a:pt x="345" y="4006"/>
                  </a:lnTo>
                  <a:lnTo>
                    <a:pt x="341" y="3999"/>
                  </a:lnTo>
                  <a:lnTo>
                    <a:pt x="339" y="3995"/>
                  </a:lnTo>
                  <a:moveTo>
                    <a:pt x="333" y="3984"/>
                  </a:moveTo>
                  <a:lnTo>
                    <a:pt x="333" y="3984"/>
                  </a:lnTo>
                  <a:lnTo>
                    <a:pt x="329" y="3977"/>
                  </a:lnTo>
                  <a:lnTo>
                    <a:pt x="325" y="3969"/>
                  </a:lnTo>
                  <a:lnTo>
                    <a:pt x="321" y="3962"/>
                  </a:lnTo>
                  <a:lnTo>
                    <a:pt x="317" y="3955"/>
                  </a:lnTo>
                  <a:lnTo>
                    <a:pt x="314" y="3948"/>
                  </a:lnTo>
                  <a:moveTo>
                    <a:pt x="308" y="3937"/>
                  </a:moveTo>
                  <a:lnTo>
                    <a:pt x="308" y="3937"/>
                  </a:lnTo>
                  <a:lnTo>
                    <a:pt x="306" y="3933"/>
                  </a:lnTo>
                  <a:lnTo>
                    <a:pt x="302" y="3925"/>
                  </a:lnTo>
                  <a:lnTo>
                    <a:pt x="298" y="3918"/>
                  </a:lnTo>
                  <a:lnTo>
                    <a:pt x="294" y="3910"/>
                  </a:lnTo>
                  <a:lnTo>
                    <a:pt x="290" y="3903"/>
                  </a:lnTo>
                  <a:lnTo>
                    <a:pt x="289" y="3901"/>
                  </a:lnTo>
                  <a:moveTo>
                    <a:pt x="283" y="3889"/>
                  </a:moveTo>
                  <a:lnTo>
                    <a:pt x="283" y="3889"/>
                  </a:lnTo>
                  <a:lnTo>
                    <a:pt x="283" y="3888"/>
                  </a:lnTo>
                  <a:lnTo>
                    <a:pt x="279" y="3881"/>
                  </a:lnTo>
                  <a:lnTo>
                    <a:pt x="275" y="3873"/>
                  </a:lnTo>
                  <a:lnTo>
                    <a:pt x="272" y="3866"/>
                  </a:lnTo>
                  <a:lnTo>
                    <a:pt x="268" y="3858"/>
                  </a:lnTo>
                  <a:lnTo>
                    <a:pt x="266" y="3853"/>
                  </a:lnTo>
                  <a:moveTo>
                    <a:pt x="260" y="3841"/>
                  </a:moveTo>
                  <a:lnTo>
                    <a:pt x="260" y="3841"/>
                  </a:lnTo>
                  <a:lnTo>
                    <a:pt x="257" y="3835"/>
                  </a:lnTo>
                  <a:lnTo>
                    <a:pt x="254" y="3828"/>
                  </a:lnTo>
                  <a:lnTo>
                    <a:pt x="250" y="3820"/>
                  </a:lnTo>
                  <a:lnTo>
                    <a:pt x="246" y="3813"/>
                  </a:lnTo>
                  <a:lnTo>
                    <a:pt x="243" y="3805"/>
                  </a:lnTo>
                  <a:moveTo>
                    <a:pt x="237" y="3793"/>
                  </a:moveTo>
                  <a:lnTo>
                    <a:pt x="237" y="3793"/>
                  </a:lnTo>
                  <a:lnTo>
                    <a:pt x="236" y="3790"/>
                  </a:lnTo>
                  <a:lnTo>
                    <a:pt x="233" y="3782"/>
                  </a:lnTo>
                  <a:lnTo>
                    <a:pt x="229" y="3774"/>
                  </a:lnTo>
                  <a:lnTo>
                    <a:pt x="226" y="3767"/>
                  </a:lnTo>
                  <a:lnTo>
                    <a:pt x="222" y="3759"/>
                  </a:lnTo>
                  <a:lnTo>
                    <a:pt x="221" y="3756"/>
                  </a:lnTo>
                  <a:moveTo>
                    <a:pt x="216" y="3744"/>
                  </a:moveTo>
                  <a:lnTo>
                    <a:pt x="216" y="3744"/>
                  </a:lnTo>
                  <a:lnTo>
                    <a:pt x="216" y="3744"/>
                  </a:lnTo>
                  <a:lnTo>
                    <a:pt x="213" y="3736"/>
                  </a:lnTo>
                  <a:lnTo>
                    <a:pt x="209" y="3728"/>
                  </a:lnTo>
                  <a:lnTo>
                    <a:pt x="206" y="3720"/>
                  </a:lnTo>
                  <a:lnTo>
                    <a:pt x="203" y="3713"/>
                  </a:lnTo>
                  <a:lnTo>
                    <a:pt x="201" y="3707"/>
                  </a:lnTo>
                  <a:moveTo>
                    <a:pt x="196" y="3695"/>
                  </a:moveTo>
                  <a:lnTo>
                    <a:pt x="196" y="3695"/>
                  </a:lnTo>
                  <a:lnTo>
                    <a:pt x="193" y="3689"/>
                  </a:lnTo>
                  <a:lnTo>
                    <a:pt x="190" y="3682"/>
                  </a:lnTo>
                  <a:lnTo>
                    <a:pt x="187" y="3674"/>
                  </a:lnTo>
                  <a:lnTo>
                    <a:pt x="184" y="3666"/>
                  </a:lnTo>
                  <a:lnTo>
                    <a:pt x="181" y="3658"/>
                  </a:lnTo>
                  <a:lnTo>
                    <a:pt x="181" y="3658"/>
                  </a:lnTo>
                  <a:moveTo>
                    <a:pt x="176" y="3645"/>
                  </a:moveTo>
                  <a:lnTo>
                    <a:pt x="176" y="3645"/>
                  </a:lnTo>
                  <a:lnTo>
                    <a:pt x="175" y="3642"/>
                  </a:lnTo>
                  <a:lnTo>
                    <a:pt x="172" y="3634"/>
                  </a:lnTo>
                  <a:lnTo>
                    <a:pt x="169" y="3627"/>
                  </a:lnTo>
                  <a:lnTo>
                    <a:pt x="166" y="3619"/>
                  </a:lnTo>
                  <a:lnTo>
                    <a:pt x="163" y="3611"/>
                  </a:lnTo>
                  <a:lnTo>
                    <a:pt x="162" y="3608"/>
                  </a:lnTo>
                  <a:moveTo>
                    <a:pt x="158" y="3595"/>
                  </a:moveTo>
                  <a:lnTo>
                    <a:pt x="158" y="3595"/>
                  </a:lnTo>
                  <a:lnTo>
                    <a:pt x="157" y="3595"/>
                  </a:lnTo>
                  <a:lnTo>
                    <a:pt x="155" y="3587"/>
                  </a:lnTo>
                  <a:lnTo>
                    <a:pt x="152" y="3579"/>
                  </a:lnTo>
                  <a:lnTo>
                    <a:pt x="149" y="3571"/>
                  </a:lnTo>
                  <a:lnTo>
                    <a:pt x="146" y="3563"/>
                  </a:lnTo>
                  <a:lnTo>
                    <a:pt x="144" y="3557"/>
                  </a:lnTo>
                  <a:moveTo>
                    <a:pt x="140" y="3545"/>
                  </a:moveTo>
                  <a:lnTo>
                    <a:pt x="140" y="3545"/>
                  </a:lnTo>
                  <a:lnTo>
                    <a:pt x="138" y="3539"/>
                  </a:lnTo>
                  <a:lnTo>
                    <a:pt x="135" y="3531"/>
                  </a:lnTo>
                  <a:lnTo>
                    <a:pt x="133" y="3523"/>
                  </a:lnTo>
                  <a:lnTo>
                    <a:pt x="130" y="3515"/>
                  </a:lnTo>
                  <a:lnTo>
                    <a:pt x="128" y="3507"/>
                  </a:lnTo>
                  <a:moveTo>
                    <a:pt x="124" y="3494"/>
                  </a:moveTo>
                  <a:lnTo>
                    <a:pt x="124" y="3494"/>
                  </a:lnTo>
                  <a:lnTo>
                    <a:pt x="122" y="3491"/>
                  </a:lnTo>
                  <a:lnTo>
                    <a:pt x="120" y="3482"/>
                  </a:lnTo>
                  <a:lnTo>
                    <a:pt x="117" y="3474"/>
                  </a:lnTo>
                  <a:lnTo>
                    <a:pt x="115" y="3466"/>
                  </a:lnTo>
                  <a:lnTo>
                    <a:pt x="113" y="3458"/>
                  </a:lnTo>
                  <a:lnTo>
                    <a:pt x="112" y="3456"/>
                  </a:lnTo>
                  <a:moveTo>
                    <a:pt x="108" y="3443"/>
                  </a:moveTo>
                  <a:lnTo>
                    <a:pt x="108" y="3443"/>
                  </a:lnTo>
                  <a:lnTo>
                    <a:pt x="108" y="3442"/>
                  </a:lnTo>
                  <a:lnTo>
                    <a:pt x="105" y="3434"/>
                  </a:lnTo>
                  <a:lnTo>
                    <a:pt x="103" y="3426"/>
                  </a:lnTo>
                  <a:lnTo>
                    <a:pt x="101" y="3417"/>
                  </a:lnTo>
                  <a:lnTo>
                    <a:pt x="98" y="3409"/>
                  </a:lnTo>
                  <a:lnTo>
                    <a:pt x="97" y="3405"/>
                  </a:lnTo>
                  <a:moveTo>
                    <a:pt x="94" y="3392"/>
                  </a:moveTo>
                  <a:lnTo>
                    <a:pt x="94" y="3392"/>
                  </a:lnTo>
                  <a:lnTo>
                    <a:pt x="92" y="3384"/>
                  </a:lnTo>
                  <a:lnTo>
                    <a:pt x="89" y="3376"/>
                  </a:lnTo>
                  <a:lnTo>
                    <a:pt x="87" y="3368"/>
                  </a:lnTo>
                  <a:lnTo>
                    <a:pt x="85" y="3360"/>
                  </a:lnTo>
                  <a:lnTo>
                    <a:pt x="83" y="3353"/>
                  </a:lnTo>
                  <a:moveTo>
                    <a:pt x="80" y="3340"/>
                  </a:moveTo>
                  <a:lnTo>
                    <a:pt x="80" y="3340"/>
                  </a:lnTo>
                  <a:lnTo>
                    <a:pt x="79" y="3335"/>
                  </a:lnTo>
                  <a:lnTo>
                    <a:pt x="77" y="3327"/>
                  </a:lnTo>
                  <a:lnTo>
                    <a:pt x="75" y="3318"/>
                  </a:lnTo>
                  <a:lnTo>
                    <a:pt x="73" y="3310"/>
                  </a:lnTo>
                  <a:lnTo>
                    <a:pt x="71" y="3302"/>
                  </a:lnTo>
                  <a:lnTo>
                    <a:pt x="71" y="3301"/>
                  </a:lnTo>
                  <a:moveTo>
                    <a:pt x="68" y="3288"/>
                  </a:moveTo>
                  <a:lnTo>
                    <a:pt x="68" y="3288"/>
                  </a:lnTo>
                  <a:lnTo>
                    <a:pt x="67" y="3285"/>
                  </a:lnTo>
                  <a:lnTo>
                    <a:pt x="65" y="3277"/>
                  </a:lnTo>
                  <a:lnTo>
                    <a:pt x="63" y="3268"/>
                  </a:lnTo>
                  <a:lnTo>
                    <a:pt x="62" y="3260"/>
                  </a:lnTo>
                  <a:lnTo>
                    <a:pt x="60" y="3252"/>
                  </a:lnTo>
                  <a:lnTo>
                    <a:pt x="59" y="3249"/>
                  </a:lnTo>
                  <a:moveTo>
                    <a:pt x="56" y="3236"/>
                  </a:moveTo>
                  <a:lnTo>
                    <a:pt x="56" y="3236"/>
                  </a:lnTo>
                  <a:lnTo>
                    <a:pt x="56" y="3235"/>
                  </a:lnTo>
                  <a:lnTo>
                    <a:pt x="54" y="3226"/>
                  </a:lnTo>
                  <a:lnTo>
                    <a:pt x="53" y="3218"/>
                  </a:lnTo>
                  <a:lnTo>
                    <a:pt x="51" y="3209"/>
                  </a:lnTo>
                  <a:lnTo>
                    <a:pt x="49" y="3201"/>
                  </a:lnTo>
                  <a:lnTo>
                    <a:pt x="49" y="3197"/>
                  </a:lnTo>
                  <a:moveTo>
                    <a:pt x="46" y="3184"/>
                  </a:moveTo>
                  <a:lnTo>
                    <a:pt x="46" y="3184"/>
                  </a:lnTo>
                  <a:lnTo>
                    <a:pt x="45" y="3176"/>
                  </a:lnTo>
                  <a:lnTo>
                    <a:pt x="43" y="3167"/>
                  </a:lnTo>
                  <a:lnTo>
                    <a:pt x="42" y="3159"/>
                  </a:lnTo>
                  <a:lnTo>
                    <a:pt x="40" y="3150"/>
                  </a:lnTo>
                  <a:lnTo>
                    <a:pt x="39" y="3144"/>
                  </a:lnTo>
                  <a:moveTo>
                    <a:pt x="37" y="3131"/>
                  </a:moveTo>
                  <a:lnTo>
                    <a:pt x="37" y="3131"/>
                  </a:lnTo>
                  <a:lnTo>
                    <a:pt x="36" y="3125"/>
                  </a:lnTo>
                  <a:lnTo>
                    <a:pt x="34" y="3116"/>
                  </a:lnTo>
                  <a:lnTo>
                    <a:pt x="33" y="3108"/>
                  </a:lnTo>
                  <a:lnTo>
                    <a:pt x="32" y="3099"/>
                  </a:lnTo>
                  <a:lnTo>
                    <a:pt x="31" y="3092"/>
                  </a:lnTo>
                  <a:moveTo>
                    <a:pt x="29" y="3079"/>
                  </a:moveTo>
                  <a:lnTo>
                    <a:pt x="29" y="3079"/>
                  </a:lnTo>
                  <a:lnTo>
                    <a:pt x="28" y="3073"/>
                  </a:lnTo>
                  <a:lnTo>
                    <a:pt x="27" y="3065"/>
                  </a:lnTo>
                  <a:lnTo>
                    <a:pt x="26" y="3056"/>
                  </a:lnTo>
                  <a:lnTo>
                    <a:pt x="24" y="3047"/>
                  </a:lnTo>
                  <a:lnTo>
                    <a:pt x="23" y="3039"/>
                  </a:lnTo>
                  <a:moveTo>
                    <a:pt x="22" y="3026"/>
                  </a:moveTo>
                  <a:lnTo>
                    <a:pt x="22" y="3026"/>
                  </a:lnTo>
                  <a:lnTo>
                    <a:pt x="21" y="3022"/>
                  </a:lnTo>
                  <a:lnTo>
                    <a:pt x="20" y="3013"/>
                  </a:lnTo>
                  <a:lnTo>
                    <a:pt x="19" y="3004"/>
                  </a:lnTo>
                  <a:lnTo>
                    <a:pt x="18" y="2996"/>
                  </a:lnTo>
                  <a:lnTo>
                    <a:pt x="17" y="2987"/>
                  </a:lnTo>
                  <a:lnTo>
                    <a:pt x="17" y="2986"/>
                  </a:lnTo>
                  <a:moveTo>
                    <a:pt x="15" y="2973"/>
                  </a:moveTo>
                  <a:lnTo>
                    <a:pt x="15" y="2973"/>
                  </a:lnTo>
                  <a:lnTo>
                    <a:pt x="15" y="2970"/>
                  </a:lnTo>
                  <a:lnTo>
                    <a:pt x="14" y="2961"/>
                  </a:lnTo>
                  <a:lnTo>
                    <a:pt x="13" y="2952"/>
                  </a:lnTo>
                  <a:lnTo>
                    <a:pt x="13" y="2944"/>
                  </a:lnTo>
                  <a:lnTo>
                    <a:pt x="12" y="2935"/>
                  </a:lnTo>
                  <a:lnTo>
                    <a:pt x="12" y="2933"/>
                  </a:lnTo>
                  <a:moveTo>
                    <a:pt x="10" y="2920"/>
                  </a:moveTo>
                  <a:lnTo>
                    <a:pt x="10" y="2920"/>
                  </a:lnTo>
                  <a:lnTo>
                    <a:pt x="10" y="2917"/>
                  </a:lnTo>
                  <a:lnTo>
                    <a:pt x="9" y="2909"/>
                  </a:lnTo>
                  <a:lnTo>
                    <a:pt x="9" y="2900"/>
                  </a:lnTo>
                  <a:lnTo>
                    <a:pt x="8" y="2891"/>
                  </a:lnTo>
                  <a:lnTo>
                    <a:pt x="7" y="2882"/>
                  </a:lnTo>
                  <a:lnTo>
                    <a:pt x="7" y="2880"/>
                  </a:lnTo>
                  <a:moveTo>
                    <a:pt x="6" y="2866"/>
                  </a:moveTo>
                  <a:lnTo>
                    <a:pt x="6" y="2866"/>
                  </a:lnTo>
                  <a:lnTo>
                    <a:pt x="6" y="2865"/>
                  </a:lnTo>
                  <a:lnTo>
                    <a:pt x="6" y="2856"/>
                  </a:lnTo>
                  <a:lnTo>
                    <a:pt x="5" y="2847"/>
                  </a:lnTo>
                  <a:lnTo>
                    <a:pt x="5" y="2838"/>
                  </a:lnTo>
                  <a:lnTo>
                    <a:pt x="4" y="2830"/>
                  </a:lnTo>
                  <a:lnTo>
                    <a:pt x="4" y="2827"/>
                  </a:lnTo>
                  <a:moveTo>
                    <a:pt x="3" y="2813"/>
                  </a:moveTo>
                  <a:lnTo>
                    <a:pt x="3" y="2813"/>
                  </a:lnTo>
                  <a:lnTo>
                    <a:pt x="3" y="2812"/>
                  </a:lnTo>
                  <a:lnTo>
                    <a:pt x="3" y="2803"/>
                  </a:lnTo>
                  <a:lnTo>
                    <a:pt x="3" y="2794"/>
                  </a:lnTo>
                  <a:lnTo>
                    <a:pt x="2" y="2786"/>
                  </a:lnTo>
                  <a:lnTo>
                    <a:pt x="2" y="2777"/>
                  </a:lnTo>
                  <a:lnTo>
                    <a:pt x="2" y="2773"/>
                  </a:lnTo>
                  <a:moveTo>
                    <a:pt x="1" y="2760"/>
                  </a:moveTo>
                  <a:lnTo>
                    <a:pt x="1" y="2760"/>
                  </a:lnTo>
                  <a:lnTo>
                    <a:pt x="1" y="2759"/>
                  </a:lnTo>
                  <a:lnTo>
                    <a:pt x="1" y="2750"/>
                  </a:lnTo>
                  <a:lnTo>
                    <a:pt x="1" y="2741"/>
                  </a:lnTo>
                  <a:lnTo>
                    <a:pt x="1" y="2732"/>
                  </a:lnTo>
                  <a:lnTo>
                    <a:pt x="1" y="2723"/>
                  </a:lnTo>
                  <a:lnTo>
                    <a:pt x="1" y="2720"/>
                  </a:lnTo>
                  <a:moveTo>
                    <a:pt x="1" y="2707"/>
                  </a:moveTo>
                  <a:lnTo>
                    <a:pt x="1" y="2707"/>
                  </a:lnTo>
                  <a:lnTo>
                    <a:pt x="1" y="2706"/>
                  </a:lnTo>
                  <a:lnTo>
                    <a:pt x="1" y="2697"/>
                  </a:lnTo>
                  <a:lnTo>
                    <a:pt x="0" y="2688"/>
                  </a:lnTo>
                  <a:lnTo>
                    <a:pt x="1" y="2679"/>
                  </a:lnTo>
                  <a:lnTo>
                    <a:pt x="1" y="2670"/>
                  </a:lnTo>
                  <a:lnTo>
                    <a:pt x="1" y="2667"/>
                  </a:lnTo>
                  <a:moveTo>
                    <a:pt x="1" y="2653"/>
                  </a:moveTo>
                  <a:lnTo>
                    <a:pt x="1" y="2653"/>
                  </a:lnTo>
                  <a:lnTo>
                    <a:pt x="1" y="2652"/>
                  </a:lnTo>
                  <a:lnTo>
                    <a:pt x="1" y="2643"/>
                  </a:lnTo>
                  <a:lnTo>
                    <a:pt x="1" y="2634"/>
                  </a:lnTo>
                  <a:lnTo>
                    <a:pt x="1" y="2625"/>
                  </a:lnTo>
                  <a:lnTo>
                    <a:pt x="1" y="2617"/>
                  </a:lnTo>
                  <a:lnTo>
                    <a:pt x="2" y="2613"/>
                  </a:lnTo>
                  <a:moveTo>
                    <a:pt x="2" y="2600"/>
                  </a:moveTo>
                  <a:lnTo>
                    <a:pt x="2" y="2600"/>
                  </a:lnTo>
                  <a:lnTo>
                    <a:pt x="2" y="2599"/>
                  </a:lnTo>
                  <a:lnTo>
                    <a:pt x="2" y="2590"/>
                  </a:lnTo>
                  <a:lnTo>
                    <a:pt x="3" y="2581"/>
                  </a:lnTo>
                  <a:lnTo>
                    <a:pt x="3" y="2572"/>
                  </a:lnTo>
                  <a:lnTo>
                    <a:pt x="3" y="2563"/>
                  </a:lnTo>
                  <a:lnTo>
                    <a:pt x="3" y="2560"/>
                  </a:lnTo>
                  <a:moveTo>
                    <a:pt x="4" y="2547"/>
                  </a:moveTo>
                  <a:lnTo>
                    <a:pt x="4" y="2547"/>
                  </a:lnTo>
                  <a:lnTo>
                    <a:pt x="4" y="2546"/>
                  </a:lnTo>
                  <a:lnTo>
                    <a:pt x="5" y="2537"/>
                  </a:lnTo>
                  <a:lnTo>
                    <a:pt x="5" y="2528"/>
                  </a:lnTo>
                  <a:lnTo>
                    <a:pt x="6" y="2519"/>
                  </a:lnTo>
                  <a:lnTo>
                    <a:pt x="6" y="2511"/>
                  </a:lnTo>
                  <a:lnTo>
                    <a:pt x="7" y="2507"/>
                  </a:lnTo>
                  <a:moveTo>
                    <a:pt x="7" y="2493"/>
                  </a:moveTo>
                  <a:lnTo>
                    <a:pt x="7" y="2493"/>
                  </a:lnTo>
                  <a:lnTo>
                    <a:pt x="7" y="2493"/>
                  </a:lnTo>
                  <a:lnTo>
                    <a:pt x="8" y="2484"/>
                  </a:lnTo>
                  <a:lnTo>
                    <a:pt x="9" y="2476"/>
                  </a:lnTo>
                  <a:lnTo>
                    <a:pt x="9" y="2467"/>
                  </a:lnTo>
                  <a:lnTo>
                    <a:pt x="10" y="2458"/>
                  </a:lnTo>
                  <a:lnTo>
                    <a:pt x="11" y="2454"/>
                  </a:lnTo>
                  <a:moveTo>
                    <a:pt x="12" y="2440"/>
                  </a:moveTo>
                  <a:lnTo>
                    <a:pt x="12" y="2440"/>
                  </a:lnTo>
                  <a:lnTo>
                    <a:pt x="13" y="2432"/>
                  </a:lnTo>
                  <a:lnTo>
                    <a:pt x="13" y="2423"/>
                  </a:lnTo>
                  <a:lnTo>
                    <a:pt x="14" y="2415"/>
                  </a:lnTo>
                  <a:lnTo>
                    <a:pt x="15" y="2406"/>
                  </a:lnTo>
                  <a:lnTo>
                    <a:pt x="16" y="2400"/>
                  </a:lnTo>
                  <a:moveTo>
                    <a:pt x="17" y="2387"/>
                  </a:moveTo>
                  <a:lnTo>
                    <a:pt x="17" y="2387"/>
                  </a:lnTo>
                  <a:lnTo>
                    <a:pt x="18" y="2380"/>
                  </a:lnTo>
                  <a:lnTo>
                    <a:pt x="19" y="2371"/>
                  </a:lnTo>
                  <a:lnTo>
                    <a:pt x="20" y="2363"/>
                  </a:lnTo>
                  <a:lnTo>
                    <a:pt x="21" y="2354"/>
                  </a:lnTo>
                  <a:lnTo>
                    <a:pt x="22" y="2347"/>
                  </a:lnTo>
                  <a:moveTo>
                    <a:pt x="24" y="2334"/>
                  </a:moveTo>
                  <a:lnTo>
                    <a:pt x="24" y="2334"/>
                  </a:lnTo>
                  <a:lnTo>
                    <a:pt x="24" y="2328"/>
                  </a:lnTo>
                  <a:lnTo>
                    <a:pt x="26" y="2319"/>
                  </a:lnTo>
                  <a:lnTo>
                    <a:pt x="27" y="2311"/>
                  </a:lnTo>
                  <a:lnTo>
                    <a:pt x="28" y="2302"/>
                  </a:lnTo>
                  <a:lnTo>
                    <a:pt x="29" y="2295"/>
                  </a:lnTo>
                  <a:moveTo>
                    <a:pt x="31" y="2281"/>
                  </a:moveTo>
                  <a:lnTo>
                    <a:pt x="31" y="2281"/>
                  </a:lnTo>
                  <a:lnTo>
                    <a:pt x="32" y="2277"/>
                  </a:lnTo>
                  <a:lnTo>
                    <a:pt x="33" y="2268"/>
                  </a:lnTo>
                  <a:lnTo>
                    <a:pt x="34" y="2259"/>
                  </a:lnTo>
                  <a:lnTo>
                    <a:pt x="36" y="2251"/>
                  </a:lnTo>
                  <a:lnTo>
                    <a:pt x="37" y="2242"/>
                  </a:lnTo>
                  <a:lnTo>
                    <a:pt x="37" y="2242"/>
                  </a:lnTo>
                  <a:moveTo>
                    <a:pt x="40" y="2229"/>
                  </a:moveTo>
                  <a:lnTo>
                    <a:pt x="40" y="2229"/>
                  </a:lnTo>
                  <a:lnTo>
                    <a:pt x="40" y="2225"/>
                  </a:lnTo>
                  <a:lnTo>
                    <a:pt x="42" y="2217"/>
                  </a:lnTo>
                  <a:lnTo>
                    <a:pt x="43" y="2208"/>
                  </a:lnTo>
                  <a:lnTo>
                    <a:pt x="45" y="2200"/>
                  </a:lnTo>
                  <a:lnTo>
                    <a:pt x="46" y="2191"/>
                  </a:lnTo>
                  <a:lnTo>
                    <a:pt x="47" y="2189"/>
                  </a:lnTo>
                  <a:moveTo>
                    <a:pt x="49" y="2176"/>
                  </a:moveTo>
                  <a:lnTo>
                    <a:pt x="49" y="2176"/>
                  </a:lnTo>
                  <a:lnTo>
                    <a:pt x="49" y="2174"/>
                  </a:lnTo>
                  <a:lnTo>
                    <a:pt x="51" y="2166"/>
                  </a:lnTo>
                  <a:lnTo>
                    <a:pt x="53" y="2158"/>
                  </a:lnTo>
                  <a:lnTo>
                    <a:pt x="54" y="2149"/>
                  </a:lnTo>
                  <a:lnTo>
                    <a:pt x="56" y="2141"/>
                  </a:lnTo>
                  <a:lnTo>
                    <a:pt x="57" y="2137"/>
                  </a:lnTo>
                  <a:moveTo>
                    <a:pt x="60" y="2124"/>
                  </a:moveTo>
                  <a:lnTo>
                    <a:pt x="60" y="2124"/>
                  </a:lnTo>
                  <a:lnTo>
                    <a:pt x="60" y="2124"/>
                  </a:lnTo>
                  <a:lnTo>
                    <a:pt x="62" y="2116"/>
                  </a:lnTo>
                  <a:lnTo>
                    <a:pt x="63" y="2107"/>
                  </a:lnTo>
                  <a:lnTo>
                    <a:pt x="65" y="2099"/>
                  </a:lnTo>
                  <a:lnTo>
                    <a:pt x="67" y="2090"/>
                  </a:lnTo>
                  <a:lnTo>
                    <a:pt x="68" y="2085"/>
                  </a:lnTo>
                  <a:moveTo>
                    <a:pt x="71" y="2072"/>
                  </a:moveTo>
                  <a:lnTo>
                    <a:pt x="71" y="2072"/>
                  </a:lnTo>
                  <a:lnTo>
                    <a:pt x="73" y="2065"/>
                  </a:lnTo>
                  <a:lnTo>
                    <a:pt x="75" y="2057"/>
                  </a:lnTo>
                  <a:lnTo>
                    <a:pt x="77" y="2049"/>
                  </a:lnTo>
                  <a:lnTo>
                    <a:pt x="79" y="2041"/>
                  </a:lnTo>
                  <a:lnTo>
                    <a:pt x="81" y="2033"/>
                  </a:lnTo>
                  <a:moveTo>
                    <a:pt x="84" y="2020"/>
                  </a:moveTo>
                  <a:lnTo>
                    <a:pt x="84" y="2020"/>
                  </a:lnTo>
                  <a:lnTo>
                    <a:pt x="85" y="2016"/>
                  </a:lnTo>
                  <a:lnTo>
                    <a:pt x="87" y="2007"/>
                  </a:lnTo>
                  <a:lnTo>
                    <a:pt x="89" y="1999"/>
                  </a:lnTo>
                  <a:lnTo>
                    <a:pt x="92" y="1991"/>
                  </a:lnTo>
                  <a:lnTo>
                    <a:pt x="94" y="1983"/>
                  </a:lnTo>
                  <a:lnTo>
                    <a:pt x="94" y="1982"/>
                  </a:lnTo>
                  <a:moveTo>
                    <a:pt x="98" y="1969"/>
                  </a:moveTo>
                  <a:lnTo>
                    <a:pt x="98" y="1969"/>
                  </a:lnTo>
                  <a:lnTo>
                    <a:pt x="98" y="1966"/>
                  </a:lnTo>
                  <a:lnTo>
                    <a:pt x="101" y="1958"/>
                  </a:lnTo>
                  <a:lnTo>
                    <a:pt x="103" y="1950"/>
                  </a:lnTo>
                  <a:lnTo>
                    <a:pt x="105" y="1942"/>
                  </a:lnTo>
                  <a:lnTo>
                    <a:pt x="108" y="1934"/>
                  </a:lnTo>
                  <a:lnTo>
                    <a:pt x="109" y="1930"/>
                  </a:lnTo>
                  <a:moveTo>
                    <a:pt x="113" y="1917"/>
                  </a:moveTo>
                  <a:lnTo>
                    <a:pt x="113" y="1917"/>
                  </a:lnTo>
                  <a:lnTo>
                    <a:pt x="113" y="1917"/>
                  </a:lnTo>
                  <a:lnTo>
                    <a:pt x="115" y="1909"/>
                  </a:lnTo>
                  <a:lnTo>
                    <a:pt x="117" y="1901"/>
                  </a:lnTo>
                  <a:lnTo>
                    <a:pt x="120" y="1893"/>
                  </a:lnTo>
                  <a:lnTo>
                    <a:pt x="122" y="1885"/>
                  </a:lnTo>
                  <a:lnTo>
                    <a:pt x="124" y="1879"/>
                  </a:lnTo>
                  <a:moveTo>
                    <a:pt x="128" y="1866"/>
                  </a:moveTo>
                  <a:lnTo>
                    <a:pt x="128" y="1866"/>
                  </a:lnTo>
                  <a:lnTo>
                    <a:pt x="130" y="1861"/>
                  </a:lnTo>
                  <a:lnTo>
                    <a:pt x="133" y="1853"/>
                  </a:lnTo>
                  <a:lnTo>
                    <a:pt x="135" y="1845"/>
                  </a:lnTo>
                  <a:lnTo>
                    <a:pt x="138" y="1837"/>
                  </a:lnTo>
                  <a:lnTo>
                    <a:pt x="141" y="1829"/>
                  </a:lnTo>
                  <a:lnTo>
                    <a:pt x="141" y="1828"/>
                  </a:lnTo>
                  <a:moveTo>
                    <a:pt x="145" y="1816"/>
                  </a:moveTo>
                  <a:lnTo>
                    <a:pt x="145" y="1816"/>
                  </a:lnTo>
                  <a:lnTo>
                    <a:pt x="146" y="1813"/>
                  </a:lnTo>
                  <a:lnTo>
                    <a:pt x="149" y="1805"/>
                  </a:lnTo>
                  <a:lnTo>
                    <a:pt x="152" y="1797"/>
                  </a:lnTo>
                  <a:lnTo>
                    <a:pt x="155" y="1789"/>
                  </a:lnTo>
                  <a:lnTo>
                    <a:pt x="157" y="1781"/>
                  </a:lnTo>
                  <a:lnTo>
                    <a:pt x="158" y="1778"/>
                  </a:lnTo>
                  <a:moveTo>
                    <a:pt x="163" y="1766"/>
                  </a:moveTo>
                  <a:lnTo>
                    <a:pt x="163" y="1766"/>
                  </a:lnTo>
                  <a:lnTo>
                    <a:pt x="163" y="1765"/>
                  </a:lnTo>
                  <a:lnTo>
                    <a:pt x="166" y="1757"/>
                  </a:lnTo>
                  <a:lnTo>
                    <a:pt x="169" y="1749"/>
                  </a:lnTo>
                  <a:lnTo>
                    <a:pt x="172" y="1741"/>
                  </a:lnTo>
                  <a:lnTo>
                    <a:pt x="175" y="1733"/>
                  </a:lnTo>
                  <a:lnTo>
                    <a:pt x="177" y="1728"/>
                  </a:lnTo>
                  <a:moveTo>
                    <a:pt x="182" y="1716"/>
                  </a:moveTo>
                  <a:lnTo>
                    <a:pt x="182" y="1716"/>
                  </a:lnTo>
                  <a:lnTo>
                    <a:pt x="184" y="1710"/>
                  </a:lnTo>
                  <a:lnTo>
                    <a:pt x="187" y="1702"/>
                  </a:lnTo>
                  <a:lnTo>
                    <a:pt x="190" y="1694"/>
                  </a:lnTo>
                  <a:lnTo>
                    <a:pt x="193" y="1686"/>
                  </a:lnTo>
                  <a:lnTo>
                    <a:pt x="196" y="1678"/>
                  </a:lnTo>
                  <a:moveTo>
                    <a:pt x="201" y="1666"/>
                  </a:moveTo>
                  <a:lnTo>
                    <a:pt x="201" y="1666"/>
                  </a:lnTo>
                  <a:lnTo>
                    <a:pt x="203" y="1663"/>
                  </a:lnTo>
                  <a:lnTo>
                    <a:pt x="206" y="1655"/>
                  </a:lnTo>
                  <a:lnTo>
                    <a:pt x="209" y="1647"/>
                  </a:lnTo>
                  <a:lnTo>
                    <a:pt x="213" y="1640"/>
                  </a:lnTo>
                  <a:lnTo>
                    <a:pt x="216" y="1632"/>
                  </a:lnTo>
                  <a:lnTo>
                    <a:pt x="217" y="1629"/>
                  </a:lnTo>
                  <a:moveTo>
                    <a:pt x="222" y="1617"/>
                  </a:moveTo>
                  <a:lnTo>
                    <a:pt x="222" y="1617"/>
                  </a:lnTo>
                  <a:lnTo>
                    <a:pt x="222" y="1616"/>
                  </a:lnTo>
                  <a:lnTo>
                    <a:pt x="226" y="1609"/>
                  </a:lnTo>
                  <a:lnTo>
                    <a:pt x="229" y="1601"/>
                  </a:lnTo>
                  <a:lnTo>
                    <a:pt x="233" y="1593"/>
                  </a:lnTo>
                  <a:lnTo>
                    <a:pt x="236" y="1586"/>
                  </a:lnTo>
                  <a:lnTo>
                    <a:pt x="238" y="1580"/>
                  </a:lnTo>
                  <a:moveTo>
                    <a:pt x="244" y="1568"/>
                  </a:moveTo>
                  <a:lnTo>
                    <a:pt x="244" y="1568"/>
                  </a:lnTo>
                  <a:lnTo>
                    <a:pt x="246" y="1563"/>
                  </a:lnTo>
                  <a:lnTo>
                    <a:pt x="250" y="1555"/>
                  </a:lnTo>
                  <a:lnTo>
                    <a:pt x="254" y="1548"/>
                  </a:lnTo>
                  <a:lnTo>
                    <a:pt x="257" y="1540"/>
                  </a:lnTo>
                  <a:lnTo>
                    <a:pt x="261" y="1533"/>
                  </a:lnTo>
                  <a:lnTo>
                    <a:pt x="261" y="1532"/>
                  </a:lnTo>
                  <a:moveTo>
                    <a:pt x="267" y="1520"/>
                  </a:moveTo>
                  <a:lnTo>
                    <a:pt x="267" y="1520"/>
                  </a:lnTo>
                  <a:lnTo>
                    <a:pt x="268" y="1517"/>
                  </a:lnTo>
                  <a:lnTo>
                    <a:pt x="272" y="1510"/>
                  </a:lnTo>
                  <a:lnTo>
                    <a:pt x="275" y="1502"/>
                  </a:lnTo>
                  <a:lnTo>
                    <a:pt x="279" y="1495"/>
                  </a:lnTo>
                  <a:lnTo>
                    <a:pt x="283" y="1487"/>
                  </a:lnTo>
                  <a:lnTo>
                    <a:pt x="284" y="1484"/>
                  </a:lnTo>
                  <a:moveTo>
                    <a:pt x="290" y="1472"/>
                  </a:moveTo>
                  <a:lnTo>
                    <a:pt x="290" y="1472"/>
                  </a:lnTo>
                  <a:lnTo>
                    <a:pt x="294" y="1465"/>
                  </a:lnTo>
                  <a:lnTo>
                    <a:pt x="298" y="1458"/>
                  </a:lnTo>
                  <a:lnTo>
                    <a:pt x="302" y="1450"/>
                  </a:lnTo>
                  <a:lnTo>
                    <a:pt x="306" y="1443"/>
                  </a:lnTo>
                  <a:lnTo>
                    <a:pt x="309" y="1437"/>
                  </a:lnTo>
                  <a:moveTo>
                    <a:pt x="315" y="1425"/>
                  </a:moveTo>
                  <a:lnTo>
                    <a:pt x="315" y="1425"/>
                  </a:lnTo>
                  <a:lnTo>
                    <a:pt x="317" y="1421"/>
                  </a:lnTo>
                  <a:lnTo>
                    <a:pt x="321" y="1413"/>
                  </a:lnTo>
                  <a:lnTo>
                    <a:pt x="325" y="1406"/>
                  </a:lnTo>
                  <a:lnTo>
                    <a:pt x="329" y="1399"/>
                  </a:lnTo>
                  <a:lnTo>
                    <a:pt x="333" y="1391"/>
                  </a:lnTo>
                  <a:lnTo>
                    <a:pt x="334" y="1390"/>
                  </a:lnTo>
                  <a:moveTo>
                    <a:pt x="341" y="1378"/>
                  </a:moveTo>
                  <a:lnTo>
                    <a:pt x="341" y="1378"/>
                  </a:lnTo>
                  <a:lnTo>
                    <a:pt x="341" y="1377"/>
                  </a:lnTo>
                  <a:lnTo>
                    <a:pt x="345" y="1370"/>
                  </a:lnTo>
                  <a:lnTo>
                    <a:pt x="349" y="1362"/>
                  </a:lnTo>
                  <a:lnTo>
                    <a:pt x="354" y="1355"/>
                  </a:lnTo>
                  <a:lnTo>
                    <a:pt x="358" y="1348"/>
                  </a:lnTo>
                  <a:lnTo>
                    <a:pt x="360" y="1343"/>
                  </a:lnTo>
                  <a:moveTo>
                    <a:pt x="367" y="1332"/>
                  </a:moveTo>
                  <a:lnTo>
                    <a:pt x="367" y="1332"/>
                  </a:lnTo>
                  <a:lnTo>
                    <a:pt x="370" y="1326"/>
                  </a:lnTo>
                  <a:lnTo>
                    <a:pt x="375" y="1319"/>
                  </a:lnTo>
                  <a:lnTo>
                    <a:pt x="379" y="1312"/>
                  </a:lnTo>
                  <a:lnTo>
                    <a:pt x="383" y="1305"/>
                  </a:lnTo>
                  <a:lnTo>
                    <a:pt x="387" y="1298"/>
                  </a:lnTo>
                  <a:lnTo>
                    <a:pt x="387" y="1298"/>
                  </a:lnTo>
                  <a:moveTo>
                    <a:pt x="394" y="1286"/>
                  </a:moveTo>
                  <a:lnTo>
                    <a:pt x="394" y="1286"/>
                  </a:lnTo>
                  <a:lnTo>
                    <a:pt x="396" y="1284"/>
                  </a:lnTo>
                  <a:lnTo>
                    <a:pt x="400" y="1276"/>
                  </a:lnTo>
                  <a:lnTo>
                    <a:pt x="405" y="1269"/>
                  </a:lnTo>
                  <a:lnTo>
                    <a:pt x="409" y="1262"/>
                  </a:lnTo>
                  <a:lnTo>
                    <a:pt x="414" y="1255"/>
                  </a:lnTo>
                  <a:lnTo>
                    <a:pt x="416" y="1252"/>
                  </a:lnTo>
                  <a:moveTo>
                    <a:pt x="423" y="1241"/>
                  </a:moveTo>
                  <a:lnTo>
                    <a:pt x="423" y="1241"/>
                  </a:lnTo>
                  <a:lnTo>
                    <a:pt x="427" y="1234"/>
                  </a:lnTo>
                  <a:lnTo>
                    <a:pt x="431" y="1227"/>
                  </a:lnTo>
                  <a:lnTo>
                    <a:pt x="436" y="1220"/>
                  </a:lnTo>
                  <a:lnTo>
                    <a:pt x="441" y="1213"/>
                  </a:lnTo>
                  <a:lnTo>
                    <a:pt x="445" y="1207"/>
                  </a:lnTo>
                  <a:moveTo>
                    <a:pt x="452" y="1196"/>
                  </a:moveTo>
                  <a:lnTo>
                    <a:pt x="452" y="1196"/>
                  </a:lnTo>
                  <a:lnTo>
                    <a:pt x="454" y="1193"/>
                  </a:lnTo>
                  <a:lnTo>
                    <a:pt x="459" y="1186"/>
                  </a:lnTo>
                  <a:lnTo>
                    <a:pt x="464" y="1179"/>
                  </a:lnTo>
                  <a:lnTo>
                    <a:pt x="468" y="1172"/>
                  </a:lnTo>
                  <a:lnTo>
                    <a:pt x="473" y="1165"/>
                  </a:lnTo>
                  <a:lnTo>
                    <a:pt x="474" y="1163"/>
                  </a:lnTo>
                  <a:moveTo>
                    <a:pt x="482" y="1152"/>
                  </a:moveTo>
                  <a:lnTo>
                    <a:pt x="482" y="1152"/>
                  </a:lnTo>
                  <a:lnTo>
                    <a:pt x="482" y="1152"/>
                  </a:lnTo>
                  <a:lnTo>
                    <a:pt x="487" y="1145"/>
                  </a:lnTo>
                  <a:lnTo>
                    <a:pt x="492" y="1138"/>
                  </a:lnTo>
                  <a:lnTo>
                    <a:pt x="497" y="1131"/>
                  </a:lnTo>
                  <a:lnTo>
                    <a:pt x="502" y="1124"/>
                  </a:lnTo>
                  <a:lnTo>
                    <a:pt x="505" y="1120"/>
                  </a:lnTo>
                  <a:moveTo>
                    <a:pt x="513" y="1109"/>
                  </a:moveTo>
                  <a:lnTo>
                    <a:pt x="513" y="1109"/>
                  </a:lnTo>
                  <a:lnTo>
                    <a:pt x="516" y="1104"/>
                  </a:lnTo>
                  <a:lnTo>
                    <a:pt x="521" y="1098"/>
                  </a:lnTo>
                  <a:lnTo>
                    <a:pt x="526" y="1091"/>
                  </a:lnTo>
                  <a:lnTo>
                    <a:pt x="531" y="1084"/>
                  </a:lnTo>
                  <a:lnTo>
                    <a:pt x="536" y="1078"/>
                  </a:lnTo>
                  <a:lnTo>
                    <a:pt x="537" y="1077"/>
                  </a:lnTo>
                  <a:moveTo>
                    <a:pt x="545" y="1066"/>
                  </a:moveTo>
                  <a:lnTo>
                    <a:pt x="545" y="1066"/>
                  </a:lnTo>
                  <a:lnTo>
                    <a:pt x="546" y="1064"/>
                  </a:lnTo>
                  <a:lnTo>
                    <a:pt x="551" y="1058"/>
                  </a:lnTo>
                  <a:lnTo>
                    <a:pt x="556" y="1051"/>
                  </a:lnTo>
                  <a:lnTo>
                    <a:pt x="561" y="1045"/>
                  </a:lnTo>
                  <a:lnTo>
                    <a:pt x="566" y="1038"/>
                  </a:lnTo>
                  <a:lnTo>
                    <a:pt x="569" y="1034"/>
                  </a:lnTo>
                  <a:moveTo>
                    <a:pt x="577" y="1024"/>
                  </a:moveTo>
                  <a:lnTo>
                    <a:pt x="577" y="1024"/>
                  </a:lnTo>
                  <a:lnTo>
                    <a:pt x="581" y="1019"/>
                  </a:lnTo>
                  <a:lnTo>
                    <a:pt x="587" y="1012"/>
                  </a:lnTo>
                  <a:lnTo>
                    <a:pt x="592" y="1006"/>
                  </a:lnTo>
                  <a:lnTo>
                    <a:pt x="597" y="999"/>
                  </a:lnTo>
                  <a:lnTo>
                    <a:pt x="602" y="993"/>
                  </a:lnTo>
                  <a:lnTo>
                    <a:pt x="602" y="993"/>
                  </a:lnTo>
                  <a:moveTo>
                    <a:pt x="611" y="982"/>
                  </a:moveTo>
                  <a:lnTo>
                    <a:pt x="611" y="982"/>
                  </a:lnTo>
                  <a:lnTo>
                    <a:pt x="613" y="980"/>
                  </a:lnTo>
                  <a:lnTo>
                    <a:pt x="618" y="974"/>
                  </a:lnTo>
                  <a:lnTo>
                    <a:pt x="623" y="967"/>
                  </a:lnTo>
                  <a:lnTo>
                    <a:pt x="629" y="961"/>
                  </a:lnTo>
                  <a:lnTo>
                    <a:pt x="634" y="955"/>
                  </a:lnTo>
                  <a:lnTo>
                    <a:pt x="636" y="952"/>
                  </a:lnTo>
                  <a:moveTo>
                    <a:pt x="645" y="941"/>
                  </a:moveTo>
                  <a:lnTo>
                    <a:pt x="645" y="941"/>
                  </a:lnTo>
                  <a:lnTo>
                    <a:pt x="650" y="936"/>
                  </a:lnTo>
                  <a:lnTo>
                    <a:pt x="655" y="929"/>
                  </a:lnTo>
                  <a:lnTo>
                    <a:pt x="661" y="923"/>
                  </a:lnTo>
                  <a:lnTo>
                    <a:pt x="666" y="917"/>
                  </a:lnTo>
                  <a:lnTo>
                    <a:pt x="671" y="911"/>
                  </a:lnTo>
                  <a:moveTo>
                    <a:pt x="680" y="901"/>
                  </a:moveTo>
                  <a:lnTo>
                    <a:pt x="680" y="901"/>
                  </a:lnTo>
                  <a:lnTo>
                    <a:pt x="683" y="898"/>
                  </a:lnTo>
                  <a:lnTo>
                    <a:pt x="688" y="892"/>
                  </a:lnTo>
                  <a:lnTo>
                    <a:pt x="694" y="886"/>
                  </a:lnTo>
                  <a:lnTo>
                    <a:pt x="699" y="880"/>
                  </a:lnTo>
                  <a:lnTo>
                    <a:pt x="705" y="874"/>
                  </a:lnTo>
                  <a:lnTo>
                    <a:pt x="707" y="872"/>
                  </a:lnTo>
                  <a:moveTo>
                    <a:pt x="716" y="862"/>
                  </a:moveTo>
                  <a:lnTo>
                    <a:pt x="716" y="862"/>
                  </a:lnTo>
                  <a:lnTo>
                    <a:pt x="716" y="862"/>
                  </a:lnTo>
                  <a:lnTo>
                    <a:pt x="722" y="856"/>
                  </a:lnTo>
                  <a:lnTo>
                    <a:pt x="727" y="849"/>
                  </a:lnTo>
                  <a:lnTo>
                    <a:pt x="733" y="843"/>
                  </a:lnTo>
                  <a:lnTo>
                    <a:pt x="739" y="837"/>
                  </a:lnTo>
                  <a:lnTo>
                    <a:pt x="743" y="833"/>
                  </a:lnTo>
                  <a:moveTo>
                    <a:pt x="753" y="823"/>
                  </a:moveTo>
                  <a:lnTo>
                    <a:pt x="753" y="823"/>
                  </a:lnTo>
                  <a:lnTo>
                    <a:pt x="756" y="820"/>
                  </a:lnTo>
                  <a:lnTo>
                    <a:pt x="762" y="814"/>
                  </a:lnTo>
                  <a:lnTo>
                    <a:pt x="767" y="808"/>
                  </a:lnTo>
                  <a:lnTo>
                    <a:pt x="773" y="802"/>
                  </a:lnTo>
                  <a:lnTo>
                    <a:pt x="779" y="796"/>
                  </a:lnTo>
                  <a:lnTo>
                    <a:pt x="781" y="794"/>
                  </a:lnTo>
                  <a:moveTo>
                    <a:pt x="790" y="785"/>
                  </a:moveTo>
                  <a:lnTo>
                    <a:pt x="790" y="785"/>
                  </a:lnTo>
                  <a:lnTo>
                    <a:pt x="791" y="784"/>
                  </a:lnTo>
                  <a:lnTo>
                    <a:pt x="797" y="778"/>
                  </a:lnTo>
                  <a:lnTo>
                    <a:pt x="802" y="773"/>
                  </a:lnTo>
                  <a:lnTo>
                    <a:pt x="808" y="767"/>
                  </a:lnTo>
                  <a:lnTo>
                    <a:pt x="814" y="761"/>
                  </a:lnTo>
                  <a:lnTo>
                    <a:pt x="819" y="757"/>
                  </a:lnTo>
                  <a:moveTo>
                    <a:pt x="828" y="748"/>
                  </a:moveTo>
                  <a:lnTo>
                    <a:pt x="828" y="748"/>
                  </a:lnTo>
                  <a:lnTo>
                    <a:pt x="832" y="744"/>
                  </a:lnTo>
                  <a:lnTo>
                    <a:pt x="838" y="738"/>
                  </a:lnTo>
                  <a:lnTo>
                    <a:pt x="844" y="732"/>
                  </a:lnTo>
                  <a:lnTo>
                    <a:pt x="850" y="727"/>
                  </a:lnTo>
                  <a:lnTo>
                    <a:pt x="856" y="721"/>
                  </a:lnTo>
                  <a:lnTo>
                    <a:pt x="857" y="720"/>
                  </a:lnTo>
                  <a:moveTo>
                    <a:pt x="867" y="711"/>
                  </a:moveTo>
                  <a:lnTo>
                    <a:pt x="867" y="711"/>
                  </a:lnTo>
                  <a:lnTo>
                    <a:pt x="868" y="710"/>
                  </a:lnTo>
                  <a:lnTo>
                    <a:pt x="874" y="704"/>
                  </a:lnTo>
                  <a:lnTo>
                    <a:pt x="881" y="699"/>
                  </a:lnTo>
                  <a:lnTo>
                    <a:pt x="887" y="693"/>
                  </a:lnTo>
                  <a:lnTo>
                    <a:pt x="893" y="688"/>
                  </a:lnTo>
                  <a:lnTo>
                    <a:pt x="897" y="684"/>
                  </a:lnTo>
                  <a:moveTo>
                    <a:pt x="907" y="675"/>
                  </a:moveTo>
                  <a:lnTo>
                    <a:pt x="907" y="675"/>
                  </a:lnTo>
                  <a:lnTo>
                    <a:pt x="911" y="671"/>
                  </a:lnTo>
                  <a:lnTo>
                    <a:pt x="918" y="666"/>
                  </a:lnTo>
                  <a:lnTo>
                    <a:pt x="924" y="660"/>
                  </a:lnTo>
                  <a:lnTo>
                    <a:pt x="930" y="655"/>
                  </a:lnTo>
                  <a:lnTo>
                    <a:pt x="936" y="649"/>
                  </a:lnTo>
                  <a:lnTo>
                    <a:pt x="937" y="649"/>
                  </a:lnTo>
                  <a:moveTo>
                    <a:pt x="947" y="640"/>
                  </a:moveTo>
                  <a:lnTo>
                    <a:pt x="947" y="640"/>
                  </a:lnTo>
                  <a:lnTo>
                    <a:pt x="949" y="639"/>
                  </a:lnTo>
                  <a:lnTo>
                    <a:pt x="955" y="633"/>
                  </a:lnTo>
                  <a:lnTo>
                    <a:pt x="962" y="628"/>
                  </a:lnTo>
                  <a:lnTo>
                    <a:pt x="968" y="623"/>
                  </a:lnTo>
                  <a:lnTo>
                    <a:pt x="974" y="617"/>
                  </a:lnTo>
                  <a:lnTo>
                    <a:pt x="977" y="615"/>
                  </a:lnTo>
                  <a:moveTo>
                    <a:pt x="988" y="606"/>
                  </a:moveTo>
                  <a:lnTo>
                    <a:pt x="988" y="606"/>
                  </a:lnTo>
                  <a:lnTo>
                    <a:pt x="993" y="601"/>
                  </a:lnTo>
                  <a:lnTo>
                    <a:pt x="1000" y="596"/>
                  </a:lnTo>
                  <a:lnTo>
                    <a:pt x="1006" y="591"/>
                  </a:lnTo>
                  <a:lnTo>
                    <a:pt x="1013" y="586"/>
                  </a:lnTo>
                  <a:lnTo>
                    <a:pt x="1019" y="581"/>
                  </a:lnTo>
                  <a:moveTo>
                    <a:pt x="1029" y="573"/>
                  </a:moveTo>
                  <a:lnTo>
                    <a:pt x="1029" y="573"/>
                  </a:lnTo>
                  <a:lnTo>
                    <a:pt x="1032" y="570"/>
                  </a:lnTo>
                  <a:lnTo>
                    <a:pt x="1039" y="565"/>
                  </a:lnTo>
                  <a:lnTo>
                    <a:pt x="1045" y="560"/>
                  </a:lnTo>
                  <a:lnTo>
                    <a:pt x="1052" y="555"/>
                  </a:lnTo>
                  <a:lnTo>
                    <a:pt x="1059" y="550"/>
                  </a:lnTo>
                  <a:lnTo>
                    <a:pt x="1061" y="548"/>
                  </a:lnTo>
                  <a:moveTo>
                    <a:pt x="1072" y="540"/>
                  </a:moveTo>
                  <a:lnTo>
                    <a:pt x="1072" y="540"/>
                  </a:lnTo>
                  <a:lnTo>
                    <a:pt x="1072" y="540"/>
                  </a:lnTo>
                  <a:lnTo>
                    <a:pt x="1078" y="535"/>
                  </a:lnTo>
                  <a:lnTo>
                    <a:pt x="1085" y="530"/>
                  </a:lnTo>
                  <a:lnTo>
                    <a:pt x="1092" y="525"/>
                  </a:lnTo>
                  <a:lnTo>
                    <a:pt x="1098" y="520"/>
                  </a:lnTo>
                  <a:lnTo>
                    <a:pt x="1104" y="516"/>
                  </a:lnTo>
                  <a:moveTo>
                    <a:pt x="1115" y="509"/>
                  </a:moveTo>
                  <a:lnTo>
                    <a:pt x="1115" y="509"/>
                  </a:lnTo>
                  <a:lnTo>
                    <a:pt x="1118" y="506"/>
                  </a:lnTo>
                  <a:lnTo>
                    <a:pt x="1125" y="501"/>
                  </a:lnTo>
                  <a:lnTo>
                    <a:pt x="1132" y="496"/>
                  </a:lnTo>
                  <a:lnTo>
                    <a:pt x="1139" y="491"/>
                  </a:lnTo>
                  <a:lnTo>
                    <a:pt x="1145" y="487"/>
                  </a:lnTo>
                  <a:lnTo>
                    <a:pt x="1147" y="485"/>
                  </a:lnTo>
                  <a:moveTo>
                    <a:pt x="1158" y="478"/>
                  </a:moveTo>
                  <a:lnTo>
                    <a:pt x="1158" y="478"/>
                  </a:lnTo>
                  <a:lnTo>
                    <a:pt x="1159" y="477"/>
                  </a:lnTo>
                  <a:lnTo>
                    <a:pt x="1166" y="472"/>
                  </a:lnTo>
                  <a:lnTo>
                    <a:pt x="1173" y="468"/>
                  </a:lnTo>
                  <a:lnTo>
                    <a:pt x="1180" y="463"/>
                  </a:lnTo>
                  <a:lnTo>
                    <a:pt x="1186" y="458"/>
                  </a:lnTo>
                  <a:lnTo>
                    <a:pt x="1191" y="455"/>
                  </a:lnTo>
                  <a:moveTo>
                    <a:pt x="1202" y="448"/>
                  </a:moveTo>
                  <a:lnTo>
                    <a:pt x="1202" y="448"/>
                  </a:lnTo>
                  <a:lnTo>
                    <a:pt x="1207" y="444"/>
                  </a:lnTo>
                  <a:lnTo>
                    <a:pt x="1214" y="440"/>
                  </a:lnTo>
                  <a:lnTo>
                    <a:pt x="1221" y="435"/>
                  </a:lnTo>
                  <a:lnTo>
                    <a:pt x="1228" y="431"/>
                  </a:lnTo>
                  <a:lnTo>
                    <a:pt x="1235" y="426"/>
                  </a:lnTo>
                  <a:lnTo>
                    <a:pt x="1236" y="426"/>
                  </a:lnTo>
                  <a:moveTo>
                    <a:pt x="1247" y="419"/>
                  </a:moveTo>
                  <a:lnTo>
                    <a:pt x="1247" y="419"/>
                  </a:lnTo>
                  <a:lnTo>
                    <a:pt x="1249" y="417"/>
                  </a:lnTo>
                  <a:lnTo>
                    <a:pt x="1256" y="413"/>
                  </a:lnTo>
                  <a:lnTo>
                    <a:pt x="1263" y="408"/>
                  </a:lnTo>
                  <a:lnTo>
                    <a:pt x="1270" y="404"/>
                  </a:lnTo>
                  <a:lnTo>
                    <a:pt x="1277" y="400"/>
                  </a:lnTo>
                  <a:lnTo>
                    <a:pt x="1281" y="397"/>
                  </a:lnTo>
                  <a:moveTo>
                    <a:pt x="1292" y="391"/>
                  </a:moveTo>
                  <a:lnTo>
                    <a:pt x="1292" y="391"/>
                  </a:lnTo>
                  <a:lnTo>
                    <a:pt x="1298" y="387"/>
                  </a:lnTo>
                  <a:lnTo>
                    <a:pt x="1306" y="382"/>
                  </a:lnTo>
                  <a:lnTo>
                    <a:pt x="1313" y="378"/>
                  </a:lnTo>
                  <a:lnTo>
                    <a:pt x="1320" y="374"/>
                  </a:lnTo>
                  <a:lnTo>
                    <a:pt x="1326" y="370"/>
                  </a:lnTo>
                  <a:moveTo>
                    <a:pt x="1338" y="363"/>
                  </a:moveTo>
                  <a:lnTo>
                    <a:pt x="1338" y="363"/>
                  </a:lnTo>
                  <a:lnTo>
                    <a:pt x="1341" y="361"/>
                  </a:lnTo>
                  <a:lnTo>
                    <a:pt x="1349" y="357"/>
                  </a:lnTo>
                  <a:lnTo>
                    <a:pt x="1356" y="353"/>
                  </a:lnTo>
                  <a:lnTo>
                    <a:pt x="1363" y="349"/>
                  </a:lnTo>
                  <a:lnTo>
                    <a:pt x="1370" y="345"/>
                  </a:lnTo>
                  <a:lnTo>
                    <a:pt x="1373" y="343"/>
                  </a:lnTo>
                  <a:moveTo>
                    <a:pt x="1384" y="337"/>
                  </a:moveTo>
                  <a:lnTo>
                    <a:pt x="1384" y="337"/>
                  </a:lnTo>
                  <a:lnTo>
                    <a:pt x="1385" y="337"/>
                  </a:lnTo>
                  <a:lnTo>
                    <a:pt x="1392" y="333"/>
                  </a:lnTo>
                  <a:lnTo>
                    <a:pt x="1399" y="328"/>
                  </a:lnTo>
                  <a:lnTo>
                    <a:pt x="1407" y="324"/>
                  </a:lnTo>
                  <a:lnTo>
                    <a:pt x="1414" y="321"/>
                  </a:lnTo>
                  <a:lnTo>
                    <a:pt x="1419" y="318"/>
                  </a:lnTo>
                  <a:moveTo>
                    <a:pt x="1431" y="311"/>
                  </a:moveTo>
                  <a:lnTo>
                    <a:pt x="1431" y="311"/>
                  </a:lnTo>
                  <a:lnTo>
                    <a:pt x="1436" y="309"/>
                  </a:lnTo>
                  <a:lnTo>
                    <a:pt x="1444" y="305"/>
                  </a:lnTo>
                  <a:lnTo>
                    <a:pt x="1451" y="301"/>
                  </a:lnTo>
                  <a:lnTo>
                    <a:pt x="1458" y="297"/>
                  </a:lnTo>
                  <a:lnTo>
                    <a:pt x="1466" y="293"/>
                  </a:lnTo>
                  <a:lnTo>
                    <a:pt x="1467" y="293"/>
                  </a:lnTo>
                  <a:moveTo>
                    <a:pt x="1479" y="287"/>
                  </a:moveTo>
                  <a:lnTo>
                    <a:pt x="1479" y="287"/>
                  </a:lnTo>
                  <a:lnTo>
                    <a:pt x="1481" y="286"/>
                  </a:lnTo>
                  <a:lnTo>
                    <a:pt x="1488" y="282"/>
                  </a:lnTo>
                  <a:lnTo>
                    <a:pt x="1496" y="278"/>
                  </a:lnTo>
                  <a:lnTo>
                    <a:pt x="1503" y="275"/>
                  </a:lnTo>
                  <a:lnTo>
                    <a:pt x="1511" y="271"/>
                  </a:lnTo>
                  <a:lnTo>
                    <a:pt x="1514" y="269"/>
                  </a:lnTo>
                  <a:moveTo>
                    <a:pt x="1526" y="263"/>
                  </a:moveTo>
                  <a:lnTo>
                    <a:pt x="1526" y="263"/>
                  </a:lnTo>
                  <a:lnTo>
                    <a:pt x="1533" y="260"/>
                  </a:lnTo>
                  <a:lnTo>
                    <a:pt x="1541" y="256"/>
                  </a:lnTo>
                  <a:lnTo>
                    <a:pt x="1548" y="253"/>
                  </a:lnTo>
                  <a:lnTo>
                    <a:pt x="1556" y="249"/>
                  </a:lnTo>
                  <a:lnTo>
                    <a:pt x="1563" y="246"/>
                  </a:lnTo>
                  <a:moveTo>
                    <a:pt x="1575" y="241"/>
                  </a:moveTo>
                  <a:lnTo>
                    <a:pt x="1575" y="241"/>
                  </a:lnTo>
                  <a:lnTo>
                    <a:pt x="1579" y="239"/>
                  </a:lnTo>
                  <a:lnTo>
                    <a:pt x="1586" y="235"/>
                  </a:lnTo>
                  <a:lnTo>
                    <a:pt x="1594" y="232"/>
                  </a:lnTo>
                  <a:lnTo>
                    <a:pt x="1602" y="229"/>
                  </a:lnTo>
                  <a:lnTo>
                    <a:pt x="1609" y="225"/>
                  </a:lnTo>
                  <a:lnTo>
                    <a:pt x="1611" y="224"/>
                  </a:lnTo>
                  <a:moveTo>
                    <a:pt x="1623" y="219"/>
                  </a:moveTo>
                  <a:lnTo>
                    <a:pt x="1623" y="219"/>
                  </a:lnTo>
                  <a:lnTo>
                    <a:pt x="1625" y="218"/>
                  </a:lnTo>
                  <a:lnTo>
                    <a:pt x="1633" y="215"/>
                  </a:lnTo>
                  <a:lnTo>
                    <a:pt x="1640" y="212"/>
                  </a:lnTo>
                  <a:lnTo>
                    <a:pt x="1648" y="209"/>
                  </a:lnTo>
                  <a:lnTo>
                    <a:pt x="1656" y="205"/>
                  </a:lnTo>
                  <a:lnTo>
                    <a:pt x="1660" y="203"/>
                  </a:lnTo>
                  <a:moveTo>
                    <a:pt x="1673" y="198"/>
                  </a:moveTo>
                  <a:lnTo>
                    <a:pt x="1673" y="198"/>
                  </a:lnTo>
                  <a:lnTo>
                    <a:pt x="1679" y="196"/>
                  </a:lnTo>
                  <a:lnTo>
                    <a:pt x="1687" y="193"/>
                  </a:lnTo>
                  <a:lnTo>
                    <a:pt x="1695" y="190"/>
                  </a:lnTo>
                  <a:lnTo>
                    <a:pt x="1702" y="186"/>
                  </a:lnTo>
                  <a:lnTo>
                    <a:pt x="1710" y="184"/>
                  </a:lnTo>
                  <a:moveTo>
                    <a:pt x="1722" y="179"/>
                  </a:moveTo>
                  <a:lnTo>
                    <a:pt x="1722" y="179"/>
                  </a:lnTo>
                  <a:lnTo>
                    <a:pt x="1726" y="177"/>
                  </a:lnTo>
                  <a:lnTo>
                    <a:pt x="1734" y="174"/>
                  </a:lnTo>
                  <a:lnTo>
                    <a:pt x="1742" y="171"/>
                  </a:lnTo>
                  <a:lnTo>
                    <a:pt x="1750" y="168"/>
                  </a:lnTo>
                  <a:lnTo>
                    <a:pt x="1758" y="165"/>
                  </a:lnTo>
                  <a:lnTo>
                    <a:pt x="1760" y="165"/>
                  </a:lnTo>
                  <a:moveTo>
                    <a:pt x="1772" y="160"/>
                  </a:moveTo>
                  <a:lnTo>
                    <a:pt x="1772" y="160"/>
                  </a:lnTo>
                  <a:lnTo>
                    <a:pt x="1773" y="160"/>
                  </a:lnTo>
                  <a:lnTo>
                    <a:pt x="1781" y="157"/>
                  </a:lnTo>
                  <a:lnTo>
                    <a:pt x="1789" y="154"/>
                  </a:lnTo>
                  <a:lnTo>
                    <a:pt x="1797" y="151"/>
                  </a:lnTo>
                  <a:lnTo>
                    <a:pt x="1805" y="148"/>
                  </a:lnTo>
                  <a:lnTo>
                    <a:pt x="1810" y="147"/>
                  </a:lnTo>
                  <a:moveTo>
                    <a:pt x="1822" y="142"/>
                  </a:moveTo>
                  <a:lnTo>
                    <a:pt x="1822" y="142"/>
                  </a:lnTo>
                  <a:lnTo>
                    <a:pt x="1829" y="140"/>
                  </a:lnTo>
                  <a:lnTo>
                    <a:pt x="1837" y="137"/>
                  </a:lnTo>
                  <a:lnTo>
                    <a:pt x="1845" y="135"/>
                  </a:lnTo>
                  <a:lnTo>
                    <a:pt x="1853" y="132"/>
                  </a:lnTo>
                  <a:lnTo>
                    <a:pt x="1860" y="130"/>
                  </a:lnTo>
                  <a:moveTo>
                    <a:pt x="1873" y="126"/>
                  </a:moveTo>
                  <a:lnTo>
                    <a:pt x="1873" y="126"/>
                  </a:lnTo>
                  <a:lnTo>
                    <a:pt x="1877" y="124"/>
                  </a:lnTo>
                  <a:lnTo>
                    <a:pt x="1886" y="122"/>
                  </a:lnTo>
                  <a:lnTo>
                    <a:pt x="1894" y="119"/>
                  </a:lnTo>
                  <a:lnTo>
                    <a:pt x="1902" y="117"/>
                  </a:lnTo>
                  <a:lnTo>
                    <a:pt x="1910" y="114"/>
                  </a:lnTo>
                  <a:lnTo>
                    <a:pt x="1911" y="114"/>
                  </a:lnTo>
                  <a:moveTo>
                    <a:pt x="1924" y="110"/>
                  </a:moveTo>
                  <a:lnTo>
                    <a:pt x="1924" y="110"/>
                  </a:lnTo>
                  <a:lnTo>
                    <a:pt x="1926" y="109"/>
                  </a:lnTo>
                  <a:lnTo>
                    <a:pt x="1934" y="107"/>
                  </a:lnTo>
                  <a:lnTo>
                    <a:pt x="1942" y="105"/>
                  </a:lnTo>
                  <a:lnTo>
                    <a:pt x="1951" y="102"/>
                  </a:lnTo>
                  <a:lnTo>
                    <a:pt x="1959" y="100"/>
                  </a:lnTo>
                  <a:lnTo>
                    <a:pt x="1963" y="99"/>
                  </a:lnTo>
                  <a:moveTo>
                    <a:pt x="1975" y="95"/>
                  </a:moveTo>
                  <a:lnTo>
                    <a:pt x="1975" y="95"/>
                  </a:lnTo>
                  <a:lnTo>
                    <a:pt x="1983" y="93"/>
                  </a:lnTo>
                  <a:lnTo>
                    <a:pt x="1992" y="91"/>
                  </a:lnTo>
                  <a:lnTo>
                    <a:pt x="2000" y="89"/>
                  </a:lnTo>
                  <a:lnTo>
                    <a:pt x="2008" y="87"/>
                  </a:lnTo>
                  <a:lnTo>
                    <a:pt x="2014" y="85"/>
                  </a:lnTo>
                  <a:moveTo>
                    <a:pt x="2027" y="82"/>
                  </a:moveTo>
                  <a:lnTo>
                    <a:pt x="2027" y="82"/>
                  </a:lnTo>
                  <a:lnTo>
                    <a:pt x="2033" y="80"/>
                  </a:lnTo>
                  <a:lnTo>
                    <a:pt x="2041" y="78"/>
                  </a:lnTo>
                  <a:lnTo>
                    <a:pt x="2050" y="76"/>
                  </a:lnTo>
                  <a:lnTo>
                    <a:pt x="2058" y="74"/>
                  </a:lnTo>
                  <a:lnTo>
                    <a:pt x="2066" y="72"/>
                  </a:lnTo>
                  <a:moveTo>
                    <a:pt x="2079" y="69"/>
                  </a:moveTo>
                  <a:lnTo>
                    <a:pt x="2079" y="69"/>
                  </a:lnTo>
                  <a:lnTo>
                    <a:pt x="2083" y="68"/>
                  </a:lnTo>
                  <a:lnTo>
                    <a:pt x="2091" y="66"/>
                  </a:lnTo>
                  <a:lnTo>
                    <a:pt x="2100" y="65"/>
                  </a:lnTo>
                  <a:lnTo>
                    <a:pt x="2108" y="63"/>
                  </a:lnTo>
                  <a:lnTo>
                    <a:pt x="2116" y="61"/>
                  </a:lnTo>
                  <a:lnTo>
                    <a:pt x="2118" y="61"/>
                  </a:lnTo>
                  <a:moveTo>
                    <a:pt x="2131" y="58"/>
                  </a:moveTo>
                  <a:lnTo>
                    <a:pt x="2131" y="58"/>
                  </a:lnTo>
                  <a:lnTo>
                    <a:pt x="2133" y="57"/>
                  </a:lnTo>
                  <a:lnTo>
                    <a:pt x="2141" y="56"/>
                  </a:lnTo>
                  <a:lnTo>
                    <a:pt x="2150" y="54"/>
                  </a:lnTo>
                  <a:lnTo>
                    <a:pt x="2158" y="52"/>
                  </a:lnTo>
                  <a:lnTo>
                    <a:pt x="2167" y="50"/>
                  </a:lnTo>
                  <a:lnTo>
                    <a:pt x="2170" y="50"/>
                  </a:lnTo>
                  <a:moveTo>
                    <a:pt x="2183" y="47"/>
                  </a:moveTo>
                  <a:lnTo>
                    <a:pt x="2183" y="47"/>
                  </a:lnTo>
                  <a:lnTo>
                    <a:pt x="2184" y="47"/>
                  </a:lnTo>
                  <a:lnTo>
                    <a:pt x="2192" y="46"/>
                  </a:lnTo>
                  <a:lnTo>
                    <a:pt x="2201" y="44"/>
                  </a:lnTo>
                  <a:lnTo>
                    <a:pt x="2209" y="42"/>
                  </a:lnTo>
                  <a:lnTo>
                    <a:pt x="2218" y="41"/>
                  </a:lnTo>
                  <a:lnTo>
                    <a:pt x="2222" y="40"/>
                  </a:lnTo>
                  <a:moveTo>
                    <a:pt x="2236" y="38"/>
                  </a:moveTo>
                  <a:lnTo>
                    <a:pt x="2236" y="38"/>
                  </a:lnTo>
                  <a:lnTo>
                    <a:pt x="2243" y="37"/>
                  </a:lnTo>
                  <a:lnTo>
                    <a:pt x="2252" y="35"/>
                  </a:lnTo>
                  <a:lnTo>
                    <a:pt x="2260" y="34"/>
                  </a:lnTo>
                  <a:lnTo>
                    <a:pt x="2269" y="32"/>
                  </a:lnTo>
                  <a:lnTo>
                    <a:pt x="2275" y="31"/>
                  </a:lnTo>
                  <a:moveTo>
                    <a:pt x="2288" y="29"/>
                  </a:moveTo>
                  <a:lnTo>
                    <a:pt x="2288" y="29"/>
                  </a:lnTo>
                  <a:lnTo>
                    <a:pt x="2294" y="29"/>
                  </a:lnTo>
                  <a:lnTo>
                    <a:pt x="2303" y="27"/>
                  </a:lnTo>
                  <a:lnTo>
                    <a:pt x="2311" y="26"/>
                  </a:lnTo>
                  <a:lnTo>
                    <a:pt x="2320" y="25"/>
                  </a:lnTo>
                  <a:lnTo>
                    <a:pt x="2328" y="24"/>
                  </a:lnTo>
                  <a:moveTo>
                    <a:pt x="2341" y="22"/>
                  </a:moveTo>
                  <a:lnTo>
                    <a:pt x="2341" y="22"/>
                  </a:lnTo>
                  <a:lnTo>
                    <a:pt x="2346" y="21"/>
                  </a:lnTo>
                  <a:lnTo>
                    <a:pt x="2355" y="20"/>
                  </a:lnTo>
                  <a:lnTo>
                    <a:pt x="2363" y="19"/>
                  </a:lnTo>
                  <a:lnTo>
                    <a:pt x="2372" y="18"/>
                  </a:lnTo>
                  <a:lnTo>
                    <a:pt x="2381" y="17"/>
                  </a:lnTo>
                  <a:lnTo>
                    <a:pt x="2381" y="17"/>
                  </a:lnTo>
                  <a:moveTo>
                    <a:pt x="2394" y="16"/>
                  </a:moveTo>
                  <a:lnTo>
                    <a:pt x="2394" y="16"/>
                  </a:lnTo>
                  <a:lnTo>
                    <a:pt x="2398" y="15"/>
                  </a:lnTo>
                  <a:lnTo>
                    <a:pt x="2407" y="14"/>
                  </a:lnTo>
                  <a:lnTo>
                    <a:pt x="2415" y="14"/>
                  </a:lnTo>
                  <a:lnTo>
                    <a:pt x="2424" y="13"/>
                  </a:lnTo>
                  <a:lnTo>
                    <a:pt x="2433" y="12"/>
                  </a:lnTo>
                  <a:lnTo>
                    <a:pt x="2434" y="12"/>
                  </a:lnTo>
                  <a:moveTo>
                    <a:pt x="2447" y="11"/>
                  </a:moveTo>
                  <a:lnTo>
                    <a:pt x="2447" y="11"/>
                  </a:lnTo>
                  <a:lnTo>
                    <a:pt x="2450" y="10"/>
                  </a:lnTo>
                  <a:lnTo>
                    <a:pt x="2459" y="10"/>
                  </a:lnTo>
                  <a:lnTo>
                    <a:pt x="2468" y="9"/>
                  </a:lnTo>
                  <a:lnTo>
                    <a:pt x="2476" y="8"/>
                  </a:lnTo>
                  <a:lnTo>
                    <a:pt x="2485" y="7"/>
                  </a:lnTo>
                  <a:lnTo>
                    <a:pt x="2487" y="7"/>
                  </a:lnTo>
                  <a:moveTo>
                    <a:pt x="2500" y="6"/>
                  </a:moveTo>
                  <a:lnTo>
                    <a:pt x="2500" y="6"/>
                  </a:lnTo>
                  <a:lnTo>
                    <a:pt x="2503" y="6"/>
                  </a:lnTo>
                  <a:lnTo>
                    <a:pt x="2511" y="6"/>
                  </a:lnTo>
                  <a:lnTo>
                    <a:pt x="2520" y="5"/>
                  </a:lnTo>
                  <a:lnTo>
                    <a:pt x="2529" y="4"/>
                  </a:lnTo>
                  <a:lnTo>
                    <a:pt x="2538" y="4"/>
                  </a:lnTo>
                  <a:lnTo>
                    <a:pt x="2540" y="4"/>
                  </a:lnTo>
                  <a:moveTo>
                    <a:pt x="2554" y="3"/>
                  </a:moveTo>
                  <a:lnTo>
                    <a:pt x="2554" y="3"/>
                  </a:lnTo>
                  <a:lnTo>
                    <a:pt x="2555" y="3"/>
                  </a:lnTo>
                  <a:lnTo>
                    <a:pt x="2564" y="3"/>
                  </a:lnTo>
                  <a:lnTo>
                    <a:pt x="2573" y="2"/>
                  </a:lnTo>
                  <a:lnTo>
                    <a:pt x="2582" y="2"/>
                  </a:lnTo>
                  <a:lnTo>
                    <a:pt x="2591" y="2"/>
                  </a:lnTo>
                  <a:lnTo>
                    <a:pt x="2594" y="1"/>
                  </a:lnTo>
                  <a:moveTo>
                    <a:pt x="2607" y="1"/>
                  </a:moveTo>
                  <a:lnTo>
                    <a:pt x="2607" y="1"/>
                  </a:lnTo>
                  <a:lnTo>
                    <a:pt x="2608" y="1"/>
                  </a:lnTo>
                  <a:lnTo>
                    <a:pt x="2617" y="1"/>
                  </a:lnTo>
                  <a:lnTo>
                    <a:pt x="2626" y="1"/>
                  </a:lnTo>
                  <a:lnTo>
                    <a:pt x="2635" y="0"/>
                  </a:lnTo>
                  <a:lnTo>
                    <a:pt x="2644" y="0"/>
                  </a:lnTo>
                  <a:lnTo>
                    <a:pt x="2647" y="0"/>
                  </a:lnTo>
                  <a:moveTo>
                    <a:pt x="2660" y="0"/>
                  </a:moveTo>
                  <a:lnTo>
                    <a:pt x="2660" y="0"/>
                  </a:lnTo>
                  <a:lnTo>
                    <a:pt x="2662" y="0"/>
                  </a:lnTo>
                  <a:lnTo>
                    <a:pt x="2671" y="0"/>
                  </a:lnTo>
                  <a:lnTo>
                    <a:pt x="2679" y="0"/>
                  </a:lnTo>
                  <a:lnTo>
                    <a:pt x="2688" y="0"/>
                  </a:lnTo>
                  <a:lnTo>
                    <a:pt x="2697" y="0"/>
                  </a:lnTo>
                  <a:lnTo>
                    <a:pt x="2700" y="0"/>
                  </a:lnTo>
                  <a:moveTo>
                    <a:pt x="2713" y="0"/>
                  </a:moveTo>
                  <a:lnTo>
                    <a:pt x="2713" y="0"/>
                  </a:lnTo>
                  <a:lnTo>
                    <a:pt x="2715" y="0"/>
                  </a:lnTo>
                  <a:lnTo>
                    <a:pt x="2724" y="0"/>
                  </a:lnTo>
                  <a:lnTo>
                    <a:pt x="2733" y="0"/>
                  </a:lnTo>
                  <a:lnTo>
                    <a:pt x="2742" y="0"/>
                  </a:lnTo>
                  <a:lnTo>
                    <a:pt x="2751" y="1"/>
                  </a:lnTo>
                  <a:lnTo>
                    <a:pt x="2753" y="1"/>
                  </a:lnTo>
                  <a:moveTo>
                    <a:pt x="2767" y="1"/>
                  </a:moveTo>
                  <a:lnTo>
                    <a:pt x="2767" y="1"/>
                  </a:lnTo>
                  <a:lnTo>
                    <a:pt x="2768" y="1"/>
                  </a:lnTo>
                  <a:lnTo>
                    <a:pt x="2777" y="1"/>
                  </a:lnTo>
                  <a:lnTo>
                    <a:pt x="2786" y="2"/>
                  </a:lnTo>
                  <a:lnTo>
                    <a:pt x="2795" y="2"/>
                  </a:lnTo>
                  <a:lnTo>
                    <a:pt x="2804" y="2"/>
                  </a:lnTo>
                  <a:lnTo>
                    <a:pt x="2807" y="2"/>
                  </a:lnTo>
                  <a:moveTo>
                    <a:pt x="2820" y="3"/>
                  </a:moveTo>
                  <a:lnTo>
                    <a:pt x="2820" y="3"/>
                  </a:lnTo>
                  <a:lnTo>
                    <a:pt x="2821" y="3"/>
                  </a:lnTo>
                  <a:lnTo>
                    <a:pt x="2830" y="4"/>
                  </a:lnTo>
                  <a:lnTo>
                    <a:pt x="2839" y="4"/>
                  </a:lnTo>
                  <a:lnTo>
                    <a:pt x="2848" y="4"/>
                  </a:lnTo>
                  <a:lnTo>
                    <a:pt x="2857" y="5"/>
                  </a:lnTo>
                  <a:lnTo>
                    <a:pt x="2860" y="5"/>
                  </a:lnTo>
                  <a:moveTo>
                    <a:pt x="2873" y="6"/>
                  </a:moveTo>
                  <a:lnTo>
                    <a:pt x="2873" y="6"/>
                  </a:lnTo>
                  <a:lnTo>
                    <a:pt x="2874" y="6"/>
                  </a:lnTo>
                  <a:lnTo>
                    <a:pt x="2883" y="7"/>
                  </a:lnTo>
                  <a:lnTo>
                    <a:pt x="2892" y="7"/>
                  </a:lnTo>
                  <a:lnTo>
                    <a:pt x="2901" y="8"/>
                  </a:lnTo>
                  <a:lnTo>
                    <a:pt x="2909" y="9"/>
                  </a:lnTo>
                  <a:lnTo>
                    <a:pt x="2913" y="9"/>
                  </a:lnTo>
                  <a:moveTo>
                    <a:pt x="2927" y="10"/>
                  </a:moveTo>
                  <a:lnTo>
                    <a:pt x="2927" y="10"/>
                  </a:lnTo>
                  <a:lnTo>
                    <a:pt x="2927" y="10"/>
                  </a:lnTo>
                  <a:lnTo>
                    <a:pt x="2935" y="11"/>
                  </a:lnTo>
                  <a:lnTo>
                    <a:pt x="2944" y="12"/>
                  </a:lnTo>
                  <a:lnTo>
                    <a:pt x="2953" y="13"/>
                  </a:lnTo>
                  <a:lnTo>
                    <a:pt x="2962" y="14"/>
                  </a:lnTo>
                  <a:lnTo>
                    <a:pt x="2966" y="14"/>
                  </a:lnTo>
                  <a:moveTo>
                    <a:pt x="2980" y="15"/>
                  </a:moveTo>
                  <a:lnTo>
                    <a:pt x="2980" y="15"/>
                  </a:lnTo>
                  <a:lnTo>
                    <a:pt x="2988" y="16"/>
                  </a:lnTo>
                  <a:lnTo>
                    <a:pt x="2996" y="17"/>
                  </a:lnTo>
                  <a:lnTo>
                    <a:pt x="3005" y="18"/>
                  </a:lnTo>
                  <a:lnTo>
                    <a:pt x="3014" y="19"/>
                  </a:lnTo>
                  <a:lnTo>
                    <a:pt x="3019" y="20"/>
                  </a:lnTo>
                  <a:moveTo>
                    <a:pt x="3033" y="22"/>
                  </a:moveTo>
                  <a:lnTo>
                    <a:pt x="3033" y="22"/>
                  </a:lnTo>
                  <a:lnTo>
                    <a:pt x="3040" y="23"/>
                  </a:lnTo>
                  <a:lnTo>
                    <a:pt x="3048" y="24"/>
                  </a:lnTo>
                  <a:lnTo>
                    <a:pt x="3057" y="25"/>
                  </a:lnTo>
                  <a:lnTo>
                    <a:pt x="3065" y="26"/>
                  </a:lnTo>
                  <a:lnTo>
                    <a:pt x="3072" y="27"/>
                  </a:lnTo>
                  <a:moveTo>
                    <a:pt x="3085" y="29"/>
                  </a:moveTo>
                  <a:lnTo>
                    <a:pt x="3085" y="29"/>
                  </a:lnTo>
                  <a:lnTo>
                    <a:pt x="3091" y="30"/>
                  </a:lnTo>
                  <a:lnTo>
                    <a:pt x="3100" y="31"/>
                  </a:lnTo>
                  <a:lnTo>
                    <a:pt x="3108" y="32"/>
                  </a:lnTo>
                  <a:lnTo>
                    <a:pt x="3117" y="34"/>
                  </a:lnTo>
                  <a:lnTo>
                    <a:pt x="3125" y="35"/>
                  </a:lnTo>
                  <a:moveTo>
                    <a:pt x="3138" y="37"/>
                  </a:moveTo>
                  <a:lnTo>
                    <a:pt x="3138" y="37"/>
                  </a:lnTo>
                  <a:lnTo>
                    <a:pt x="3142" y="38"/>
                  </a:lnTo>
                  <a:lnTo>
                    <a:pt x="3151" y="39"/>
                  </a:lnTo>
                  <a:lnTo>
                    <a:pt x="3159" y="41"/>
                  </a:lnTo>
                  <a:lnTo>
                    <a:pt x="3168" y="42"/>
                  </a:lnTo>
                  <a:lnTo>
                    <a:pt x="3176" y="44"/>
                  </a:lnTo>
                  <a:lnTo>
                    <a:pt x="3177" y="44"/>
                  </a:lnTo>
                  <a:moveTo>
                    <a:pt x="3191" y="47"/>
                  </a:moveTo>
                  <a:lnTo>
                    <a:pt x="3191" y="47"/>
                  </a:lnTo>
                  <a:lnTo>
                    <a:pt x="3193" y="47"/>
                  </a:lnTo>
                  <a:lnTo>
                    <a:pt x="3202" y="49"/>
                  </a:lnTo>
                  <a:lnTo>
                    <a:pt x="3210" y="50"/>
                  </a:lnTo>
                  <a:lnTo>
                    <a:pt x="3219" y="52"/>
                  </a:lnTo>
                  <a:lnTo>
                    <a:pt x="3227" y="54"/>
                  </a:lnTo>
                  <a:lnTo>
                    <a:pt x="3230" y="54"/>
                  </a:lnTo>
                  <a:moveTo>
                    <a:pt x="3243" y="57"/>
                  </a:moveTo>
                  <a:lnTo>
                    <a:pt x="3243" y="57"/>
                  </a:lnTo>
                  <a:lnTo>
                    <a:pt x="3244" y="57"/>
                  </a:lnTo>
                  <a:lnTo>
                    <a:pt x="3252" y="59"/>
                  </a:lnTo>
                  <a:lnTo>
                    <a:pt x="3261" y="61"/>
                  </a:lnTo>
                  <a:lnTo>
                    <a:pt x="3269" y="63"/>
                  </a:lnTo>
                  <a:lnTo>
                    <a:pt x="3277" y="65"/>
                  </a:lnTo>
                  <a:lnTo>
                    <a:pt x="3282" y="66"/>
                  </a:lnTo>
                  <a:moveTo>
                    <a:pt x="3295" y="69"/>
                  </a:moveTo>
                  <a:lnTo>
                    <a:pt x="3295" y="69"/>
                  </a:lnTo>
                  <a:lnTo>
                    <a:pt x="3302" y="70"/>
                  </a:lnTo>
                  <a:lnTo>
                    <a:pt x="3311" y="72"/>
                  </a:lnTo>
                  <a:lnTo>
                    <a:pt x="3319" y="74"/>
                  </a:lnTo>
                  <a:lnTo>
                    <a:pt x="3327" y="76"/>
                  </a:lnTo>
                  <a:lnTo>
                    <a:pt x="3334" y="78"/>
                  </a:lnTo>
                  <a:moveTo>
                    <a:pt x="3347" y="81"/>
                  </a:moveTo>
                  <a:lnTo>
                    <a:pt x="3347" y="81"/>
                  </a:lnTo>
                  <a:lnTo>
                    <a:pt x="3352" y="82"/>
                  </a:lnTo>
                  <a:lnTo>
                    <a:pt x="3360" y="85"/>
                  </a:lnTo>
                  <a:lnTo>
                    <a:pt x="3369" y="87"/>
                  </a:lnTo>
                  <a:lnTo>
                    <a:pt x="3377" y="89"/>
                  </a:lnTo>
                  <a:lnTo>
                    <a:pt x="3385" y="91"/>
                  </a:lnTo>
                  <a:lnTo>
                    <a:pt x="3386" y="91"/>
                  </a:lnTo>
                  <a:moveTo>
                    <a:pt x="3398" y="95"/>
                  </a:moveTo>
                  <a:lnTo>
                    <a:pt x="3398" y="95"/>
                  </a:lnTo>
                  <a:lnTo>
                    <a:pt x="3402" y="95"/>
                  </a:lnTo>
                  <a:lnTo>
                    <a:pt x="3410" y="98"/>
                  </a:lnTo>
                  <a:lnTo>
                    <a:pt x="3418" y="100"/>
                  </a:lnTo>
                  <a:lnTo>
                    <a:pt x="3426" y="102"/>
                  </a:lnTo>
                  <a:lnTo>
                    <a:pt x="3434" y="105"/>
                  </a:lnTo>
                  <a:lnTo>
                    <a:pt x="3437" y="105"/>
                  </a:lnTo>
                  <a:moveTo>
                    <a:pt x="3450" y="109"/>
                  </a:moveTo>
                  <a:lnTo>
                    <a:pt x="3450" y="109"/>
                  </a:lnTo>
                  <a:lnTo>
                    <a:pt x="3451" y="109"/>
                  </a:lnTo>
                  <a:lnTo>
                    <a:pt x="3459" y="112"/>
                  </a:lnTo>
                  <a:lnTo>
                    <a:pt x="3467" y="114"/>
                  </a:lnTo>
                  <a:lnTo>
                    <a:pt x="3475" y="117"/>
                  </a:lnTo>
                  <a:lnTo>
                    <a:pt x="3483" y="119"/>
                  </a:lnTo>
                  <a:lnTo>
                    <a:pt x="3488" y="121"/>
                  </a:lnTo>
                  <a:moveTo>
                    <a:pt x="3501" y="125"/>
                  </a:moveTo>
                  <a:lnTo>
                    <a:pt x="3501" y="125"/>
                  </a:lnTo>
                  <a:lnTo>
                    <a:pt x="3507" y="127"/>
                  </a:lnTo>
                  <a:lnTo>
                    <a:pt x="3515" y="129"/>
                  </a:lnTo>
                  <a:lnTo>
                    <a:pt x="3524" y="132"/>
                  </a:lnTo>
                  <a:lnTo>
                    <a:pt x="3532" y="135"/>
                  </a:lnTo>
                  <a:lnTo>
                    <a:pt x="3539" y="137"/>
                  </a:lnTo>
                  <a:moveTo>
                    <a:pt x="3551" y="141"/>
                  </a:moveTo>
                  <a:lnTo>
                    <a:pt x="3551" y="141"/>
                  </a:lnTo>
                  <a:lnTo>
                    <a:pt x="3556" y="143"/>
                  </a:lnTo>
                  <a:lnTo>
                    <a:pt x="3564" y="146"/>
                  </a:lnTo>
                  <a:lnTo>
                    <a:pt x="3572" y="148"/>
                  </a:lnTo>
                  <a:lnTo>
                    <a:pt x="3580" y="151"/>
                  </a:lnTo>
                  <a:lnTo>
                    <a:pt x="3588" y="154"/>
                  </a:lnTo>
                  <a:lnTo>
                    <a:pt x="3589" y="154"/>
                  </a:lnTo>
                  <a:moveTo>
                    <a:pt x="3602" y="159"/>
                  </a:moveTo>
                  <a:lnTo>
                    <a:pt x="3602" y="159"/>
                  </a:lnTo>
                  <a:lnTo>
                    <a:pt x="3603" y="160"/>
                  </a:lnTo>
                  <a:lnTo>
                    <a:pt x="3611" y="162"/>
                  </a:lnTo>
                  <a:lnTo>
                    <a:pt x="3619" y="165"/>
                  </a:lnTo>
                  <a:lnTo>
                    <a:pt x="3627" y="168"/>
                  </a:lnTo>
                  <a:lnTo>
                    <a:pt x="3635" y="171"/>
                  </a:lnTo>
                  <a:lnTo>
                    <a:pt x="3639" y="173"/>
                  </a:lnTo>
                  <a:moveTo>
                    <a:pt x="3652" y="178"/>
                  </a:moveTo>
                  <a:lnTo>
                    <a:pt x="3652" y="178"/>
                  </a:lnTo>
                  <a:lnTo>
                    <a:pt x="3659" y="180"/>
                  </a:lnTo>
                  <a:lnTo>
                    <a:pt x="3667" y="183"/>
                  </a:lnTo>
                  <a:lnTo>
                    <a:pt x="3674" y="186"/>
                  </a:lnTo>
                  <a:lnTo>
                    <a:pt x="3682" y="190"/>
                  </a:lnTo>
                  <a:lnTo>
                    <a:pt x="3689" y="192"/>
                  </a:lnTo>
                  <a:moveTo>
                    <a:pt x="3701" y="197"/>
                  </a:moveTo>
                  <a:lnTo>
                    <a:pt x="3701" y="197"/>
                  </a:lnTo>
                  <a:lnTo>
                    <a:pt x="3706" y="199"/>
                  </a:lnTo>
                  <a:lnTo>
                    <a:pt x="3713" y="202"/>
                  </a:lnTo>
                  <a:lnTo>
                    <a:pt x="3721" y="205"/>
                  </a:lnTo>
                  <a:lnTo>
                    <a:pt x="3729" y="209"/>
                  </a:lnTo>
                  <a:lnTo>
                    <a:pt x="3737" y="212"/>
                  </a:lnTo>
                  <a:lnTo>
                    <a:pt x="3738" y="213"/>
                  </a:lnTo>
                  <a:moveTo>
                    <a:pt x="3750" y="218"/>
                  </a:moveTo>
                  <a:lnTo>
                    <a:pt x="3750" y="218"/>
                  </a:lnTo>
                  <a:lnTo>
                    <a:pt x="3752" y="218"/>
                  </a:lnTo>
                  <a:lnTo>
                    <a:pt x="3760" y="222"/>
                  </a:lnTo>
                  <a:lnTo>
                    <a:pt x="3767" y="225"/>
                  </a:lnTo>
                  <a:lnTo>
                    <a:pt x="3775" y="229"/>
                  </a:lnTo>
                  <a:lnTo>
                    <a:pt x="3783" y="232"/>
                  </a:lnTo>
                  <a:lnTo>
                    <a:pt x="3787" y="234"/>
                  </a:lnTo>
                  <a:moveTo>
                    <a:pt x="3799" y="239"/>
                  </a:moveTo>
                  <a:lnTo>
                    <a:pt x="3799" y="239"/>
                  </a:lnTo>
                  <a:lnTo>
                    <a:pt x="3806" y="242"/>
                  </a:lnTo>
                  <a:lnTo>
                    <a:pt x="3813" y="246"/>
                  </a:lnTo>
                  <a:lnTo>
                    <a:pt x="3821" y="249"/>
                  </a:lnTo>
                  <a:lnTo>
                    <a:pt x="3828" y="253"/>
                  </a:lnTo>
                  <a:lnTo>
                    <a:pt x="3836" y="256"/>
                  </a:lnTo>
                  <a:moveTo>
                    <a:pt x="3848" y="262"/>
                  </a:moveTo>
                  <a:lnTo>
                    <a:pt x="3848" y="262"/>
                  </a:lnTo>
                  <a:lnTo>
                    <a:pt x="3851" y="264"/>
                  </a:lnTo>
                  <a:lnTo>
                    <a:pt x="3859" y="267"/>
                  </a:lnTo>
                  <a:lnTo>
                    <a:pt x="3866" y="271"/>
                  </a:lnTo>
                  <a:lnTo>
                    <a:pt x="3874" y="275"/>
                  </a:lnTo>
                  <a:lnTo>
                    <a:pt x="3881" y="278"/>
                  </a:lnTo>
                  <a:lnTo>
                    <a:pt x="3884" y="279"/>
                  </a:lnTo>
                  <a:moveTo>
                    <a:pt x="3895" y="285"/>
                  </a:moveTo>
                  <a:lnTo>
                    <a:pt x="3895" y="285"/>
                  </a:lnTo>
                  <a:lnTo>
                    <a:pt x="3896" y="286"/>
                  </a:lnTo>
                  <a:lnTo>
                    <a:pt x="3904" y="290"/>
                  </a:lnTo>
                  <a:lnTo>
                    <a:pt x="3911" y="293"/>
                  </a:lnTo>
                  <a:lnTo>
                    <a:pt x="3918" y="297"/>
                  </a:lnTo>
                  <a:lnTo>
                    <a:pt x="3926" y="301"/>
                  </a:lnTo>
                  <a:lnTo>
                    <a:pt x="3931" y="304"/>
                  </a:lnTo>
                  <a:moveTo>
                    <a:pt x="3943" y="310"/>
                  </a:moveTo>
                  <a:lnTo>
                    <a:pt x="3943" y="310"/>
                  </a:lnTo>
                  <a:lnTo>
                    <a:pt x="3948" y="313"/>
                  </a:lnTo>
                  <a:lnTo>
                    <a:pt x="3955" y="317"/>
                  </a:lnTo>
                  <a:lnTo>
                    <a:pt x="3963" y="321"/>
                  </a:lnTo>
                  <a:lnTo>
                    <a:pt x="3970" y="324"/>
                  </a:lnTo>
                  <a:lnTo>
                    <a:pt x="3977" y="328"/>
                  </a:lnTo>
                  <a:lnTo>
                    <a:pt x="3978" y="329"/>
                  </a:lnTo>
                  <a:moveTo>
                    <a:pt x="3990" y="335"/>
                  </a:moveTo>
                  <a:lnTo>
                    <a:pt x="3990" y="335"/>
                  </a:lnTo>
                  <a:lnTo>
                    <a:pt x="3992" y="337"/>
                  </a:lnTo>
                  <a:lnTo>
                    <a:pt x="3999" y="341"/>
                  </a:lnTo>
                  <a:lnTo>
                    <a:pt x="4007" y="345"/>
                  </a:lnTo>
                  <a:lnTo>
                    <a:pt x="4014" y="349"/>
                  </a:lnTo>
                  <a:lnTo>
                    <a:pt x="4021" y="353"/>
                  </a:lnTo>
                  <a:lnTo>
                    <a:pt x="4025" y="355"/>
                  </a:lnTo>
                  <a:moveTo>
                    <a:pt x="4036" y="362"/>
                  </a:moveTo>
                  <a:lnTo>
                    <a:pt x="4036" y="362"/>
                  </a:lnTo>
                  <a:lnTo>
                    <a:pt x="4043" y="365"/>
                  </a:lnTo>
                  <a:lnTo>
                    <a:pt x="4050" y="370"/>
                  </a:lnTo>
                  <a:lnTo>
                    <a:pt x="4057" y="374"/>
                  </a:lnTo>
                  <a:lnTo>
                    <a:pt x="4064" y="378"/>
                  </a:lnTo>
                  <a:lnTo>
                    <a:pt x="4071" y="382"/>
                  </a:lnTo>
                  <a:moveTo>
                    <a:pt x="4082" y="389"/>
                  </a:moveTo>
                  <a:lnTo>
                    <a:pt x="4082" y="389"/>
                  </a:lnTo>
                  <a:lnTo>
                    <a:pt x="4086" y="391"/>
                  </a:lnTo>
                  <a:lnTo>
                    <a:pt x="4093" y="395"/>
                  </a:lnTo>
                  <a:lnTo>
                    <a:pt x="4100" y="400"/>
                  </a:lnTo>
                  <a:lnTo>
                    <a:pt x="4107" y="404"/>
                  </a:lnTo>
                  <a:lnTo>
                    <a:pt x="4114" y="408"/>
                  </a:lnTo>
                  <a:lnTo>
                    <a:pt x="4116" y="410"/>
                  </a:lnTo>
                  <a:moveTo>
                    <a:pt x="4127" y="417"/>
                  </a:moveTo>
                  <a:lnTo>
                    <a:pt x="4127" y="417"/>
                  </a:lnTo>
                  <a:lnTo>
                    <a:pt x="4128" y="417"/>
                  </a:lnTo>
                  <a:lnTo>
                    <a:pt x="4135" y="422"/>
                  </a:lnTo>
                  <a:lnTo>
                    <a:pt x="4142" y="426"/>
                  </a:lnTo>
                  <a:lnTo>
                    <a:pt x="4149" y="431"/>
                  </a:lnTo>
                  <a:lnTo>
                    <a:pt x="4156" y="435"/>
                  </a:lnTo>
                  <a:lnTo>
                    <a:pt x="4161" y="439"/>
                  </a:lnTo>
                  <a:moveTo>
                    <a:pt x="4172" y="446"/>
                  </a:moveTo>
                  <a:lnTo>
                    <a:pt x="4172" y="446"/>
                  </a:lnTo>
                  <a:lnTo>
                    <a:pt x="4177" y="449"/>
                  </a:lnTo>
                  <a:lnTo>
                    <a:pt x="4184" y="454"/>
                  </a:lnTo>
                  <a:lnTo>
                    <a:pt x="4190" y="458"/>
                  </a:lnTo>
                  <a:lnTo>
                    <a:pt x="4197" y="463"/>
                  </a:lnTo>
                  <a:lnTo>
                    <a:pt x="4204" y="468"/>
                  </a:lnTo>
                  <a:lnTo>
                    <a:pt x="4205" y="468"/>
                  </a:lnTo>
                  <a:moveTo>
                    <a:pt x="4216" y="476"/>
                  </a:moveTo>
                  <a:lnTo>
                    <a:pt x="4216" y="476"/>
                  </a:lnTo>
                  <a:lnTo>
                    <a:pt x="4218" y="477"/>
                  </a:lnTo>
                  <a:lnTo>
                    <a:pt x="4225" y="482"/>
                  </a:lnTo>
                  <a:lnTo>
                    <a:pt x="4231" y="487"/>
                  </a:lnTo>
                  <a:lnTo>
                    <a:pt x="4238" y="491"/>
                  </a:lnTo>
                  <a:lnTo>
                    <a:pt x="4245" y="496"/>
                  </a:lnTo>
                  <a:lnTo>
                    <a:pt x="4249" y="499"/>
                  </a:lnTo>
                  <a:moveTo>
                    <a:pt x="4260" y="507"/>
                  </a:moveTo>
                  <a:lnTo>
                    <a:pt x="4260" y="507"/>
                  </a:lnTo>
                  <a:lnTo>
                    <a:pt x="4265" y="511"/>
                  </a:lnTo>
                  <a:lnTo>
                    <a:pt x="4272" y="516"/>
                  </a:lnTo>
                  <a:lnTo>
                    <a:pt x="4279" y="520"/>
                  </a:lnTo>
                  <a:lnTo>
                    <a:pt x="4285" y="525"/>
                  </a:lnTo>
                  <a:lnTo>
                    <a:pt x="4292" y="530"/>
                  </a:lnTo>
                  <a:lnTo>
                    <a:pt x="4292" y="530"/>
                  </a:lnTo>
                  <a:moveTo>
                    <a:pt x="4303" y="538"/>
                  </a:moveTo>
                  <a:lnTo>
                    <a:pt x="4303" y="538"/>
                  </a:lnTo>
                  <a:lnTo>
                    <a:pt x="4305" y="540"/>
                  </a:lnTo>
                  <a:lnTo>
                    <a:pt x="4312" y="545"/>
                  </a:lnTo>
                  <a:lnTo>
                    <a:pt x="4318" y="550"/>
                  </a:lnTo>
                  <a:lnTo>
                    <a:pt x="4325" y="555"/>
                  </a:lnTo>
                  <a:lnTo>
                    <a:pt x="4331" y="560"/>
                  </a:lnTo>
                  <a:lnTo>
                    <a:pt x="4334" y="563"/>
                  </a:lnTo>
                  <a:moveTo>
                    <a:pt x="4345" y="571"/>
                  </a:moveTo>
                  <a:lnTo>
                    <a:pt x="4345" y="571"/>
                  </a:lnTo>
                  <a:lnTo>
                    <a:pt x="4351" y="576"/>
                  </a:lnTo>
                  <a:lnTo>
                    <a:pt x="4358" y="581"/>
                  </a:lnTo>
                  <a:lnTo>
                    <a:pt x="4364" y="586"/>
                  </a:lnTo>
                  <a:lnTo>
                    <a:pt x="4370" y="591"/>
                  </a:lnTo>
                  <a:lnTo>
                    <a:pt x="4376" y="596"/>
                  </a:lnTo>
                  <a:moveTo>
                    <a:pt x="4387" y="604"/>
                  </a:moveTo>
                  <a:lnTo>
                    <a:pt x="4387" y="604"/>
                  </a:lnTo>
                  <a:lnTo>
                    <a:pt x="4390" y="607"/>
                  </a:lnTo>
                  <a:lnTo>
                    <a:pt x="4396" y="612"/>
                  </a:lnTo>
                  <a:lnTo>
                    <a:pt x="4403" y="617"/>
                  </a:lnTo>
                  <a:lnTo>
                    <a:pt x="4409" y="623"/>
                  </a:lnTo>
                  <a:lnTo>
                    <a:pt x="4415" y="628"/>
                  </a:lnTo>
                  <a:lnTo>
                    <a:pt x="4417" y="630"/>
                  </a:lnTo>
                  <a:moveTo>
                    <a:pt x="4428" y="638"/>
                  </a:moveTo>
                  <a:lnTo>
                    <a:pt x="4428" y="638"/>
                  </a:lnTo>
                  <a:lnTo>
                    <a:pt x="4428" y="639"/>
                  </a:lnTo>
                  <a:lnTo>
                    <a:pt x="4434" y="644"/>
                  </a:lnTo>
                  <a:lnTo>
                    <a:pt x="4441" y="649"/>
                  </a:lnTo>
                  <a:lnTo>
                    <a:pt x="4447" y="655"/>
                  </a:lnTo>
                  <a:lnTo>
                    <a:pt x="4453" y="660"/>
                  </a:lnTo>
                  <a:lnTo>
                    <a:pt x="4458" y="664"/>
                  </a:lnTo>
                  <a:moveTo>
                    <a:pt x="4468" y="673"/>
                  </a:moveTo>
                  <a:lnTo>
                    <a:pt x="4468" y="673"/>
                  </a:lnTo>
                  <a:lnTo>
                    <a:pt x="4472" y="677"/>
                  </a:lnTo>
                  <a:lnTo>
                    <a:pt x="4478" y="682"/>
                  </a:lnTo>
                  <a:lnTo>
                    <a:pt x="4484" y="688"/>
                  </a:lnTo>
                  <a:lnTo>
                    <a:pt x="4490" y="693"/>
                  </a:lnTo>
                  <a:lnTo>
                    <a:pt x="4496" y="699"/>
                  </a:lnTo>
                  <a:lnTo>
                    <a:pt x="4498" y="700"/>
                  </a:lnTo>
                  <a:moveTo>
                    <a:pt x="4508" y="709"/>
                  </a:moveTo>
                  <a:lnTo>
                    <a:pt x="4508" y="709"/>
                  </a:lnTo>
                  <a:lnTo>
                    <a:pt x="4508" y="710"/>
                  </a:lnTo>
                  <a:lnTo>
                    <a:pt x="4515" y="715"/>
                  </a:lnTo>
                  <a:lnTo>
                    <a:pt x="4521" y="721"/>
                  </a:lnTo>
                  <a:lnTo>
                    <a:pt x="4527" y="727"/>
                  </a:lnTo>
                  <a:lnTo>
                    <a:pt x="4533" y="732"/>
                  </a:lnTo>
                  <a:lnTo>
                    <a:pt x="4537" y="736"/>
                  </a:lnTo>
                  <a:moveTo>
                    <a:pt x="4546" y="745"/>
                  </a:moveTo>
                  <a:lnTo>
                    <a:pt x="4546" y="745"/>
                  </a:lnTo>
                  <a:lnTo>
                    <a:pt x="4551" y="749"/>
                  </a:lnTo>
                  <a:lnTo>
                    <a:pt x="4557" y="755"/>
                  </a:lnTo>
                  <a:lnTo>
                    <a:pt x="4563" y="761"/>
                  </a:lnTo>
                  <a:lnTo>
                    <a:pt x="4568" y="767"/>
                  </a:lnTo>
                  <a:lnTo>
                    <a:pt x="4574" y="773"/>
                  </a:lnTo>
                  <a:lnTo>
                    <a:pt x="4575" y="773"/>
                  </a:lnTo>
                  <a:moveTo>
                    <a:pt x="4585" y="783"/>
                  </a:moveTo>
                  <a:lnTo>
                    <a:pt x="4585" y="783"/>
                  </a:lnTo>
                  <a:lnTo>
                    <a:pt x="4586" y="784"/>
                  </a:lnTo>
                  <a:lnTo>
                    <a:pt x="4592" y="790"/>
                  </a:lnTo>
                  <a:lnTo>
                    <a:pt x="4598" y="796"/>
                  </a:lnTo>
                  <a:lnTo>
                    <a:pt x="4604" y="802"/>
                  </a:lnTo>
                  <a:lnTo>
                    <a:pt x="4609" y="808"/>
                  </a:lnTo>
                  <a:lnTo>
                    <a:pt x="4613" y="811"/>
                  </a:lnTo>
                  <a:moveTo>
                    <a:pt x="4622" y="821"/>
                  </a:moveTo>
                  <a:lnTo>
                    <a:pt x="4622" y="821"/>
                  </a:lnTo>
                  <a:lnTo>
                    <a:pt x="4627" y="825"/>
                  </a:lnTo>
                  <a:lnTo>
                    <a:pt x="4632" y="831"/>
                  </a:lnTo>
                  <a:lnTo>
                    <a:pt x="4638" y="837"/>
                  </a:lnTo>
                  <a:lnTo>
                    <a:pt x="4644" y="843"/>
                  </a:lnTo>
                  <a:lnTo>
                    <a:pt x="4649" y="849"/>
                  </a:lnTo>
                  <a:lnTo>
                    <a:pt x="4650" y="850"/>
                  </a:lnTo>
                  <a:moveTo>
                    <a:pt x="4659" y="859"/>
                  </a:moveTo>
                  <a:lnTo>
                    <a:pt x="4659" y="859"/>
                  </a:lnTo>
                  <a:lnTo>
                    <a:pt x="4661" y="862"/>
                  </a:lnTo>
                  <a:lnTo>
                    <a:pt x="4666" y="868"/>
                  </a:lnTo>
                  <a:lnTo>
                    <a:pt x="4672" y="874"/>
                  </a:lnTo>
                  <a:lnTo>
                    <a:pt x="4678" y="880"/>
                  </a:lnTo>
                  <a:lnTo>
                    <a:pt x="4683" y="886"/>
                  </a:lnTo>
                  <a:lnTo>
                    <a:pt x="4686" y="889"/>
                  </a:lnTo>
                  <a:moveTo>
                    <a:pt x="4695" y="899"/>
                  </a:moveTo>
                  <a:lnTo>
                    <a:pt x="4695" y="899"/>
                  </a:lnTo>
                  <a:lnTo>
                    <a:pt x="4700" y="905"/>
                  </a:lnTo>
                  <a:lnTo>
                    <a:pt x="4705" y="911"/>
                  </a:lnTo>
                  <a:lnTo>
                    <a:pt x="4711" y="917"/>
                  </a:lnTo>
                  <a:lnTo>
                    <a:pt x="4716" y="923"/>
                  </a:lnTo>
                  <a:lnTo>
                    <a:pt x="4721" y="929"/>
                  </a:lnTo>
                  <a:moveTo>
                    <a:pt x="4730" y="939"/>
                  </a:moveTo>
                  <a:lnTo>
                    <a:pt x="4730" y="939"/>
                  </a:lnTo>
                  <a:lnTo>
                    <a:pt x="4732" y="942"/>
                  </a:lnTo>
                  <a:lnTo>
                    <a:pt x="4738" y="948"/>
                  </a:lnTo>
                  <a:lnTo>
                    <a:pt x="4743" y="955"/>
                  </a:lnTo>
                  <a:lnTo>
                    <a:pt x="4748" y="961"/>
                  </a:lnTo>
                  <a:lnTo>
                    <a:pt x="4754" y="967"/>
                  </a:lnTo>
                  <a:lnTo>
                    <a:pt x="4756" y="970"/>
                  </a:lnTo>
                  <a:moveTo>
                    <a:pt x="4764" y="980"/>
                  </a:moveTo>
                  <a:lnTo>
                    <a:pt x="4764" y="980"/>
                  </a:lnTo>
                  <a:lnTo>
                    <a:pt x="4764" y="980"/>
                  </a:lnTo>
                  <a:lnTo>
                    <a:pt x="4769" y="986"/>
                  </a:lnTo>
                  <a:lnTo>
                    <a:pt x="4775" y="993"/>
                  </a:lnTo>
                  <a:lnTo>
                    <a:pt x="4780" y="999"/>
                  </a:lnTo>
                  <a:lnTo>
                    <a:pt x="4785" y="1006"/>
                  </a:lnTo>
                  <a:lnTo>
                    <a:pt x="4789" y="1011"/>
                  </a:lnTo>
                  <a:moveTo>
                    <a:pt x="4798" y="1021"/>
                  </a:moveTo>
                  <a:lnTo>
                    <a:pt x="4798" y="1021"/>
                  </a:lnTo>
                  <a:lnTo>
                    <a:pt x="4801" y="1025"/>
                  </a:lnTo>
                  <a:lnTo>
                    <a:pt x="4806" y="1032"/>
                  </a:lnTo>
                  <a:lnTo>
                    <a:pt x="4811" y="1038"/>
                  </a:lnTo>
                  <a:lnTo>
                    <a:pt x="4816" y="1045"/>
                  </a:lnTo>
                  <a:lnTo>
                    <a:pt x="4821" y="1051"/>
                  </a:lnTo>
                  <a:lnTo>
                    <a:pt x="4822" y="1053"/>
                  </a:lnTo>
                  <a:moveTo>
                    <a:pt x="4830" y="1063"/>
                  </a:moveTo>
                  <a:lnTo>
                    <a:pt x="4830" y="1063"/>
                  </a:lnTo>
                  <a:lnTo>
                    <a:pt x="4831" y="1064"/>
                  </a:lnTo>
                  <a:lnTo>
                    <a:pt x="4836" y="1071"/>
                  </a:lnTo>
                  <a:lnTo>
                    <a:pt x="4841" y="1078"/>
                  </a:lnTo>
                  <a:lnTo>
                    <a:pt x="4846" y="1084"/>
                  </a:lnTo>
                  <a:lnTo>
                    <a:pt x="4851" y="1091"/>
                  </a:lnTo>
                  <a:lnTo>
                    <a:pt x="4854" y="1095"/>
                  </a:lnTo>
                  <a:moveTo>
                    <a:pt x="4862" y="1106"/>
                  </a:moveTo>
                  <a:lnTo>
                    <a:pt x="4862" y="1106"/>
                  </a:lnTo>
                  <a:lnTo>
                    <a:pt x="4866" y="1111"/>
                  </a:lnTo>
                  <a:lnTo>
                    <a:pt x="4870" y="1118"/>
                  </a:lnTo>
                  <a:lnTo>
                    <a:pt x="4875" y="1124"/>
                  </a:lnTo>
                  <a:lnTo>
                    <a:pt x="4880" y="1131"/>
                  </a:lnTo>
                  <a:lnTo>
                    <a:pt x="4885" y="1138"/>
                  </a:lnTo>
                  <a:lnTo>
                    <a:pt x="4885" y="1139"/>
                  </a:lnTo>
                  <a:moveTo>
                    <a:pt x="4893" y="1150"/>
                  </a:moveTo>
                  <a:lnTo>
                    <a:pt x="4893" y="1150"/>
                  </a:lnTo>
                  <a:lnTo>
                    <a:pt x="4894" y="1152"/>
                  </a:lnTo>
                  <a:lnTo>
                    <a:pt x="4899" y="1158"/>
                  </a:lnTo>
                  <a:lnTo>
                    <a:pt x="4904" y="1165"/>
                  </a:lnTo>
                  <a:lnTo>
                    <a:pt x="4909" y="1172"/>
                  </a:lnTo>
                  <a:lnTo>
                    <a:pt x="4913" y="1179"/>
                  </a:lnTo>
                  <a:lnTo>
                    <a:pt x="4916" y="1183"/>
                  </a:lnTo>
                  <a:moveTo>
                    <a:pt x="4923" y="1194"/>
                  </a:moveTo>
                  <a:lnTo>
                    <a:pt x="4923" y="1194"/>
                  </a:lnTo>
                  <a:lnTo>
                    <a:pt x="4927" y="1200"/>
                  </a:lnTo>
                  <a:lnTo>
                    <a:pt x="4932" y="1206"/>
                  </a:lnTo>
                  <a:lnTo>
                    <a:pt x="4936" y="1213"/>
                  </a:lnTo>
                  <a:lnTo>
                    <a:pt x="4941" y="1220"/>
                  </a:lnTo>
                  <a:lnTo>
                    <a:pt x="4945" y="1227"/>
                  </a:lnTo>
                  <a:moveTo>
                    <a:pt x="4952" y="1238"/>
                  </a:moveTo>
                  <a:lnTo>
                    <a:pt x="4952" y="1238"/>
                  </a:lnTo>
                  <a:lnTo>
                    <a:pt x="4954" y="1241"/>
                  </a:lnTo>
                  <a:lnTo>
                    <a:pt x="4959" y="1248"/>
                  </a:lnTo>
                  <a:lnTo>
                    <a:pt x="4963" y="1255"/>
                  </a:lnTo>
                  <a:lnTo>
                    <a:pt x="4968" y="1262"/>
                  </a:lnTo>
                  <a:lnTo>
                    <a:pt x="4972" y="1269"/>
                  </a:lnTo>
                  <a:lnTo>
                    <a:pt x="4974" y="1272"/>
                  </a:lnTo>
                  <a:moveTo>
                    <a:pt x="4981" y="1283"/>
                  </a:moveTo>
                  <a:lnTo>
                    <a:pt x="4981" y="1283"/>
                  </a:lnTo>
                  <a:lnTo>
                    <a:pt x="4981" y="1284"/>
                  </a:lnTo>
                  <a:lnTo>
                    <a:pt x="4985" y="1291"/>
                  </a:lnTo>
                  <a:lnTo>
                    <a:pt x="4989" y="1298"/>
                  </a:lnTo>
                  <a:lnTo>
                    <a:pt x="4994" y="1305"/>
                  </a:lnTo>
                  <a:lnTo>
                    <a:pt x="4998" y="1312"/>
                  </a:lnTo>
                  <a:lnTo>
                    <a:pt x="5001" y="1318"/>
                  </a:lnTo>
                  <a:moveTo>
                    <a:pt x="5008" y="1329"/>
                  </a:moveTo>
                  <a:lnTo>
                    <a:pt x="5008" y="1329"/>
                  </a:lnTo>
                  <a:lnTo>
                    <a:pt x="5011" y="1334"/>
                  </a:lnTo>
                  <a:lnTo>
                    <a:pt x="5015" y="1341"/>
                  </a:lnTo>
                  <a:lnTo>
                    <a:pt x="5019" y="1348"/>
                  </a:lnTo>
                  <a:lnTo>
                    <a:pt x="5023" y="1355"/>
                  </a:lnTo>
                  <a:lnTo>
                    <a:pt x="5027" y="1362"/>
                  </a:lnTo>
                  <a:lnTo>
                    <a:pt x="5028" y="1364"/>
                  </a:lnTo>
                  <a:moveTo>
                    <a:pt x="5035" y="1375"/>
                  </a:moveTo>
                  <a:lnTo>
                    <a:pt x="5035" y="1375"/>
                  </a:lnTo>
                  <a:lnTo>
                    <a:pt x="5036" y="1377"/>
                  </a:lnTo>
                  <a:lnTo>
                    <a:pt x="5040" y="1384"/>
                  </a:lnTo>
                  <a:lnTo>
                    <a:pt x="5044" y="1391"/>
                  </a:lnTo>
                  <a:lnTo>
                    <a:pt x="5048" y="1399"/>
                  </a:lnTo>
                  <a:lnTo>
                    <a:pt x="5052" y="1406"/>
                  </a:lnTo>
                  <a:lnTo>
                    <a:pt x="5054" y="1410"/>
                  </a:lnTo>
                  <a:moveTo>
                    <a:pt x="5060" y="1422"/>
                  </a:moveTo>
                  <a:lnTo>
                    <a:pt x="5060" y="1422"/>
                  </a:lnTo>
                  <a:lnTo>
                    <a:pt x="5064" y="1428"/>
                  </a:lnTo>
                  <a:lnTo>
                    <a:pt x="5067" y="1435"/>
                  </a:lnTo>
                  <a:lnTo>
                    <a:pt x="5071" y="1443"/>
                  </a:lnTo>
                  <a:lnTo>
                    <a:pt x="5075" y="1450"/>
                  </a:lnTo>
                  <a:lnTo>
                    <a:pt x="5079" y="1458"/>
                  </a:lnTo>
                  <a:moveTo>
                    <a:pt x="5085" y="1469"/>
                  </a:moveTo>
                  <a:lnTo>
                    <a:pt x="5085" y="1469"/>
                  </a:lnTo>
                  <a:lnTo>
                    <a:pt x="5087" y="1473"/>
                  </a:lnTo>
                  <a:lnTo>
                    <a:pt x="5090" y="1480"/>
                  </a:lnTo>
                  <a:lnTo>
                    <a:pt x="5094" y="1487"/>
                  </a:lnTo>
                  <a:lnTo>
                    <a:pt x="5098" y="1495"/>
                  </a:lnTo>
                  <a:lnTo>
                    <a:pt x="5102" y="1502"/>
                  </a:lnTo>
                  <a:lnTo>
                    <a:pt x="5103" y="1505"/>
                  </a:lnTo>
                  <a:moveTo>
                    <a:pt x="5109" y="1517"/>
                  </a:moveTo>
                  <a:lnTo>
                    <a:pt x="5109" y="1517"/>
                  </a:lnTo>
                  <a:lnTo>
                    <a:pt x="5109" y="1517"/>
                  </a:lnTo>
                  <a:lnTo>
                    <a:pt x="5113" y="1525"/>
                  </a:lnTo>
                  <a:lnTo>
                    <a:pt x="5116" y="1533"/>
                  </a:lnTo>
                  <a:lnTo>
                    <a:pt x="5120" y="1540"/>
                  </a:lnTo>
                  <a:lnTo>
                    <a:pt x="5123" y="1548"/>
                  </a:lnTo>
                  <a:lnTo>
                    <a:pt x="5126" y="1553"/>
                  </a:lnTo>
                  <a:moveTo>
                    <a:pt x="5132" y="1565"/>
                  </a:moveTo>
                  <a:lnTo>
                    <a:pt x="5132" y="1565"/>
                  </a:lnTo>
                  <a:lnTo>
                    <a:pt x="5134" y="1570"/>
                  </a:lnTo>
                  <a:lnTo>
                    <a:pt x="5137" y="1578"/>
                  </a:lnTo>
                  <a:lnTo>
                    <a:pt x="5141" y="1586"/>
                  </a:lnTo>
                  <a:lnTo>
                    <a:pt x="5144" y="1593"/>
                  </a:lnTo>
                  <a:lnTo>
                    <a:pt x="5148" y="1601"/>
                  </a:lnTo>
                  <a:lnTo>
                    <a:pt x="5148" y="1602"/>
                  </a:lnTo>
                  <a:moveTo>
                    <a:pt x="5153" y="1614"/>
                  </a:moveTo>
                  <a:lnTo>
                    <a:pt x="5153" y="1614"/>
                  </a:lnTo>
                  <a:lnTo>
                    <a:pt x="5154" y="1616"/>
                  </a:lnTo>
                  <a:lnTo>
                    <a:pt x="5158" y="1624"/>
                  </a:lnTo>
                  <a:lnTo>
                    <a:pt x="5161" y="1632"/>
                  </a:lnTo>
                  <a:lnTo>
                    <a:pt x="5164" y="1640"/>
                  </a:lnTo>
                  <a:lnTo>
                    <a:pt x="5168" y="1647"/>
                  </a:lnTo>
                  <a:lnTo>
                    <a:pt x="5169" y="1651"/>
                  </a:lnTo>
                  <a:moveTo>
                    <a:pt x="5174" y="1663"/>
                  </a:moveTo>
                  <a:lnTo>
                    <a:pt x="5174" y="1663"/>
                  </a:lnTo>
                  <a:lnTo>
                    <a:pt x="5177" y="1671"/>
                  </a:lnTo>
                  <a:lnTo>
                    <a:pt x="5180" y="1678"/>
                  </a:lnTo>
                  <a:lnTo>
                    <a:pt x="5184" y="1686"/>
                  </a:lnTo>
                  <a:lnTo>
                    <a:pt x="5187" y="1694"/>
                  </a:lnTo>
                  <a:lnTo>
                    <a:pt x="5189" y="1700"/>
                  </a:lnTo>
                  <a:moveTo>
                    <a:pt x="5194" y="1713"/>
                  </a:moveTo>
                  <a:lnTo>
                    <a:pt x="5194" y="1713"/>
                  </a:lnTo>
                  <a:lnTo>
                    <a:pt x="5196" y="1717"/>
                  </a:lnTo>
                  <a:lnTo>
                    <a:pt x="5199" y="1725"/>
                  </a:lnTo>
                  <a:lnTo>
                    <a:pt x="5202" y="1733"/>
                  </a:lnTo>
                  <a:lnTo>
                    <a:pt x="5205" y="1741"/>
                  </a:lnTo>
                  <a:lnTo>
                    <a:pt x="5208" y="1749"/>
                  </a:lnTo>
                  <a:lnTo>
                    <a:pt x="5208" y="1750"/>
                  </a:lnTo>
                  <a:moveTo>
                    <a:pt x="5213" y="1763"/>
                  </a:moveTo>
                  <a:lnTo>
                    <a:pt x="5213" y="1763"/>
                  </a:lnTo>
                  <a:lnTo>
                    <a:pt x="5214" y="1765"/>
                  </a:lnTo>
                  <a:lnTo>
                    <a:pt x="5217" y="1773"/>
                  </a:lnTo>
                  <a:lnTo>
                    <a:pt x="5219" y="1781"/>
                  </a:lnTo>
                  <a:lnTo>
                    <a:pt x="5222" y="1789"/>
                  </a:lnTo>
                  <a:lnTo>
                    <a:pt x="5225" y="1797"/>
                  </a:lnTo>
                  <a:lnTo>
                    <a:pt x="5226" y="1800"/>
                  </a:lnTo>
                  <a:moveTo>
                    <a:pt x="5231" y="1813"/>
                  </a:moveTo>
                  <a:lnTo>
                    <a:pt x="5231" y="1813"/>
                  </a:lnTo>
                  <a:lnTo>
                    <a:pt x="5233" y="1821"/>
                  </a:lnTo>
                  <a:lnTo>
                    <a:pt x="5236" y="1829"/>
                  </a:lnTo>
                  <a:lnTo>
                    <a:pt x="5239" y="1837"/>
                  </a:lnTo>
                  <a:lnTo>
                    <a:pt x="5241" y="1845"/>
                  </a:lnTo>
                  <a:lnTo>
                    <a:pt x="5243" y="1851"/>
                  </a:lnTo>
                  <a:moveTo>
                    <a:pt x="5248" y="1863"/>
                  </a:moveTo>
                  <a:lnTo>
                    <a:pt x="5248" y="1863"/>
                  </a:lnTo>
                  <a:lnTo>
                    <a:pt x="5249" y="1869"/>
                  </a:lnTo>
                  <a:lnTo>
                    <a:pt x="5252" y="1877"/>
                  </a:lnTo>
                  <a:lnTo>
                    <a:pt x="5254" y="1885"/>
                  </a:lnTo>
                  <a:lnTo>
                    <a:pt x="5257" y="1893"/>
                  </a:lnTo>
                  <a:lnTo>
                    <a:pt x="5259" y="1901"/>
                  </a:lnTo>
                  <a:lnTo>
                    <a:pt x="5260" y="1902"/>
                  </a:lnTo>
                  <a:moveTo>
                    <a:pt x="5263" y="1914"/>
                  </a:moveTo>
                  <a:lnTo>
                    <a:pt x="5263" y="1914"/>
                  </a:lnTo>
                  <a:lnTo>
                    <a:pt x="5264" y="1917"/>
                  </a:lnTo>
                  <a:lnTo>
                    <a:pt x="5267" y="1925"/>
                  </a:lnTo>
                  <a:lnTo>
                    <a:pt x="5269" y="1934"/>
                  </a:lnTo>
                  <a:lnTo>
                    <a:pt x="5271" y="1942"/>
                  </a:lnTo>
                  <a:lnTo>
                    <a:pt x="5274" y="1950"/>
                  </a:lnTo>
                  <a:lnTo>
                    <a:pt x="5275" y="1953"/>
                  </a:lnTo>
                  <a:moveTo>
                    <a:pt x="5278" y="1966"/>
                  </a:moveTo>
                  <a:lnTo>
                    <a:pt x="5278" y="1966"/>
                  </a:lnTo>
                  <a:lnTo>
                    <a:pt x="5278" y="1966"/>
                  </a:lnTo>
                  <a:lnTo>
                    <a:pt x="5281" y="1975"/>
                  </a:lnTo>
                  <a:lnTo>
                    <a:pt x="5283" y="1983"/>
                  </a:lnTo>
                  <a:lnTo>
                    <a:pt x="5285" y="1991"/>
                  </a:lnTo>
                  <a:lnTo>
                    <a:pt x="5287" y="1999"/>
                  </a:lnTo>
                  <a:lnTo>
                    <a:pt x="5289" y="2004"/>
                  </a:lnTo>
                  <a:moveTo>
                    <a:pt x="5292" y="2017"/>
                  </a:moveTo>
                  <a:lnTo>
                    <a:pt x="5292" y="2017"/>
                  </a:lnTo>
                  <a:lnTo>
                    <a:pt x="5294" y="2024"/>
                  </a:lnTo>
                  <a:lnTo>
                    <a:pt x="5296" y="2032"/>
                  </a:lnTo>
                  <a:lnTo>
                    <a:pt x="5298" y="2041"/>
                  </a:lnTo>
                  <a:lnTo>
                    <a:pt x="5300" y="2049"/>
                  </a:lnTo>
                  <a:lnTo>
                    <a:pt x="5302" y="2056"/>
                  </a:lnTo>
                  <a:moveTo>
                    <a:pt x="5305" y="2069"/>
                  </a:moveTo>
                  <a:lnTo>
                    <a:pt x="5305" y="2069"/>
                  </a:lnTo>
                  <a:lnTo>
                    <a:pt x="5306" y="2074"/>
                  </a:lnTo>
                  <a:lnTo>
                    <a:pt x="5308" y="2082"/>
                  </a:lnTo>
                  <a:lnTo>
                    <a:pt x="5310" y="2090"/>
                  </a:lnTo>
                  <a:lnTo>
                    <a:pt x="5312" y="2099"/>
                  </a:lnTo>
                  <a:lnTo>
                    <a:pt x="5313" y="2107"/>
                  </a:lnTo>
                  <a:lnTo>
                    <a:pt x="5314" y="2108"/>
                  </a:lnTo>
                  <a:moveTo>
                    <a:pt x="5316" y="2121"/>
                  </a:moveTo>
                  <a:lnTo>
                    <a:pt x="5316" y="2121"/>
                  </a:lnTo>
                  <a:lnTo>
                    <a:pt x="5317" y="2124"/>
                  </a:lnTo>
                  <a:lnTo>
                    <a:pt x="5319" y="2132"/>
                  </a:lnTo>
                  <a:lnTo>
                    <a:pt x="5321" y="2141"/>
                  </a:lnTo>
                  <a:lnTo>
                    <a:pt x="5322" y="2149"/>
                  </a:lnTo>
                  <a:lnTo>
                    <a:pt x="5324" y="2158"/>
                  </a:lnTo>
                  <a:lnTo>
                    <a:pt x="5325" y="2160"/>
                  </a:lnTo>
                  <a:moveTo>
                    <a:pt x="5327" y="2173"/>
                  </a:moveTo>
                  <a:lnTo>
                    <a:pt x="5327" y="2173"/>
                  </a:lnTo>
                  <a:lnTo>
                    <a:pt x="5327" y="2174"/>
                  </a:lnTo>
                  <a:lnTo>
                    <a:pt x="5329" y="2183"/>
                  </a:lnTo>
                  <a:lnTo>
                    <a:pt x="5331" y="2191"/>
                  </a:lnTo>
                  <a:lnTo>
                    <a:pt x="5332" y="2200"/>
                  </a:lnTo>
                  <a:lnTo>
                    <a:pt x="5334" y="2208"/>
                  </a:lnTo>
                  <a:lnTo>
                    <a:pt x="5334" y="2213"/>
                  </a:lnTo>
                  <a:moveTo>
                    <a:pt x="5337" y="2226"/>
                  </a:moveTo>
                  <a:lnTo>
                    <a:pt x="5337" y="2226"/>
                  </a:lnTo>
                  <a:lnTo>
                    <a:pt x="5338" y="2234"/>
                  </a:lnTo>
                  <a:lnTo>
                    <a:pt x="5340" y="2242"/>
                  </a:lnTo>
                  <a:lnTo>
                    <a:pt x="5341" y="2251"/>
                  </a:lnTo>
                  <a:lnTo>
                    <a:pt x="5342" y="2259"/>
                  </a:lnTo>
                  <a:lnTo>
                    <a:pt x="5343" y="2265"/>
                  </a:lnTo>
                  <a:moveTo>
                    <a:pt x="5345" y="2278"/>
                  </a:moveTo>
                  <a:lnTo>
                    <a:pt x="5345" y="2278"/>
                  </a:lnTo>
                  <a:lnTo>
                    <a:pt x="5346" y="2285"/>
                  </a:lnTo>
                  <a:lnTo>
                    <a:pt x="5348" y="2294"/>
                  </a:lnTo>
                  <a:lnTo>
                    <a:pt x="5349" y="2302"/>
                  </a:lnTo>
                  <a:lnTo>
                    <a:pt x="5350" y="2311"/>
                  </a:lnTo>
                  <a:lnTo>
                    <a:pt x="5351" y="2318"/>
                  </a:lnTo>
                  <a:moveTo>
                    <a:pt x="5353" y="2331"/>
                  </a:moveTo>
                  <a:lnTo>
                    <a:pt x="5353" y="2331"/>
                  </a:lnTo>
                  <a:lnTo>
                    <a:pt x="5354" y="2337"/>
                  </a:lnTo>
                  <a:lnTo>
                    <a:pt x="5355" y="2345"/>
                  </a:lnTo>
                  <a:lnTo>
                    <a:pt x="5356" y="2354"/>
                  </a:lnTo>
                  <a:lnTo>
                    <a:pt x="5357" y="2363"/>
                  </a:lnTo>
                  <a:lnTo>
                    <a:pt x="5358" y="2371"/>
                  </a:lnTo>
                  <a:moveTo>
                    <a:pt x="5359" y="2384"/>
                  </a:moveTo>
                  <a:lnTo>
                    <a:pt x="5359" y="2384"/>
                  </a:lnTo>
                  <a:lnTo>
                    <a:pt x="5360" y="2389"/>
                  </a:lnTo>
                  <a:lnTo>
                    <a:pt x="5361" y="2397"/>
                  </a:lnTo>
                  <a:lnTo>
                    <a:pt x="5362" y="2406"/>
                  </a:lnTo>
                  <a:lnTo>
                    <a:pt x="5363" y="2415"/>
                  </a:lnTo>
                  <a:lnTo>
                    <a:pt x="5363" y="2423"/>
                  </a:lnTo>
                  <a:lnTo>
                    <a:pt x="5364" y="2424"/>
                  </a:lnTo>
                  <a:moveTo>
                    <a:pt x="5365" y="2437"/>
                  </a:moveTo>
                  <a:lnTo>
                    <a:pt x="5365" y="2437"/>
                  </a:lnTo>
                  <a:lnTo>
                    <a:pt x="5365" y="2441"/>
                  </a:lnTo>
                  <a:lnTo>
                    <a:pt x="5366" y="2449"/>
                  </a:lnTo>
                  <a:lnTo>
                    <a:pt x="5367" y="2458"/>
                  </a:lnTo>
                  <a:lnTo>
                    <a:pt x="5367" y="2467"/>
                  </a:lnTo>
                  <a:lnTo>
                    <a:pt x="5368" y="2476"/>
                  </a:lnTo>
                  <a:lnTo>
                    <a:pt x="5368" y="2477"/>
                  </a:lnTo>
                  <a:moveTo>
                    <a:pt x="5369" y="2490"/>
                  </a:moveTo>
                  <a:lnTo>
                    <a:pt x="5369" y="2490"/>
                  </a:lnTo>
                  <a:lnTo>
                    <a:pt x="5369" y="2493"/>
                  </a:lnTo>
                  <a:lnTo>
                    <a:pt x="5370" y="2502"/>
                  </a:lnTo>
                  <a:lnTo>
                    <a:pt x="5371" y="2511"/>
                  </a:lnTo>
                  <a:lnTo>
                    <a:pt x="5371" y="2519"/>
                  </a:lnTo>
                  <a:lnTo>
                    <a:pt x="5372" y="2528"/>
                  </a:lnTo>
                  <a:lnTo>
                    <a:pt x="5372" y="2530"/>
                  </a:lnTo>
                  <a:moveTo>
                    <a:pt x="5373" y="2543"/>
                  </a:moveTo>
                  <a:lnTo>
                    <a:pt x="5373" y="2543"/>
                  </a:lnTo>
                  <a:lnTo>
                    <a:pt x="5373" y="2546"/>
                  </a:lnTo>
                  <a:lnTo>
                    <a:pt x="5373" y="2555"/>
                  </a:lnTo>
                  <a:lnTo>
                    <a:pt x="5374" y="2563"/>
                  </a:lnTo>
                  <a:lnTo>
                    <a:pt x="5374" y="2572"/>
                  </a:lnTo>
                  <a:lnTo>
                    <a:pt x="5374" y="2581"/>
                  </a:lnTo>
                  <a:lnTo>
                    <a:pt x="5374" y="2583"/>
                  </a:lnTo>
                  <a:moveTo>
                    <a:pt x="5375" y="2597"/>
                  </a:moveTo>
                  <a:lnTo>
                    <a:pt x="5375" y="2597"/>
                  </a:lnTo>
                  <a:lnTo>
                    <a:pt x="5375" y="2599"/>
                  </a:lnTo>
                  <a:lnTo>
                    <a:pt x="5375" y="2608"/>
                  </a:lnTo>
                  <a:lnTo>
                    <a:pt x="5375" y="2617"/>
                  </a:lnTo>
                  <a:lnTo>
                    <a:pt x="5376" y="2625"/>
                  </a:lnTo>
                  <a:lnTo>
                    <a:pt x="5376" y="2634"/>
                  </a:lnTo>
                  <a:lnTo>
                    <a:pt x="5376" y="2637"/>
                  </a:lnTo>
                  <a:moveTo>
                    <a:pt x="5376" y="2650"/>
                  </a:moveTo>
                  <a:lnTo>
                    <a:pt x="5376" y="2650"/>
                  </a:lnTo>
                  <a:lnTo>
                    <a:pt x="5376" y="2652"/>
                  </a:lnTo>
                  <a:lnTo>
                    <a:pt x="5376" y="2661"/>
                  </a:lnTo>
                  <a:lnTo>
                    <a:pt x="5376" y="2670"/>
                  </a:lnTo>
                  <a:lnTo>
                    <a:pt x="5376" y="2679"/>
                  </a:lnTo>
                  <a:lnTo>
                    <a:pt x="5376" y="2688"/>
                  </a:lnTo>
                  <a:lnTo>
                    <a:pt x="5376" y="2688"/>
                  </a:lnTo>
                </a:path>
              </a:pathLst>
            </a:custGeom>
            <a:noFill/>
            <a:ln w="9525" cap="flat" cmpd="sng">
              <a:solidFill>
                <a:srgbClr val="F2F2F2"/>
              </a:solidFill>
              <a:prstDash val="solid"/>
              <a:miter lim="800000"/>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24" name="Google Shape;968;p40">
              <a:extLst>
                <a:ext uri="{FF2B5EF4-FFF2-40B4-BE49-F238E27FC236}">
                  <a16:creationId xmlns:a16="http://schemas.microsoft.com/office/drawing/2014/main" id="{D403CC6A-FAA0-5E04-6798-E20B2310F48F}"/>
                </a:ext>
              </a:extLst>
            </p:cNvPr>
            <p:cNvSpPr/>
            <p:nvPr/>
          </p:nvSpPr>
          <p:spPr>
            <a:xfrm>
              <a:off x="12537" y="3445"/>
              <a:ext cx="57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New </a:t>
              </a:r>
              <a:endParaRPr sz="675" b="0" i="0" u="none" strike="noStrike" cap="none" dirty="0">
                <a:solidFill>
                  <a:srgbClr val="272727"/>
                </a:solidFill>
                <a:latin typeface="Arial"/>
                <a:ea typeface="Arial"/>
                <a:cs typeface="Arial"/>
                <a:sym typeface="Arial"/>
              </a:endParaRPr>
            </a:p>
          </p:txBody>
        </p:sp>
        <p:sp>
          <p:nvSpPr>
            <p:cNvPr id="25" name="Google Shape;969;p40">
              <a:extLst>
                <a:ext uri="{FF2B5EF4-FFF2-40B4-BE49-F238E27FC236}">
                  <a16:creationId xmlns:a16="http://schemas.microsoft.com/office/drawing/2014/main" id="{FC79E9F3-0A79-69A9-2B88-416D0BEA5B25}"/>
                </a:ext>
              </a:extLst>
            </p:cNvPr>
            <p:cNvSpPr/>
            <p:nvPr/>
          </p:nvSpPr>
          <p:spPr>
            <a:xfrm>
              <a:off x="12361" y="3682"/>
              <a:ext cx="343"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Bu</a:t>
              </a:r>
              <a:endParaRPr sz="675" b="0" i="0" u="none" strike="noStrike" cap="none" dirty="0">
                <a:solidFill>
                  <a:srgbClr val="272727"/>
                </a:solidFill>
                <a:latin typeface="Arial"/>
                <a:ea typeface="Arial"/>
                <a:cs typeface="Arial"/>
                <a:sym typeface="Arial"/>
              </a:endParaRPr>
            </a:p>
          </p:txBody>
        </p:sp>
        <p:sp>
          <p:nvSpPr>
            <p:cNvPr id="26" name="Google Shape;970;p40">
              <a:extLst>
                <a:ext uri="{FF2B5EF4-FFF2-40B4-BE49-F238E27FC236}">
                  <a16:creationId xmlns:a16="http://schemas.microsoft.com/office/drawing/2014/main" id="{10634D03-5D17-F0FD-FC08-424E400A4373}"/>
                </a:ext>
              </a:extLst>
            </p:cNvPr>
            <p:cNvSpPr/>
            <p:nvPr/>
          </p:nvSpPr>
          <p:spPr>
            <a:xfrm>
              <a:off x="12597" y="3682"/>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27" name="Google Shape;971;p40">
              <a:extLst>
                <a:ext uri="{FF2B5EF4-FFF2-40B4-BE49-F238E27FC236}">
                  <a16:creationId xmlns:a16="http://schemas.microsoft.com/office/drawing/2014/main" id="{2F4C36C6-A84B-29D4-0557-4DAD64CE7305}"/>
                </a:ext>
              </a:extLst>
            </p:cNvPr>
            <p:cNvSpPr/>
            <p:nvPr/>
          </p:nvSpPr>
          <p:spPr>
            <a:xfrm>
              <a:off x="12682" y="3682"/>
              <a:ext cx="15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i</a:t>
              </a:r>
              <a:endParaRPr sz="675" b="0" i="0" u="none" strike="noStrike" cap="none" dirty="0">
                <a:solidFill>
                  <a:srgbClr val="272727"/>
                </a:solidFill>
                <a:latin typeface="Arial"/>
                <a:ea typeface="Arial"/>
                <a:cs typeface="Arial"/>
                <a:sym typeface="Arial"/>
              </a:endParaRPr>
            </a:p>
          </p:txBody>
        </p:sp>
        <p:sp>
          <p:nvSpPr>
            <p:cNvPr id="28" name="Google Shape;972;p40">
              <a:extLst>
                <a:ext uri="{FF2B5EF4-FFF2-40B4-BE49-F238E27FC236}">
                  <a16:creationId xmlns:a16="http://schemas.microsoft.com/office/drawing/2014/main" id="{B10412E8-83AD-8C55-D380-2B3696FA5326}"/>
                </a:ext>
              </a:extLst>
            </p:cNvPr>
            <p:cNvSpPr/>
            <p:nvPr/>
          </p:nvSpPr>
          <p:spPr>
            <a:xfrm>
              <a:off x="12730" y="3682"/>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a:t>
              </a:r>
              <a:endParaRPr sz="675" b="0" i="0" u="none" strike="noStrike" cap="none" dirty="0">
                <a:solidFill>
                  <a:srgbClr val="272727"/>
                </a:solidFill>
                <a:latin typeface="Arial"/>
                <a:ea typeface="Arial"/>
                <a:cs typeface="Arial"/>
                <a:sym typeface="Arial"/>
              </a:endParaRPr>
            </a:p>
          </p:txBody>
        </p:sp>
        <p:sp>
          <p:nvSpPr>
            <p:cNvPr id="29" name="Google Shape;973;p40">
              <a:extLst>
                <a:ext uri="{FF2B5EF4-FFF2-40B4-BE49-F238E27FC236}">
                  <a16:creationId xmlns:a16="http://schemas.microsoft.com/office/drawing/2014/main" id="{528846C0-F40C-1A7B-F6BE-6A5D3A170F23}"/>
                </a:ext>
              </a:extLst>
            </p:cNvPr>
            <p:cNvSpPr/>
            <p:nvPr/>
          </p:nvSpPr>
          <p:spPr>
            <a:xfrm>
              <a:off x="12840" y="3682"/>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30" name="Google Shape;974;p40">
              <a:extLst>
                <a:ext uri="{FF2B5EF4-FFF2-40B4-BE49-F238E27FC236}">
                  <a16:creationId xmlns:a16="http://schemas.microsoft.com/office/drawing/2014/main" id="{2D7215DB-AF42-E568-F38C-79E1AE50C934}"/>
                </a:ext>
              </a:extLst>
            </p:cNvPr>
            <p:cNvSpPr/>
            <p:nvPr/>
          </p:nvSpPr>
          <p:spPr>
            <a:xfrm>
              <a:off x="12951" y="3682"/>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31" name="Google Shape;975;p40">
              <a:extLst>
                <a:ext uri="{FF2B5EF4-FFF2-40B4-BE49-F238E27FC236}">
                  <a16:creationId xmlns:a16="http://schemas.microsoft.com/office/drawing/2014/main" id="{76B2CEB8-D2BE-94F4-A075-84D0051B3BAC}"/>
                </a:ext>
              </a:extLst>
            </p:cNvPr>
            <p:cNvSpPr/>
            <p:nvPr/>
          </p:nvSpPr>
          <p:spPr>
            <a:xfrm>
              <a:off x="13036" y="3682"/>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32" name="Google Shape;976;p40">
              <a:extLst>
                <a:ext uri="{FF2B5EF4-FFF2-40B4-BE49-F238E27FC236}">
                  <a16:creationId xmlns:a16="http://schemas.microsoft.com/office/drawing/2014/main" id="{3517911B-1C10-B05F-5292-B4793DB3D7B9}"/>
                </a:ext>
              </a:extLst>
            </p:cNvPr>
            <p:cNvSpPr/>
            <p:nvPr/>
          </p:nvSpPr>
          <p:spPr>
            <a:xfrm>
              <a:off x="13120" y="3682"/>
              <a:ext cx="161"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 </a:t>
              </a:r>
              <a:endParaRPr sz="675" b="0" i="0" u="none" strike="noStrike" cap="none" dirty="0">
                <a:solidFill>
                  <a:srgbClr val="272727"/>
                </a:solidFill>
                <a:latin typeface="Arial"/>
                <a:ea typeface="Arial"/>
                <a:cs typeface="Arial"/>
                <a:sym typeface="Arial"/>
              </a:endParaRPr>
            </a:p>
          </p:txBody>
        </p:sp>
        <p:sp>
          <p:nvSpPr>
            <p:cNvPr id="33" name="Google Shape;977;p40">
              <a:extLst>
                <a:ext uri="{FF2B5EF4-FFF2-40B4-BE49-F238E27FC236}">
                  <a16:creationId xmlns:a16="http://schemas.microsoft.com/office/drawing/2014/main" id="{95A40F60-88E9-436F-526C-6495656554C1}"/>
                </a:ext>
              </a:extLst>
            </p:cNvPr>
            <p:cNvSpPr/>
            <p:nvPr/>
          </p:nvSpPr>
          <p:spPr>
            <a:xfrm>
              <a:off x="12411" y="3920"/>
              <a:ext cx="403"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Mo</a:t>
              </a:r>
              <a:endParaRPr sz="675" b="0" i="0" u="none" strike="noStrike" cap="none" dirty="0">
                <a:solidFill>
                  <a:srgbClr val="272727"/>
                </a:solidFill>
                <a:latin typeface="Arial"/>
                <a:ea typeface="Arial"/>
                <a:cs typeface="Arial"/>
                <a:sym typeface="Arial"/>
              </a:endParaRPr>
            </a:p>
          </p:txBody>
        </p:sp>
        <p:sp>
          <p:nvSpPr>
            <p:cNvPr id="34" name="Google Shape;978;p40">
              <a:extLst>
                <a:ext uri="{FF2B5EF4-FFF2-40B4-BE49-F238E27FC236}">
                  <a16:creationId xmlns:a16="http://schemas.microsoft.com/office/drawing/2014/main" id="{2C2F576C-CD3E-0630-819C-A352DF71A5CF}"/>
                </a:ext>
              </a:extLst>
            </p:cNvPr>
            <p:cNvSpPr/>
            <p:nvPr/>
          </p:nvSpPr>
          <p:spPr>
            <a:xfrm>
              <a:off x="12707" y="3920"/>
              <a:ext cx="228"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d</a:t>
              </a:r>
              <a:endParaRPr sz="675" b="0" i="0" u="none" strike="noStrike" cap="none" dirty="0">
                <a:solidFill>
                  <a:srgbClr val="272727"/>
                </a:solidFill>
                <a:latin typeface="Arial"/>
                <a:ea typeface="Arial"/>
                <a:cs typeface="Arial"/>
                <a:sym typeface="Arial"/>
              </a:endParaRPr>
            </a:p>
          </p:txBody>
        </p:sp>
        <p:sp>
          <p:nvSpPr>
            <p:cNvPr id="35" name="Google Shape;979;p40">
              <a:extLst>
                <a:ext uri="{FF2B5EF4-FFF2-40B4-BE49-F238E27FC236}">
                  <a16:creationId xmlns:a16="http://schemas.microsoft.com/office/drawing/2014/main" id="{234206CF-B2D5-401C-2115-BB20268D8868}"/>
                </a:ext>
              </a:extLst>
            </p:cNvPr>
            <p:cNvSpPr/>
            <p:nvPr/>
          </p:nvSpPr>
          <p:spPr>
            <a:xfrm>
              <a:off x="12828" y="3920"/>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36" name="Google Shape;980;p40">
              <a:extLst>
                <a:ext uri="{FF2B5EF4-FFF2-40B4-BE49-F238E27FC236}">
                  <a16:creationId xmlns:a16="http://schemas.microsoft.com/office/drawing/2014/main" id="{BF375699-3B8E-9AA0-97F6-3E02AB70B699}"/>
                </a:ext>
              </a:extLst>
            </p:cNvPr>
            <p:cNvSpPr/>
            <p:nvPr/>
          </p:nvSpPr>
          <p:spPr>
            <a:xfrm>
              <a:off x="12938" y="3920"/>
              <a:ext cx="15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l</a:t>
              </a:r>
              <a:endParaRPr sz="675" b="0" i="0" u="none" strike="noStrike" cap="none" dirty="0">
                <a:solidFill>
                  <a:srgbClr val="272727"/>
                </a:solidFill>
                <a:latin typeface="Arial"/>
                <a:ea typeface="Arial"/>
                <a:cs typeface="Arial"/>
                <a:sym typeface="Arial"/>
              </a:endParaRPr>
            </a:p>
          </p:txBody>
        </p:sp>
        <p:sp>
          <p:nvSpPr>
            <p:cNvPr id="37" name="Google Shape;981;p40">
              <a:extLst>
                <a:ext uri="{FF2B5EF4-FFF2-40B4-BE49-F238E27FC236}">
                  <a16:creationId xmlns:a16="http://schemas.microsoft.com/office/drawing/2014/main" id="{52B47BCE-866D-2831-F7B9-8ECABBD4CB1E}"/>
                </a:ext>
              </a:extLst>
            </p:cNvPr>
            <p:cNvSpPr/>
            <p:nvPr/>
          </p:nvSpPr>
          <p:spPr>
            <a:xfrm>
              <a:off x="12985" y="3920"/>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38" name="Google Shape;982;p40">
              <a:extLst>
                <a:ext uri="{FF2B5EF4-FFF2-40B4-BE49-F238E27FC236}">
                  <a16:creationId xmlns:a16="http://schemas.microsoft.com/office/drawing/2014/main" id="{66EFB9EF-C175-22C7-4CCD-562F6DBB3124}"/>
                </a:ext>
              </a:extLst>
            </p:cNvPr>
            <p:cNvSpPr/>
            <p:nvPr/>
          </p:nvSpPr>
          <p:spPr>
            <a:xfrm>
              <a:off x="12190" y="5414"/>
              <a:ext cx="86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New Ser</a:t>
              </a:r>
              <a:endParaRPr sz="675" b="0" i="0" u="none" strike="noStrike" cap="none" dirty="0">
                <a:solidFill>
                  <a:srgbClr val="272727"/>
                </a:solidFill>
                <a:latin typeface="Arial"/>
                <a:ea typeface="Arial"/>
                <a:cs typeface="Arial"/>
                <a:sym typeface="Arial"/>
              </a:endParaRPr>
            </a:p>
          </p:txBody>
        </p:sp>
        <p:sp>
          <p:nvSpPr>
            <p:cNvPr id="39" name="Google Shape;983;p40">
              <a:extLst>
                <a:ext uri="{FF2B5EF4-FFF2-40B4-BE49-F238E27FC236}">
                  <a16:creationId xmlns:a16="http://schemas.microsoft.com/office/drawing/2014/main" id="{811782C0-B3F1-F1C5-6082-9C0054DE8641}"/>
                </a:ext>
              </a:extLst>
            </p:cNvPr>
            <p:cNvSpPr/>
            <p:nvPr/>
          </p:nvSpPr>
          <p:spPr>
            <a:xfrm>
              <a:off x="12940" y="5414"/>
              <a:ext cx="20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v</a:t>
              </a:r>
              <a:endParaRPr sz="675" b="0" i="0" u="none" strike="noStrike" cap="none" dirty="0">
                <a:solidFill>
                  <a:srgbClr val="272727"/>
                </a:solidFill>
                <a:latin typeface="Arial"/>
                <a:ea typeface="Arial"/>
                <a:cs typeface="Arial"/>
                <a:sym typeface="Arial"/>
              </a:endParaRPr>
            </a:p>
          </p:txBody>
        </p:sp>
        <p:sp>
          <p:nvSpPr>
            <p:cNvPr id="40" name="Google Shape;984;p40">
              <a:extLst>
                <a:ext uri="{FF2B5EF4-FFF2-40B4-BE49-F238E27FC236}">
                  <a16:creationId xmlns:a16="http://schemas.microsoft.com/office/drawing/2014/main" id="{42A86CAD-866A-6811-78A9-6CC4124587B2}"/>
                </a:ext>
              </a:extLst>
            </p:cNvPr>
            <p:cNvSpPr/>
            <p:nvPr/>
          </p:nvSpPr>
          <p:spPr>
            <a:xfrm>
              <a:off x="13036" y="5414"/>
              <a:ext cx="25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ic</a:t>
              </a:r>
              <a:endParaRPr sz="675" b="0" i="0" u="none" strike="noStrike" cap="none" dirty="0">
                <a:solidFill>
                  <a:srgbClr val="272727"/>
                </a:solidFill>
                <a:latin typeface="Arial"/>
                <a:ea typeface="Arial"/>
                <a:cs typeface="Arial"/>
                <a:sym typeface="Arial"/>
              </a:endParaRPr>
            </a:p>
          </p:txBody>
        </p:sp>
        <p:sp>
          <p:nvSpPr>
            <p:cNvPr id="41" name="Google Shape;985;p40">
              <a:extLst>
                <a:ext uri="{FF2B5EF4-FFF2-40B4-BE49-F238E27FC236}">
                  <a16:creationId xmlns:a16="http://schemas.microsoft.com/office/drawing/2014/main" id="{41937643-D4A0-A90B-8CF6-DBB922408B5D}"/>
                </a:ext>
              </a:extLst>
            </p:cNvPr>
            <p:cNvSpPr/>
            <p:nvPr/>
          </p:nvSpPr>
          <p:spPr>
            <a:xfrm>
              <a:off x="13180" y="5414"/>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42" name="Google Shape;986;p40">
              <a:extLst>
                <a:ext uri="{FF2B5EF4-FFF2-40B4-BE49-F238E27FC236}">
                  <a16:creationId xmlns:a16="http://schemas.microsoft.com/office/drawing/2014/main" id="{BFE4A228-94D0-410E-994F-80E7A2DB8ABB}"/>
                </a:ext>
              </a:extLst>
            </p:cNvPr>
            <p:cNvSpPr/>
            <p:nvPr/>
          </p:nvSpPr>
          <p:spPr>
            <a:xfrm>
              <a:off x="12327" y="5651"/>
              <a:ext cx="333"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Of</a:t>
              </a:r>
              <a:endParaRPr sz="675" b="0" i="0" u="none" strike="noStrike" cap="none" dirty="0">
                <a:solidFill>
                  <a:srgbClr val="272727"/>
                </a:solidFill>
                <a:latin typeface="Arial"/>
                <a:ea typeface="Arial"/>
                <a:cs typeface="Arial"/>
                <a:sym typeface="Arial"/>
              </a:endParaRPr>
            </a:p>
          </p:txBody>
        </p:sp>
        <p:sp>
          <p:nvSpPr>
            <p:cNvPr id="43" name="Google Shape;987;p40">
              <a:extLst>
                <a:ext uri="{FF2B5EF4-FFF2-40B4-BE49-F238E27FC236}">
                  <a16:creationId xmlns:a16="http://schemas.microsoft.com/office/drawing/2014/main" id="{8EE6772B-8AA8-19E2-1548-BDD001CB8E3F}"/>
                </a:ext>
              </a:extLst>
            </p:cNvPr>
            <p:cNvSpPr/>
            <p:nvPr/>
          </p:nvSpPr>
          <p:spPr>
            <a:xfrm>
              <a:off x="12552" y="5651"/>
              <a:ext cx="16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f</a:t>
              </a:r>
              <a:endParaRPr sz="675" b="0" i="0" u="none" strike="noStrike" cap="none" dirty="0">
                <a:solidFill>
                  <a:srgbClr val="272727"/>
                </a:solidFill>
                <a:latin typeface="Arial"/>
                <a:ea typeface="Arial"/>
                <a:cs typeface="Arial"/>
                <a:sym typeface="Arial"/>
              </a:endParaRPr>
            </a:p>
          </p:txBody>
        </p:sp>
        <p:sp>
          <p:nvSpPr>
            <p:cNvPr id="44" name="Google Shape;988;p40">
              <a:extLst>
                <a:ext uri="{FF2B5EF4-FFF2-40B4-BE49-F238E27FC236}">
                  <a16:creationId xmlns:a16="http://schemas.microsoft.com/office/drawing/2014/main" id="{2C1F5EFD-BCE0-7B07-9EDE-30909A0E328B}"/>
                </a:ext>
              </a:extLst>
            </p:cNvPr>
            <p:cNvSpPr/>
            <p:nvPr/>
          </p:nvSpPr>
          <p:spPr>
            <a:xfrm>
              <a:off x="12611" y="5651"/>
              <a:ext cx="28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er</a:t>
              </a:r>
              <a:endParaRPr sz="675" b="0" i="0" u="none" strike="noStrike" cap="none" dirty="0">
                <a:solidFill>
                  <a:srgbClr val="272727"/>
                </a:solidFill>
                <a:latin typeface="Arial"/>
                <a:ea typeface="Arial"/>
                <a:cs typeface="Arial"/>
                <a:sym typeface="Arial"/>
              </a:endParaRPr>
            </a:p>
          </p:txBody>
        </p:sp>
        <p:sp>
          <p:nvSpPr>
            <p:cNvPr id="45" name="Google Shape;989;p40">
              <a:extLst>
                <a:ext uri="{FF2B5EF4-FFF2-40B4-BE49-F238E27FC236}">
                  <a16:creationId xmlns:a16="http://schemas.microsoft.com/office/drawing/2014/main" id="{B271D6F6-7D31-E7BD-8739-6825D173BD88}"/>
                </a:ext>
              </a:extLst>
            </p:cNvPr>
            <p:cNvSpPr/>
            <p:nvPr/>
          </p:nvSpPr>
          <p:spPr>
            <a:xfrm>
              <a:off x="12788" y="5651"/>
              <a:ext cx="387"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ing</a:t>
              </a:r>
              <a:endParaRPr sz="675" b="0" i="0" u="none" strike="noStrike" cap="none" dirty="0">
                <a:solidFill>
                  <a:srgbClr val="272727"/>
                </a:solidFill>
                <a:latin typeface="Arial"/>
                <a:ea typeface="Arial"/>
                <a:cs typeface="Arial"/>
                <a:sym typeface="Arial"/>
              </a:endParaRPr>
            </a:p>
          </p:txBody>
        </p:sp>
        <p:sp>
          <p:nvSpPr>
            <p:cNvPr id="46" name="Google Shape;990;p40">
              <a:extLst>
                <a:ext uri="{FF2B5EF4-FFF2-40B4-BE49-F238E27FC236}">
                  <a16:creationId xmlns:a16="http://schemas.microsoft.com/office/drawing/2014/main" id="{B139615C-1B8D-5F05-1DE8-A90D5431C8BF}"/>
                </a:ext>
              </a:extLst>
            </p:cNvPr>
            <p:cNvSpPr/>
            <p:nvPr/>
          </p:nvSpPr>
          <p:spPr>
            <a:xfrm>
              <a:off x="13067" y="5651"/>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47" name="Google Shape;991;p40">
              <a:extLst>
                <a:ext uri="{FF2B5EF4-FFF2-40B4-BE49-F238E27FC236}">
                  <a16:creationId xmlns:a16="http://schemas.microsoft.com/office/drawing/2014/main" id="{67B89D8C-E254-B251-786B-0B9BB4D86B15}"/>
                </a:ext>
              </a:extLst>
            </p:cNvPr>
            <p:cNvSpPr/>
            <p:nvPr/>
          </p:nvSpPr>
          <p:spPr>
            <a:xfrm>
              <a:off x="9144" y="5337"/>
              <a:ext cx="721"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New D</a:t>
              </a:r>
              <a:endParaRPr sz="675" b="0" i="0" u="none" strike="noStrike" cap="none" dirty="0">
                <a:solidFill>
                  <a:srgbClr val="272727"/>
                </a:solidFill>
                <a:latin typeface="Arial"/>
                <a:ea typeface="Arial"/>
                <a:cs typeface="Arial"/>
                <a:sym typeface="Arial"/>
              </a:endParaRPr>
            </a:p>
          </p:txBody>
        </p:sp>
        <p:sp>
          <p:nvSpPr>
            <p:cNvPr id="48" name="Google Shape;992;p40">
              <a:extLst>
                <a:ext uri="{FF2B5EF4-FFF2-40B4-BE49-F238E27FC236}">
                  <a16:creationId xmlns:a16="http://schemas.microsoft.com/office/drawing/2014/main" id="{325C59A6-7253-598C-4B92-4E79E907CA3D}"/>
                </a:ext>
              </a:extLst>
            </p:cNvPr>
            <p:cNvSpPr/>
            <p:nvPr/>
          </p:nvSpPr>
          <p:spPr>
            <a:xfrm>
              <a:off x="9756" y="5337"/>
              <a:ext cx="3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igit</a:t>
              </a:r>
              <a:endParaRPr sz="675" b="0" i="0" u="none" strike="noStrike" cap="none" dirty="0">
                <a:solidFill>
                  <a:srgbClr val="272727"/>
                </a:solidFill>
                <a:latin typeface="Arial"/>
                <a:ea typeface="Arial"/>
                <a:cs typeface="Arial"/>
                <a:sym typeface="Arial"/>
              </a:endParaRPr>
            </a:p>
          </p:txBody>
        </p:sp>
        <p:sp>
          <p:nvSpPr>
            <p:cNvPr id="49" name="Google Shape;993;p40">
              <a:extLst>
                <a:ext uri="{FF2B5EF4-FFF2-40B4-BE49-F238E27FC236}">
                  <a16:creationId xmlns:a16="http://schemas.microsoft.com/office/drawing/2014/main" id="{A6470A8C-DDFA-B26B-67FE-CAC8093797E8}"/>
                </a:ext>
              </a:extLst>
            </p:cNvPr>
            <p:cNvSpPr/>
            <p:nvPr/>
          </p:nvSpPr>
          <p:spPr>
            <a:xfrm>
              <a:off x="10038" y="5337"/>
              <a:ext cx="209"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a</a:t>
              </a:r>
              <a:endParaRPr sz="675" b="0" i="0" u="none" strike="noStrike" cap="none" dirty="0">
                <a:solidFill>
                  <a:srgbClr val="272727"/>
                </a:solidFill>
                <a:latin typeface="Arial"/>
                <a:ea typeface="Arial"/>
                <a:cs typeface="Arial"/>
                <a:sym typeface="Arial"/>
              </a:endParaRPr>
            </a:p>
          </p:txBody>
        </p:sp>
        <p:sp>
          <p:nvSpPr>
            <p:cNvPr id="50" name="Google Shape;994;p40">
              <a:extLst>
                <a:ext uri="{FF2B5EF4-FFF2-40B4-BE49-F238E27FC236}">
                  <a16:creationId xmlns:a16="http://schemas.microsoft.com/office/drawing/2014/main" id="{04C7FFC7-6488-8746-6028-554195968434}"/>
                </a:ext>
              </a:extLst>
            </p:cNvPr>
            <p:cNvSpPr/>
            <p:nvPr/>
          </p:nvSpPr>
          <p:spPr>
            <a:xfrm>
              <a:off x="10142" y="5337"/>
              <a:ext cx="15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l</a:t>
              </a:r>
              <a:endParaRPr sz="675" b="0" i="0" u="none" strike="noStrike" cap="none" dirty="0">
                <a:solidFill>
                  <a:srgbClr val="272727"/>
                </a:solidFill>
                <a:latin typeface="Arial"/>
                <a:ea typeface="Arial"/>
                <a:cs typeface="Arial"/>
                <a:sym typeface="Arial"/>
              </a:endParaRPr>
            </a:p>
          </p:txBody>
        </p:sp>
        <p:sp>
          <p:nvSpPr>
            <p:cNvPr id="51" name="Google Shape;995;p40">
              <a:extLst>
                <a:ext uri="{FF2B5EF4-FFF2-40B4-BE49-F238E27FC236}">
                  <a16:creationId xmlns:a16="http://schemas.microsoft.com/office/drawing/2014/main" id="{8AB4ED11-11FA-77D0-F4DA-22E03848F73E}"/>
                </a:ext>
              </a:extLst>
            </p:cNvPr>
            <p:cNvSpPr/>
            <p:nvPr/>
          </p:nvSpPr>
          <p:spPr>
            <a:xfrm>
              <a:off x="9132" y="5574"/>
              <a:ext cx="44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Exp</a:t>
              </a:r>
              <a:endParaRPr sz="675" b="0" i="0" u="none" strike="noStrike" cap="none" dirty="0">
                <a:solidFill>
                  <a:srgbClr val="272727"/>
                </a:solidFill>
                <a:latin typeface="Arial"/>
                <a:ea typeface="Arial"/>
                <a:cs typeface="Arial"/>
                <a:sym typeface="Arial"/>
              </a:endParaRPr>
            </a:p>
          </p:txBody>
        </p:sp>
        <p:sp>
          <p:nvSpPr>
            <p:cNvPr id="52" name="Google Shape;996;p40">
              <a:extLst>
                <a:ext uri="{FF2B5EF4-FFF2-40B4-BE49-F238E27FC236}">
                  <a16:creationId xmlns:a16="http://schemas.microsoft.com/office/drawing/2014/main" id="{BBAFA341-D64E-9E69-9457-70CBC89A52FD}"/>
                </a:ext>
              </a:extLst>
            </p:cNvPr>
            <p:cNvSpPr/>
            <p:nvPr/>
          </p:nvSpPr>
          <p:spPr>
            <a:xfrm>
              <a:off x="9467" y="5574"/>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53" name="Google Shape;997;p40">
              <a:extLst>
                <a:ext uri="{FF2B5EF4-FFF2-40B4-BE49-F238E27FC236}">
                  <a16:creationId xmlns:a16="http://schemas.microsoft.com/office/drawing/2014/main" id="{EA8EEAEA-AA6C-147F-B52A-B5ED1DFEAE9B}"/>
                </a:ext>
              </a:extLst>
            </p:cNvPr>
            <p:cNvSpPr/>
            <p:nvPr/>
          </p:nvSpPr>
          <p:spPr>
            <a:xfrm>
              <a:off x="9577" y="5574"/>
              <a:ext cx="173"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r</a:t>
              </a:r>
              <a:endParaRPr sz="675" b="0" i="0" u="none" strike="noStrike" cap="none" dirty="0">
                <a:solidFill>
                  <a:srgbClr val="272727"/>
                </a:solidFill>
                <a:latin typeface="Arial"/>
                <a:ea typeface="Arial"/>
                <a:cs typeface="Arial"/>
                <a:sym typeface="Arial"/>
              </a:endParaRPr>
            </a:p>
          </p:txBody>
        </p:sp>
        <p:sp>
          <p:nvSpPr>
            <p:cNvPr id="54" name="Google Shape;998;p40">
              <a:extLst>
                <a:ext uri="{FF2B5EF4-FFF2-40B4-BE49-F238E27FC236}">
                  <a16:creationId xmlns:a16="http://schemas.microsoft.com/office/drawing/2014/main" id="{1650880B-D0BC-F25B-3859-101997AE3D35}"/>
                </a:ext>
              </a:extLst>
            </p:cNvPr>
            <p:cNvSpPr/>
            <p:nvPr/>
          </p:nvSpPr>
          <p:spPr>
            <a:xfrm>
              <a:off x="9644" y="5574"/>
              <a:ext cx="15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i</a:t>
              </a:r>
              <a:endParaRPr sz="675" b="0" i="0" u="none" strike="noStrike" cap="none" dirty="0">
                <a:solidFill>
                  <a:srgbClr val="272727"/>
                </a:solidFill>
                <a:latin typeface="Arial"/>
                <a:ea typeface="Arial"/>
                <a:cs typeface="Arial"/>
                <a:sym typeface="Arial"/>
              </a:endParaRPr>
            </a:p>
          </p:txBody>
        </p:sp>
        <p:sp>
          <p:nvSpPr>
            <p:cNvPr id="55" name="Google Shape;999;p40">
              <a:extLst>
                <a:ext uri="{FF2B5EF4-FFF2-40B4-BE49-F238E27FC236}">
                  <a16:creationId xmlns:a16="http://schemas.microsoft.com/office/drawing/2014/main" id="{AF97BFA8-0DB6-D425-F6E2-BFB319A9D62E}"/>
                </a:ext>
              </a:extLst>
            </p:cNvPr>
            <p:cNvSpPr/>
            <p:nvPr/>
          </p:nvSpPr>
          <p:spPr>
            <a:xfrm>
              <a:off x="9691" y="5574"/>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56" name="Google Shape;1000;p40">
              <a:extLst>
                <a:ext uri="{FF2B5EF4-FFF2-40B4-BE49-F238E27FC236}">
                  <a16:creationId xmlns:a16="http://schemas.microsoft.com/office/drawing/2014/main" id="{9C0D0AFA-CDC8-C52D-5089-6994ED309786}"/>
                </a:ext>
              </a:extLst>
            </p:cNvPr>
            <p:cNvSpPr/>
            <p:nvPr/>
          </p:nvSpPr>
          <p:spPr>
            <a:xfrm>
              <a:off x="9801" y="5574"/>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a:t>
              </a:r>
              <a:endParaRPr sz="675" b="0" i="0" u="none" strike="noStrike" cap="none" dirty="0">
                <a:solidFill>
                  <a:srgbClr val="272727"/>
                </a:solidFill>
                <a:latin typeface="Arial"/>
                <a:ea typeface="Arial"/>
                <a:cs typeface="Arial"/>
                <a:sym typeface="Arial"/>
              </a:endParaRPr>
            </a:p>
          </p:txBody>
        </p:sp>
        <p:sp>
          <p:nvSpPr>
            <p:cNvPr id="57" name="Google Shape;1001;p40">
              <a:extLst>
                <a:ext uri="{FF2B5EF4-FFF2-40B4-BE49-F238E27FC236}">
                  <a16:creationId xmlns:a16="http://schemas.microsoft.com/office/drawing/2014/main" id="{9A657FC8-7251-E42D-D475-5BFC843633BC}"/>
                </a:ext>
              </a:extLst>
            </p:cNvPr>
            <p:cNvSpPr/>
            <p:nvPr/>
          </p:nvSpPr>
          <p:spPr>
            <a:xfrm>
              <a:off x="9912" y="5574"/>
              <a:ext cx="31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ce</a:t>
              </a:r>
              <a:endParaRPr sz="675" b="0" i="0" u="none" strike="noStrike" cap="none" dirty="0">
                <a:solidFill>
                  <a:srgbClr val="272727"/>
                </a:solidFill>
                <a:latin typeface="Arial"/>
                <a:ea typeface="Arial"/>
                <a:cs typeface="Arial"/>
                <a:sym typeface="Arial"/>
              </a:endParaRPr>
            </a:p>
          </p:txBody>
        </p:sp>
        <p:sp>
          <p:nvSpPr>
            <p:cNvPr id="58" name="Google Shape;1002;p40">
              <a:extLst>
                <a:ext uri="{FF2B5EF4-FFF2-40B4-BE49-F238E27FC236}">
                  <a16:creationId xmlns:a16="http://schemas.microsoft.com/office/drawing/2014/main" id="{5720E190-1995-04D0-E503-4E3EC68E17C1}"/>
                </a:ext>
              </a:extLst>
            </p:cNvPr>
            <p:cNvSpPr/>
            <p:nvPr/>
          </p:nvSpPr>
          <p:spPr>
            <a:xfrm>
              <a:off x="10118" y="5574"/>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59" name="Google Shape;1003;p40">
              <a:extLst>
                <a:ext uri="{FF2B5EF4-FFF2-40B4-BE49-F238E27FC236}">
                  <a16:creationId xmlns:a16="http://schemas.microsoft.com/office/drawing/2014/main" id="{27602C6C-377E-92CD-0962-AB789DB0FA3D}"/>
                </a:ext>
              </a:extLst>
            </p:cNvPr>
            <p:cNvSpPr/>
            <p:nvPr/>
          </p:nvSpPr>
          <p:spPr>
            <a:xfrm>
              <a:off x="10999" y="6032"/>
              <a:ext cx="57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New </a:t>
              </a:r>
              <a:endParaRPr sz="675" b="0" i="0" u="none" strike="noStrike" cap="none" dirty="0">
                <a:solidFill>
                  <a:srgbClr val="272727"/>
                </a:solidFill>
                <a:latin typeface="Arial"/>
                <a:ea typeface="Arial"/>
                <a:cs typeface="Arial"/>
                <a:sym typeface="Arial"/>
              </a:endParaRPr>
            </a:p>
          </p:txBody>
        </p:sp>
        <p:sp>
          <p:nvSpPr>
            <p:cNvPr id="60" name="Google Shape;1004;p40">
              <a:extLst>
                <a:ext uri="{FF2B5EF4-FFF2-40B4-BE49-F238E27FC236}">
                  <a16:creationId xmlns:a16="http://schemas.microsoft.com/office/drawing/2014/main" id="{5E579AAC-846C-B1A7-A60C-8CA8F9116430}"/>
                </a:ext>
              </a:extLst>
            </p:cNvPr>
            <p:cNvSpPr/>
            <p:nvPr/>
          </p:nvSpPr>
          <p:spPr>
            <a:xfrm>
              <a:off x="10974" y="6269"/>
              <a:ext cx="321"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a:t>
              </a:r>
              <a:endParaRPr sz="675" b="0" i="0" u="none" strike="noStrike" cap="none" dirty="0">
                <a:solidFill>
                  <a:srgbClr val="272727"/>
                </a:solidFill>
                <a:latin typeface="Arial"/>
                <a:ea typeface="Arial"/>
                <a:cs typeface="Arial"/>
                <a:sym typeface="Arial"/>
              </a:endParaRPr>
            </a:p>
          </p:txBody>
        </p:sp>
        <p:sp>
          <p:nvSpPr>
            <p:cNvPr id="61" name="Google Shape;1005;p40">
              <a:extLst>
                <a:ext uri="{FF2B5EF4-FFF2-40B4-BE49-F238E27FC236}">
                  <a16:creationId xmlns:a16="http://schemas.microsoft.com/office/drawing/2014/main" id="{133F5DBD-82F4-1C2E-9046-6238AE747366}"/>
                </a:ext>
              </a:extLst>
            </p:cNvPr>
            <p:cNvSpPr/>
            <p:nvPr/>
          </p:nvSpPr>
          <p:spPr>
            <a:xfrm>
              <a:off x="11188" y="6269"/>
              <a:ext cx="351"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les</a:t>
              </a:r>
              <a:endParaRPr sz="675" b="0" i="0" u="none" strike="noStrike" cap="none" dirty="0">
                <a:solidFill>
                  <a:srgbClr val="272727"/>
                </a:solidFill>
                <a:latin typeface="Arial"/>
                <a:ea typeface="Arial"/>
                <a:cs typeface="Arial"/>
                <a:sym typeface="Arial"/>
              </a:endParaRPr>
            </a:p>
          </p:txBody>
        </p:sp>
        <p:sp>
          <p:nvSpPr>
            <p:cNvPr id="62" name="Google Shape;1006;p40">
              <a:extLst>
                <a:ext uri="{FF2B5EF4-FFF2-40B4-BE49-F238E27FC236}">
                  <a16:creationId xmlns:a16="http://schemas.microsoft.com/office/drawing/2014/main" id="{84E8266C-524E-9CB5-6EB8-50567F87F2DD}"/>
                </a:ext>
              </a:extLst>
            </p:cNvPr>
            <p:cNvSpPr/>
            <p:nvPr/>
          </p:nvSpPr>
          <p:spPr>
            <a:xfrm>
              <a:off x="10794" y="6507"/>
              <a:ext cx="358"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Ch</a:t>
              </a:r>
              <a:endParaRPr sz="675" b="0" i="0" u="none" strike="noStrike" cap="none" dirty="0">
                <a:solidFill>
                  <a:srgbClr val="272727"/>
                </a:solidFill>
                <a:latin typeface="Arial"/>
                <a:ea typeface="Arial"/>
                <a:cs typeface="Arial"/>
                <a:sym typeface="Arial"/>
              </a:endParaRPr>
            </a:p>
          </p:txBody>
        </p:sp>
        <p:sp>
          <p:nvSpPr>
            <p:cNvPr id="63" name="Google Shape;1007;p40">
              <a:extLst>
                <a:ext uri="{FF2B5EF4-FFF2-40B4-BE49-F238E27FC236}">
                  <a16:creationId xmlns:a16="http://schemas.microsoft.com/office/drawing/2014/main" id="{97AF3713-F87A-0EFD-052A-20C675F44233}"/>
                </a:ext>
              </a:extLst>
            </p:cNvPr>
            <p:cNvSpPr/>
            <p:nvPr/>
          </p:nvSpPr>
          <p:spPr>
            <a:xfrm>
              <a:off x="11044" y="6507"/>
              <a:ext cx="209"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a</a:t>
              </a:r>
              <a:endParaRPr sz="675" b="0" i="0" u="none" strike="noStrike" cap="none" dirty="0">
                <a:solidFill>
                  <a:srgbClr val="272727"/>
                </a:solidFill>
                <a:latin typeface="Arial"/>
                <a:ea typeface="Arial"/>
                <a:cs typeface="Arial"/>
                <a:sym typeface="Arial"/>
              </a:endParaRPr>
            </a:p>
          </p:txBody>
        </p:sp>
        <p:sp>
          <p:nvSpPr>
            <p:cNvPr id="1280" name="Google Shape;1008;p40">
              <a:extLst>
                <a:ext uri="{FF2B5EF4-FFF2-40B4-BE49-F238E27FC236}">
                  <a16:creationId xmlns:a16="http://schemas.microsoft.com/office/drawing/2014/main" id="{075E2EF9-E28A-D0F0-CB1F-FD323D86E418}"/>
                </a:ext>
              </a:extLst>
            </p:cNvPr>
            <p:cNvSpPr/>
            <p:nvPr/>
          </p:nvSpPr>
          <p:spPr>
            <a:xfrm>
              <a:off x="11148" y="6507"/>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a:t>
              </a:r>
              <a:endParaRPr sz="675" b="0" i="0" u="none" strike="noStrike" cap="none" dirty="0">
                <a:solidFill>
                  <a:srgbClr val="272727"/>
                </a:solidFill>
                <a:latin typeface="Arial"/>
                <a:ea typeface="Arial"/>
                <a:cs typeface="Arial"/>
                <a:sym typeface="Arial"/>
              </a:endParaRPr>
            </a:p>
          </p:txBody>
        </p:sp>
        <p:sp>
          <p:nvSpPr>
            <p:cNvPr id="1281" name="Google Shape;1009;p40">
              <a:extLst>
                <a:ext uri="{FF2B5EF4-FFF2-40B4-BE49-F238E27FC236}">
                  <a16:creationId xmlns:a16="http://schemas.microsoft.com/office/drawing/2014/main" id="{788BEB79-E2D1-8BAA-5B9E-5FAFB41BDEC1}"/>
                </a:ext>
              </a:extLst>
            </p:cNvPr>
            <p:cNvSpPr/>
            <p:nvPr/>
          </p:nvSpPr>
          <p:spPr>
            <a:xfrm>
              <a:off x="11258" y="6507"/>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a:t>
              </a:r>
              <a:endParaRPr sz="675" b="0" i="0" u="none" strike="noStrike" cap="none" dirty="0">
                <a:solidFill>
                  <a:srgbClr val="272727"/>
                </a:solidFill>
                <a:latin typeface="Arial"/>
                <a:ea typeface="Arial"/>
                <a:cs typeface="Arial"/>
                <a:sym typeface="Arial"/>
              </a:endParaRPr>
            </a:p>
          </p:txBody>
        </p:sp>
        <p:sp>
          <p:nvSpPr>
            <p:cNvPr id="1282" name="Google Shape;1010;p40">
              <a:extLst>
                <a:ext uri="{FF2B5EF4-FFF2-40B4-BE49-F238E27FC236}">
                  <a16:creationId xmlns:a16="http://schemas.microsoft.com/office/drawing/2014/main" id="{B013A6C5-F08A-009B-206D-13030B7E9698}"/>
                </a:ext>
              </a:extLst>
            </p:cNvPr>
            <p:cNvSpPr/>
            <p:nvPr/>
          </p:nvSpPr>
          <p:spPr>
            <a:xfrm>
              <a:off x="11369" y="6507"/>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1283" name="Google Shape;1011;p40">
              <a:extLst>
                <a:ext uri="{FF2B5EF4-FFF2-40B4-BE49-F238E27FC236}">
                  <a16:creationId xmlns:a16="http://schemas.microsoft.com/office/drawing/2014/main" id="{A0789E0F-3532-EA19-0205-F5C11A837FC2}"/>
                </a:ext>
              </a:extLst>
            </p:cNvPr>
            <p:cNvSpPr/>
            <p:nvPr/>
          </p:nvSpPr>
          <p:spPr>
            <a:xfrm>
              <a:off x="11479" y="6507"/>
              <a:ext cx="15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l</a:t>
              </a:r>
              <a:endParaRPr sz="675" b="0" i="0" u="none" strike="noStrike" cap="none" dirty="0">
                <a:solidFill>
                  <a:srgbClr val="272727"/>
                </a:solidFill>
                <a:latin typeface="Arial"/>
                <a:ea typeface="Arial"/>
                <a:cs typeface="Arial"/>
                <a:sym typeface="Arial"/>
              </a:endParaRPr>
            </a:p>
          </p:txBody>
        </p:sp>
        <p:sp>
          <p:nvSpPr>
            <p:cNvPr id="1284" name="Google Shape;1012;p40">
              <a:extLst>
                <a:ext uri="{FF2B5EF4-FFF2-40B4-BE49-F238E27FC236}">
                  <a16:creationId xmlns:a16="http://schemas.microsoft.com/office/drawing/2014/main" id="{BBB1DB3F-6618-B13F-D6A4-E9218D5F3D06}"/>
                </a:ext>
              </a:extLst>
            </p:cNvPr>
            <p:cNvSpPr/>
            <p:nvPr/>
          </p:nvSpPr>
          <p:spPr>
            <a:xfrm>
              <a:off x="11527" y="6507"/>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1285" name="Google Shape;1013;p40">
              <a:extLst>
                <a:ext uri="{FF2B5EF4-FFF2-40B4-BE49-F238E27FC236}">
                  <a16:creationId xmlns:a16="http://schemas.microsoft.com/office/drawing/2014/main" id="{A5A33592-9660-7C26-095A-2D73AAB590AA}"/>
                </a:ext>
              </a:extLst>
            </p:cNvPr>
            <p:cNvSpPr/>
            <p:nvPr/>
          </p:nvSpPr>
          <p:spPr>
            <a:xfrm>
              <a:off x="11135" y="3747"/>
              <a:ext cx="288" cy="369"/>
            </a:xfrm>
            <a:custGeom>
              <a:avLst/>
              <a:gdLst/>
              <a:ahLst/>
              <a:cxnLst/>
              <a:rect l="l" t="t" r="r" b="b"/>
              <a:pathLst>
                <a:path w="696" h="893" extrusionOk="0">
                  <a:moveTo>
                    <a:pt x="0" y="520"/>
                  </a:moveTo>
                  <a:lnTo>
                    <a:pt x="0" y="520"/>
                  </a:lnTo>
                  <a:lnTo>
                    <a:pt x="0" y="455"/>
                  </a:lnTo>
                  <a:cubicBezTo>
                    <a:pt x="0" y="446"/>
                    <a:pt x="7" y="439"/>
                    <a:pt x="16" y="439"/>
                  </a:cubicBezTo>
                  <a:cubicBezTo>
                    <a:pt x="25" y="439"/>
                    <a:pt x="32" y="446"/>
                    <a:pt x="32" y="455"/>
                  </a:cubicBezTo>
                  <a:lnTo>
                    <a:pt x="32" y="520"/>
                  </a:lnTo>
                  <a:cubicBezTo>
                    <a:pt x="32" y="529"/>
                    <a:pt x="39" y="536"/>
                    <a:pt x="48" y="536"/>
                  </a:cubicBezTo>
                  <a:lnTo>
                    <a:pt x="64" y="536"/>
                  </a:lnTo>
                  <a:cubicBezTo>
                    <a:pt x="73" y="536"/>
                    <a:pt x="80" y="529"/>
                    <a:pt x="80" y="520"/>
                  </a:cubicBezTo>
                  <a:lnTo>
                    <a:pt x="80" y="341"/>
                  </a:lnTo>
                  <a:lnTo>
                    <a:pt x="16" y="341"/>
                  </a:lnTo>
                  <a:cubicBezTo>
                    <a:pt x="7" y="341"/>
                    <a:pt x="0" y="334"/>
                    <a:pt x="0" y="325"/>
                  </a:cubicBezTo>
                  <a:lnTo>
                    <a:pt x="0" y="260"/>
                  </a:lnTo>
                  <a:cubicBezTo>
                    <a:pt x="0" y="224"/>
                    <a:pt x="28" y="195"/>
                    <a:pt x="64" y="195"/>
                  </a:cubicBezTo>
                  <a:lnTo>
                    <a:pt x="131" y="195"/>
                  </a:lnTo>
                  <a:cubicBezTo>
                    <a:pt x="98" y="163"/>
                    <a:pt x="88" y="113"/>
                    <a:pt x="105" y="71"/>
                  </a:cubicBezTo>
                  <a:cubicBezTo>
                    <a:pt x="122" y="28"/>
                    <a:pt x="164" y="0"/>
                    <a:pt x="210" y="0"/>
                  </a:cubicBezTo>
                  <a:cubicBezTo>
                    <a:pt x="256" y="0"/>
                    <a:pt x="297" y="28"/>
                    <a:pt x="315" y="71"/>
                  </a:cubicBezTo>
                  <a:cubicBezTo>
                    <a:pt x="332" y="113"/>
                    <a:pt x="322" y="163"/>
                    <a:pt x="289" y="195"/>
                  </a:cubicBezTo>
                  <a:lnTo>
                    <a:pt x="323" y="195"/>
                  </a:lnTo>
                  <a:cubicBezTo>
                    <a:pt x="332" y="195"/>
                    <a:pt x="339" y="202"/>
                    <a:pt x="339" y="211"/>
                  </a:cubicBezTo>
                  <a:cubicBezTo>
                    <a:pt x="339" y="220"/>
                    <a:pt x="332" y="227"/>
                    <a:pt x="323" y="227"/>
                  </a:cubicBezTo>
                  <a:lnTo>
                    <a:pt x="274" y="227"/>
                  </a:lnTo>
                  <a:lnTo>
                    <a:pt x="274" y="260"/>
                  </a:lnTo>
                  <a:cubicBezTo>
                    <a:pt x="274" y="264"/>
                    <a:pt x="273" y="268"/>
                    <a:pt x="270" y="271"/>
                  </a:cubicBezTo>
                  <a:lnTo>
                    <a:pt x="226" y="315"/>
                  </a:lnTo>
                  <a:lnTo>
                    <a:pt x="226" y="374"/>
                  </a:lnTo>
                  <a:cubicBezTo>
                    <a:pt x="226" y="383"/>
                    <a:pt x="219" y="390"/>
                    <a:pt x="210" y="390"/>
                  </a:cubicBezTo>
                  <a:cubicBezTo>
                    <a:pt x="201" y="390"/>
                    <a:pt x="194" y="383"/>
                    <a:pt x="194" y="374"/>
                  </a:cubicBezTo>
                  <a:lnTo>
                    <a:pt x="194" y="315"/>
                  </a:lnTo>
                  <a:lnTo>
                    <a:pt x="150" y="271"/>
                  </a:lnTo>
                  <a:cubicBezTo>
                    <a:pt x="147" y="268"/>
                    <a:pt x="145" y="264"/>
                    <a:pt x="145" y="260"/>
                  </a:cubicBezTo>
                  <a:lnTo>
                    <a:pt x="145" y="227"/>
                  </a:lnTo>
                  <a:lnTo>
                    <a:pt x="64" y="227"/>
                  </a:lnTo>
                  <a:cubicBezTo>
                    <a:pt x="46" y="227"/>
                    <a:pt x="32" y="242"/>
                    <a:pt x="32" y="260"/>
                  </a:cubicBezTo>
                  <a:lnTo>
                    <a:pt x="32" y="309"/>
                  </a:lnTo>
                  <a:lnTo>
                    <a:pt x="97" y="309"/>
                  </a:lnTo>
                  <a:cubicBezTo>
                    <a:pt x="105" y="309"/>
                    <a:pt x="113" y="316"/>
                    <a:pt x="113" y="325"/>
                  </a:cubicBezTo>
                  <a:lnTo>
                    <a:pt x="113" y="780"/>
                  </a:lnTo>
                  <a:lnTo>
                    <a:pt x="194" y="780"/>
                  </a:lnTo>
                  <a:lnTo>
                    <a:pt x="194" y="585"/>
                  </a:lnTo>
                  <a:cubicBezTo>
                    <a:pt x="194" y="576"/>
                    <a:pt x="201" y="568"/>
                    <a:pt x="210" y="568"/>
                  </a:cubicBezTo>
                  <a:cubicBezTo>
                    <a:pt x="219" y="568"/>
                    <a:pt x="226" y="576"/>
                    <a:pt x="226" y="585"/>
                  </a:cubicBezTo>
                  <a:lnTo>
                    <a:pt x="226" y="780"/>
                  </a:lnTo>
                  <a:lnTo>
                    <a:pt x="307" y="780"/>
                  </a:lnTo>
                  <a:lnTo>
                    <a:pt x="307" y="520"/>
                  </a:lnTo>
                  <a:lnTo>
                    <a:pt x="177" y="520"/>
                  </a:lnTo>
                  <a:cubicBezTo>
                    <a:pt x="168" y="520"/>
                    <a:pt x="161" y="512"/>
                    <a:pt x="161" y="504"/>
                  </a:cubicBezTo>
                  <a:cubicBezTo>
                    <a:pt x="161" y="495"/>
                    <a:pt x="168" y="487"/>
                    <a:pt x="177" y="487"/>
                  </a:cubicBezTo>
                  <a:lnTo>
                    <a:pt x="307" y="487"/>
                  </a:lnTo>
                  <a:lnTo>
                    <a:pt x="307" y="325"/>
                  </a:lnTo>
                  <a:cubicBezTo>
                    <a:pt x="307" y="316"/>
                    <a:pt x="314" y="309"/>
                    <a:pt x="323" y="309"/>
                  </a:cubicBezTo>
                  <a:cubicBezTo>
                    <a:pt x="332" y="309"/>
                    <a:pt x="339" y="316"/>
                    <a:pt x="339" y="325"/>
                  </a:cubicBezTo>
                  <a:lnTo>
                    <a:pt x="339" y="520"/>
                  </a:lnTo>
                  <a:cubicBezTo>
                    <a:pt x="339" y="529"/>
                    <a:pt x="346" y="536"/>
                    <a:pt x="355" y="536"/>
                  </a:cubicBezTo>
                  <a:lnTo>
                    <a:pt x="371" y="536"/>
                  </a:lnTo>
                  <a:cubicBezTo>
                    <a:pt x="380" y="536"/>
                    <a:pt x="388" y="529"/>
                    <a:pt x="388" y="520"/>
                  </a:cubicBezTo>
                  <a:lnTo>
                    <a:pt x="388" y="357"/>
                  </a:lnTo>
                  <a:cubicBezTo>
                    <a:pt x="388" y="348"/>
                    <a:pt x="395" y="341"/>
                    <a:pt x="404" y="341"/>
                  </a:cubicBezTo>
                  <a:cubicBezTo>
                    <a:pt x="413" y="341"/>
                    <a:pt x="420" y="348"/>
                    <a:pt x="420" y="357"/>
                  </a:cubicBezTo>
                  <a:lnTo>
                    <a:pt x="420" y="487"/>
                  </a:lnTo>
                  <a:lnTo>
                    <a:pt x="485" y="487"/>
                  </a:lnTo>
                  <a:cubicBezTo>
                    <a:pt x="529" y="487"/>
                    <a:pt x="565" y="524"/>
                    <a:pt x="566" y="568"/>
                  </a:cubicBezTo>
                  <a:lnTo>
                    <a:pt x="566" y="593"/>
                  </a:lnTo>
                  <a:lnTo>
                    <a:pt x="597" y="615"/>
                  </a:lnTo>
                  <a:lnTo>
                    <a:pt x="643" y="623"/>
                  </a:lnTo>
                  <a:cubicBezTo>
                    <a:pt x="650" y="624"/>
                    <a:pt x="656" y="629"/>
                    <a:pt x="657" y="636"/>
                  </a:cubicBezTo>
                  <a:lnTo>
                    <a:pt x="664" y="683"/>
                  </a:lnTo>
                  <a:lnTo>
                    <a:pt x="692" y="721"/>
                  </a:lnTo>
                  <a:cubicBezTo>
                    <a:pt x="696" y="727"/>
                    <a:pt x="696" y="735"/>
                    <a:pt x="692" y="740"/>
                  </a:cubicBezTo>
                  <a:lnTo>
                    <a:pt x="664" y="779"/>
                  </a:lnTo>
                  <a:lnTo>
                    <a:pt x="657" y="825"/>
                  </a:lnTo>
                  <a:cubicBezTo>
                    <a:pt x="656" y="832"/>
                    <a:pt x="650" y="838"/>
                    <a:pt x="643" y="839"/>
                  </a:cubicBezTo>
                  <a:lnTo>
                    <a:pt x="597" y="846"/>
                  </a:lnTo>
                  <a:lnTo>
                    <a:pt x="559" y="874"/>
                  </a:lnTo>
                  <a:cubicBezTo>
                    <a:pt x="553" y="878"/>
                    <a:pt x="546" y="878"/>
                    <a:pt x="540" y="874"/>
                  </a:cubicBezTo>
                  <a:lnTo>
                    <a:pt x="502" y="846"/>
                  </a:lnTo>
                  <a:lnTo>
                    <a:pt x="455" y="839"/>
                  </a:lnTo>
                  <a:cubicBezTo>
                    <a:pt x="448" y="838"/>
                    <a:pt x="443" y="832"/>
                    <a:pt x="442" y="825"/>
                  </a:cubicBezTo>
                  <a:lnTo>
                    <a:pt x="434" y="779"/>
                  </a:lnTo>
                  <a:lnTo>
                    <a:pt x="407" y="740"/>
                  </a:lnTo>
                  <a:cubicBezTo>
                    <a:pt x="403" y="735"/>
                    <a:pt x="403" y="727"/>
                    <a:pt x="407" y="721"/>
                  </a:cubicBezTo>
                  <a:lnTo>
                    <a:pt x="434" y="683"/>
                  </a:lnTo>
                  <a:lnTo>
                    <a:pt x="442" y="636"/>
                  </a:lnTo>
                  <a:cubicBezTo>
                    <a:pt x="443" y="629"/>
                    <a:pt x="448" y="624"/>
                    <a:pt x="455" y="623"/>
                  </a:cubicBezTo>
                  <a:lnTo>
                    <a:pt x="502" y="615"/>
                  </a:lnTo>
                  <a:lnTo>
                    <a:pt x="533" y="593"/>
                  </a:lnTo>
                  <a:lnTo>
                    <a:pt x="533" y="568"/>
                  </a:lnTo>
                  <a:cubicBezTo>
                    <a:pt x="533" y="542"/>
                    <a:pt x="511" y="520"/>
                    <a:pt x="485" y="520"/>
                  </a:cubicBezTo>
                  <a:lnTo>
                    <a:pt x="420" y="520"/>
                  </a:lnTo>
                  <a:cubicBezTo>
                    <a:pt x="420" y="547"/>
                    <a:pt x="398" y="568"/>
                    <a:pt x="371" y="568"/>
                  </a:cubicBezTo>
                  <a:lnTo>
                    <a:pt x="355" y="568"/>
                  </a:lnTo>
                  <a:cubicBezTo>
                    <a:pt x="350" y="568"/>
                    <a:pt x="344" y="567"/>
                    <a:pt x="339" y="565"/>
                  </a:cubicBezTo>
                  <a:lnTo>
                    <a:pt x="339" y="845"/>
                  </a:lnTo>
                  <a:cubicBezTo>
                    <a:pt x="339" y="872"/>
                    <a:pt x="317" y="893"/>
                    <a:pt x="291" y="893"/>
                  </a:cubicBezTo>
                  <a:lnTo>
                    <a:pt x="242" y="893"/>
                  </a:lnTo>
                  <a:cubicBezTo>
                    <a:pt x="230" y="893"/>
                    <a:pt x="219" y="889"/>
                    <a:pt x="210" y="881"/>
                  </a:cubicBezTo>
                  <a:cubicBezTo>
                    <a:pt x="201" y="889"/>
                    <a:pt x="189" y="893"/>
                    <a:pt x="177" y="893"/>
                  </a:cubicBezTo>
                  <a:lnTo>
                    <a:pt x="129" y="893"/>
                  </a:lnTo>
                  <a:cubicBezTo>
                    <a:pt x="102" y="893"/>
                    <a:pt x="80" y="872"/>
                    <a:pt x="80" y="845"/>
                  </a:cubicBezTo>
                  <a:lnTo>
                    <a:pt x="80" y="565"/>
                  </a:lnTo>
                  <a:cubicBezTo>
                    <a:pt x="75" y="567"/>
                    <a:pt x="70" y="568"/>
                    <a:pt x="64" y="568"/>
                  </a:cubicBezTo>
                  <a:lnTo>
                    <a:pt x="48" y="568"/>
                  </a:lnTo>
                  <a:cubicBezTo>
                    <a:pt x="21" y="568"/>
                    <a:pt x="0" y="547"/>
                    <a:pt x="0" y="520"/>
                  </a:cubicBezTo>
                  <a:lnTo>
                    <a:pt x="0" y="520"/>
                  </a:lnTo>
                  <a:close/>
                  <a:moveTo>
                    <a:pt x="291" y="114"/>
                  </a:moveTo>
                  <a:lnTo>
                    <a:pt x="291" y="114"/>
                  </a:lnTo>
                  <a:cubicBezTo>
                    <a:pt x="291" y="69"/>
                    <a:pt x="254" y="32"/>
                    <a:pt x="210" y="32"/>
                  </a:cubicBezTo>
                  <a:cubicBezTo>
                    <a:pt x="165" y="32"/>
                    <a:pt x="129" y="69"/>
                    <a:pt x="129" y="114"/>
                  </a:cubicBezTo>
                  <a:cubicBezTo>
                    <a:pt x="129" y="159"/>
                    <a:pt x="165" y="195"/>
                    <a:pt x="210" y="195"/>
                  </a:cubicBezTo>
                  <a:cubicBezTo>
                    <a:pt x="254" y="195"/>
                    <a:pt x="291" y="159"/>
                    <a:pt x="291" y="114"/>
                  </a:cubicBezTo>
                  <a:lnTo>
                    <a:pt x="291" y="114"/>
                  </a:lnTo>
                  <a:close/>
                  <a:moveTo>
                    <a:pt x="177" y="253"/>
                  </a:moveTo>
                  <a:lnTo>
                    <a:pt x="177" y="253"/>
                  </a:lnTo>
                  <a:lnTo>
                    <a:pt x="210" y="286"/>
                  </a:lnTo>
                  <a:lnTo>
                    <a:pt x="242" y="253"/>
                  </a:lnTo>
                  <a:lnTo>
                    <a:pt x="242" y="227"/>
                  </a:lnTo>
                  <a:lnTo>
                    <a:pt x="177" y="227"/>
                  </a:lnTo>
                  <a:lnTo>
                    <a:pt x="177" y="253"/>
                  </a:lnTo>
                  <a:close/>
                  <a:moveTo>
                    <a:pt x="511" y="647"/>
                  </a:moveTo>
                  <a:lnTo>
                    <a:pt x="511" y="647"/>
                  </a:lnTo>
                  <a:lnTo>
                    <a:pt x="472" y="653"/>
                  </a:lnTo>
                  <a:lnTo>
                    <a:pt x="466" y="692"/>
                  </a:lnTo>
                  <a:cubicBezTo>
                    <a:pt x="465" y="695"/>
                    <a:pt x="464" y="697"/>
                    <a:pt x="463" y="699"/>
                  </a:cubicBezTo>
                  <a:lnTo>
                    <a:pt x="440" y="731"/>
                  </a:lnTo>
                  <a:lnTo>
                    <a:pt x="463" y="763"/>
                  </a:lnTo>
                  <a:cubicBezTo>
                    <a:pt x="464" y="765"/>
                    <a:pt x="465" y="767"/>
                    <a:pt x="466" y="770"/>
                  </a:cubicBezTo>
                  <a:lnTo>
                    <a:pt x="472" y="809"/>
                  </a:lnTo>
                  <a:lnTo>
                    <a:pt x="511" y="815"/>
                  </a:lnTo>
                  <a:cubicBezTo>
                    <a:pt x="513" y="815"/>
                    <a:pt x="516" y="816"/>
                    <a:pt x="518" y="818"/>
                  </a:cubicBezTo>
                  <a:lnTo>
                    <a:pt x="549" y="841"/>
                  </a:lnTo>
                  <a:lnTo>
                    <a:pt x="581" y="818"/>
                  </a:lnTo>
                  <a:cubicBezTo>
                    <a:pt x="583" y="816"/>
                    <a:pt x="586" y="815"/>
                    <a:pt x="588" y="815"/>
                  </a:cubicBezTo>
                  <a:lnTo>
                    <a:pt x="627" y="809"/>
                  </a:lnTo>
                  <a:lnTo>
                    <a:pt x="633" y="770"/>
                  </a:lnTo>
                  <a:cubicBezTo>
                    <a:pt x="633" y="767"/>
                    <a:pt x="634" y="765"/>
                    <a:pt x="636" y="763"/>
                  </a:cubicBezTo>
                  <a:lnTo>
                    <a:pt x="659" y="731"/>
                  </a:lnTo>
                  <a:lnTo>
                    <a:pt x="636" y="699"/>
                  </a:lnTo>
                  <a:cubicBezTo>
                    <a:pt x="634" y="697"/>
                    <a:pt x="633" y="695"/>
                    <a:pt x="633" y="692"/>
                  </a:cubicBezTo>
                  <a:lnTo>
                    <a:pt x="627" y="653"/>
                  </a:lnTo>
                  <a:lnTo>
                    <a:pt x="588" y="647"/>
                  </a:lnTo>
                  <a:cubicBezTo>
                    <a:pt x="586" y="647"/>
                    <a:pt x="583" y="646"/>
                    <a:pt x="581" y="644"/>
                  </a:cubicBezTo>
                  <a:lnTo>
                    <a:pt x="549" y="621"/>
                  </a:lnTo>
                  <a:lnTo>
                    <a:pt x="518" y="644"/>
                  </a:lnTo>
                  <a:cubicBezTo>
                    <a:pt x="516" y="646"/>
                    <a:pt x="513" y="647"/>
                    <a:pt x="511" y="647"/>
                  </a:cubicBezTo>
                  <a:lnTo>
                    <a:pt x="511" y="647"/>
                  </a:lnTo>
                  <a:close/>
                  <a:moveTo>
                    <a:pt x="242" y="861"/>
                  </a:moveTo>
                  <a:lnTo>
                    <a:pt x="242" y="861"/>
                  </a:lnTo>
                  <a:lnTo>
                    <a:pt x="291" y="861"/>
                  </a:lnTo>
                  <a:cubicBezTo>
                    <a:pt x="300" y="861"/>
                    <a:pt x="307" y="854"/>
                    <a:pt x="307" y="845"/>
                  </a:cubicBezTo>
                  <a:lnTo>
                    <a:pt x="307" y="812"/>
                  </a:lnTo>
                  <a:lnTo>
                    <a:pt x="226" y="812"/>
                  </a:lnTo>
                  <a:lnTo>
                    <a:pt x="226" y="845"/>
                  </a:lnTo>
                  <a:cubicBezTo>
                    <a:pt x="226" y="854"/>
                    <a:pt x="233" y="861"/>
                    <a:pt x="242" y="861"/>
                  </a:cubicBezTo>
                  <a:lnTo>
                    <a:pt x="242" y="861"/>
                  </a:lnTo>
                  <a:close/>
                  <a:moveTo>
                    <a:pt x="113" y="845"/>
                  </a:moveTo>
                  <a:lnTo>
                    <a:pt x="113" y="845"/>
                  </a:lnTo>
                  <a:cubicBezTo>
                    <a:pt x="113" y="854"/>
                    <a:pt x="120" y="861"/>
                    <a:pt x="129" y="861"/>
                  </a:cubicBezTo>
                  <a:lnTo>
                    <a:pt x="177" y="861"/>
                  </a:lnTo>
                  <a:cubicBezTo>
                    <a:pt x="186" y="861"/>
                    <a:pt x="194" y="854"/>
                    <a:pt x="194" y="845"/>
                  </a:cubicBezTo>
                  <a:lnTo>
                    <a:pt x="194" y="812"/>
                  </a:lnTo>
                  <a:lnTo>
                    <a:pt x="113" y="812"/>
                  </a:lnTo>
                  <a:lnTo>
                    <a:pt x="113" y="845"/>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86" name="Google Shape;1014;p40">
              <a:extLst>
                <a:ext uri="{FF2B5EF4-FFF2-40B4-BE49-F238E27FC236}">
                  <a16:creationId xmlns:a16="http://schemas.microsoft.com/office/drawing/2014/main" id="{EFE9E9C7-D286-5E35-373E-1AB74C858635}"/>
                </a:ext>
              </a:extLst>
            </p:cNvPr>
            <p:cNvSpPr/>
            <p:nvPr/>
          </p:nvSpPr>
          <p:spPr>
            <a:xfrm>
              <a:off x="11068" y="3736"/>
              <a:ext cx="41" cy="94"/>
            </a:xfrm>
            <a:custGeom>
              <a:avLst/>
              <a:gdLst/>
              <a:ahLst/>
              <a:cxnLst/>
              <a:rect l="l" t="t" r="r" b="b"/>
              <a:pathLst>
                <a:path w="100" h="227" extrusionOk="0">
                  <a:moveTo>
                    <a:pt x="50" y="65"/>
                  </a:moveTo>
                  <a:lnTo>
                    <a:pt x="50" y="65"/>
                  </a:lnTo>
                  <a:cubicBezTo>
                    <a:pt x="42" y="65"/>
                    <a:pt x="35" y="72"/>
                    <a:pt x="35" y="81"/>
                  </a:cubicBezTo>
                  <a:cubicBezTo>
                    <a:pt x="35" y="90"/>
                    <a:pt x="28" y="97"/>
                    <a:pt x="19" y="97"/>
                  </a:cubicBezTo>
                  <a:cubicBezTo>
                    <a:pt x="10" y="97"/>
                    <a:pt x="3" y="90"/>
                    <a:pt x="3" y="81"/>
                  </a:cubicBezTo>
                  <a:cubicBezTo>
                    <a:pt x="4" y="61"/>
                    <a:pt x="16" y="42"/>
                    <a:pt x="35" y="36"/>
                  </a:cubicBezTo>
                  <a:lnTo>
                    <a:pt x="35" y="16"/>
                  </a:lnTo>
                  <a:cubicBezTo>
                    <a:pt x="35" y="7"/>
                    <a:pt x="42" y="0"/>
                    <a:pt x="50" y="0"/>
                  </a:cubicBezTo>
                  <a:cubicBezTo>
                    <a:pt x="59" y="0"/>
                    <a:pt x="66" y="7"/>
                    <a:pt x="66" y="16"/>
                  </a:cubicBezTo>
                  <a:lnTo>
                    <a:pt x="66" y="36"/>
                  </a:lnTo>
                  <a:cubicBezTo>
                    <a:pt x="87" y="43"/>
                    <a:pt x="100" y="66"/>
                    <a:pt x="96" y="89"/>
                  </a:cubicBezTo>
                  <a:cubicBezTo>
                    <a:pt x="92" y="113"/>
                    <a:pt x="73" y="130"/>
                    <a:pt x="50" y="130"/>
                  </a:cubicBezTo>
                  <a:cubicBezTo>
                    <a:pt x="42" y="130"/>
                    <a:pt x="35" y="137"/>
                    <a:pt x="35" y="146"/>
                  </a:cubicBezTo>
                  <a:cubicBezTo>
                    <a:pt x="35" y="155"/>
                    <a:pt x="42" y="162"/>
                    <a:pt x="50" y="162"/>
                  </a:cubicBezTo>
                  <a:cubicBezTo>
                    <a:pt x="59" y="162"/>
                    <a:pt x="66" y="155"/>
                    <a:pt x="66" y="146"/>
                  </a:cubicBezTo>
                  <a:cubicBezTo>
                    <a:pt x="66" y="137"/>
                    <a:pt x="73" y="130"/>
                    <a:pt x="81" y="130"/>
                  </a:cubicBezTo>
                  <a:cubicBezTo>
                    <a:pt x="90" y="130"/>
                    <a:pt x="97" y="137"/>
                    <a:pt x="97" y="146"/>
                  </a:cubicBezTo>
                  <a:cubicBezTo>
                    <a:pt x="97" y="166"/>
                    <a:pt x="84" y="185"/>
                    <a:pt x="66" y="191"/>
                  </a:cubicBezTo>
                  <a:lnTo>
                    <a:pt x="66" y="211"/>
                  </a:lnTo>
                  <a:cubicBezTo>
                    <a:pt x="66" y="220"/>
                    <a:pt x="59" y="227"/>
                    <a:pt x="50" y="227"/>
                  </a:cubicBezTo>
                  <a:cubicBezTo>
                    <a:pt x="42" y="227"/>
                    <a:pt x="35" y="220"/>
                    <a:pt x="35" y="211"/>
                  </a:cubicBezTo>
                  <a:lnTo>
                    <a:pt x="35" y="191"/>
                  </a:lnTo>
                  <a:cubicBezTo>
                    <a:pt x="13" y="184"/>
                    <a:pt x="0" y="161"/>
                    <a:pt x="4" y="138"/>
                  </a:cubicBezTo>
                  <a:cubicBezTo>
                    <a:pt x="8" y="114"/>
                    <a:pt x="27" y="97"/>
                    <a:pt x="50" y="97"/>
                  </a:cubicBezTo>
                  <a:cubicBezTo>
                    <a:pt x="59" y="97"/>
                    <a:pt x="66" y="90"/>
                    <a:pt x="66" y="81"/>
                  </a:cubicBezTo>
                  <a:cubicBezTo>
                    <a:pt x="66" y="72"/>
                    <a:pt x="59" y="65"/>
                    <a:pt x="50" y="65"/>
                  </a:cubicBezTo>
                  <a:lnTo>
                    <a:pt x="50" y="65"/>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87" name="Google Shape;1015;p40">
              <a:extLst>
                <a:ext uri="{FF2B5EF4-FFF2-40B4-BE49-F238E27FC236}">
                  <a16:creationId xmlns:a16="http://schemas.microsoft.com/office/drawing/2014/main" id="{7D938379-83F2-2F0A-C248-733636F68BB0}"/>
                </a:ext>
              </a:extLst>
            </p:cNvPr>
            <p:cNvSpPr/>
            <p:nvPr/>
          </p:nvSpPr>
          <p:spPr>
            <a:xfrm>
              <a:off x="11025" y="3707"/>
              <a:ext cx="137" cy="211"/>
            </a:xfrm>
            <a:custGeom>
              <a:avLst/>
              <a:gdLst/>
              <a:ahLst/>
              <a:cxnLst/>
              <a:rect l="l" t="t" r="r" b="b"/>
              <a:pathLst>
                <a:path w="330" h="509" extrusionOk="0">
                  <a:moveTo>
                    <a:pt x="176" y="344"/>
                  </a:moveTo>
                  <a:lnTo>
                    <a:pt x="176" y="344"/>
                  </a:lnTo>
                  <a:lnTo>
                    <a:pt x="176" y="427"/>
                  </a:lnTo>
                  <a:cubicBezTo>
                    <a:pt x="176" y="454"/>
                    <a:pt x="197" y="476"/>
                    <a:pt x="224" y="476"/>
                  </a:cubicBezTo>
                  <a:lnTo>
                    <a:pt x="288" y="476"/>
                  </a:lnTo>
                  <a:cubicBezTo>
                    <a:pt x="296" y="476"/>
                    <a:pt x="304" y="484"/>
                    <a:pt x="304" y="493"/>
                  </a:cubicBezTo>
                  <a:cubicBezTo>
                    <a:pt x="304" y="502"/>
                    <a:pt x="296" y="509"/>
                    <a:pt x="288" y="509"/>
                  </a:cubicBezTo>
                  <a:lnTo>
                    <a:pt x="224" y="509"/>
                  </a:lnTo>
                  <a:cubicBezTo>
                    <a:pt x="179" y="509"/>
                    <a:pt x="144" y="472"/>
                    <a:pt x="144" y="427"/>
                  </a:cubicBezTo>
                  <a:lnTo>
                    <a:pt x="144" y="344"/>
                  </a:lnTo>
                  <a:cubicBezTo>
                    <a:pt x="62" y="335"/>
                    <a:pt x="0" y="265"/>
                    <a:pt x="0" y="180"/>
                  </a:cubicBezTo>
                  <a:cubicBezTo>
                    <a:pt x="0" y="171"/>
                    <a:pt x="7" y="164"/>
                    <a:pt x="16" y="164"/>
                  </a:cubicBezTo>
                  <a:cubicBezTo>
                    <a:pt x="24" y="164"/>
                    <a:pt x="32" y="171"/>
                    <a:pt x="32" y="180"/>
                  </a:cubicBezTo>
                  <a:cubicBezTo>
                    <a:pt x="31" y="244"/>
                    <a:pt x="75" y="299"/>
                    <a:pt x="136" y="310"/>
                  </a:cubicBezTo>
                  <a:cubicBezTo>
                    <a:pt x="197" y="322"/>
                    <a:pt x="258" y="288"/>
                    <a:pt x="280" y="228"/>
                  </a:cubicBezTo>
                  <a:cubicBezTo>
                    <a:pt x="302" y="169"/>
                    <a:pt x="280" y="101"/>
                    <a:pt x="227" y="68"/>
                  </a:cubicBezTo>
                  <a:cubicBezTo>
                    <a:pt x="174" y="35"/>
                    <a:pt x="106" y="45"/>
                    <a:pt x="64" y="93"/>
                  </a:cubicBezTo>
                  <a:cubicBezTo>
                    <a:pt x="61" y="97"/>
                    <a:pt x="55" y="99"/>
                    <a:pt x="49" y="98"/>
                  </a:cubicBezTo>
                  <a:cubicBezTo>
                    <a:pt x="43" y="97"/>
                    <a:pt x="39" y="93"/>
                    <a:pt x="37" y="87"/>
                  </a:cubicBezTo>
                  <a:cubicBezTo>
                    <a:pt x="35" y="81"/>
                    <a:pt x="37" y="75"/>
                    <a:pt x="41" y="71"/>
                  </a:cubicBezTo>
                  <a:cubicBezTo>
                    <a:pt x="88" y="16"/>
                    <a:pt x="166" y="0"/>
                    <a:pt x="230" y="32"/>
                  </a:cubicBezTo>
                  <a:cubicBezTo>
                    <a:pt x="294" y="65"/>
                    <a:pt x="330" y="137"/>
                    <a:pt x="317" y="209"/>
                  </a:cubicBezTo>
                  <a:cubicBezTo>
                    <a:pt x="305" y="282"/>
                    <a:pt x="247" y="337"/>
                    <a:pt x="176" y="344"/>
                  </a:cubicBezTo>
                  <a:lnTo>
                    <a:pt x="176" y="34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88" name="Google Shape;1016;p40">
              <a:extLst>
                <a:ext uri="{FF2B5EF4-FFF2-40B4-BE49-F238E27FC236}">
                  <a16:creationId xmlns:a16="http://schemas.microsoft.com/office/drawing/2014/main" id="{7B3D2AD0-A15C-3B65-D82C-C232C31B870D}"/>
                </a:ext>
              </a:extLst>
            </p:cNvPr>
            <p:cNvSpPr/>
            <p:nvPr/>
          </p:nvSpPr>
          <p:spPr>
            <a:xfrm>
              <a:off x="11289" y="3712"/>
              <a:ext cx="134" cy="217"/>
            </a:xfrm>
            <a:custGeom>
              <a:avLst/>
              <a:gdLst/>
              <a:ahLst/>
              <a:cxnLst/>
              <a:rect l="l" t="t" r="r" b="b"/>
              <a:pathLst>
                <a:path w="322" h="526" extrusionOk="0">
                  <a:moveTo>
                    <a:pt x="306" y="381"/>
                  </a:moveTo>
                  <a:lnTo>
                    <a:pt x="306" y="381"/>
                  </a:lnTo>
                  <a:lnTo>
                    <a:pt x="257" y="381"/>
                  </a:lnTo>
                  <a:lnTo>
                    <a:pt x="257" y="445"/>
                  </a:lnTo>
                  <a:cubicBezTo>
                    <a:pt x="257" y="490"/>
                    <a:pt x="221" y="526"/>
                    <a:pt x="177" y="526"/>
                  </a:cubicBezTo>
                  <a:lnTo>
                    <a:pt x="113" y="526"/>
                  </a:lnTo>
                  <a:cubicBezTo>
                    <a:pt x="104" y="526"/>
                    <a:pt x="96" y="519"/>
                    <a:pt x="96" y="510"/>
                  </a:cubicBezTo>
                  <a:cubicBezTo>
                    <a:pt x="96" y="501"/>
                    <a:pt x="104" y="494"/>
                    <a:pt x="113" y="494"/>
                  </a:cubicBezTo>
                  <a:lnTo>
                    <a:pt x="177" y="494"/>
                  </a:lnTo>
                  <a:cubicBezTo>
                    <a:pt x="204" y="494"/>
                    <a:pt x="225" y="472"/>
                    <a:pt x="225" y="445"/>
                  </a:cubicBezTo>
                  <a:lnTo>
                    <a:pt x="225" y="381"/>
                  </a:lnTo>
                  <a:lnTo>
                    <a:pt x="16" y="381"/>
                  </a:lnTo>
                  <a:cubicBezTo>
                    <a:pt x="7" y="381"/>
                    <a:pt x="0" y="373"/>
                    <a:pt x="0" y="364"/>
                  </a:cubicBezTo>
                  <a:lnTo>
                    <a:pt x="0" y="103"/>
                  </a:lnTo>
                  <a:cubicBezTo>
                    <a:pt x="0" y="94"/>
                    <a:pt x="7" y="87"/>
                    <a:pt x="16" y="87"/>
                  </a:cubicBezTo>
                  <a:lnTo>
                    <a:pt x="77" y="87"/>
                  </a:lnTo>
                  <a:cubicBezTo>
                    <a:pt x="59" y="68"/>
                    <a:pt x="59" y="38"/>
                    <a:pt x="77" y="19"/>
                  </a:cubicBezTo>
                  <a:cubicBezTo>
                    <a:pt x="97" y="0"/>
                    <a:pt x="127" y="0"/>
                    <a:pt x="146" y="19"/>
                  </a:cubicBezTo>
                  <a:cubicBezTo>
                    <a:pt x="152" y="25"/>
                    <a:pt x="157" y="32"/>
                    <a:pt x="161" y="40"/>
                  </a:cubicBezTo>
                  <a:cubicBezTo>
                    <a:pt x="165" y="32"/>
                    <a:pt x="170" y="25"/>
                    <a:pt x="176" y="19"/>
                  </a:cubicBezTo>
                  <a:cubicBezTo>
                    <a:pt x="195" y="0"/>
                    <a:pt x="225" y="0"/>
                    <a:pt x="244" y="19"/>
                  </a:cubicBezTo>
                  <a:cubicBezTo>
                    <a:pt x="263" y="37"/>
                    <a:pt x="263" y="68"/>
                    <a:pt x="245" y="87"/>
                  </a:cubicBezTo>
                  <a:lnTo>
                    <a:pt x="306" y="87"/>
                  </a:lnTo>
                  <a:cubicBezTo>
                    <a:pt x="315" y="87"/>
                    <a:pt x="322" y="94"/>
                    <a:pt x="322" y="103"/>
                  </a:cubicBezTo>
                  <a:lnTo>
                    <a:pt x="322" y="216"/>
                  </a:lnTo>
                  <a:cubicBezTo>
                    <a:pt x="322" y="226"/>
                    <a:pt x="315" y="233"/>
                    <a:pt x="306" y="233"/>
                  </a:cubicBezTo>
                  <a:cubicBezTo>
                    <a:pt x="297" y="233"/>
                    <a:pt x="290" y="226"/>
                    <a:pt x="290" y="216"/>
                  </a:cubicBezTo>
                  <a:lnTo>
                    <a:pt x="290" y="120"/>
                  </a:lnTo>
                  <a:lnTo>
                    <a:pt x="227" y="120"/>
                  </a:lnTo>
                  <a:lnTo>
                    <a:pt x="270" y="175"/>
                  </a:lnTo>
                  <a:cubicBezTo>
                    <a:pt x="276" y="182"/>
                    <a:pt x="274" y="192"/>
                    <a:pt x="267" y="198"/>
                  </a:cubicBezTo>
                  <a:cubicBezTo>
                    <a:pt x="261" y="203"/>
                    <a:pt x="250" y="202"/>
                    <a:pt x="245" y="195"/>
                  </a:cubicBezTo>
                  <a:lnTo>
                    <a:pt x="209" y="150"/>
                  </a:lnTo>
                  <a:lnTo>
                    <a:pt x="209" y="348"/>
                  </a:lnTo>
                  <a:lnTo>
                    <a:pt x="237" y="348"/>
                  </a:lnTo>
                  <a:cubicBezTo>
                    <a:pt x="238" y="347"/>
                    <a:pt x="240" y="347"/>
                    <a:pt x="241" y="347"/>
                  </a:cubicBezTo>
                  <a:cubicBezTo>
                    <a:pt x="243" y="347"/>
                    <a:pt x="244" y="347"/>
                    <a:pt x="246" y="348"/>
                  </a:cubicBezTo>
                  <a:lnTo>
                    <a:pt x="290" y="348"/>
                  </a:lnTo>
                  <a:lnTo>
                    <a:pt x="290" y="314"/>
                  </a:lnTo>
                  <a:cubicBezTo>
                    <a:pt x="290" y="305"/>
                    <a:pt x="297" y="298"/>
                    <a:pt x="306" y="298"/>
                  </a:cubicBezTo>
                  <a:cubicBezTo>
                    <a:pt x="315" y="298"/>
                    <a:pt x="322" y="305"/>
                    <a:pt x="322" y="314"/>
                  </a:cubicBezTo>
                  <a:lnTo>
                    <a:pt x="322" y="364"/>
                  </a:lnTo>
                  <a:cubicBezTo>
                    <a:pt x="322" y="373"/>
                    <a:pt x="315" y="381"/>
                    <a:pt x="306" y="381"/>
                  </a:cubicBezTo>
                  <a:lnTo>
                    <a:pt x="306" y="381"/>
                  </a:lnTo>
                  <a:close/>
                  <a:moveTo>
                    <a:pt x="32" y="348"/>
                  </a:moveTo>
                  <a:lnTo>
                    <a:pt x="32" y="348"/>
                  </a:lnTo>
                  <a:lnTo>
                    <a:pt x="113" y="348"/>
                  </a:lnTo>
                  <a:lnTo>
                    <a:pt x="113" y="150"/>
                  </a:lnTo>
                  <a:lnTo>
                    <a:pt x="77" y="195"/>
                  </a:lnTo>
                  <a:cubicBezTo>
                    <a:pt x="71" y="202"/>
                    <a:pt x="61" y="203"/>
                    <a:pt x="54" y="198"/>
                  </a:cubicBezTo>
                  <a:cubicBezTo>
                    <a:pt x="47" y="192"/>
                    <a:pt x="46" y="182"/>
                    <a:pt x="52" y="175"/>
                  </a:cubicBezTo>
                  <a:lnTo>
                    <a:pt x="95" y="120"/>
                  </a:lnTo>
                  <a:lnTo>
                    <a:pt x="32" y="120"/>
                  </a:lnTo>
                  <a:lnTo>
                    <a:pt x="32" y="348"/>
                  </a:lnTo>
                  <a:close/>
                  <a:moveTo>
                    <a:pt x="112" y="37"/>
                  </a:moveTo>
                  <a:lnTo>
                    <a:pt x="112" y="37"/>
                  </a:lnTo>
                  <a:cubicBezTo>
                    <a:pt x="105" y="37"/>
                    <a:pt x="99" y="41"/>
                    <a:pt x="97" y="47"/>
                  </a:cubicBezTo>
                  <a:cubicBezTo>
                    <a:pt x="94" y="53"/>
                    <a:pt x="96" y="60"/>
                    <a:pt x="100" y="65"/>
                  </a:cubicBezTo>
                  <a:cubicBezTo>
                    <a:pt x="113" y="76"/>
                    <a:pt x="128" y="83"/>
                    <a:pt x="144" y="87"/>
                  </a:cubicBezTo>
                  <a:lnTo>
                    <a:pt x="145" y="87"/>
                  </a:lnTo>
                  <a:cubicBezTo>
                    <a:pt x="141" y="70"/>
                    <a:pt x="134" y="55"/>
                    <a:pt x="123" y="42"/>
                  </a:cubicBezTo>
                  <a:cubicBezTo>
                    <a:pt x="120" y="39"/>
                    <a:pt x="116" y="37"/>
                    <a:pt x="112" y="37"/>
                  </a:cubicBezTo>
                  <a:lnTo>
                    <a:pt x="112" y="37"/>
                  </a:lnTo>
                  <a:close/>
                  <a:moveTo>
                    <a:pt x="221" y="42"/>
                  </a:moveTo>
                  <a:lnTo>
                    <a:pt x="221" y="42"/>
                  </a:lnTo>
                  <a:cubicBezTo>
                    <a:pt x="215" y="35"/>
                    <a:pt x="205" y="35"/>
                    <a:pt x="199" y="42"/>
                  </a:cubicBezTo>
                  <a:cubicBezTo>
                    <a:pt x="188" y="55"/>
                    <a:pt x="180" y="70"/>
                    <a:pt x="177" y="87"/>
                  </a:cubicBezTo>
                  <a:lnTo>
                    <a:pt x="177" y="87"/>
                  </a:lnTo>
                  <a:cubicBezTo>
                    <a:pt x="194" y="83"/>
                    <a:pt x="209" y="76"/>
                    <a:pt x="221" y="65"/>
                  </a:cubicBezTo>
                  <a:cubicBezTo>
                    <a:pt x="228" y="59"/>
                    <a:pt x="228" y="48"/>
                    <a:pt x="221" y="42"/>
                  </a:cubicBezTo>
                  <a:lnTo>
                    <a:pt x="221" y="42"/>
                  </a:lnTo>
                  <a:close/>
                  <a:moveTo>
                    <a:pt x="177" y="120"/>
                  </a:moveTo>
                  <a:lnTo>
                    <a:pt x="177" y="120"/>
                  </a:lnTo>
                  <a:lnTo>
                    <a:pt x="145" y="120"/>
                  </a:lnTo>
                  <a:lnTo>
                    <a:pt x="145" y="348"/>
                  </a:lnTo>
                  <a:lnTo>
                    <a:pt x="177" y="348"/>
                  </a:lnTo>
                  <a:lnTo>
                    <a:pt x="177" y="1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89" name="Google Shape;1017;p40">
              <a:extLst>
                <a:ext uri="{FF2B5EF4-FFF2-40B4-BE49-F238E27FC236}">
                  <a16:creationId xmlns:a16="http://schemas.microsoft.com/office/drawing/2014/main" id="{ADD565C3-7A34-DCD6-4386-CD4A2AA0FA0B}"/>
                </a:ext>
              </a:extLst>
            </p:cNvPr>
            <p:cNvSpPr/>
            <p:nvPr/>
          </p:nvSpPr>
          <p:spPr>
            <a:xfrm>
              <a:off x="11025" y="3956"/>
              <a:ext cx="116" cy="139"/>
            </a:xfrm>
            <a:custGeom>
              <a:avLst/>
              <a:gdLst/>
              <a:ahLst/>
              <a:cxnLst/>
              <a:rect l="l" t="t" r="r" b="b"/>
              <a:pathLst>
                <a:path w="280" h="337" extrusionOk="0">
                  <a:moveTo>
                    <a:pt x="46" y="97"/>
                  </a:moveTo>
                  <a:lnTo>
                    <a:pt x="46" y="97"/>
                  </a:lnTo>
                  <a:cubicBezTo>
                    <a:pt x="55" y="97"/>
                    <a:pt x="62" y="104"/>
                    <a:pt x="62" y="113"/>
                  </a:cubicBezTo>
                  <a:cubicBezTo>
                    <a:pt x="62" y="122"/>
                    <a:pt x="55" y="129"/>
                    <a:pt x="46" y="129"/>
                  </a:cubicBezTo>
                  <a:cubicBezTo>
                    <a:pt x="38" y="129"/>
                    <a:pt x="31" y="136"/>
                    <a:pt x="31" y="145"/>
                  </a:cubicBezTo>
                  <a:lnTo>
                    <a:pt x="31" y="289"/>
                  </a:lnTo>
                  <a:cubicBezTo>
                    <a:pt x="31" y="298"/>
                    <a:pt x="38" y="305"/>
                    <a:pt x="46" y="305"/>
                  </a:cubicBezTo>
                  <a:lnTo>
                    <a:pt x="233" y="305"/>
                  </a:lnTo>
                  <a:cubicBezTo>
                    <a:pt x="242" y="305"/>
                    <a:pt x="249" y="298"/>
                    <a:pt x="249" y="289"/>
                  </a:cubicBezTo>
                  <a:lnTo>
                    <a:pt x="249" y="145"/>
                  </a:lnTo>
                  <a:cubicBezTo>
                    <a:pt x="249" y="136"/>
                    <a:pt x="242" y="129"/>
                    <a:pt x="233" y="129"/>
                  </a:cubicBezTo>
                  <a:lnTo>
                    <a:pt x="218" y="129"/>
                  </a:lnTo>
                  <a:cubicBezTo>
                    <a:pt x="209" y="129"/>
                    <a:pt x="202" y="122"/>
                    <a:pt x="202" y="113"/>
                  </a:cubicBezTo>
                  <a:lnTo>
                    <a:pt x="202" y="56"/>
                  </a:lnTo>
                  <a:lnTo>
                    <a:pt x="135" y="125"/>
                  </a:lnTo>
                  <a:cubicBezTo>
                    <a:pt x="129" y="131"/>
                    <a:pt x="119" y="131"/>
                    <a:pt x="113" y="124"/>
                  </a:cubicBezTo>
                  <a:cubicBezTo>
                    <a:pt x="107" y="118"/>
                    <a:pt x="107" y="108"/>
                    <a:pt x="113" y="102"/>
                  </a:cubicBezTo>
                  <a:lnTo>
                    <a:pt x="207" y="6"/>
                  </a:lnTo>
                  <a:cubicBezTo>
                    <a:pt x="211" y="2"/>
                    <a:pt x="218" y="0"/>
                    <a:pt x="224" y="3"/>
                  </a:cubicBezTo>
                  <a:cubicBezTo>
                    <a:pt x="229" y="5"/>
                    <a:pt x="233" y="11"/>
                    <a:pt x="233" y="17"/>
                  </a:cubicBezTo>
                  <a:lnTo>
                    <a:pt x="233" y="97"/>
                  </a:lnTo>
                  <a:cubicBezTo>
                    <a:pt x="259" y="97"/>
                    <a:pt x="280" y="119"/>
                    <a:pt x="280" y="145"/>
                  </a:cubicBezTo>
                  <a:lnTo>
                    <a:pt x="280" y="289"/>
                  </a:lnTo>
                  <a:cubicBezTo>
                    <a:pt x="280" y="315"/>
                    <a:pt x="259" y="337"/>
                    <a:pt x="233" y="337"/>
                  </a:cubicBezTo>
                  <a:lnTo>
                    <a:pt x="46" y="337"/>
                  </a:lnTo>
                  <a:cubicBezTo>
                    <a:pt x="21" y="337"/>
                    <a:pt x="0" y="315"/>
                    <a:pt x="0" y="289"/>
                  </a:cubicBezTo>
                  <a:lnTo>
                    <a:pt x="0" y="145"/>
                  </a:lnTo>
                  <a:cubicBezTo>
                    <a:pt x="0" y="119"/>
                    <a:pt x="21" y="97"/>
                    <a:pt x="46" y="97"/>
                  </a:cubicBezTo>
                  <a:lnTo>
                    <a:pt x="46" y="9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90" name="Google Shape;1018;p40">
              <a:extLst>
                <a:ext uri="{FF2B5EF4-FFF2-40B4-BE49-F238E27FC236}">
                  <a16:creationId xmlns:a16="http://schemas.microsoft.com/office/drawing/2014/main" id="{AC768121-7E55-4BC0-3BF6-9CE37C14D95B}"/>
                </a:ext>
              </a:extLst>
            </p:cNvPr>
            <p:cNvSpPr/>
            <p:nvPr/>
          </p:nvSpPr>
          <p:spPr>
            <a:xfrm>
              <a:off x="11092" y="4028"/>
              <a:ext cx="27" cy="17"/>
            </a:xfrm>
            <a:custGeom>
              <a:avLst/>
              <a:gdLst/>
              <a:ahLst/>
              <a:cxnLst/>
              <a:rect l="l" t="t" r="r" b="b"/>
              <a:pathLst>
                <a:path w="66" h="40" extrusionOk="0">
                  <a:moveTo>
                    <a:pt x="50" y="40"/>
                  </a:moveTo>
                  <a:lnTo>
                    <a:pt x="50" y="40"/>
                  </a:lnTo>
                  <a:lnTo>
                    <a:pt x="16" y="40"/>
                  </a:lnTo>
                  <a:cubicBezTo>
                    <a:pt x="7" y="40"/>
                    <a:pt x="0" y="31"/>
                    <a:pt x="0" y="20"/>
                  </a:cubicBezTo>
                  <a:cubicBezTo>
                    <a:pt x="0" y="9"/>
                    <a:pt x="7" y="0"/>
                    <a:pt x="16" y="0"/>
                  </a:cubicBezTo>
                  <a:lnTo>
                    <a:pt x="50" y="0"/>
                  </a:lnTo>
                  <a:cubicBezTo>
                    <a:pt x="59" y="0"/>
                    <a:pt x="66" y="9"/>
                    <a:pt x="66" y="20"/>
                  </a:cubicBezTo>
                  <a:cubicBezTo>
                    <a:pt x="66" y="31"/>
                    <a:pt x="59" y="40"/>
                    <a:pt x="50" y="40"/>
                  </a:cubicBezTo>
                  <a:lnTo>
                    <a:pt x="50" y="4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91" name="Google Shape;1019;p40">
              <a:extLst>
                <a:ext uri="{FF2B5EF4-FFF2-40B4-BE49-F238E27FC236}">
                  <a16:creationId xmlns:a16="http://schemas.microsoft.com/office/drawing/2014/main" id="{2FA33173-FA83-2AAA-121A-E972226C855C}"/>
                </a:ext>
              </a:extLst>
            </p:cNvPr>
            <p:cNvSpPr/>
            <p:nvPr/>
          </p:nvSpPr>
          <p:spPr>
            <a:xfrm>
              <a:off x="11047" y="4028"/>
              <a:ext cx="28" cy="17"/>
            </a:xfrm>
            <a:custGeom>
              <a:avLst/>
              <a:gdLst/>
              <a:ahLst/>
              <a:cxnLst/>
              <a:rect l="l" t="t" r="r" b="b"/>
              <a:pathLst>
                <a:path w="67" h="40" extrusionOk="0">
                  <a:moveTo>
                    <a:pt x="0" y="20"/>
                  </a:moveTo>
                  <a:lnTo>
                    <a:pt x="0" y="20"/>
                  </a:lnTo>
                  <a:cubicBezTo>
                    <a:pt x="0" y="9"/>
                    <a:pt x="8" y="0"/>
                    <a:pt x="17" y="0"/>
                  </a:cubicBezTo>
                  <a:lnTo>
                    <a:pt x="50" y="0"/>
                  </a:lnTo>
                  <a:cubicBezTo>
                    <a:pt x="59" y="0"/>
                    <a:pt x="67" y="9"/>
                    <a:pt x="67" y="20"/>
                  </a:cubicBezTo>
                  <a:cubicBezTo>
                    <a:pt x="67" y="31"/>
                    <a:pt x="59" y="40"/>
                    <a:pt x="50" y="40"/>
                  </a:cubicBezTo>
                  <a:lnTo>
                    <a:pt x="17" y="40"/>
                  </a:lnTo>
                  <a:cubicBezTo>
                    <a:pt x="8" y="40"/>
                    <a:pt x="0" y="31"/>
                    <a:pt x="0" y="20"/>
                  </a:cubicBezTo>
                  <a:lnTo>
                    <a:pt x="0"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92" name="Google Shape;1020;p40">
              <a:extLst>
                <a:ext uri="{FF2B5EF4-FFF2-40B4-BE49-F238E27FC236}">
                  <a16:creationId xmlns:a16="http://schemas.microsoft.com/office/drawing/2014/main" id="{0D1EF2D5-B167-DB01-0BE6-98DA2D434DD1}"/>
                </a:ext>
              </a:extLst>
            </p:cNvPr>
            <p:cNvSpPr/>
            <p:nvPr/>
          </p:nvSpPr>
          <p:spPr>
            <a:xfrm>
              <a:off x="11064" y="4056"/>
              <a:ext cx="55" cy="17"/>
            </a:xfrm>
            <a:custGeom>
              <a:avLst/>
              <a:gdLst/>
              <a:ahLst/>
              <a:cxnLst/>
              <a:rect l="l" t="t" r="r" b="b"/>
              <a:pathLst>
                <a:path w="133" h="40" extrusionOk="0">
                  <a:moveTo>
                    <a:pt x="117" y="40"/>
                  </a:moveTo>
                  <a:lnTo>
                    <a:pt x="117" y="40"/>
                  </a:lnTo>
                  <a:lnTo>
                    <a:pt x="17" y="40"/>
                  </a:lnTo>
                  <a:cubicBezTo>
                    <a:pt x="8" y="40"/>
                    <a:pt x="0" y="31"/>
                    <a:pt x="0" y="20"/>
                  </a:cubicBezTo>
                  <a:cubicBezTo>
                    <a:pt x="0" y="8"/>
                    <a:pt x="8" y="0"/>
                    <a:pt x="17" y="0"/>
                  </a:cubicBezTo>
                  <a:lnTo>
                    <a:pt x="117" y="0"/>
                  </a:lnTo>
                  <a:cubicBezTo>
                    <a:pt x="126" y="0"/>
                    <a:pt x="133" y="8"/>
                    <a:pt x="133" y="20"/>
                  </a:cubicBezTo>
                  <a:cubicBezTo>
                    <a:pt x="133" y="31"/>
                    <a:pt x="126" y="40"/>
                    <a:pt x="117" y="40"/>
                  </a:cubicBezTo>
                  <a:lnTo>
                    <a:pt x="117" y="4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93" name="Google Shape;1021;p40">
              <a:extLst>
                <a:ext uri="{FF2B5EF4-FFF2-40B4-BE49-F238E27FC236}">
                  <a16:creationId xmlns:a16="http://schemas.microsoft.com/office/drawing/2014/main" id="{75486B62-870F-3D04-C73C-9D62C1B07D2F}"/>
                </a:ext>
              </a:extLst>
            </p:cNvPr>
            <p:cNvSpPr/>
            <p:nvPr/>
          </p:nvSpPr>
          <p:spPr>
            <a:xfrm>
              <a:off x="11344" y="4028"/>
              <a:ext cx="41" cy="46"/>
            </a:xfrm>
            <a:custGeom>
              <a:avLst/>
              <a:gdLst/>
              <a:ahLst/>
              <a:cxnLst/>
              <a:rect l="l" t="t" r="r" b="b"/>
              <a:pathLst>
                <a:path w="98" h="112" extrusionOk="0">
                  <a:moveTo>
                    <a:pt x="92" y="105"/>
                  </a:moveTo>
                  <a:lnTo>
                    <a:pt x="92" y="105"/>
                  </a:lnTo>
                  <a:cubicBezTo>
                    <a:pt x="86" y="112"/>
                    <a:pt x="76" y="112"/>
                    <a:pt x="69" y="105"/>
                  </a:cubicBezTo>
                  <a:lnTo>
                    <a:pt x="6" y="33"/>
                  </a:lnTo>
                  <a:cubicBezTo>
                    <a:pt x="0" y="25"/>
                    <a:pt x="0" y="14"/>
                    <a:pt x="6" y="7"/>
                  </a:cubicBezTo>
                  <a:cubicBezTo>
                    <a:pt x="12" y="0"/>
                    <a:pt x="22" y="0"/>
                    <a:pt x="28" y="7"/>
                  </a:cubicBezTo>
                  <a:lnTo>
                    <a:pt x="92" y="80"/>
                  </a:lnTo>
                  <a:cubicBezTo>
                    <a:pt x="98" y="87"/>
                    <a:pt x="98" y="98"/>
                    <a:pt x="92" y="105"/>
                  </a:cubicBezTo>
                  <a:lnTo>
                    <a:pt x="92" y="105"/>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294" name="Google Shape;1022;p40">
              <a:extLst>
                <a:ext uri="{FF2B5EF4-FFF2-40B4-BE49-F238E27FC236}">
                  <a16:creationId xmlns:a16="http://schemas.microsoft.com/office/drawing/2014/main" id="{D198EA7D-F405-9FC1-96A9-C10C2CB55EF1}"/>
                </a:ext>
              </a:extLst>
            </p:cNvPr>
            <p:cNvSpPr/>
            <p:nvPr/>
          </p:nvSpPr>
          <p:spPr>
            <a:xfrm>
              <a:off x="11373" y="4028"/>
              <a:ext cx="11" cy="17"/>
            </a:xfrm>
            <a:custGeom>
              <a:avLst/>
              <a:gdLst/>
              <a:ahLst/>
              <a:cxnLst/>
              <a:rect l="l" t="t" r="r" b="b"/>
              <a:pathLst>
                <a:path w="26" h="40" extrusionOk="0">
                  <a:moveTo>
                    <a:pt x="0" y="20"/>
                  </a:moveTo>
                  <a:lnTo>
                    <a:pt x="0" y="20"/>
                  </a:lnTo>
                  <a:cubicBezTo>
                    <a:pt x="0" y="31"/>
                    <a:pt x="6" y="40"/>
                    <a:pt x="13" y="40"/>
                  </a:cubicBezTo>
                  <a:cubicBezTo>
                    <a:pt x="21" y="40"/>
                    <a:pt x="26" y="31"/>
                    <a:pt x="26" y="20"/>
                  </a:cubicBezTo>
                  <a:cubicBezTo>
                    <a:pt x="26" y="9"/>
                    <a:pt x="21" y="0"/>
                    <a:pt x="13" y="0"/>
                  </a:cubicBezTo>
                  <a:cubicBezTo>
                    <a:pt x="6" y="0"/>
                    <a:pt x="0" y="9"/>
                    <a:pt x="0" y="20"/>
                  </a:cubicBezTo>
                  <a:lnTo>
                    <a:pt x="0"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1" name="Google Shape;1023;p40">
              <a:extLst>
                <a:ext uri="{FF2B5EF4-FFF2-40B4-BE49-F238E27FC236}">
                  <a16:creationId xmlns:a16="http://schemas.microsoft.com/office/drawing/2014/main" id="{3C9F226F-0D1D-2E23-87A6-D20DE1123697}"/>
                </a:ext>
              </a:extLst>
            </p:cNvPr>
            <p:cNvSpPr/>
            <p:nvPr/>
          </p:nvSpPr>
          <p:spPr>
            <a:xfrm>
              <a:off x="11345" y="4056"/>
              <a:ext cx="12" cy="17"/>
            </a:xfrm>
            <a:custGeom>
              <a:avLst/>
              <a:gdLst/>
              <a:ahLst/>
              <a:cxnLst/>
              <a:rect l="l" t="t" r="r" b="b"/>
              <a:pathLst>
                <a:path w="27" h="40" extrusionOk="0">
                  <a:moveTo>
                    <a:pt x="0" y="20"/>
                  </a:moveTo>
                  <a:lnTo>
                    <a:pt x="0" y="20"/>
                  </a:lnTo>
                  <a:cubicBezTo>
                    <a:pt x="0" y="31"/>
                    <a:pt x="6" y="40"/>
                    <a:pt x="13" y="40"/>
                  </a:cubicBezTo>
                  <a:cubicBezTo>
                    <a:pt x="21" y="40"/>
                    <a:pt x="27" y="31"/>
                    <a:pt x="27" y="20"/>
                  </a:cubicBezTo>
                  <a:cubicBezTo>
                    <a:pt x="27" y="8"/>
                    <a:pt x="21" y="0"/>
                    <a:pt x="13" y="0"/>
                  </a:cubicBezTo>
                  <a:cubicBezTo>
                    <a:pt x="6" y="0"/>
                    <a:pt x="0" y="8"/>
                    <a:pt x="0" y="20"/>
                  </a:cubicBezTo>
                  <a:lnTo>
                    <a:pt x="0"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2" name="Google Shape;1024;p40">
              <a:extLst>
                <a:ext uri="{FF2B5EF4-FFF2-40B4-BE49-F238E27FC236}">
                  <a16:creationId xmlns:a16="http://schemas.microsoft.com/office/drawing/2014/main" id="{977292C4-93A7-93E8-5901-E411C86DAEAC}"/>
                </a:ext>
              </a:extLst>
            </p:cNvPr>
            <p:cNvSpPr/>
            <p:nvPr/>
          </p:nvSpPr>
          <p:spPr>
            <a:xfrm>
              <a:off x="11853" y="4293"/>
              <a:ext cx="160" cy="204"/>
            </a:xfrm>
            <a:custGeom>
              <a:avLst/>
              <a:gdLst/>
              <a:ahLst/>
              <a:cxnLst/>
              <a:rect l="l" t="t" r="r" b="b"/>
              <a:pathLst>
                <a:path w="386" h="493" extrusionOk="0">
                  <a:moveTo>
                    <a:pt x="342" y="0"/>
                  </a:moveTo>
                  <a:lnTo>
                    <a:pt x="342" y="0"/>
                  </a:lnTo>
                  <a:lnTo>
                    <a:pt x="44" y="0"/>
                  </a:lnTo>
                  <a:cubicBezTo>
                    <a:pt x="20" y="0"/>
                    <a:pt x="0" y="19"/>
                    <a:pt x="0" y="43"/>
                  </a:cubicBezTo>
                  <a:lnTo>
                    <a:pt x="0" y="450"/>
                  </a:lnTo>
                  <a:cubicBezTo>
                    <a:pt x="0" y="474"/>
                    <a:pt x="20" y="493"/>
                    <a:pt x="44" y="493"/>
                  </a:cubicBezTo>
                  <a:lnTo>
                    <a:pt x="342" y="493"/>
                  </a:lnTo>
                  <a:cubicBezTo>
                    <a:pt x="367" y="493"/>
                    <a:pt x="386" y="474"/>
                    <a:pt x="386" y="450"/>
                  </a:cubicBezTo>
                  <a:lnTo>
                    <a:pt x="386" y="43"/>
                  </a:lnTo>
                  <a:cubicBezTo>
                    <a:pt x="386" y="19"/>
                    <a:pt x="367" y="0"/>
                    <a:pt x="342" y="0"/>
                  </a:cubicBezTo>
                  <a:lnTo>
                    <a:pt x="342" y="0"/>
                  </a:lnTo>
                  <a:close/>
                  <a:moveTo>
                    <a:pt x="178" y="464"/>
                  </a:moveTo>
                  <a:lnTo>
                    <a:pt x="178" y="464"/>
                  </a:lnTo>
                  <a:lnTo>
                    <a:pt x="44" y="464"/>
                  </a:lnTo>
                  <a:cubicBezTo>
                    <a:pt x="36" y="464"/>
                    <a:pt x="30" y="458"/>
                    <a:pt x="30" y="450"/>
                  </a:cubicBezTo>
                  <a:lnTo>
                    <a:pt x="30" y="348"/>
                  </a:lnTo>
                  <a:lnTo>
                    <a:pt x="178" y="348"/>
                  </a:lnTo>
                  <a:lnTo>
                    <a:pt x="178" y="464"/>
                  </a:lnTo>
                  <a:lnTo>
                    <a:pt x="178" y="464"/>
                  </a:lnTo>
                  <a:close/>
                  <a:moveTo>
                    <a:pt x="178" y="319"/>
                  </a:moveTo>
                  <a:lnTo>
                    <a:pt x="178" y="319"/>
                  </a:lnTo>
                  <a:lnTo>
                    <a:pt x="30" y="319"/>
                  </a:lnTo>
                  <a:lnTo>
                    <a:pt x="30" y="203"/>
                  </a:lnTo>
                  <a:lnTo>
                    <a:pt x="178" y="203"/>
                  </a:lnTo>
                  <a:lnTo>
                    <a:pt x="178" y="319"/>
                  </a:lnTo>
                  <a:lnTo>
                    <a:pt x="178" y="319"/>
                  </a:lnTo>
                  <a:close/>
                  <a:moveTo>
                    <a:pt x="357" y="450"/>
                  </a:moveTo>
                  <a:lnTo>
                    <a:pt x="357" y="450"/>
                  </a:lnTo>
                  <a:cubicBezTo>
                    <a:pt x="357" y="458"/>
                    <a:pt x="350" y="464"/>
                    <a:pt x="342" y="464"/>
                  </a:cubicBezTo>
                  <a:lnTo>
                    <a:pt x="208" y="464"/>
                  </a:lnTo>
                  <a:lnTo>
                    <a:pt x="208" y="348"/>
                  </a:lnTo>
                  <a:lnTo>
                    <a:pt x="357" y="348"/>
                  </a:lnTo>
                  <a:lnTo>
                    <a:pt x="357" y="450"/>
                  </a:lnTo>
                  <a:lnTo>
                    <a:pt x="357" y="450"/>
                  </a:lnTo>
                  <a:close/>
                  <a:moveTo>
                    <a:pt x="357" y="319"/>
                  </a:moveTo>
                  <a:lnTo>
                    <a:pt x="357" y="319"/>
                  </a:lnTo>
                  <a:lnTo>
                    <a:pt x="208" y="319"/>
                  </a:lnTo>
                  <a:lnTo>
                    <a:pt x="208" y="203"/>
                  </a:lnTo>
                  <a:lnTo>
                    <a:pt x="357" y="203"/>
                  </a:lnTo>
                  <a:lnTo>
                    <a:pt x="357" y="319"/>
                  </a:lnTo>
                  <a:lnTo>
                    <a:pt x="357" y="319"/>
                  </a:lnTo>
                  <a:close/>
                  <a:moveTo>
                    <a:pt x="357" y="174"/>
                  </a:moveTo>
                  <a:lnTo>
                    <a:pt x="357" y="174"/>
                  </a:lnTo>
                  <a:lnTo>
                    <a:pt x="30" y="174"/>
                  </a:lnTo>
                  <a:lnTo>
                    <a:pt x="30" y="43"/>
                  </a:lnTo>
                  <a:cubicBezTo>
                    <a:pt x="30" y="35"/>
                    <a:pt x="36" y="29"/>
                    <a:pt x="44" y="29"/>
                  </a:cubicBezTo>
                  <a:lnTo>
                    <a:pt x="342" y="29"/>
                  </a:lnTo>
                  <a:cubicBezTo>
                    <a:pt x="350" y="29"/>
                    <a:pt x="357" y="35"/>
                    <a:pt x="357" y="43"/>
                  </a:cubicBezTo>
                  <a:lnTo>
                    <a:pt x="357" y="174"/>
                  </a:lnTo>
                  <a:lnTo>
                    <a:pt x="357" y="17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3" name="Google Shape;1025;p40">
              <a:extLst>
                <a:ext uri="{FF2B5EF4-FFF2-40B4-BE49-F238E27FC236}">
                  <a16:creationId xmlns:a16="http://schemas.microsoft.com/office/drawing/2014/main" id="{F574CC6E-449F-4DB1-1F82-2586D8E7B148}"/>
                </a:ext>
              </a:extLst>
            </p:cNvPr>
            <p:cNvSpPr/>
            <p:nvPr/>
          </p:nvSpPr>
          <p:spPr>
            <a:xfrm>
              <a:off x="11875" y="4321"/>
              <a:ext cx="111" cy="33"/>
            </a:xfrm>
            <a:custGeom>
              <a:avLst/>
              <a:gdLst/>
              <a:ahLst/>
              <a:cxnLst/>
              <a:rect l="l" t="t" r="r" b="b"/>
              <a:pathLst>
                <a:path w="267" h="80" extrusionOk="0">
                  <a:moveTo>
                    <a:pt x="252" y="0"/>
                  </a:moveTo>
                  <a:lnTo>
                    <a:pt x="252" y="0"/>
                  </a:lnTo>
                  <a:lnTo>
                    <a:pt x="15" y="0"/>
                  </a:lnTo>
                  <a:cubicBezTo>
                    <a:pt x="7" y="0"/>
                    <a:pt x="0" y="5"/>
                    <a:pt x="0" y="13"/>
                  </a:cubicBezTo>
                  <a:lnTo>
                    <a:pt x="0" y="66"/>
                  </a:lnTo>
                  <a:cubicBezTo>
                    <a:pt x="0" y="74"/>
                    <a:pt x="7" y="80"/>
                    <a:pt x="15" y="80"/>
                  </a:cubicBezTo>
                  <a:lnTo>
                    <a:pt x="252" y="80"/>
                  </a:lnTo>
                  <a:cubicBezTo>
                    <a:pt x="260" y="80"/>
                    <a:pt x="267" y="74"/>
                    <a:pt x="267" y="66"/>
                  </a:cubicBezTo>
                  <a:lnTo>
                    <a:pt x="267" y="13"/>
                  </a:lnTo>
                  <a:cubicBezTo>
                    <a:pt x="267" y="5"/>
                    <a:pt x="260" y="0"/>
                    <a:pt x="252" y="0"/>
                  </a:cubicBezTo>
                  <a:lnTo>
                    <a:pt x="252" y="0"/>
                  </a:lnTo>
                  <a:close/>
                  <a:moveTo>
                    <a:pt x="237" y="53"/>
                  </a:moveTo>
                  <a:lnTo>
                    <a:pt x="237" y="53"/>
                  </a:lnTo>
                  <a:lnTo>
                    <a:pt x="30" y="53"/>
                  </a:lnTo>
                  <a:lnTo>
                    <a:pt x="30" y="26"/>
                  </a:lnTo>
                  <a:lnTo>
                    <a:pt x="237" y="26"/>
                  </a:lnTo>
                  <a:lnTo>
                    <a:pt x="237" y="53"/>
                  </a:lnTo>
                  <a:lnTo>
                    <a:pt x="237" y="53"/>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4" name="Google Shape;1026;p40">
              <a:extLst>
                <a:ext uri="{FF2B5EF4-FFF2-40B4-BE49-F238E27FC236}">
                  <a16:creationId xmlns:a16="http://schemas.microsoft.com/office/drawing/2014/main" id="{DB18D2F3-0F09-E0AD-1745-8F1E0B45772D}"/>
                </a:ext>
              </a:extLst>
            </p:cNvPr>
            <p:cNvSpPr/>
            <p:nvPr/>
          </p:nvSpPr>
          <p:spPr>
            <a:xfrm>
              <a:off x="11875" y="4387"/>
              <a:ext cx="39" cy="33"/>
            </a:xfrm>
            <a:custGeom>
              <a:avLst/>
              <a:gdLst/>
              <a:ahLst/>
              <a:cxnLst/>
              <a:rect l="l" t="t" r="r" b="b"/>
              <a:pathLst>
                <a:path w="93" h="80" extrusionOk="0">
                  <a:moveTo>
                    <a:pt x="62" y="26"/>
                  </a:moveTo>
                  <a:lnTo>
                    <a:pt x="62" y="26"/>
                  </a:lnTo>
                  <a:lnTo>
                    <a:pt x="62" y="0"/>
                  </a:lnTo>
                  <a:lnTo>
                    <a:pt x="31" y="0"/>
                  </a:lnTo>
                  <a:lnTo>
                    <a:pt x="31" y="26"/>
                  </a:lnTo>
                  <a:lnTo>
                    <a:pt x="0" y="26"/>
                  </a:lnTo>
                  <a:lnTo>
                    <a:pt x="0" y="53"/>
                  </a:lnTo>
                  <a:lnTo>
                    <a:pt x="31" y="53"/>
                  </a:lnTo>
                  <a:lnTo>
                    <a:pt x="31" y="80"/>
                  </a:lnTo>
                  <a:lnTo>
                    <a:pt x="62" y="80"/>
                  </a:lnTo>
                  <a:lnTo>
                    <a:pt x="62" y="53"/>
                  </a:lnTo>
                  <a:lnTo>
                    <a:pt x="93" y="53"/>
                  </a:lnTo>
                  <a:lnTo>
                    <a:pt x="93" y="26"/>
                  </a:lnTo>
                  <a:lnTo>
                    <a:pt x="62" y="26"/>
                  </a:lnTo>
                  <a:lnTo>
                    <a:pt x="62" y="26"/>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5" name="Google Shape;1027;p40">
              <a:extLst>
                <a:ext uri="{FF2B5EF4-FFF2-40B4-BE49-F238E27FC236}">
                  <a16:creationId xmlns:a16="http://schemas.microsoft.com/office/drawing/2014/main" id="{DB6C5F2F-2011-D5FB-5730-D95B76BBA810}"/>
                </a:ext>
              </a:extLst>
            </p:cNvPr>
            <p:cNvSpPr/>
            <p:nvPr/>
          </p:nvSpPr>
          <p:spPr>
            <a:xfrm>
              <a:off x="11952" y="4398"/>
              <a:ext cx="34" cy="11"/>
            </a:xfrm>
            <a:custGeom>
              <a:avLst/>
              <a:gdLst/>
              <a:ahLst/>
              <a:cxnLst/>
              <a:rect l="l" t="t" r="r" b="b"/>
              <a:pathLst>
                <a:path w="80" h="27" extrusionOk="0">
                  <a:moveTo>
                    <a:pt x="0" y="0"/>
                  </a:moveTo>
                  <a:lnTo>
                    <a:pt x="0" y="0"/>
                  </a:lnTo>
                  <a:lnTo>
                    <a:pt x="80" y="0"/>
                  </a:lnTo>
                  <a:lnTo>
                    <a:pt x="80" y="27"/>
                  </a:lnTo>
                  <a:lnTo>
                    <a:pt x="0" y="27"/>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6" name="Google Shape;1028;p40">
              <a:extLst>
                <a:ext uri="{FF2B5EF4-FFF2-40B4-BE49-F238E27FC236}">
                  <a16:creationId xmlns:a16="http://schemas.microsoft.com/office/drawing/2014/main" id="{7CCA134E-6564-3B90-11DF-85DDA77A2EF1}"/>
                </a:ext>
              </a:extLst>
            </p:cNvPr>
            <p:cNvSpPr/>
            <p:nvPr/>
          </p:nvSpPr>
          <p:spPr>
            <a:xfrm>
              <a:off x="11880" y="4447"/>
              <a:ext cx="34" cy="34"/>
            </a:xfrm>
            <a:custGeom>
              <a:avLst/>
              <a:gdLst/>
              <a:ahLst/>
              <a:cxnLst/>
              <a:rect l="l" t="t" r="r" b="b"/>
              <a:pathLst>
                <a:path w="81" h="81" extrusionOk="0">
                  <a:moveTo>
                    <a:pt x="81" y="20"/>
                  </a:moveTo>
                  <a:lnTo>
                    <a:pt x="81" y="20"/>
                  </a:lnTo>
                  <a:lnTo>
                    <a:pt x="61" y="0"/>
                  </a:lnTo>
                  <a:lnTo>
                    <a:pt x="41" y="20"/>
                  </a:lnTo>
                  <a:lnTo>
                    <a:pt x="21" y="0"/>
                  </a:lnTo>
                  <a:lnTo>
                    <a:pt x="0" y="20"/>
                  </a:lnTo>
                  <a:lnTo>
                    <a:pt x="21" y="40"/>
                  </a:lnTo>
                  <a:lnTo>
                    <a:pt x="0" y="60"/>
                  </a:lnTo>
                  <a:lnTo>
                    <a:pt x="21" y="81"/>
                  </a:lnTo>
                  <a:lnTo>
                    <a:pt x="41" y="60"/>
                  </a:lnTo>
                  <a:lnTo>
                    <a:pt x="61" y="81"/>
                  </a:lnTo>
                  <a:lnTo>
                    <a:pt x="81" y="60"/>
                  </a:lnTo>
                  <a:lnTo>
                    <a:pt x="61" y="40"/>
                  </a:lnTo>
                  <a:lnTo>
                    <a:pt x="81" y="20"/>
                  </a:lnTo>
                  <a:lnTo>
                    <a:pt x="81" y="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7" name="Google Shape;1029;p40">
              <a:extLst>
                <a:ext uri="{FF2B5EF4-FFF2-40B4-BE49-F238E27FC236}">
                  <a16:creationId xmlns:a16="http://schemas.microsoft.com/office/drawing/2014/main" id="{A41BE2E4-6D4F-7935-4C0D-C17F6A7D2D98}"/>
                </a:ext>
              </a:extLst>
            </p:cNvPr>
            <p:cNvSpPr/>
            <p:nvPr/>
          </p:nvSpPr>
          <p:spPr>
            <a:xfrm>
              <a:off x="11952" y="4459"/>
              <a:ext cx="34" cy="11"/>
            </a:xfrm>
            <a:custGeom>
              <a:avLst/>
              <a:gdLst/>
              <a:ahLst/>
              <a:cxnLst/>
              <a:rect l="l" t="t" r="r" b="b"/>
              <a:pathLst>
                <a:path w="80" h="27" extrusionOk="0">
                  <a:moveTo>
                    <a:pt x="0" y="0"/>
                  </a:moveTo>
                  <a:lnTo>
                    <a:pt x="0" y="0"/>
                  </a:lnTo>
                  <a:lnTo>
                    <a:pt x="80" y="0"/>
                  </a:lnTo>
                  <a:lnTo>
                    <a:pt x="80" y="27"/>
                  </a:lnTo>
                  <a:lnTo>
                    <a:pt x="0" y="27"/>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8" name="Google Shape;1030;p40">
              <a:extLst>
                <a:ext uri="{FF2B5EF4-FFF2-40B4-BE49-F238E27FC236}">
                  <a16:creationId xmlns:a16="http://schemas.microsoft.com/office/drawing/2014/main" id="{B3E70B22-DDB5-93A1-84E2-CAB85F3C3510}"/>
                </a:ext>
              </a:extLst>
            </p:cNvPr>
            <p:cNvSpPr/>
            <p:nvPr/>
          </p:nvSpPr>
          <p:spPr>
            <a:xfrm>
              <a:off x="11963" y="4470"/>
              <a:ext cx="11" cy="5"/>
            </a:xfrm>
            <a:custGeom>
              <a:avLst/>
              <a:gdLst/>
              <a:ahLst/>
              <a:cxnLst/>
              <a:rect l="l" t="t" r="r" b="b"/>
              <a:pathLst>
                <a:path w="27" h="13" extrusionOk="0">
                  <a:moveTo>
                    <a:pt x="0" y="0"/>
                  </a:moveTo>
                  <a:lnTo>
                    <a:pt x="0" y="0"/>
                  </a:lnTo>
                  <a:lnTo>
                    <a:pt x="27" y="0"/>
                  </a:lnTo>
                  <a:lnTo>
                    <a:pt x="27" y="13"/>
                  </a:lnTo>
                  <a:lnTo>
                    <a:pt x="0" y="13"/>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09" name="Google Shape;1031;p40">
              <a:extLst>
                <a:ext uri="{FF2B5EF4-FFF2-40B4-BE49-F238E27FC236}">
                  <a16:creationId xmlns:a16="http://schemas.microsoft.com/office/drawing/2014/main" id="{85A42E0B-F064-B61A-0FDE-E2CCBBC4D07E}"/>
                </a:ext>
              </a:extLst>
            </p:cNvPr>
            <p:cNvSpPr/>
            <p:nvPr/>
          </p:nvSpPr>
          <p:spPr>
            <a:xfrm>
              <a:off x="11963" y="4447"/>
              <a:ext cx="11" cy="6"/>
            </a:xfrm>
            <a:custGeom>
              <a:avLst/>
              <a:gdLst/>
              <a:ahLst/>
              <a:cxnLst/>
              <a:rect l="l" t="t" r="r" b="b"/>
              <a:pathLst>
                <a:path w="27" h="14" extrusionOk="0">
                  <a:moveTo>
                    <a:pt x="0" y="0"/>
                  </a:moveTo>
                  <a:lnTo>
                    <a:pt x="0" y="0"/>
                  </a:lnTo>
                  <a:lnTo>
                    <a:pt x="27" y="0"/>
                  </a:lnTo>
                  <a:lnTo>
                    <a:pt x="27" y="14"/>
                  </a:lnTo>
                  <a:lnTo>
                    <a:pt x="0" y="14"/>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0" name="Google Shape;1032;p40">
              <a:extLst>
                <a:ext uri="{FF2B5EF4-FFF2-40B4-BE49-F238E27FC236}">
                  <a16:creationId xmlns:a16="http://schemas.microsoft.com/office/drawing/2014/main" id="{AC8C2377-3848-E781-E05D-29D3FB3FDAB8}"/>
                </a:ext>
              </a:extLst>
            </p:cNvPr>
            <p:cNvSpPr/>
            <p:nvPr/>
          </p:nvSpPr>
          <p:spPr>
            <a:xfrm>
              <a:off x="11649" y="4139"/>
              <a:ext cx="254" cy="358"/>
            </a:xfrm>
            <a:custGeom>
              <a:avLst/>
              <a:gdLst/>
              <a:ahLst/>
              <a:cxnLst/>
              <a:rect l="l" t="t" r="r" b="b"/>
              <a:pathLst>
                <a:path w="614" h="866" extrusionOk="0">
                  <a:moveTo>
                    <a:pt x="585" y="0"/>
                  </a:moveTo>
                  <a:lnTo>
                    <a:pt x="585" y="0"/>
                  </a:lnTo>
                  <a:lnTo>
                    <a:pt x="161" y="0"/>
                  </a:lnTo>
                  <a:lnTo>
                    <a:pt x="161" y="0"/>
                  </a:lnTo>
                  <a:cubicBezTo>
                    <a:pt x="157" y="0"/>
                    <a:pt x="154" y="1"/>
                    <a:pt x="151" y="4"/>
                  </a:cubicBezTo>
                  <a:lnTo>
                    <a:pt x="5" y="148"/>
                  </a:lnTo>
                  <a:cubicBezTo>
                    <a:pt x="2" y="151"/>
                    <a:pt x="1" y="155"/>
                    <a:pt x="1" y="158"/>
                  </a:cubicBezTo>
                  <a:lnTo>
                    <a:pt x="0" y="158"/>
                  </a:lnTo>
                  <a:lnTo>
                    <a:pt x="0" y="837"/>
                  </a:lnTo>
                  <a:cubicBezTo>
                    <a:pt x="0" y="853"/>
                    <a:pt x="14" y="866"/>
                    <a:pt x="30" y="866"/>
                  </a:cubicBezTo>
                  <a:lnTo>
                    <a:pt x="468" y="866"/>
                  </a:lnTo>
                  <a:lnTo>
                    <a:pt x="468" y="837"/>
                  </a:lnTo>
                  <a:lnTo>
                    <a:pt x="380" y="837"/>
                  </a:lnTo>
                  <a:lnTo>
                    <a:pt x="380" y="794"/>
                  </a:lnTo>
                  <a:lnTo>
                    <a:pt x="409" y="794"/>
                  </a:lnTo>
                  <a:cubicBezTo>
                    <a:pt x="417" y="794"/>
                    <a:pt x="424" y="787"/>
                    <a:pt x="424" y="780"/>
                  </a:cubicBezTo>
                  <a:lnTo>
                    <a:pt x="424" y="707"/>
                  </a:lnTo>
                  <a:cubicBezTo>
                    <a:pt x="424" y="699"/>
                    <a:pt x="417" y="693"/>
                    <a:pt x="409" y="693"/>
                  </a:cubicBezTo>
                  <a:lnTo>
                    <a:pt x="380" y="693"/>
                  </a:lnTo>
                  <a:lnTo>
                    <a:pt x="380" y="650"/>
                  </a:lnTo>
                  <a:lnTo>
                    <a:pt x="409" y="650"/>
                  </a:lnTo>
                  <a:cubicBezTo>
                    <a:pt x="417" y="650"/>
                    <a:pt x="424" y="643"/>
                    <a:pt x="424" y="635"/>
                  </a:cubicBezTo>
                  <a:lnTo>
                    <a:pt x="424" y="563"/>
                  </a:lnTo>
                  <a:cubicBezTo>
                    <a:pt x="424" y="555"/>
                    <a:pt x="417" y="548"/>
                    <a:pt x="409" y="548"/>
                  </a:cubicBezTo>
                  <a:lnTo>
                    <a:pt x="409" y="548"/>
                  </a:lnTo>
                  <a:cubicBezTo>
                    <a:pt x="446" y="521"/>
                    <a:pt x="468" y="478"/>
                    <a:pt x="468" y="433"/>
                  </a:cubicBezTo>
                  <a:cubicBezTo>
                    <a:pt x="468" y="353"/>
                    <a:pt x="403" y="288"/>
                    <a:pt x="322" y="288"/>
                  </a:cubicBezTo>
                  <a:cubicBezTo>
                    <a:pt x="241" y="288"/>
                    <a:pt x="176" y="352"/>
                    <a:pt x="176" y="432"/>
                  </a:cubicBezTo>
                  <a:cubicBezTo>
                    <a:pt x="176" y="478"/>
                    <a:pt x="197" y="521"/>
                    <a:pt x="235" y="548"/>
                  </a:cubicBezTo>
                  <a:lnTo>
                    <a:pt x="117" y="548"/>
                  </a:lnTo>
                  <a:cubicBezTo>
                    <a:pt x="109" y="548"/>
                    <a:pt x="103" y="555"/>
                    <a:pt x="103" y="563"/>
                  </a:cubicBezTo>
                  <a:lnTo>
                    <a:pt x="103" y="621"/>
                  </a:lnTo>
                  <a:lnTo>
                    <a:pt x="74" y="621"/>
                  </a:lnTo>
                  <a:cubicBezTo>
                    <a:pt x="65" y="621"/>
                    <a:pt x="59" y="627"/>
                    <a:pt x="59" y="635"/>
                  </a:cubicBezTo>
                  <a:lnTo>
                    <a:pt x="59" y="707"/>
                  </a:lnTo>
                  <a:cubicBezTo>
                    <a:pt x="59" y="715"/>
                    <a:pt x="65" y="722"/>
                    <a:pt x="74" y="722"/>
                  </a:cubicBezTo>
                  <a:lnTo>
                    <a:pt x="103" y="722"/>
                  </a:lnTo>
                  <a:lnTo>
                    <a:pt x="103" y="765"/>
                  </a:lnTo>
                  <a:lnTo>
                    <a:pt x="74" y="765"/>
                  </a:lnTo>
                  <a:cubicBezTo>
                    <a:pt x="65" y="765"/>
                    <a:pt x="59" y="772"/>
                    <a:pt x="59" y="780"/>
                  </a:cubicBezTo>
                  <a:lnTo>
                    <a:pt x="59" y="837"/>
                  </a:lnTo>
                  <a:lnTo>
                    <a:pt x="30" y="837"/>
                  </a:lnTo>
                  <a:lnTo>
                    <a:pt x="30" y="173"/>
                  </a:lnTo>
                  <a:lnTo>
                    <a:pt x="147" y="173"/>
                  </a:lnTo>
                  <a:cubicBezTo>
                    <a:pt x="163" y="173"/>
                    <a:pt x="176" y="160"/>
                    <a:pt x="176" y="144"/>
                  </a:cubicBezTo>
                  <a:lnTo>
                    <a:pt x="176" y="28"/>
                  </a:lnTo>
                  <a:lnTo>
                    <a:pt x="585" y="28"/>
                  </a:lnTo>
                  <a:lnTo>
                    <a:pt x="585" y="346"/>
                  </a:lnTo>
                  <a:lnTo>
                    <a:pt x="614" y="346"/>
                  </a:lnTo>
                  <a:lnTo>
                    <a:pt x="614" y="28"/>
                  </a:lnTo>
                  <a:cubicBezTo>
                    <a:pt x="614" y="12"/>
                    <a:pt x="601" y="0"/>
                    <a:pt x="585" y="0"/>
                  </a:cubicBezTo>
                  <a:lnTo>
                    <a:pt x="585" y="0"/>
                  </a:lnTo>
                  <a:close/>
                  <a:moveTo>
                    <a:pt x="395" y="722"/>
                  </a:moveTo>
                  <a:lnTo>
                    <a:pt x="395" y="722"/>
                  </a:lnTo>
                  <a:lnTo>
                    <a:pt x="395" y="765"/>
                  </a:lnTo>
                  <a:lnTo>
                    <a:pt x="132" y="765"/>
                  </a:lnTo>
                  <a:lnTo>
                    <a:pt x="132" y="722"/>
                  </a:lnTo>
                  <a:lnTo>
                    <a:pt x="395" y="722"/>
                  </a:lnTo>
                  <a:lnTo>
                    <a:pt x="395" y="722"/>
                  </a:lnTo>
                  <a:close/>
                  <a:moveTo>
                    <a:pt x="205" y="433"/>
                  </a:moveTo>
                  <a:lnTo>
                    <a:pt x="205" y="433"/>
                  </a:lnTo>
                  <a:cubicBezTo>
                    <a:pt x="205" y="369"/>
                    <a:pt x="257" y="317"/>
                    <a:pt x="322" y="317"/>
                  </a:cubicBezTo>
                  <a:cubicBezTo>
                    <a:pt x="386" y="317"/>
                    <a:pt x="439" y="369"/>
                    <a:pt x="439" y="433"/>
                  </a:cubicBezTo>
                  <a:cubicBezTo>
                    <a:pt x="439" y="497"/>
                    <a:pt x="386" y="548"/>
                    <a:pt x="322" y="548"/>
                  </a:cubicBezTo>
                  <a:cubicBezTo>
                    <a:pt x="257" y="548"/>
                    <a:pt x="205" y="497"/>
                    <a:pt x="205" y="433"/>
                  </a:cubicBezTo>
                  <a:lnTo>
                    <a:pt x="205" y="433"/>
                  </a:lnTo>
                  <a:close/>
                  <a:moveTo>
                    <a:pt x="132" y="577"/>
                  </a:moveTo>
                  <a:lnTo>
                    <a:pt x="132" y="577"/>
                  </a:lnTo>
                  <a:lnTo>
                    <a:pt x="395" y="577"/>
                  </a:lnTo>
                  <a:lnTo>
                    <a:pt x="395" y="621"/>
                  </a:lnTo>
                  <a:lnTo>
                    <a:pt x="132" y="621"/>
                  </a:lnTo>
                  <a:lnTo>
                    <a:pt x="132" y="577"/>
                  </a:lnTo>
                  <a:lnTo>
                    <a:pt x="132" y="577"/>
                  </a:lnTo>
                  <a:close/>
                  <a:moveTo>
                    <a:pt x="88" y="693"/>
                  </a:moveTo>
                  <a:lnTo>
                    <a:pt x="88" y="693"/>
                  </a:lnTo>
                  <a:lnTo>
                    <a:pt x="88" y="650"/>
                  </a:lnTo>
                  <a:lnTo>
                    <a:pt x="351" y="650"/>
                  </a:lnTo>
                  <a:lnTo>
                    <a:pt x="351" y="693"/>
                  </a:lnTo>
                  <a:lnTo>
                    <a:pt x="117" y="693"/>
                  </a:lnTo>
                  <a:lnTo>
                    <a:pt x="88" y="693"/>
                  </a:lnTo>
                  <a:lnTo>
                    <a:pt x="88" y="693"/>
                  </a:lnTo>
                  <a:close/>
                  <a:moveTo>
                    <a:pt x="88" y="794"/>
                  </a:moveTo>
                  <a:lnTo>
                    <a:pt x="88" y="794"/>
                  </a:lnTo>
                  <a:lnTo>
                    <a:pt x="351" y="794"/>
                  </a:lnTo>
                  <a:lnTo>
                    <a:pt x="351" y="837"/>
                  </a:lnTo>
                  <a:lnTo>
                    <a:pt x="88" y="837"/>
                  </a:lnTo>
                  <a:lnTo>
                    <a:pt x="88" y="794"/>
                  </a:lnTo>
                  <a:lnTo>
                    <a:pt x="88" y="794"/>
                  </a:lnTo>
                  <a:close/>
                  <a:moveTo>
                    <a:pt x="147" y="144"/>
                  </a:moveTo>
                  <a:lnTo>
                    <a:pt x="147" y="144"/>
                  </a:lnTo>
                  <a:lnTo>
                    <a:pt x="50" y="144"/>
                  </a:lnTo>
                  <a:lnTo>
                    <a:pt x="147" y="49"/>
                  </a:lnTo>
                  <a:lnTo>
                    <a:pt x="147" y="144"/>
                  </a:lnTo>
                  <a:lnTo>
                    <a:pt x="147" y="14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1" name="Google Shape;1033;p40">
              <a:extLst>
                <a:ext uri="{FF2B5EF4-FFF2-40B4-BE49-F238E27FC236}">
                  <a16:creationId xmlns:a16="http://schemas.microsoft.com/office/drawing/2014/main" id="{EE2E10E5-EFE1-A7FF-D98E-74A3BF19DA32}"/>
                </a:ext>
              </a:extLst>
            </p:cNvPr>
            <p:cNvSpPr/>
            <p:nvPr/>
          </p:nvSpPr>
          <p:spPr>
            <a:xfrm>
              <a:off x="11763" y="4282"/>
              <a:ext cx="37" cy="72"/>
            </a:xfrm>
            <a:custGeom>
              <a:avLst/>
              <a:gdLst/>
              <a:ahLst/>
              <a:cxnLst/>
              <a:rect l="l" t="t" r="r" b="b"/>
              <a:pathLst>
                <a:path w="91" h="174" extrusionOk="0">
                  <a:moveTo>
                    <a:pt x="45" y="44"/>
                  </a:moveTo>
                  <a:lnTo>
                    <a:pt x="45" y="44"/>
                  </a:lnTo>
                  <a:lnTo>
                    <a:pt x="85" y="44"/>
                  </a:lnTo>
                  <a:lnTo>
                    <a:pt x="85" y="15"/>
                  </a:lnTo>
                  <a:lnTo>
                    <a:pt x="59" y="15"/>
                  </a:lnTo>
                  <a:lnTo>
                    <a:pt x="59" y="0"/>
                  </a:lnTo>
                  <a:lnTo>
                    <a:pt x="32" y="0"/>
                  </a:lnTo>
                  <a:lnTo>
                    <a:pt x="32" y="17"/>
                  </a:lnTo>
                  <a:cubicBezTo>
                    <a:pt x="11" y="25"/>
                    <a:pt x="0" y="50"/>
                    <a:pt x="8" y="72"/>
                  </a:cubicBezTo>
                  <a:cubicBezTo>
                    <a:pt x="13" y="90"/>
                    <a:pt x="29" y="101"/>
                    <a:pt x="45" y="101"/>
                  </a:cubicBezTo>
                  <a:cubicBezTo>
                    <a:pt x="53" y="101"/>
                    <a:pt x="59" y="108"/>
                    <a:pt x="59" y="116"/>
                  </a:cubicBezTo>
                  <a:cubicBezTo>
                    <a:pt x="59" y="124"/>
                    <a:pt x="53" y="130"/>
                    <a:pt x="45" y="130"/>
                  </a:cubicBezTo>
                  <a:lnTo>
                    <a:pt x="5" y="130"/>
                  </a:lnTo>
                  <a:lnTo>
                    <a:pt x="5" y="159"/>
                  </a:lnTo>
                  <a:lnTo>
                    <a:pt x="32" y="159"/>
                  </a:lnTo>
                  <a:lnTo>
                    <a:pt x="32" y="174"/>
                  </a:lnTo>
                  <a:lnTo>
                    <a:pt x="59" y="174"/>
                  </a:lnTo>
                  <a:lnTo>
                    <a:pt x="59" y="156"/>
                  </a:lnTo>
                  <a:cubicBezTo>
                    <a:pt x="80" y="148"/>
                    <a:pt x="91" y="124"/>
                    <a:pt x="83" y="101"/>
                  </a:cubicBezTo>
                  <a:cubicBezTo>
                    <a:pt x="78" y="84"/>
                    <a:pt x="62" y="72"/>
                    <a:pt x="45" y="72"/>
                  </a:cubicBezTo>
                  <a:cubicBezTo>
                    <a:pt x="38" y="72"/>
                    <a:pt x="32" y="66"/>
                    <a:pt x="32" y="58"/>
                  </a:cubicBezTo>
                  <a:cubicBezTo>
                    <a:pt x="32" y="50"/>
                    <a:pt x="38" y="44"/>
                    <a:pt x="45" y="44"/>
                  </a:cubicBezTo>
                  <a:lnTo>
                    <a:pt x="45" y="44"/>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2" name="Google Shape;1034;p40">
              <a:extLst>
                <a:ext uri="{FF2B5EF4-FFF2-40B4-BE49-F238E27FC236}">
                  <a16:creationId xmlns:a16="http://schemas.microsoft.com/office/drawing/2014/main" id="{BE85E8CF-E60E-D4AB-DA64-7C8B3FEDEB64}"/>
                </a:ext>
              </a:extLst>
            </p:cNvPr>
            <p:cNvSpPr/>
            <p:nvPr/>
          </p:nvSpPr>
          <p:spPr>
            <a:xfrm>
              <a:off x="11914" y="4139"/>
              <a:ext cx="83" cy="143"/>
            </a:xfrm>
            <a:custGeom>
              <a:avLst/>
              <a:gdLst/>
              <a:ahLst/>
              <a:cxnLst/>
              <a:rect l="l" t="t" r="r" b="b"/>
              <a:pathLst>
                <a:path w="201" h="346" extrusionOk="0">
                  <a:moveTo>
                    <a:pt x="172" y="72"/>
                  </a:moveTo>
                  <a:lnTo>
                    <a:pt x="172" y="72"/>
                  </a:lnTo>
                  <a:lnTo>
                    <a:pt x="143" y="72"/>
                  </a:lnTo>
                  <a:cubicBezTo>
                    <a:pt x="143" y="64"/>
                    <a:pt x="137" y="57"/>
                    <a:pt x="129" y="57"/>
                  </a:cubicBezTo>
                  <a:lnTo>
                    <a:pt x="115" y="57"/>
                  </a:lnTo>
                  <a:lnTo>
                    <a:pt x="115" y="14"/>
                  </a:lnTo>
                  <a:cubicBezTo>
                    <a:pt x="115" y="6"/>
                    <a:pt x="108" y="0"/>
                    <a:pt x="101" y="0"/>
                  </a:cubicBezTo>
                  <a:lnTo>
                    <a:pt x="43" y="0"/>
                  </a:lnTo>
                  <a:cubicBezTo>
                    <a:pt x="35" y="0"/>
                    <a:pt x="29" y="6"/>
                    <a:pt x="29" y="14"/>
                  </a:cubicBezTo>
                  <a:lnTo>
                    <a:pt x="29" y="57"/>
                  </a:lnTo>
                  <a:lnTo>
                    <a:pt x="15" y="57"/>
                  </a:lnTo>
                  <a:cubicBezTo>
                    <a:pt x="7" y="57"/>
                    <a:pt x="0" y="64"/>
                    <a:pt x="0" y="72"/>
                  </a:cubicBezTo>
                  <a:lnTo>
                    <a:pt x="0" y="346"/>
                  </a:lnTo>
                  <a:lnTo>
                    <a:pt x="29" y="346"/>
                  </a:lnTo>
                  <a:lnTo>
                    <a:pt x="29" y="86"/>
                  </a:lnTo>
                  <a:lnTo>
                    <a:pt x="115" y="86"/>
                  </a:lnTo>
                  <a:lnTo>
                    <a:pt x="115" y="346"/>
                  </a:lnTo>
                  <a:lnTo>
                    <a:pt x="143" y="346"/>
                  </a:lnTo>
                  <a:lnTo>
                    <a:pt x="143" y="101"/>
                  </a:lnTo>
                  <a:lnTo>
                    <a:pt x="172" y="101"/>
                  </a:lnTo>
                  <a:lnTo>
                    <a:pt x="172" y="288"/>
                  </a:lnTo>
                  <a:lnTo>
                    <a:pt x="201" y="288"/>
                  </a:lnTo>
                  <a:lnTo>
                    <a:pt x="201" y="101"/>
                  </a:lnTo>
                  <a:cubicBezTo>
                    <a:pt x="201" y="85"/>
                    <a:pt x="188" y="72"/>
                    <a:pt x="172" y="72"/>
                  </a:cubicBezTo>
                  <a:lnTo>
                    <a:pt x="172" y="72"/>
                  </a:lnTo>
                  <a:close/>
                  <a:moveTo>
                    <a:pt x="86" y="57"/>
                  </a:moveTo>
                  <a:lnTo>
                    <a:pt x="86" y="57"/>
                  </a:lnTo>
                  <a:lnTo>
                    <a:pt x="58" y="57"/>
                  </a:lnTo>
                  <a:lnTo>
                    <a:pt x="58" y="28"/>
                  </a:lnTo>
                  <a:lnTo>
                    <a:pt x="86" y="28"/>
                  </a:lnTo>
                  <a:lnTo>
                    <a:pt x="86" y="57"/>
                  </a:lnTo>
                  <a:lnTo>
                    <a:pt x="86" y="57"/>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3" name="Google Shape;1035;p40">
              <a:extLst>
                <a:ext uri="{FF2B5EF4-FFF2-40B4-BE49-F238E27FC236}">
                  <a16:creationId xmlns:a16="http://schemas.microsoft.com/office/drawing/2014/main" id="{D255F439-A4DB-A70D-4C02-87CFED8F44FA}"/>
                </a:ext>
              </a:extLst>
            </p:cNvPr>
            <p:cNvSpPr/>
            <p:nvPr/>
          </p:nvSpPr>
          <p:spPr>
            <a:xfrm>
              <a:off x="11737" y="4183"/>
              <a:ext cx="105" cy="16"/>
            </a:xfrm>
            <a:custGeom>
              <a:avLst/>
              <a:gdLst/>
              <a:ahLst/>
              <a:cxnLst/>
              <a:rect l="l" t="t" r="r" b="b"/>
              <a:pathLst>
                <a:path w="253" h="40" extrusionOk="0">
                  <a:moveTo>
                    <a:pt x="0" y="0"/>
                  </a:moveTo>
                  <a:lnTo>
                    <a:pt x="0" y="0"/>
                  </a:lnTo>
                  <a:lnTo>
                    <a:pt x="253" y="0"/>
                  </a:lnTo>
                  <a:lnTo>
                    <a:pt x="253" y="40"/>
                  </a:lnTo>
                  <a:lnTo>
                    <a:pt x="0" y="40"/>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4" name="Google Shape;1036;p40">
              <a:extLst>
                <a:ext uri="{FF2B5EF4-FFF2-40B4-BE49-F238E27FC236}">
                  <a16:creationId xmlns:a16="http://schemas.microsoft.com/office/drawing/2014/main" id="{5DD9466F-94C0-F36A-EE87-E37793E30169}"/>
                </a:ext>
              </a:extLst>
            </p:cNvPr>
            <p:cNvSpPr/>
            <p:nvPr/>
          </p:nvSpPr>
          <p:spPr>
            <a:xfrm>
              <a:off x="11671" y="4222"/>
              <a:ext cx="204" cy="10"/>
            </a:xfrm>
            <a:custGeom>
              <a:avLst/>
              <a:gdLst/>
              <a:ahLst/>
              <a:cxnLst/>
              <a:rect l="l" t="t" r="r" b="b"/>
              <a:pathLst>
                <a:path w="493" h="26" extrusionOk="0">
                  <a:moveTo>
                    <a:pt x="0" y="0"/>
                  </a:moveTo>
                  <a:lnTo>
                    <a:pt x="0" y="0"/>
                  </a:lnTo>
                  <a:lnTo>
                    <a:pt x="493" y="0"/>
                  </a:lnTo>
                  <a:lnTo>
                    <a:pt x="493" y="26"/>
                  </a:lnTo>
                  <a:lnTo>
                    <a:pt x="0" y="26"/>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5" name="Google Shape;1037;p40">
              <a:extLst>
                <a:ext uri="{FF2B5EF4-FFF2-40B4-BE49-F238E27FC236}">
                  <a16:creationId xmlns:a16="http://schemas.microsoft.com/office/drawing/2014/main" id="{91059461-EE36-C750-51D9-96F330C55823}"/>
                </a:ext>
              </a:extLst>
            </p:cNvPr>
            <p:cNvSpPr/>
            <p:nvPr/>
          </p:nvSpPr>
          <p:spPr>
            <a:xfrm>
              <a:off x="11671" y="4243"/>
              <a:ext cx="72" cy="17"/>
            </a:xfrm>
            <a:custGeom>
              <a:avLst/>
              <a:gdLst/>
              <a:ahLst/>
              <a:cxnLst/>
              <a:rect l="l" t="t" r="r" b="b"/>
              <a:pathLst>
                <a:path w="173" h="40" extrusionOk="0">
                  <a:moveTo>
                    <a:pt x="0" y="0"/>
                  </a:moveTo>
                  <a:lnTo>
                    <a:pt x="0" y="0"/>
                  </a:lnTo>
                  <a:lnTo>
                    <a:pt x="173" y="0"/>
                  </a:lnTo>
                  <a:lnTo>
                    <a:pt x="173" y="40"/>
                  </a:lnTo>
                  <a:lnTo>
                    <a:pt x="0" y="40"/>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6" name="Google Shape;1038;p40">
              <a:extLst>
                <a:ext uri="{FF2B5EF4-FFF2-40B4-BE49-F238E27FC236}">
                  <a16:creationId xmlns:a16="http://schemas.microsoft.com/office/drawing/2014/main" id="{A4DA8EEA-5EAA-D78B-3A1F-713E90A1C134}"/>
                </a:ext>
              </a:extLst>
            </p:cNvPr>
            <p:cNvSpPr/>
            <p:nvPr/>
          </p:nvSpPr>
          <p:spPr>
            <a:xfrm>
              <a:off x="11825" y="4243"/>
              <a:ext cx="50" cy="17"/>
            </a:xfrm>
            <a:custGeom>
              <a:avLst/>
              <a:gdLst/>
              <a:ahLst/>
              <a:cxnLst/>
              <a:rect l="l" t="t" r="r" b="b"/>
              <a:pathLst>
                <a:path w="120" h="40" extrusionOk="0">
                  <a:moveTo>
                    <a:pt x="0" y="0"/>
                  </a:moveTo>
                  <a:lnTo>
                    <a:pt x="0" y="0"/>
                  </a:lnTo>
                  <a:lnTo>
                    <a:pt x="120" y="0"/>
                  </a:lnTo>
                  <a:lnTo>
                    <a:pt x="120" y="40"/>
                  </a:lnTo>
                  <a:lnTo>
                    <a:pt x="0" y="40"/>
                  </a:lnTo>
                  <a:lnTo>
                    <a:pt x="0" y="0"/>
                  </a:lnTo>
                  <a:lnTo>
                    <a:pt x="0"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7" name="Google Shape;1039;p40">
              <a:extLst>
                <a:ext uri="{FF2B5EF4-FFF2-40B4-BE49-F238E27FC236}">
                  <a16:creationId xmlns:a16="http://schemas.microsoft.com/office/drawing/2014/main" id="{28DE5EA4-4950-8C68-0B26-4B6AE470DFFF}"/>
                </a:ext>
              </a:extLst>
            </p:cNvPr>
            <p:cNvSpPr/>
            <p:nvPr/>
          </p:nvSpPr>
          <p:spPr>
            <a:xfrm>
              <a:off x="11649" y="4817"/>
              <a:ext cx="414" cy="414"/>
            </a:xfrm>
            <a:custGeom>
              <a:avLst/>
              <a:gdLst/>
              <a:ahLst/>
              <a:cxnLst/>
              <a:rect l="l" t="t" r="r" b="b"/>
              <a:pathLst>
                <a:path w="1001" h="1000" extrusionOk="0">
                  <a:moveTo>
                    <a:pt x="1000" y="616"/>
                  </a:moveTo>
                  <a:lnTo>
                    <a:pt x="1000" y="616"/>
                  </a:lnTo>
                  <a:cubicBezTo>
                    <a:pt x="1001" y="469"/>
                    <a:pt x="881" y="350"/>
                    <a:pt x="734" y="349"/>
                  </a:cubicBezTo>
                  <a:cubicBezTo>
                    <a:pt x="667" y="349"/>
                    <a:pt x="602" y="375"/>
                    <a:pt x="552" y="421"/>
                  </a:cubicBezTo>
                  <a:lnTo>
                    <a:pt x="552" y="421"/>
                  </a:lnTo>
                  <a:cubicBezTo>
                    <a:pt x="535" y="418"/>
                    <a:pt x="518" y="416"/>
                    <a:pt x="500" y="416"/>
                  </a:cubicBezTo>
                  <a:cubicBezTo>
                    <a:pt x="404" y="416"/>
                    <a:pt x="316" y="467"/>
                    <a:pt x="267" y="550"/>
                  </a:cubicBezTo>
                  <a:lnTo>
                    <a:pt x="267" y="300"/>
                  </a:lnTo>
                  <a:lnTo>
                    <a:pt x="300" y="300"/>
                  </a:lnTo>
                  <a:cubicBezTo>
                    <a:pt x="347" y="299"/>
                    <a:pt x="384" y="262"/>
                    <a:pt x="384" y="216"/>
                  </a:cubicBezTo>
                  <a:lnTo>
                    <a:pt x="384" y="83"/>
                  </a:lnTo>
                  <a:cubicBezTo>
                    <a:pt x="384" y="37"/>
                    <a:pt x="347" y="0"/>
                    <a:pt x="300" y="0"/>
                  </a:cubicBezTo>
                  <a:lnTo>
                    <a:pt x="84" y="0"/>
                  </a:lnTo>
                  <a:cubicBezTo>
                    <a:pt x="38" y="0"/>
                    <a:pt x="1" y="37"/>
                    <a:pt x="0" y="83"/>
                  </a:cubicBezTo>
                  <a:lnTo>
                    <a:pt x="0" y="842"/>
                  </a:lnTo>
                  <a:cubicBezTo>
                    <a:pt x="1" y="929"/>
                    <a:pt x="71" y="999"/>
                    <a:pt x="158" y="1000"/>
                  </a:cubicBezTo>
                  <a:lnTo>
                    <a:pt x="800" y="1000"/>
                  </a:lnTo>
                  <a:cubicBezTo>
                    <a:pt x="911" y="999"/>
                    <a:pt x="1000" y="910"/>
                    <a:pt x="1000" y="800"/>
                  </a:cubicBezTo>
                  <a:lnTo>
                    <a:pt x="1000" y="650"/>
                  </a:lnTo>
                  <a:cubicBezTo>
                    <a:pt x="1001" y="647"/>
                    <a:pt x="1000" y="645"/>
                    <a:pt x="999" y="643"/>
                  </a:cubicBezTo>
                  <a:cubicBezTo>
                    <a:pt x="1000" y="634"/>
                    <a:pt x="1000" y="625"/>
                    <a:pt x="1000" y="616"/>
                  </a:cubicBezTo>
                  <a:lnTo>
                    <a:pt x="1000" y="616"/>
                  </a:lnTo>
                  <a:close/>
                  <a:moveTo>
                    <a:pt x="967" y="658"/>
                  </a:moveTo>
                  <a:lnTo>
                    <a:pt x="967" y="658"/>
                  </a:lnTo>
                  <a:lnTo>
                    <a:pt x="967" y="800"/>
                  </a:lnTo>
                  <a:cubicBezTo>
                    <a:pt x="967" y="892"/>
                    <a:pt x="893" y="966"/>
                    <a:pt x="800" y="966"/>
                  </a:cubicBezTo>
                  <a:lnTo>
                    <a:pt x="158" y="966"/>
                  </a:lnTo>
                  <a:cubicBezTo>
                    <a:pt x="90" y="966"/>
                    <a:pt x="34" y="910"/>
                    <a:pt x="34" y="842"/>
                  </a:cubicBezTo>
                  <a:lnTo>
                    <a:pt x="34" y="83"/>
                  </a:lnTo>
                  <a:cubicBezTo>
                    <a:pt x="34" y="55"/>
                    <a:pt x="56" y="33"/>
                    <a:pt x="84" y="33"/>
                  </a:cubicBezTo>
                  <a:lnTo>
                    <a:pt x="300" y="33"/>
                  </a:lnTo>
                  <a:cubicBezTo>
                    <a:pt x="328" y="33"/>
                    <a:pt x="350" y="55"/>
                    <a:pt x="350" y="83"/>
                  </a:cubicBezTo>
                  <a:lnTo>
                    <a:pt x="350" y="150"/>
                  </a:lnTo>
                  <a:lnTo>
                    <a:pt x="208" y="150"/>
                  </a:lnTo>
                  <a:cubicBezTo>
                    <a:pt x="201" y="150"/>
                    <a:pt x="194" y="145"/>
                    <a:pt x="192" y="138"/>
                  </a:cubicBezTo>
                  <a:lnTo>
                    <a:pt x="183" y="111"/>
                  </a:lnTo>
                  <a:lnTo>
                    <a:pt x="151" y="121"/>
                  </a:lnTo>
                  <a:lnTo>
                    <a:pt x="160" y="149"/>
                  </a:lnTo>
                  <a:cubicBezTo>
                    <a:pt x="167" y="169"/>
                    <a:pt x="186" y="183"/>
                    <a:pt x="208" y="183"/>
                  </a:cubicBezTo>
                  <a:lnTo>
                    <a:pt x="350" y="183"/>
                  </a:lnTo>
                  <a:lnTo>
                    <a:pt x="350" y="216"/>
                  </a:lnTo>
                  <a:cubicBezTo>
                    <a:pt x="350" y="244"/>
                    <a:pt x="328" y="266"/>
                    <a:pt x="300" y="266"/>
                  </a:cubicBezTo>
                  <a:lnTo>
                    <a:pt x="250" y="266"/>
                  </a:lnTo>
                  <a:cubicBezTo>
                    <a:pt x="241" y="266"/>
                    <a:pt x="234" y="274"/>
                    <a:pt x="234" y="283"/>
                  </a:cubicBezTo>
                  <a:lnTo>
                    <a:pt x="234" y="557"/>
                  </a:lnTo>
                  <a:cubicBezTo>
                    <a:pt x="231" y="555"/>
                    <a:pt x="228" y="553"/>
                    <a:pt x="226" y="552"/>
                  </a:cubicBezTo>
                  <a:lnTo>
                    <a:pt x="208" y="580"/>
                  </a:lnTo>
                  <a:cubicBezTo>
                    <a:pt x="236" y="598"/>
                    <a:pt x="257" y="624"/>
                    <a:pt x="268" y="655"/>
                  </a:cubicBezTo>
                  <a:cubicBezTo>
                    <a:pt x="278" y="684"/>
                    <a:pt x="278" y="715"/>
                    <a:pt x="268" y="744"/>
                  </a:cubicBezTo>
                  <a:lnTo>
                    <a:pt x="300" y="755"/>
                  </a:lnTo>
                  <a:cubicBezTo>
                    <a:pt x="312" y="719"/>
                    <a:pt x="312" y="680"/>
                    <a:pt x="300" y="644"/>
                  </a:cubicBezTo>
                  <a:cubicBezTo>
                    <a:pt x="295" y="630"/>
                    <a:pt x="288" y="616"/>
                    <a:pt x="279" y="603"/>
                  </a:cubicBezTo>
                  <a:cubicBezTo>
                    <a:pt x="293" y="566"/>
                    <a:pt x="315" y="534"/>
                    <a:pt x="345" y="508"/>
                  </a:cubicBezTo>
                  <a:cubicBezTo>
                    <a:pt x="388" y="470"/>
                    <a:pt x="443" y="450"/>
                    <a:pt x="500" y="450"/>
                  </a:cubicBezTo>
                  <a:cubicBezTo>
                    <a:pt x="518" y="449"/>
                    <a:pt x="536" y="451"/>
                    <a:pt x="553" y="456"/>
                  </a:cubicBezTo>
                  <a:cubicBezTo>
                    <a:pt x="555" y="456"/>
                    <a:pt x="556" y="456"/>
                    <a:pt x="558" y="456"/>
                  </a:cubicBezTo>
                  <a:cubicBezTo>
                    <a:pt x="562" y="465"/>
                    <a:pt x="566" y="475"/>
                    <a:pt x="567" y="486"/>
                  </a:cubicBezTo>
                  <a:cubicBezTo>
                    <a:pt x="570" y="500"/>
                    <a:pt x="570" y="515"/>
                    <a:pt x="567" y="530"/>
                  </a:cubicBezTo>
                  <a:lnTo>
                    <a:pt x="600" y="536"/>
                  </a:lnTo>
                  <a:cubicBezTo>
                    <a:pt x="604" y="517"/>
                    <a:pt x="604" y="498"/>
                    <a:pt x="600" y="480"/>
                  </a:cubicBezTo>
                  <a:cubicBezTo>
                    <a:pt x="598" y="465"/>
                    <a:pt x="593" y="450"/>
                    <a:pt x="586" y="437"/>
                  </a:cubicBezTo>
                  <a:cubicBezTo>
                    <a:pt x="685" y="354"/>
                    <a:pt x="831" y="368"/>
                    <a:pt x="914" y="467"/>
                  </a:cubicBezTo>
                  <a:cubicBezTo>
                    <a:pt x="948" y="509"/>
                    <a:pt x="967" y="562"/>
                    <a:pt x="967" y="616"/>
                  </a:cubicBezTo>
                  <a:cubicBezTo>
                    <a:pt x="967" y="627"/>
                    <a:pt x="966" y="637"/>
                    <a:pt x="965" y="647"/>
                  </a:cubicBezTo>
                  <a:cubicBezTo>
                    <a:pt x="964" y="651"/>
                    <a:pt x="965" y="655"/>
                    <a:pt x="967" y="658"/>
                  </a:cubicBezTo>
                  <a:lnTo>
                    <a:pt x="967" y="658"/>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8" name="Google Shape;1040;p40">
              <a:extLst>
                <a:ext uri="{FF2B5EF4-FFF2-40B4-BE49-F238E27FC236}">
                  <a16:creationId xmlns:a16="http://schemas.microsoft.com/office/drawing/2014/main" id="{B540289D-203E-CA28-4E36-52A33C3BC8E5}"/>
                </a:ext>
              </a:extLst>
            </p:cNvPr>
            <p:cNvSpPr/>
            <p:nvPr/>
          </p:nvSpPr>
          <p:spPr>
            <a:xfrm>
              <a:off x="11952" y="4816"/>
              <a:ext cx="111" cy="128"/>
            </a:xfrm>
            <a:custGeom>
              <a:avLst/>
              <a:gdLst/>
              <a:ahLst/>
              <a:cxnLst/>
              <a:rect l="l" t="t" r="r" b="b"/>
              <a:pathLst>
                <a:path w="269" h="308" extrusionOk="0">
                  <a:moveTo>
                    <a:pt x="19" y="114"/>
                  </a:moveTo>
                  <a:lnTo>
                    <a:pt x="19" y="114"/>
                  </a:lnTo>
                  <a:lnTo>
                    <a:pt x="69" y="114"/>
                  </a:lnTo>
                  <a:lnTo>
                    <a:pt x="69" y="292"/>
                  </a:lnTo>
                  <a:cubicBezTo>
                    <a:pt x="69" y="301"/>
                    <a:pt x="76" y="308"/>
                    <a:pt x="85" y="308"/>
                  </a:cubicBezTo>
                  <a:lnTo>
                    <a:pt x="185" y="308"/>
                  </a:lnTo>
                  <a:cubicBezTo>
                    <a:pt x="194" y="308"/>
                    <a:pt x="202" y="301"/>
                    <a:pt x="202" y="292"/>
                  </a:cubicBezTo>
                  <a:lnTo>
                    <a:pt x="202" y="114"/>
                  </a:lnTo>
                  <a:lnTo>
                    <a:pt x="252" y="114"/>
                  </a:lnTo>
                  <a:cubicBezTo>
                    <a:pt x="261" y="114"/>
                    <a:pt x="269" y="107"/>
                    <a:pt x="269" y="98"/>
                  </a:cubicBezTo>
                  <a:cubicBezTo>
                    <a:pt x="269" y="93"/>
                    <a:pt x="266" y="88"/>
                    <a:pt x="262" y="85"/>
                  </a:cubicBezTo>
                  <a:lnTo>
                    <a:pt x="145" y="5"/>
                  </a:lnTo>
                  <a:cubicBezTo>
                    <a:pt x="139" y="0"/>
                    <a:pt x="131" y="0"/>
                    <a:pt x="125" y="5"/>
                  </a:cubicBezTo>
                  <a:lnTo>
                    <a:pt x="9" y="85"/>
                  </a:lnTo>
                  <a:cubicBezTo>
                    <a:pt x="1" y="90"/>
                    <a:pt x="0" y="100"/>
                    <a:pt x="5" y="108"/>
                  </a:cubicBezTo>
                  <a:cubicBezTo>
                    <a:pt x="8" y="112"/>
                    <a:pt x="13" y="114"/>
                    <a:pt x="19" y="114"/>
                  </a:cubicBezTo>
                  <a:lnTo>
                    <a:pt x="19" y="114"/>
                  </a:lnTo>
                  <a:close/>
                  <a:moveTo>
                    <a:pt x="135" y="37"/>
                  </a:moveTo>
                  <a:lnTo>
                    <a:pt x="135" y="37"/>
                  </a:lnTo>
                  <a:lnTo>
                    <a:pt x="200" y="82"/>
                  </a:lnTo>
                  <a:lnTo>
                    <a:pt x="185" y="82"/>
                  </a:lnTo>
                  <a:cubicBezTo>
                    <a:pt x="176" y="82"/>
                    <a:pt x="169" y="89"/>
                    <a:pt x="169" y="98"/>
                  </a:cubicBezTo>
                  <a:lnTo>
                    <a:pt x="169" y="276"/>
                  </a:lnTo>
                  <a:lnTo>
                    <a:pt x="102" y="276"/>
                  </a:lnTo>
                  <a:lnTo>
                    <a:pt x="102" y="98"/>
                  </a:lnTo>
                  <a:cubicBezTo>
                    <a:pt x="102" y="89"/>
                    <a:pt x="94" y="82"/>
                    <a:pt x="85" y="82"/>
                  </a:cubicBezTo>
                  <a:lnTo>
                    <a:pt x="71" y="82"/>
                  </a:lnTo>
                  <a:lnTo>
                    <a:pt x="135" y="3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19" name="Google Shape;1041;p40">
              <a:extLst>
                <a:ext uri="{FF2B5EF4-FFF2-40B4-BE49-F238E27FC236}">
                  <a16:creationId xmlns:a16="http://schemas.microsoft.com/office/drawing/2014/main" id="{0A171973-26BD-DB77-30A4-8BA6E7BBD9A6}"/>
                </a:ext>
              </a:extLst>
            </p:cNvPr>
            <p:cNvSpPr/>
            <p:nvPr/>
          </p:nvSpPr>
          <p:spPr>
            <a:xfrm>
              <a:off x="11825" y="4816"/>
              <a:ext cx="111" cy="128"/>
            </a:xfrm>
            <a:custGeom>
              <a:avLst/>
              <a:gdLst/>
              <a:ahLst/>
              <a:cxnLst/>
              <a:rect l="l" t="t" r="r" b="b"/>
              <a:pathLst>
                <a:path w="269" h="308" extrusionOk="0">
                  <a:moveTo>
                    <a:pt x="19" y="114"/>
                  </a:moveTo>
                  <a:lnTo>
                    <a:pt x="19" y="114"/>
                  </a:lnTo>
                  <a:lnTo>
                    <a:pt x="69" y="114"/>
                  </a:lnTo>
                  <a:lnTo>
                    <a:pt x="69" y="292"/>
                  </a:lnTo>
                  <a:cubicBezTo>
                    <a:pt x="69" y="301"/>
                    <a:pt x="76" y="308"/>
                    <a:pt x="86" y="308"/>
                  </a:cubicBezTo>
                  <a:lnTo>
                    <a:pt x="186" y="308"/>
                  </a:lnTo>
                  <a:cubicBezTo>
                    <a:pt x="195" y="308"/>
                    <a:pt x="202" y="301"/>
                    <a:pt x="202" y="292"/>
                  </a:cubicBezTo>
                  <a:lnTo>
                    <a:pt x="202" y="114"/>
                  </a:lnTo>
                  <a:lnTo>
                    <a:pt x="252" y="114"/>
                  </a:lnTo>
                  <a:cubicBezTo>
                    <a:pt x="261" y="114"/>
                    <a:pt x="269" y="107"/>
                    <a:pt x="269" y="98"/>
                  </a:cubicBezTo>
                  <a:cubicBezTo>
                    <a:pt x="269" y="93"/>
                    <a:pt x="266" y="88"/>
                    <a:pt x="262" y="85"/>
                  </a:cubicBezTo>
                  <a:lnTo>
                    <a:pt x="145" y="5"/>
                  </a:lnTo>
                  <a:cubicBezTo>
                    <a:pt x="139" y="0"/>
                    <a:pt x="132" y="0"/>
                    <a:pt x="126" y="5"/>
                  </a:cubicBezTo>
                  <a:lnTo>
                    <a:pt x="9" y="85"/>
                  </a:lnTo>
                  <a:cubicBezTo>
                    <a:pt x="2" y="90"/>
                    <a:pt x="0" y="100"/>
                    <a:pt x="5" y="108"/>
                  </a:cubicBezTo>
                  <a:cubicBezTo>
                    <a:pt x="8" y="112"/>
                    <a:pt x="13" y="114"/>
                    <a:pt x="19" y="114"/>
                  </a:cubicBezTo>
                  <a:lnTo>
                    <a:pt x="19" y="114"/>
                  </a:lnTo>
                  <a:close/>
                  <a:moveTo>
                    <a:pt x="136" y="37"/>
                  </a:moveTo>
                  <a:lnTo>
                    <a:pt x="136" y="37"/>
                  </a:lnTo>
                  <a:lnTo>
                    <a:pt x="200" y="82"/>
                  </a:lnTo>
                  <a:lnTo>
                    <a:pt x="186" y="82"/>
                  </a:lnTo>
                  <a:cubicBezTo>
                    <a:pt x="176" y="82"/>
                    <a:pt x="169" y="89"/>
                    <a:pt x="169" y="98"/>
                  </a:cubicBezTo>
                  <a:lnTo>
                    <a:pt x="169" y="276"/>
                  </a:lnTo>
                  <a:lnTo>
                    <a:pt x="102" y="276"/>
                  </a:lnTo>
                  <a:lnTo>
                    <a:pt x="102" y="98"/>
                  </a:lnTo>
                  <a:cubicBezTo>
                    <a:pt x="102" y="89"/>
                    <a:pt x="95" y="82"/>
                    <a:pt x="86" y="82"/>
                  </a:cubicBezTo>
                  <a:lnTo>
                    <a:pt x="71" y="82"/>
                  </a:lnTo>
                  <a:lnTo>
                    <a:pt x="136" y="37"/>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0" name="Google Shape;1042;p40">
              <a:extLst>
                <a:ext uri="{FF2B5EF4-FFF2-40B4-BE49-F238E27FC236}">
                  <a16:creationId xmlns:a16="http://schemas.microsoft.com/office/drawing/2014/main" id="{D64FB25F-425F-C146-D22D-8F1E6B262383}"/>
                </a:ext>
              </a:extLst>
            </p:cNvPr>
            <p:cNvSpPr/>
            <p:nvPr/>
          </p:nvSpPr>
          <p:spPr>
            <a:xfrm>
              <a:off x="11930" y="5054"/>
              <a:ext cx="39" cy="45"/>
            </a:xfrm>
            <a:custGeom>
              <a:avLst/>
              <a:gdLst/>
              <a:ahLst/>
              <a:cxnLst/>
              <a:rect l="l" t="t" r="r" b="b"/>
              <a:pathLst>
                <a:path w="94" h="107" extrusionOk="0">
                  <a:moveTo>
                    <a:pt x="47" y="0"/>
                  </a:moveTo>
                  <a:lnTo>
                    <a:pt x="47" y="0"/>
                  </a:lnTo>
                  <a:cubicBezTo>
                    <a:pt x="21" y="0"/>
                    <a:pt x="0" y="24"/>
                    <a:pt x="0" y="53"/>
                  </a:cubicBezTo>
                  <a:cubicBezTo>
                    <a:pt x="0" y="83"/>
                    <a:pt x="21" y="107"/>
                    <a:pt x="47" y="107"/>
                  </a:cubicBezTo>
                  <a:cubicBezTo>
                    <a:pt x="73" y="107"/>
                    <a:pt x="94" y="83"/>
                    <a:pt x="94" y="53"/>
                  </a:cubicBezTo>
                  <a:cubicBezTo>
                    <a:pt x="94" y="24"/>
                    <a:pt x="73" y="0"/>
                    <a:pt x="47" y="0"/>
                  </a:cubicBezTo>
                  <a:lnTo>
                    <a:pt x="47" y="0"/>
                  </a:lnTo>
                  <a:close/>
                  <a:moveTo>
                    <a:pt x="47" y="71"/>
                  </a:moveTo>
                  <a:lnTo>
                    <a:pt x="47" y="71"/>
                  </a:lnTo>
                  <a:cubicBezTo>
                    <a:pt x="39" y="71"/>
                    <a:pt x="32" y="63"/>
                    <a:pt x="32" y="53"/>
                  </a:cubicBezTo>
                  <a:cubicBezTo>
                    <a:pt x="32" y="43"/>
                    <a:pt x="39" y="35"/>
                    <a:pt x="47" y="35"/>
                  </a:cubicBezTo>
                  <a:cubicBezTo>
                    <a:pt x="56" y="35"/>
                    <a:pt x="63" y="43"/>
                    <a:pt x="63" y="53"/>
                  </a:cubicBezTo>
                  <a:cubicBezTo>
                    <a:pt x="63" y="63"/>
                    <a:pt x="56" y="71"/>
                    <a:pt x="47" y="71"/>
                  </a:cubicBezTo>
                  <a:lnTo>
                    <a:pt x="47" y="71"/>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1" name="Google Shape;1043;p40">
              <a:extLst>
                <a:ext uri="{FF2B5EF4-FFF2-40B4-BE49-F238E27FC236}">
                  <a16:creationId xmlns:a16="http://schemas.microsoft.com/office/drawing/2014/main" id="{877695B7-180A-C50F-5504-1266C9602A72}"/>
                </a:ext>
              </a:extLst>
            </p:cNvPr>
            <p:cNvSpPr/>
            <p:nvPr/>
          </p:nvSpPr>
          <p:spPr>
            <a:xfrm>
              <a:off x="11897" y="5021"/>
              <a:ext cx="111" cy="111"/>
            </a:xfrm>
            <a:custGeom>
              <a:avLst/>
              <a:gdLst/>
              <a:ahLst/>
              <a:cxnLst/>
              <a:rect l="l" t="t" r="r" b="b"/>
              <a:pathLst>
                <a:path w="267" h="267" extrusionOk="0">
                  <a:moveTo>
                    <a:pt x="258" y="102"/>
                  </a:moveTo>
                  <a:lnTo>
                    <a:pt x="258" y="102"/>
                  </a:lnTo>
                  <a:lnTo>
                    <a:pt x="236" y="91"/>
                  </a:lnTo>
                  <a:lnTo>
                    <a:pt x="244" y="68"/>
                  </a:lnTo>
                  <a:cubicBezTo>
                    <a:pt x="246" y="62"/>
                    <a:pt x="244" y="55"/>
                    <a:pt x="240" y="51"/>
                  </a:cubicBezTo>
                  <a:lnTo>
                    <a:pt x="216" y="27"/>
                  </a:lnTo>
                  <a:cubicBezTo>
                    <a:pt x="212" y="23"/>
                    <a:pt x="205" y="21"/>
                    <a:pt x="199" y="23"/>
                  </a:cubicBezTo>
                  <a:lnTo>
                    <a:pt x="176" y="31"/>
                  </a:lnTo>
                  <a:lnTo>
                    <a:pt x="165" y="9"/>
                  </a:lnTo>
                  <a:cubicBezTo>
                    <a:pt x="163" y="3"/>
                    <a:pt x="157" y="0"/>
                    <a:pt x="150" y="0"/>
                  </a:cubicBezTo>
                  <a:lnTo>
                    <a:pt x="117" y="0"/>
                  </a:lnTo>
                  <a:cubicBezTo>
                    <a:pt x="111" y="0"/>
                    <a:pt x="105" y="3"/>
                    <a:pt x="102" y="9"/>
                  </a:cubicBezTo>
                  <a:lnTo>
                    <a:pt x="91" y="31"/>
                  </a:lnTo>
                  <a:lnTo>
                    <a:pt x="68" y="23"/>
                  </a:lnTo>
                  <a:cubicBezTo>
                    <a:pt x="62" y="21"/>
                    <a:pt x="56" y="23"/>
                    <a:pt x="51" y="27"/>
                  </a:cubicBezTo>
                  <a:lnTo>
                    <a:pt x="28" y="51"/>
                  </a:lnTo>
                  <a:cubicBezTo>
                    <a:pt x="23" y="55"/>
                    <a:pt x="22" y="62"/>
                    <a:pt x="24" y="68"/>
                  </a:cubicBezTo>
                  <a:lnTo>
                    <a:pt x="31" y="91"/>
                  </a:lnTo>
                  <a:lnTo>
                    <a:pt x="10" y="102"/>
                  </a:lnTo>
                  <a:cubicBezTo>
                    <a:pt x="4" y="104"/>
                    <a:pt x="0" y="110"/>
                    <a:pt x="0" y="117"/>
                  </a:cubicBezTo>
                  <a:lnTo>
                    <a:pt x="0" y="150"/>
                  </a:lnTo>
                  <a:cubicBezTo>
                    <a:pt x="0" y="156"/>
                    <a:pt x="4" y="162"/>
                    <a:pt x="10" y="165"/>
                  </a:cubicBezTo>
                  <a:lnTo>
                    <a:pt x="31" y="176"/>
                  </a:lnTo>
                  <a:lnTo>
                    <a:pt x="24" y="199"/>
                  </a:lnTo>
                  <a:cubicBezTo>
                    <a:pt x="22" y="205"/>
                    <a:pt x="23" y="211"/>
                    <a:pt x="28" y="216"/>
                  </a:cubicBezTo>
                  <a:lnTo>
                    <a:pt x="51" y="239"/>
                  </a:lnTo>
                  <a:cubicBezTo>
                    <a:pt x="56" y="244"/>
                    <a:pt x="62" y="245"/>
                    <a:pt x="68" y="243"/>
                  </a:cubicBezTo>
                  <a:lnTo>
                    <a:pt x="92" y="236"/>
                  </a:lnTo>
                  <a:lnTo>
                    <a:pt x="102" y="257"/>
                  </a:lnTo>
                  <a:cubicBezTo>
                    <a:pt x="105" y="263"/>
                    <a:pt x="111" y="266"/>
                    <a:pt x="117" y="267"/>
                  </a:cubicBezTo>
                  <a:lnTo>
                    <a:pt x="150" y="267"/>
                  </a:lnTo>
                  <a:cubicBezTo>
                    <a:pt x="157" y="267"/>
                    <a:pt x="163" y="263"/>
                    <a:pt x="166" y="257"/>
                  </a:cubicBezTo>
                  <a:lnTo>
                    <a:pt x="176" y="236"/>
                  </a:lnTo>
                  <a:lnTo>
                    <a:pt x="199" y="243"/>
                  </a:lnTo>
                  <a:cubicBezTo>
                    <a:pt x="205" y="245"/>
                    <a:pt x="212" y="244"/>
                    <a:pt x="216" y="239"/>
                  </a:cubicBezTo>
                  <a:lnTo>
                    <a:pt x="240" y="216"/>
                  </a:lnTo>
                  <a:cubicBezTo>
                    <a:pt x="244" y="211"/>
                    <a:pt x="246" y="205"/>
                    <a:pt x="244" y="199"/>
                  </a:cubicBezTo>
                  <a:lnTo>
                    <a:pt x="236" y="176"/>
                  </a:lnTo>
                  <a:lnTo>
                    <a:pt x="258" y="165"/>
                  </a:lnTo>
                  <a:cubicBezTo>
                    <a:pt x="264" y="162"/>
                    <a:pt x="267" y="156"/>
                    <a:pt x="267" y="150"/>
                  </a:cubicBezTo>
                  <a:lnTo>
                    <a:pt x="267" y="117"/>
                  </a:lnTo>
                  <a:cubicBezTo>
                    <a:pt x="267" y="110"/>
                    <a:pt x="264" y="104"/>
                    <a:pt x="258" y="102"/>
                  </a:cubicBezTo>
                  <a:lnTo>
                    <a:pt x="258" y="102"/>
                  </a:lnTo>
                  <a:close/>
                  <a:moveTo>
                    <a:pt x="234" y="140"/>
                  </a:moveTo>
                  <a:lnTo>
                    <a:pt x="234" y="140"/>
                  </a:lnTo>
                  <a:lnTo>
                    <a:pt x="212" y="150"/>
                  </a:lnTo>
                  <a:cubicBezTo>
                    <a:pt x="208" y="152"/>
                    <a:pt x="206" y="155"/>
                    <a:pt x="204" y="159"/>
                  </a:cubicBezTo>
                  <a:cubicBezTo>
                    <a:pt x="203" y="161"/>
                    <a:pt x="203" y="163"/>
                    <a:pt x="202" y="164"/>
                  </a:cubicBezTo>
                  <a:cubicBezTo>
                    <a:pt x="200" y="168"/>
                    <a:pt x="200" y="172"/>
                    <a:pt x="201" y="176"/>
                  </a:cubicBezTo>
                  <a:lnTo>
                    <a:pt x="209" y="199"/>
                  </a:lnTo>
                  <a:lnTo>
                    <a:pt x="200" y="208"/>
                  </a:lnTo>
                  <a:lnTo>
                    <a:pt x="177" y="201"/>
                  </a:lnTo>
                  <a:cubicBezTo>
                    <a:pt x="173" y="199"/>
                    <a:pt x="169" y="200"/>
                    <a:pt x="165" y="201"/>
                  </a:cubicBezTo>
                  <a:cubicBezTo>
                    <a:pt x="163" y="202"/>
                    <a:pt x="162" y="203"/>
                    <a:pt x="160" y="203"/>
                  </a:cubicBezTo>
                  <a:cubicBezTo>
                    <a:pt x="156" y="205"/>
                    <a:pt x="153" y="208"/>
                    <a:pt x="151" y="211"/>
                  </a:cubicBezTo>
                  <a:lnTo>
                    <a:pt x="140" y="233"/>
                  </a:lnTo>
                  <a:lnTo>
                    <a:pt x="127" y="233"/>
                  </a:lnTo>
                  <a:lnTo>
                    <a:pt x="117" y="211"/>
                  </a:lnTo>
                  <a:cubicBezTo>
                    <a:pt x="115" y="208"/>
                    <a:pt x="112" y="205"/>
                    <a:pt x="108" y="203"/>
                  </a:cubicBezTo>
                  <a:cubicBezTo>
                    <a:pt x="106" y="203"/>
                    <a:pt x="104" y="202"/>
                    <a:pt x="103" y="201"/>
                  </a:cubicBezTo>
                  <a:cubicBezTo>
                    <a:pt x="99" y="200"/>
                    <a:pt x="95" y="199"/>
                    <a:pt x="91" y="201"/>
                  </a:cubicBezTo>
                  <a:lnTo>
                    <a:pt x="68" y="208"/>
                  </a:lnTo>
                  <a:lnTo>
                    <a:pt x="59" y="199"/>
                  </a:lnTo>
                  <a:lnTo>
                    <a:pt x="66" y="176"/>
                  </a:lnTo>
                  <a:cubicBezTo>
                    <a:pt x="68" y="172"/>
                    <a:pt x="67" y="168"/>
                    <a:pt x="66" y="164"/>
                  </a:cubicBezTo>
                  <a:cubicBezTo>
                    <a:pt x="65" y="163"/>
                    <a:pt x="64" y="161"/>
                    <a:pt x="64" y="159"/>
                  </a:cubicBezTo>
                  <a:cubicBezTo>
                    <a:pt x="62" y="155"/>
                    <a:pt x="59" y="152"/>
                    <a:pt x="56" y="150"/>
                  </a:cubicBezTo>
                  <a:lnTo>
                    <a:pt x="34" y="140"/>
                  </a:lnTo>
                  <a:lnTo>
                    <a:pt x="34" y="127"/>
                  </a:lnTo>
                  <a:lnTo>
                    <a:pt x="56" y="116"/>
                  </a:lnTo>
                  <a:cubicBezTo>
                    <a:pt x="59" y="114"/>
                    <a:pt x="62" y="111"/>
                    <a:pt x="64" y="107"/>
                  </a:cubicBezTo>
                  <a:cubicBezTo>
                    <a:pt x="64" y="105"/>
                    <a:pt x="65" y="104"/>
                    <a:pt x="66" y="102"/>
                  </a:cubicBezTo>
                  <a:cubicBezTo>
                    <a:pt x="67" y="98"/>
                    <a:pt x="68" y="94"/>
                    <a:pt x="66" y="90"/>
                  </a:cubicBezTo>
                  <a:lnTo>
                    <a:pt x="59" y="67"/>
                  </a:lnTo>
                  <a:lnTo>
                    <a:pt x="68" y="58"/>
                  </a:lnTo>
                  <a:lnTo>
                    <a:pt x="91" y="66"/>
                  </a:lnTo>
                  <a:cubicBezTo>
                    <a:pt x="95" y="67"/>
                    <a:pt x="99" y="67"/>
                    <a:pt x="103" y="65"/>
                  </a:cubicBezTo>
                  <a:cubicBezTo>
                    <a:pt x="104" y="64"/>
                    <a:pt x="106" y="64"/>
                    <a:pt x="108" y="63"/>
                  </a:cubicBezTo>
                  <a:cubicBezTo>
                    <a:pt x="112" y="62"/>
                    <a:pt x="115" y="59"/>
                    <a:pt x="117" y="55"/>
                  </a:cubicBezTo>
                  <a:lnTo>
                    <a:pt x="127" y="33"/>
                  </a:lnTo>
                  <a:lnTo>
                    <a:pt x="140" y="33"/>
                  </a:lnTo>
                  <a:lnTo>
                    <a:pt x="151" y="55"/>
                  </a:lnTo>
                  <a:cubicBezTo>
                    <a:pt x="153" y="59"/>
                    <a:pt x="156" y="62"/>
                    <a:pt x="160" y="63"/>
                  </a:cubicBezTo>
                  <a:cubicBezTo>
                    <a:pt x="162" y="64"/>
                    <a:pt x="163" y="64"/>
                    <a:pt x="165" y="65"/>
                  </a:cubicBezTo>
                  <a:cubicBezTo>
                    <a:pt x="169" y="67"/>
                    <a:pt x="173" y="67"/>
                    <a:pt x="177" y="66"/>
                  </a:cubicBezTo>
                  <a:lnTo>
                    <a:pt x="200" y="58"/>
                  </a:lnTo>
                  <a:lnTo>
                    <a:pt x="209" y="67"/>
                  </a:lnTo>
                  <a:lnTo>
                    <a:pt x="201" y="90"/>
                  </a:lnTo>
                  <a:cubicBezTo>
                    <a:pt x="200" y="94"/>
                    <a:pt x="200" y="98"/>
                    <a:pt x="202" y="102"/>
                  </a:cubicBezTo>
                  <a:cubicBezTo>
                    <a:pt x="203" y="104"/>
                    <a:pt x="203" y="105"/>
                    <a:pt x="204" y="107"/>
                  </a:cubicBezTo>
                  <a:cubicBezTo>
                    <a:pt x="206" y="111"/>
                    <a:pt x="208" y="114"/>
                    <a:pt x="212" y="116"/>
                  </a:cubicBezTo>
                  <a:lnTo>
                    <a:pt x="234" y="127"/>
                  </a:lnTo>
                  <a:lnTo>
                    <a:pt x="234" y="14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2" name="Google Shape;1044;p40">
              <a:extLst>
                <a:ext uri="{FF2B5EF4-FFF2-40B4-BE49-F238E27FC236}">
                  <a16:creationId xmlns:a16="http://schemas.microsoft.com/office/drawing/2014/main" id="{C003E514-91E0-628D-274B-75FB93D3D5C9}"/>
                </a:ext>
              </a:extLst>
            </p:cNvPr>
            <p:cNvSpPr/>
            <p:nvPr/>
          </p:nvSpPr>
          <p:spPr>
            <a:xfrm>
              <a:off x="11825" y="5121"/>
              <a:ext cx="45" cy="38"/>
            </a:xfrm>
            <a:custGeom>
              <a:avLst/>
              <a:gdLst/>
              <a:ahLst/>
              <a:cxnLst/>
              <a:rect l="l" t="t" r="r" b="b"/>
              <a:pathLst>
                <a:path w="107" h="93" extrusionOk="0">
                  <a:moveTo>
                    <a:pt x="53" y="0"/>
                  </a:moveTo>
                  <a:lnTo>
                    <a:pt x="53" y="0"/>
                  </a:lnTo>
                  <a:cubicBezTo>
                    <a:pt x="24" y="0"/>
                    <a:pt x="0" y="21"/>
                    <a:pt x="0" y="47"/>
                  </a:cubicBezTo>
                  <a:cubicBezTo>
                    <a:pt x="0" y="72"/>
                    <a:pt x="24" y="93"/>
                    <a:pt x="53" y="93"/>
                  </a:cubicBezTo>
                  <a:cubicBezTo>
                    <a:pt x="83" y="93"/>
                    <a:pt x="107" y="72"/>
                    <a:pt x="107" y="47"/>
                  </a:cubicBezTo>
                  <a:cubicBezTo>
                    <a:pt x="107" y="21"/>
                    <a:pt x="83" y="0"/>
                    <a:pt x="53" y="0"/>
                  </a:cubicBezTo>
                  <a:lnTo>
                    <a:pt x="53" y="0"/>
                  </a:lnTo>
                  <a:close/>
                  <a:moveTo>
                    <a:pt x="53" y="62"/>
                  </a:moveTo>
                  <a:lnTo>
                    <a:pt x="53" y="62"/>
                  </a:lnTo>
                  <a:cubicBezTo>
                    <a:pt x="44" y="62"/>
                    <a:pt x="36" y="55"/>
                    <a:pt x="36" y="47"/>
                  </a:cubicBezTo>
                  <a:cubicBezTo>
                    <a:pt x="36" y="38"/>
                    <a:pt x="44" y="31"/>
                    <a:pt x="53" y="31"/>
                  </a:cubicBezTo>
                  <a:cubicBezTo>
                    <a:pt x="63" y="31"/>
                    <a:pt x="71" y="38"/>
                    <a:pt x="71" y="47"/>
                  </a:cubicBezTo>
                  <a:cubicBezTo>
                    <a:pt x="71" y="55"/>
                    <a:pt x="63" y="62"/>
                    <a:pt x="53" y="62"/>
                  </a:cubicBezTo>
                  <a:lnTo>
                    <a:pt x="53" y="62"/>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3" name="Google Shape;1045;p40">
              <a:extLst>
                <a:ext uri="{FF2B5EF4-FFF2-40B4-BE49-F238E27FC236}">
                  <a16:creationId xmlns:a16="http://schemas.microsoft.com/office/drawing/2014/main" id="{22F575E0-DC96-72B2-FFF5-B76F482F500A}"/>
                </a:ext>
              </a:extLst>
            </p:cNvPr>
            <p:cNvSpPr/>
            <p:nvPr/>
          </p:nvSpPr>
          <p:spPr>
            <a:xfrm>
              <a:off x="11792" y="5082"/>
              <a:ext cx="111" cy="110"/>
            </a:xfrm>
            <a:custGeom>
              <a:avLst/>
              <a:gdLst/>
              <a:ahLst/>
              <a:cxnLst/>
              <a:rect l="l" t="t" r="r" b="b"/>
              <a:pathLst>
                <a:path w="267" h="267" extrusionOk="0">
                  <a:moveTo>
                    <a:pt x="258" y="102"/>
                  </a:moveTo>
                  <a:lnTo>
                    <a:pt x="258" y="102"/>
                  </a:lnTo>
                  <a:lnTo>
                    <a:pt x="236" y="91"/>
                  </a:lnTo>
                  <a:lnTo>
                    <a:pt x="244" y="68"/>
                  </a:lnTo>
                  <a:cubicBezTo>
                    <a:pt x="246" y="62"/>
                    <a:pt x="244" y="56"/>
                    <a:pt x="240" y="51"/>
                  </a:cubicBezTo>
                  <a:lnTo>
                    <a:pt x="216" y="28"/>
                  </a:lnTo>
                  <a:cubicBezTo>
                    <a:pt x="212" y="23"/>
                    <a:pt x="205" y="22"/>
                    <a:pt x="199" y="24"/>
                  </a:cubicBezTo>
                  <a:lnTo>
                    <a:pt x="176" y="31"/>
                  </a:lnTo>
                  <a:lnTo>
                    <a:pt x="165" y="10"/>
                  </a:lnTo>
                  <a:cubicBezTo>
                    <a:pt x="162" y="4"/>
                    <a:pt x="156" y="0"/>
                    <a:pt x="150" y="1"/>
                  </a:cubicBezTo>
                  <a:lnTo>
                    <a:pt x="117" y="1"/>
                  </a:lnTo>
                  <a:cubicBezTo>
                    <a:pt x="111" y="0"/>
                    <a:pt x="105" y="4"/>
                    <a:pt x="102" y="10"/>
                  </a:cubicBezTo>
                  <a:lnTo>
                    <a:pt x="91" y="31"/>
                  </a:lnTo>
                  <a:lnTo>
                    <a:pt x="68" y="24"/>
                  </a:lnTo>
                  <a:cubicBezTo>
                    <a:pt x="62" y="22"/>
                    <a:pt x="55" y="23"/>
                    <a:pt x="51" y="28"/>
                  </a:cubicBezTo>
                  <a:lnTo>
                    <a:pt x="27" y="51"/>
                  </a:lnTo>
                  <a:cubicBezTo>
                    <a:pt x="23" y="56"/>
                    <a:pt x="21" y="62"/>
                    <a:pt x="23" y="68"/>
                  </a:cubicBezTo>
                  <a:lnTo>
                    <a:pt x="31" y="91"/>
                  </a:lnTo>
                  <a:lnTo>
                    <a:pt x="9" y="102"/>
                  </a:lnTo>
                  <a:cubicBezTo>
                    <a:pt x="4" y="105"/>
                    <a:pt x="0" y="111"/>
                    <a:pt x="0" y="117"/>
                  </a:cubicBezTo>
                  <a:lnTo>
                    <a:pt x="0" y="151"/>
                  </a:lnTo>
                  <a:cubicBezTo>
                    <a:pt x="0" y="157"/>
                    <a:pt x="4" y="163"/>
                    <a:pt x="9" y="166"/>
                  </a:cubicBezTo>
                  <a:lnTo>
                    <a:pt x="31" y="176"/>
                  </a:lnTo>
                  <a:lnTo>
                    <a:pt x="23" y="199"/>
                  </a:lnTo>
                  <a:cubicBezTo>
                    <a:pt x="21" y="205"/>
                    <a:pt x="23" y="212"/>
                    <a:pt x="28" y="216"/>
                  </a:cubicBezTo>
                  <a:lnTo>
                    <a:pt x="51" y="240"/>
                  </a:lnTo>
                  <a:cubicBezTo>
                    <a:pt x="56" y="244"/>
                    <a:pt x="62" y="246"/>
                    <a:pt x="68" y="244"/>
                  </a:cubicBezTo>
                  <a:lnTo>
                    <a:pt x="91" y="236"/>
                  </a:lnTo>
                  <a:lnTo>
                    <a:pt x="102" y="258"/>
                  </a:lnTo>
                  <a:cubicBezTo>
                    <a:pt x="105" y="264"/>
                    <a:pt x="111" y="267"/>
                    <a:pt x="117" y="267"/>
                  </a:cubicBezTo>
                  <a:lnTo>
                    <a:pt x="150" y="267"/>
                  </a:lnTo>
                  <a:cubicBezTo>
                    <a:pt x="157" y="267"/>
                    <a:pt x="162" y="264"/>
                    <a:pt x="165" y="258"/>
                  </a:cubicBezTo>
                  <a:lnTo>
                    <a:pt x="176" y="236"/>
                  </a:lnTo>
                  <a:lnTo>
                    <a:pt x="199" y="244"/>
                  </a:lnTo>
                  <a:cubicBezTo>
                    <a:pt x="205" y="246"/>
                    <a:pt x="212" y="244"/>
                    <a:pt x="216" y="240"/>
                  </a:cubicBezTo>
                  <a:lnTo>
                    <a:pt x="240" y="216"/>
                  </a:lnTo>
                  <a:cubicBezTo>
                    <a:pt x="244" y="212"/>
                    <a:pt x="246" y="205"/>
                    <a:pt x="244" y="199"/>
                  </a:cubicBezTo>
                  <a:lnTo>
                    <a:pt x="236" y="176"/>
                  </a:lnTo>
                  <a:lnTo>
                    <a:pt x="258" y="165"/>
                  </a:lnTo>
                  <a:cubicBezTo>
                    <a:pt x="263" y="163"/>
                    <a:pt x="267" y="157"/>
                    <a:pt x="267" y="151"/>
                  </a:cubicBezTo>
                  <a:lnTo>
                    <a:pt x="267" y="117"/>
                  </a:lnTo>
                  <a:cubicBezTo>
                    <a:pt x="267" y="111"/>
                    <a:pt x="263" y="105"/>
                    <a:pt x="258" y="102"/>
                  </a:cubicBezTo>
                  <a:lnTo>
                    <a:pt x="258" y="102"/>
                  </a:lnTo>
                  <a:close/>
                  <a:moveTo>
                    <a:pt x="233" y="140"/>
                  </a:moveTo>
                  <a:lnTo>
                    <a:pt x="233" y="140"/>
                  </a:lnTo>
                  <a:lnTo>
                    <a:pt x="212" y="151"/>
                  </a:lnTo>
                  <a:cubicBezTo>
                    <a:pt x="208" y="153"/>
                    <a:pt x="205" y="156"/>
                    <a:pt x="204" y="160"/>
                  </a:cubicBezTo>
                  <a:cubicBezTo>
                    <a:pt x="203" y="162"/>
                    <a:pt x="202" y="163"/>
                    <a:pt x="202" y="165"/>
                  </a:cubicBezTo>
                  <a:cubicBezTo>
                    <a:pt x="200" y="169"/>
                    <a:pt x="200" y="173"/>
                    <a:pt x="201" y="177"/>
                  </a:cubicBezTo>
                  <a:lnTo>
                    <a:pt x="209" y="200"/>
                  </a:lnTo>
                  <a:lnTo>
                    <a:pt x="200" y="209"/>
                  </a:lnTo>
                  <a:lnTo>
                    <a:pt x="177" y="201"/>
                  </a:lnTo>
                  <a:cubicBezTo>
                    <a:pt x="173" y="200"/>
                    <a:pt x="168" y="200"/>
                    <a:pt x="165" y="202"/>
                  </a:cubicBezTo>
                  <a:cubicBezTo>
                    <a:pt x="163" y="203"/>
                    <a:pt x="161" y="203"/>
                    <a:pt x="160" y="204"/>
                  </a:cubicBezTo>
                  <a:cubicBezTo>
                    <a:pt x="156" y="205"/>
                    <a:pt x="153" y="208"/>
                    <a:pt x="151" y="212"/>
                  </a:cubicBezTo>
                  <a:lnTo>
                    <a:pt x="140" y="234"/>
                  </a:lnTo>
                  <a:lnTo>
                    <a:pt x="127" y="234"/>
                  </a:lnTo>
                  <a:lnTo>
                    <a:pt x="116" y="212"/>
                  </a:lnTo>
                  <a:cubicBezTo>
                    <a:pt x="114" y="208"/>
                    <a:pt x="111" y="205"/>
                    <a:pt x="107" y="204"/>
                  </a:cubicBezTo>
                  <a:cubicBezTo>
                    <a:pt x="106" y="203"/>
                    <a:pt x="104" y="203"/>
                    <a:pt x="103" y="202"/>
                  </a:cubicBezTo>
                  <a:cubicBezTo>
                    <a:pt x="99" y="200"/>
                    <a:pt x="94" y="200"/>
                    <a:pt x="90" y="201"/>
                  </a:cubicBezTo>
                  <a:lnTo>
                    <a:pt x="67" y="209"/>
                  </a:lnTo>
                  <a:lnTo>
                    <a:pt x="58" y="200"/>
                  </a:lnTo>
                  <a:lnTo>
                    <a:pt x="66" y="177"/>
                  </a:lnTo>
                  <a:cubicBezTo>
                    <a:pt x="67" y="173"/>
                    <a:pt x="67" y="169"/>
                    <a:pt x="65" y="165"/>
                  </a:cubicBezTo>
                  <a:cubicBezTo>
                    <a:pt x="65" y="163"/>
                    <a:pt x="64" y="162"/>
                    <a:pt x="63" y="160"/>
                  </a:cubicBezTo>
                  <a:cubicBezTo>
                    <a:pt x="62" y="156"/>
                    <a:pt x="59" y="153"/>
                    <a:pt x="55" y="151"/>
                  </a:cubicBezTo>
                  <a:lnTo>
                    <a:pt x="34" y="140"/>
                  </a:lnTo>
                  <a:lnTo>
                    <a:pt x="34" y="127"/>
                  </a:lnTo>
                  <a:lnTo>
                    <a:pt x="55" y="117"/>
                  </a:lnTo>
                  <a:cubicBezTo>
                    <a:pt x="59" y="115"/>
                    <a:pt x="62" y="112"/>
                    <a:pt x="63" y="108"/>
                  </a:cubicBezTo>
                  <a:cubicBezTo>
                    <a:pt x="64" y="106"/>
                    <a:pt x="65" y="104"/>
                    <a:pt x="65" y="103"/>
                  </a:cubicBezTo>
                  <a:cubicBezTo>
                    <a:pt x="67" y="99"/>
                    <a:pt x="67" y="95"/>
                    <a:pt x="66" y="91"/>
                  </a:cubicBezTo>
                  <a:lnTo>
                    <a:pt x="58" y="68"/>
                  </a:lnTo>
                  <a:lnTo>
                    <a:pt x="67" y="59"/>
                  </a:lnTo>
                  <a:lnTo>
                    <a:pt x="90" y="66"/>
                  </a:lnTo>
                  <a:cubicBezTo>
                    <a:pt x="94" y="68"/>
                    <a:pt x="99" y="67"/>
                    <a:pt x="103" y="66"/>
                  </a:cubicBezTo>
                  <a:cubicBezTo>
                    <a:pt x="104" y="65"/>
                    <a:pt x="106" y="64"/>
                    <a:pt x="107" y="64"/>
                  </a:cubicBezTo>
                  <a:cubicBezTo>
                    <a:pt x="111" y="62"/>
                    <a:pt x="114" y="59"/>
                    <a:pt x="116" y="56"/>
                  </a:cubicBezTo>
                  <a:lnTo>
                    <a:pt x="127" y="34"/>
                  </a:lnTo>
                  <a:lnTo>
                    <a:pt x="140" y="34"/>
                  </a:lnTo>
                  <a:lnTo>
                    <a:pt x="151" y="56"/>
                  </a:lnTo>
                  <a:cubicBezTo>
                    <a:pt x="153" y="59"/>
                    <a:pt x="156" y="62"/>
                    <a:pt x="160" y="64"/>
                  </a:cubicBezTo>
                  <a:cubicBezTo>
                    <a:pt x="161" y="64"/>
                    <a:pt x="163" y="65"/>
                    <a:pt x="165" y="66"/>
                  </a:cubicBezTo>
                  <a:cubicBezTo>
                    <a:pt x="168" y="67"/>
                    <a:pt x="173" y="68"/>
                    <a:pt x="177" y="66"/>
                  </a:cubicBezTo>
                  <a:lnTo>
                    <a:pt x="200" y="59"/>
                  </a:lnTo>
                  <a:lnTo>
                    <a:pt x="209" y="68"/>
                  </a:lnTo>
                  <a:lnTo>
                    <a:pt x="201" y="91"/>
                  </a:lnTo>
                  <a:cubicBezTo>
                    <a:pt x="200" y="95"/>
                    <a:pt x="200" y="99"/>
                    <a:pt x="202" y="103"/>
                  </a:cubicBezTo>
                  <a:cubicBezTo>
                    <a:pt x="202" y="104"/>
                    <a:pt x="203" y="106"/>
                    <a:pt x="204" y="108"/>
                  </a:cubicBezTo>
                  <a:cubicBezTo>
                    <a:pt x="205" y="112"/>
                    <a:pt x="208" y="115"/>
                    <a:pt x="212" y="117"/>
                  </a:cubicBezTo>
                  <a:lnTo>
                    <a:pt x="233" y="127"/>
                  </a:lnTo>
                  <a:lnTo>
                    <a:pt x="233" y="140"/>
                  </a:ln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4" name="Google Shape;1046;p40">
              <a:extLst>
                <a:ext uri="{FF2B5EF4-FFF2-40B4-BE49-F238E27FC236}">
                  <a16:creationId xmlns:a16="http://schemas.microsoft.com/office/drawing/2014/main" id="{64860ECE-6BE5-88A3-E6BE-457528D2B643}"/>
                </a:ext>
              </a:extLst>
            </p:cNvPr>
            <p:cNvSpPr/>
            <p:nvPr/>
          </p:nvSpPr>
          <p:spPr>
            <a:xfrm>
              <a:off x="11014" y="5258"/>
              <a:ext cx="309" cy="304"/>
            </a:xfrm>
            <a:custGeom>
              <a:avLst/>
              <a:gdLst/>
              <a:ahLst/>
              <a:cxnLst/>
              <a:rect l="l" t="t" r="r" b="b"/>
              <a:pathLst>
                <a:path w="746" h="734" extrusionOk="0">
                  <a:moveTo>
                    <a:pt x="367" y="0"/>
                  </a:moveTo>
                  <a:lnTo>
                    <a:pt x="367" y="0"/>
                  </a:lnTo>
                  <a:cubicBezTo>
                    <a:pt x="164" y="0"/>
                    <a:pt x="0" y="164"/>
                    <a:pt x="0" y="367"/>
                  </a:cubicBezTo>
                  <a:cubicBezTo>
                    <a:pt x="0" y="569"/>
                    <a:pt x="164" y="734"/>
                    <a:pt x="367" y="734"/>
                  </a:cubicBezTo>
                  <a:cubicBezTo>
                    <a:pt x="569" y="734"/>
                    <a:pt x="733" y="569"/>
                    <a:pt x="733" y="367"/>
                  </a:cubicBezTo>
                  <a:cubicBezTo>
                    <a:pt x="733" y="164"/>
                    <a:pt x="569" y="0"/>
                    <a:pt x="367" y="0"/>
                  </a:cubicBezTo>
                  <a:lnTo>
                    <a:pt x="367" y="0"/>
                  </a:lnTo>
                  <a:close/>
                  <a:moveTo>
                    <a:pt x="367" y="35"/>
                  </a:moveTo>
                  <a:lnTo>
                    <a:pt x="367" y="35"/>
                  </a:lnTo>
                  <a:cubicBezTo>
                    <a:pt x="475" y="35"/>
                    <a:pt x="576" y="88"/>
                    <a:pt x="638" y="176"/>
                  </a:cubicBezTo>
                  <a:lnTo>
                    <a:pt x="594" y="220"/>
                  </a:lnTo>
                  <a:cubicBezTo>
                    <a:pt x="583" y="213"/>
                    <a:pt x="571" y="210"/>
                    <a:pt x="559" y="210"/>
                  </a:cubicBezTo>
                  <a:cubicBezTo>
                    <a:pt x="520" y="210"/>
                    <a:pt x="489" y="241"/>
                    <a:pt x="489" y="280"/>
                  </a:cubicBezTo>
                  <a:cubicBezTo>
                    <a:pt x="489" y="292"/>
                    <a:pt x="493" y="304"/>
                    <a:pt x="499" y="315"/>
                  </a:cubicBezTo>
                  <a:lnTo>
                    <a:pt x="385" y="429"/>
                  </a:lnTo>
                  <a:cubicBezTo>
                    <a:pt x="363" y="416"/>
                    <a:pt x="336" y="416"/>
                    <a:pt x="314" y="429"/>
                  </a:cubicBezTo>
                  <a:lnTo>
                    <a:pt x="235" y="350"/>
                  </a:lnTo>
                  <a:cubicBezTo>
                    <a:pt x="241" y="339"/>
                    <a:pt x="245" y="327"/>
                    <a:pt x="245" y="314"/>
                  </a:cubicBezTo>
                  <a:cubicBezTo>
                    <a:pt x="245" y="276"/>
                    <a:pt x="213" y="245"/>
                    <a:pt x="175" y="245"/>
                  </a:cubicBezTo>
                  <a:cubicBezTo>
                    <a:pt x="143" y="245"/>
                    <a:pt x="115" y="266"/>
                    <a:pt x="107" y="297"/>
                  </a:cubicBezTo>
                  <a:lnTo>
                    <a:pt x="43" y="297"/>
                  </a:lnTo>
                  <a:cubicBezTo>
                    <a:pt x="76" y="144"/>
                    <a:pt x="211" y="35"/>
                    <a:pt x="367" y="35"/>
                  </a:cubicBezTo>
                  <a:lnTo>
                    <a:pt x="367" y="35"/>
                  </a:lnTo>
                  <a:close/>
                  <a:moveTo>
                    <a:pt x="524" y="280"/>
                  </a:moveTo>
                  <a:lnTo>
                    <a:pt x="524" y="280"/>
                  </a:lnTo>
                  <a:cubicBezTo>
                    <a:pt x="524" y="260"/>
                    <a:pt x="540" y="245"/>
                    <a:pt x="559" y="245"/>
                  </a:cubicBezTo>
                  <a:cubicBezTo>
                    <a:pt x="578" y="245"/>
                    <a:pt x="594" y="260"/>
                    <a:pt x="594" y="280"/>
                  </a:cubicBezTo>
                  <a:cubicBezTo>
                    <a:pt x="594" y="299"/>
                    <a:pt x="578" y="314"/>
                    <a:pt x="559" y="314"/>
                  </a:cubicBezTo>
                  <a:cubicBezTo>
                    <a:pt x="540" y="314"/>
                    <a:pt x="524" y="299"/>
                    <a:pt x="524" y="280"/>
                  </a:cubicBezTo>
                  <a:lnTo>
                    <a:pt x="524" y="280"/>
                  </a:lnTo>
                  <a:close/>
                  <a:moveTo>
                    <a:pt x="349" y="454"/>
                  </a:moveTo>
                  <a:lnTo>
                    <a:pt x="349" y="454"/>
                  </a:lnTo>
                  <a:cubicBezTo>
                    <a:pt x="369" y="454"/>
                    <a:pt x="384" y="470"/>
                    <a:pt x="384" y="489"/>
                  </a:cubicBezTo>
                  <a:cubicBezTo>
                    <a:pt x="384" y="508"/>
                    <a:pt x="369" y="524"/>
                    <a:pt x="349" y="524"/>
                  </a:cubicBezTo>
                  <a:cubicBezTo>
                    <a:pt x="330" y="524"/>
                    <a:pt x="314" y="508"/>
                    <a:pt x="314" y="489"/>
                  </a:cubicBezTo>
                  <a:cubicBezTo>
                    <a:pt x="314" y="470"/>
                    <a:pt x="330" y="454"/>
                    <a:pt x="349" y="454"/>
                  </a:cubicBezTo>
                  <a:lnTo>
                    <a:pt x="349" y="454"/>
                  </a:lnTo>
                  <a:close/>
                  <a:moveTo>
                    <a:pt x="175" y="349"/>
                  </a:moveTo>
                  <a:lnTo>
                    <a:pt x="175" y="349"/>
                  </a:lnTo>
                  <a:cubicBezTo>
                    <a:pt x="155" y="349"/>
                    <a:pt x="140" y="334"/>
                    <a:pt x="140" y="314"/>
                  </a:cubicBezTo>
                  <a:cubicBezTo>
                    <a:pt x="140" y="295"/>
                    <a:pt x="155" y="280"/>
                    <a:pt x="175" y="280"/>
                  </a:cubicBezTo>
                  <a:cubicBezTo>
                    <a:pt x="194" y="280"/>
                    <a:pt x="210" y="295"/>
                    <a:pt x="210" y="314"/>
                  </a:cubicBezTo>
                  <a:cubicBezTo>
                    <a:pt x="210" y="334"/>
                    <a:pt x="194" y="349"/>
                    <a:pt x="175" y="349"/>
                  </a:cubicBezTo>
                  <a:lnTo>
                    <a:pt x="175" y="349"/>
                  </a:lnTo>
                  <a:close/>
                  <a:moveTo>
                    <a:pt x="367" y="699"/>
                  </a:moveTo>
                  <a:lnTo>
                    <a:pt x="367" y="699"/>
                  </a:lnTo>
                  <a:cubicBezTo>
                    <a:pt x="184" y="699"/>
                    <a:pt x="35" y="550"/>
                    <a:pt x="35" y="367"/>
                  </a:cubicBezTo>
                  <a:cubicBezTo>
                    <a:pt x="35" y="355"/>
                    <a:pt x="36" y="344"/>
                    <a:pt x="37" y="332"/>
                  </a:cubicBezTo>
                  <a:lnTo>
                    <a:pt x="107" y="332"/>
                  </a:lnTo>
                  <a:cubicBezTo>
                    <a:pt x="115" y="363"/>
                    <a:pt x="143" y="384"/>
                    <a:pt x="175" y="384"/>
                  </a:cubicBezTo>
                  <a:cubicBezTo>
                    <a:pt x="187" y="384"/>
                    <a:pt x="199" y="381"/>
                    <a:pt x="210" y="374"/>
                  </a:cubicBezTo>
                  <a:lnTo>
                    <a:pt x="289" y="454"/>
                  </a:lnTo>
                  <a:cubicBezTo>
                    <a:pt x="283" y="464"/>
                    <a:pt x="280" y="477"/>
                    <a:pt x="280" y="489"/>
                  </a:cubicBezTo>
                  <a:cubicBezTo>
                    <a:pt x="280" y="528"/>
                    <a:pt x="311" y="559"/>
                    <a:pt x="349" y="559"/>
                  </a:cubicBezTo>
                  <a:cubicBezTo>
                    <a:pt x="388" y="559"/>
                    <a:pt x="419" y="528"/>
                    <a:pt x="419" y="489"/>
                  </a:cubicBezTo>
                  <a:cubicBezTo>
                    <a:pt x="419" y="477"/>
                    <a:pt x="416" y="464"/>
                    <a:pt x="409" y="454"/>
                  </a:cubicBezTo>
                  <a:lnTo>
                    <a:pt x="524" y="339"/>
                  </a:lnTo>
                  <a:cubicBezTo>
                    <a:pt x="534" y="346"/>
                    <a:pt x="546" y="349"/>
                    <a:pt x="559" y="349"/>
                  </a:cubicBezTo>
                  <a:cubicBezTo>
                    <a:pt x="597" y="349"/>
                    <a:pt x="629" y="318"/>
                    <a:pt x="629" y="280"/>
                  </a:cubicBezTo>
                  <a:cubicBezTo>
                    <a:pt x="629" y="267"/>
                    <a:pt x="625" y="255"/>
                    <a:pt x="619" y="244"/>
                  </a:cubicBezTo>
                  <a:lnTo>
                    <a:pt x="657" y="206"/>
                  </a:lnTo>
                  <a:cubicBezTo>
                    <a:pt x="746" y="366"/>
                    <a:pt x="688" y="568"/>
                    <a:pt x="528" y="657"/>
                  </a:cubicBezTo>
                  <a:cubicBezTo>
                    <a:pt x="479" y="684"/>
                    <a:pt x="423" y="699"/>
                    <a:pt x="367" y="699"/>
                  </a:cubicBezTo>
                  <a:lnTo>
                    <a:pt x="367" y="699"/>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5" name="Google Shape;1047;p40">
              <a:extLst>
                <a:ext uri="{FF2B5EF4-FFF2-40B4-BE49-F238E27FC236}">
                  <a16:creationId xmlns:a16="http://schemas.microsoft.com/office/drawing/2014/main" id="{4E91A89C-A215-451B-59E3-484E9D2D5EBA}"/>
                </a:ext>
              </a:extLst>
            </p:cNvPr>
            <p:cNvSpPr/>
            <p:nvPr/>
          </p:nvSpPr>
          <p:spPr>
            <a:xfrm>
              <a:off x="10963" y="5207"/>
              <a:ext cx="463" cy="458"/>
            </a:xfrm>
            <a:custGeom>
              <a:avLst/>
              <a:gdLst/>
              <a:ahLst/>
              <a:cxnLst/>
              <a:rect l="l" t="t" r="r" b="b"/>
              <a:pathLst>
                <a:path w="1119" h="1105" extrusionOk="0">
                  <a:moveTo>
                    <a:pt x="935" y="91"/>
                  </a:moveTo>
                  <a:lnTo>
                    <a:pt x="935" y="91"/>
                  </a:lnTo>
                  <a:cubicBezTo>
                    <a:pt x="896" y="91"/>
                    <a:pt x="864" y="122"/>
                    <a:pt x="864" y="161"/>
                  </a:cubicBezTo>
                  <a:cubicBezTo>
                    <a:pt x="865" y="173"/>
                    <a:pt x="868" y="185"/>
                    <a:pt x="874" y="196"/>
                  </a:cubicBezTo>
                  <a:lnTo>
                    <a:pt x="844" y="226"/>
                  </a:lnTo>
                  <a:cubicBezTo>
                    <a:pt x="696" y="36"/>
                    <a:pt x="420" y="0"/>
                    <a:pt x="228" y="146"/>
                  </a:cubicBezTo>
                  <a:cubicBezTo>
                    <a:pt x="36" y="292"/>
                    <a:pt x="0" y="564"/>
                    <a:pt x="147" y="754"/>
                  </a:cubicBezTo>
                  <a:cubicBezTo>
                    <a:pt x="287" y="933"/>
                    <a:pt x="542" y="976"/>
                    <a:pt x="734" y="854"/>
                  </a:cubicBezTo>
                  <a:lnTo>
                    <a:pt x="787" y="906"/>
                  </a:lnTo>
                  <a:lnTo>
                    <a:pt x="812" y="930"/>
                  </a:lnTo>
                  <a:lnTo>
                    <a:pt x="953" y="1070"/>
                  </a:lnTo>
                  <a:cubicBezTo>
                    <a:pt x="989" y="1105"/>
                    <a:pt x="1047" y="1105"/>
                    <a:pt x="1083" y="1070"/>
                  </a:cubicBezTo>
                  <a:cubicBezTo>
                    <a:pt x="1119" y="1034"/>
                    <a:pt x="1119" y="977"/>
                    <a:pt x="1083" y="941"/>
                  </a:cubicBezTo>
                  <a:lnTo>
                    <a:pt x="942" y="802"/>
                  </a:lnTo>
                  <a:lnTo>
                    <a:pt x="917" y="777"/>
                  </a:lnTo>
                  <a:lnTo>
                    <a:pt x="864" y="725"/>
                  </a:lnTo>
                  <a:cubicBezTo>
                    <a:pt x="958" y="582"/>
                    <a:pt x="958" y="398"/>
                    <a:pt x="864" y="255"/>
                  </a:cubicBezTo>
                  <a:lnTo>
                    <a:pt x="899" y="220"/>
                  </a:lnTo>
                  <a:cubicBezTo>
                    <a:pt x="910" y="226"/>
                    <a:pt x="922" y="230"/>
                    <a:pt x="935" y="230"/>
                  </a:cubicBezTo>
                  <a:cubicBezTo>
                    <a:pt x="967" y="230"/>
                    <a:pt x="994" y="208"/>
                    <a:pt x="1002" y="178"/>
                  </a:cubicBezTo>
                  <a:lnTo>
                    <a:pt x="1110" y="178"/>
                  </a:lnTo>
                  <a:lnTo>
                    <a:pt x="1110" y="143"/>
                  </a:lnTo>
                  <a:lnTo>
                    <a:pt x="1002" y="143"/>
                  </a:lnTo>
                  <a:cubicBezTo>
                    <a:pt x="994" y="113"/>
                    <a:pt x="967" y="91"/>
                    <a:pt x="935" y="91"/>
                  </a:cubicBezTo>
                  <a:lnTo>
                    <a:pt x="935" y="91"/>
                  </a:lnTo>
                  <a:close/>
                  <a:moveTo>
                    <a:pt x="1058" y="966"/>
                  </a:moveTo>
                  <a:lnTo>
                    <a:pt x="1058" y="966"/>
                  </a:lnTo>
                  <a:cubicBezTo>
                    <a:pt x="1081" y="988"/>
                    <a:pt x="1081" y="1023"/>
                    <a:pt x="1059" y="1045"/>
                  </a:cubicBezTo>
                  <a:cubicBezTo>
                    <a:pt x="1037" y="1068"/>
                    <a:pt x="1001" y="1068"/>
                    <a:pt x="979" y="1046"/>
                  </a:cubicBezTo>
                  <a:cubicBezTo>
                    <a:pt x="979" y="1046"/>
                    <a:pt x="978" y="1046"/>
                    <a:pt x="978" y="1045"/>
                  </a:cubicBezTo>
                  <a:lnTo>
                    <a:pt x="837" y="906"/>
                  </a:lnTo>
                  <a:lnTo>
                    <a:pt x="917" y="826"/>
                  </a:lnTo>
                  <a:lnTo>
                    <a:pt x="1058" y="966"/>
                  </a:lnTo>
                  <a:close/>
                  <a:moveTo>
                    <a:pt x="844" y="754"/>
                  </a:moveTo>
                  <a:lnTo>
                    <a:pt x="844" y="754"/>
                  </a:lnTo>
                  <a:lnTo>
                    <a:pt x="892" y="802"/>
                  </a:lnTo>
                  <a:lnTo>
                    <a:pt x="812" y="881"/>
                  </a:lnTo>
                  <a:lnTo>
                    <a:pt x="763" y="833"/>
                  </a:lnTo>
                  <a:cubicBezTo>
                    <a:pt x="766" y="832"/>
                    <a:pt x="768" y="829"/>
                    <a:pt x="770" y="828"/>
                  </a:cubicBezTo>
                  <a:cubicBezTo>
                    <a:pt x="773" y="826"/>
                    <a:pt x="776" y="823"/>
                    <a:pt x="778" y="821"/>
                  </a:cubicBezTo>
                  <a:cubicBezTo>
                    <a:pt x="782" y="818"/>
                    <a:pt x="786" y="815"/>
                    <a:pt x="790" y="811"/>
                  </a:cubicBezTo>
                  <a:cubicBezTo>
                    <a:pt x="792" y="810"/>
                    <a:pt x="793" y="808"/>
                    <a:pt x="795" y="806"/>
                  </a:cubicBezTo>
                  <a:cubicBezTo>
                    <a:pt x="802" y="800"/>
                    <a:pt x="809" y="793"/>
                    <a:pt x="816" y="786"/>
                  </a:cubicBezTo>
                  <a:cubicBezTo>
                    <a:pt x="818" y="784"/>
                    <a:pt x="820" y="782"/>
                    <a:pt x="821" y="780"/>
                  </a:cubicBezTo>
                  <a:cubicBezTo>
                    <a:pt x="825" y="776"/>
                    <a:pt x="828" y="773"/>
                    <a:pt x="831" y="769"/>
                  </a:cubicBezTo>
                  <a:cubicBezTo>
                    <a:pt x="834" y="766"/>
                    <a:pt x="836" y="764"/>
                    <a:pt x="838" y="761"/>
                  </a:cubicBezTo>
                  <a:cubicBezTo>
                    <a:pt x="840" y="759"/>
                    <a:pt x="842" y="756"/>
                    <a:pt x="844" y="754"/>
                  </a:cubicBezTo>
                  <a:lnTo>
                    <a:pt x="844" y="754"/>
                  </a:lnTo>
                  <a:close/>
                  <a:moveTo>
                    <a:pt x="824" y="721"/>
                  </a:moveTo>
                  <a:lnTo>
                    <a:pt x="824" y="721"/>
                  </a:lnTo>
                  <a:cubicBezTo>
                    <a:pt x="819" y="729"/>
                    <a:pt x="813" y="736"/>
                    <a:pt x="807" y="744"/>
                  </a:cubicBezTo>
                  <a:cubicBezTo>
                    <a:pt x="805" y="746"/>
                    <a:pt x="803" y="748"/>
                    <a:pt x="802" y="750"/>
                  </a:cubicBezTo>
                  <a:cubicBezTo>
                    <a:pt x="796" y="756"/>
                    <a:pt x="791" y="762"/>
                    <a:pt x="785" y="768"/>
                  </a:cubicBezTo>
                  <a:cubicBezTo>
                    <a:pt x="782" y="770"/>
                    <a:pt x="780" y="773"/>
                    <a:pt x="777" y="775"/>
                  </a:cubicBezTo>
                  <a:cubicBezTo>
                    <a:pt x="771" y="781"/>
                    <a:pt x="765" y="786"/>
                    <a:pt x="759" y="792"/>
                  </a:cubicBezTo>
                  <a:cubicBezTo>
                    <a:pt x="757" y="793"/>
                    <a:pt x="755" y="795"/>
                    <a:pt x="753" y="797"/>
                  </a:cubicBezTo>
                  <a:cubicBezTo>
                    <a:pt x="746" y="803"/>
                    <a:pt x="738" y="809"/>
                    <a:pt x="730" y="814"/>
                  </a:cubicBezTo>
                  <a:cubicBezTo>
                    <a:pt x="549" y="942"/>
                    <a:pt x="296" y="901"/>
                    <a:pt x="166" y="721"/>
                  </a:cubicBezTo>
                  <a:cubicBezTo>
                    <a:pt x="36" y="542"/>
                    <a:pt x="78" y="293"/>
                    <a:pt x="260" y="164"/>
                  </a:cubicBezTo>
                  <a:cubicBezTo>
                    <a:pt x="442" y="36"/>
                    <a:pt x="694" y="78"/>
                    <a:pt x="824" y="257"/>
                  </a:cubicBezTo>
                  <a:cubicBezTo>
                    <a:pt x="925" y="396"/>
                    <a:pt x="925" y="583"/>
                    <a:pt x="824" y="721"/>
                  </a:cubicBezTo>
                  <a:lnTo>
                    <a:pt x="824" y="721"/>
                  </a:lnTo>
                  <a:close/>
                  <a:moveTo>
                    <a:pt x="935" y="195"/>
                  </a:moveTo>
                  <a:lnTo>
                    <a:pt x="935" y="195"/>
                  </a:lnTo>
                  <a:cubicBezTo>
                    <a:pt x="915" y="195"/>
                    <a:pt x="900" y="180"/>
                    <a:pt x="900" y="161"/>
                  </a:cubicBezTo>
                  <a:cubicBezTo>
                    <a:pt x="900" y="141"/>
                    <a:pt x="915" y="126"/>
                    <a:pt x="935" y="126"/>
                  </a:cubicBezTo>
                  <a:cubicBezTo>
                    <a:pt x="954" y="126"/>
                    <a:pt x="970" y="141"/>
                    <a:pt x="970" y="161"/>
                  </a:cubicBezTo>
                  <a:cubicBezTo>
                    <a:pt x="970" y="180"/>
                    <a:pt x="954" y="195"/>
                    <a:pt x="935" y="195"/>
                  </a:cubicBezTo>
                  <a:lnTo>
                    <a:pt x="935" y="195"/>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6" name="Google Shape;1048;p40">
              <a:extLst>
                <a:ext uri="{FF2B5EF4-FFF2-40B4-BE49-F238E27FC236}">
                  <a16:creationId xmlns:a16="http://schemas.microsoft.com/office/drawing/2014/main" id="{87DB3DB2-07A1-7380-D352-AFEF04828A6C}"/>
                </a:ext>
              </a:extLst>
            </p:cNvPr>
            <p:cNvSpPr/>
            <p:nvPr/>
          </p:nvSpPr>
          <p:spPr>
            <a:xfrm>
              <a:off x="10352" y="5009"/>
              <a:ext cx="376" cy="196"/>
            </a:xfrm>
            <a:custGeom>
              <a:avLst/>
              <a:gdLst/>
              <a:ahLst/>
              <a:cxnLst/>
              <a:rect l="l" t="t" r="r" b="b"/>
              <a:pathLst>
                <a:path w="910" h="473" extrusionOk="0">
                  <a:moveTo>
                    <a:pt x="27" y="221"/>
                  </a:moveTo>
                  <a:lnTo>
                    <a:pt x="27" y="221"/>
                  </a:lnTo>
                  <a:cubicBezTo>
                    <a:pt x="26" y="222"/>
                    <a:pt x="26" y="223"/>
                    <a:pt x="26" y="224"/>
                  </a:cubicBezTo>
                  <a:lnTo>
                    <a:pt x="1" y="392"/>
                  </a:lnTo>
                  <a:cubicBezTo>
                    <a:pt x="0" y="405"/>
                    <a:pt x="8" y="417"/>
                    <a:pt x="21" y="419"/>
                  </a:cubicBezTo>
                  <a:cubicBezTo>
                    <a:pt x="22" y="419"/>
                    <a:pt x="23" y="419"/>
                    <a:pt x="24" y="419"/>
                  </a:cubicBezTo>
                  <a:cubicBezTo>
                    <a:pt x="36" y="419"/>
                    <a:pt x="46" y="411"/>
                    <a:pt x="47" y="399"/>
                  </a:cubicBezTo>
                  <a:lnTo>
                    <a:pt x="71" y="233"/>
                  </a:lnTo>
                  <a:cubicBezTo>
                    <a:pt x="87" y="186"/>
                    <a:pt x="190" y="143"/>
                    <a:pt x="259" y="125"/>
                  </a:cubicBezTo>
                  <a:lnTo>
                    <a:pt x="289" y="228"/>
                  </a:lnTo>
                  <a:cubicBezTo>
                    <a:pt x="291" y="235"/>
                    <a:pt x="296" y="240"/>
                    <a:pt x="302" y="243"/>
                  </a:cubicBezTo>
                  <a:cubicBezTo>
                    <a:pt x="307" y="246"/>
                    <a:pt x="314" y="246"/>
                    <a:pt x="320" y="243"/>
                  </a:cubicBezTo>
                  <a:lnTo>
                    <a:pt x="375" y="221"/>
                  </a:lnTo>
                  <a:lnTo>
                    <a:pt x="391" y="262"/>
                  </a:lnTo>
                  <a:lnTo>
                    <a:pt x="336" y="440"/>
                  </a:lnTo>
                  <a:cubicBezTo>
                    <a:pt x="332" y="452"/>
                    <a:pt x="339" y="466"/>
                    <a:pt x="351" y="469"/>
                  </a:cubicBezTo>
                  <a:cubicBezTo>
                    <a:pt x="354" y="470"/>
                    <a:pt x="356" y="470"/>
                    <a:pt x="358" y="470"/>
                  </a:cubicBezTo>
                  <a:cubicBezTo>
                    <a:pt x="368" y="470"/>
                    <a:pt x="377" y="464"/>
                    <a:pt x="380" y="454"/>
                  </a:cubicBezTo>
                  <a:lnTo>
                    <a:pt x="432" y="285"/>
                  </a:lnTo>
                  <a:lnTo>
                    <a:pt x="477" y="285"/>
                  </a:lnTo>
                  <a:lnTo>
                    <a:pt x="530" y="454"/>
                  </a:lnTo>
                  <a:cubicBezTo>
                    <a:pt x="534" y="466"/>
                    <a:pt x="547" y="473"/>
                    <a:pt x="559" y="469"/>
                  </a:cubicBezTo>
                  <a:cubicBezTo>
                    <a:pt x="571" y="465"/>
                    <a:pt x="578" y="452"/>
                    <a:pt x="574" y="440"/>
                  </a:cubicBezTo>
                  <a:lnTo>
                    <a:pt x="518" y="262"/>
                  </a:lnTo>
                  <a:lnTo>
                    <a:pt x="534" y="221"/>
                  </a:lnTo>
                  <a:lnTo>
                    <a:pt x="588" y="243"/>
                  </a:lnTo>
                  <a:cubicBezTo>
                    <a:pt x="591" y="245"/>
                    <a:pt x="594" y="245"/>
                    <a:pt x="597" y="245"/>
                  </a:cubicBezTo>
                  <a:cubicBezTo>
                    <a:pt x="600" y="245"/>
                    <a:pt x="604" y="244"/>
                    <a:pt x="607" y="243"/>
                  </a:cubicBezTo>
                  <a:cubicBezTo>
                    <a:pt x="613" y="240"/>
                    <a:pt x="617" y="235"/>
                    <a:pt x="619" y="228"/>
                  </a:cubicBezTo>
                  <a:lnTo>
                    <a:pt x="650" y="125"/>
                  </a:lnTo>
                  <a:cubicBezTo>
                    <a:pt x="719" y="143"/>
                    <a:pt x="825" y="186"/>
                    <a:pt x="840" y="234"/>
                  </a:cubicBezTo>
                  <a:cubicBezTo>
                    <a:pt x="860" y="303"/>
                    <a:pt x="863" y="396"/>
                    <a:pt x="863" y="397"/>
                  </a:cubicBezTo>
                  <a:cubicBezTo>
                    <a:pt x="864" y="409"/>
                    <a:pt x="874" y="419"/>
                    <a:pt x="887" y="419"/>
                  </a:cubicBezTo>
                  <a:cubicBezTo>
                    <a:pt x="887" y="419"/>
                    <a:pt x="887" y="419"/>
                    <a:pt x="887" y="419"/>
                  </a:cubicBezTo>
                  <a:cubicBezTo>
                    <a:pt x="900" y="419"/>
                    <a:pt x="910" y="408"/>
                    <a:pt x="910" y="395"/>
                  </a:cubicBezTo>
                  <a:cubicBezTo>
                    <a:pt x="910" y="391"/>
                    <a:pt x="906" y="295"/>
                    <a:pt x="884" y="221"/>
                  </a:cubicBezTo>
                  <a:cubicBezTo>
                    <a:pt x="860" y="138"/>
                    <a:pt x="708" y="92"/>
                    <a:pt x="663" y="80"/>
                  </a:cubicBezTo>
                  <a:lnTo>
                    <a:pt x="666" y="68"/>
                  </a:lnTo>
                  <a:cubicBezTo>
                    <a:pt x="669" y="60"/>
                    <a:pt x="666" y="51"/>
                    <a:pt x="660" y="45"/>
                  </a:cubicBezTo>
                  <a:lnTo>
                    <a:pt x="621" y="8"/>
                  </a:lnTo>
                  <a:cubicBezTo>
                    <a:pt x="612" y="0"/>
                    <a:pt x="598" y="0"/>
                    <a:pt x="589" y="9"/>
                  </a:cubicBezTo>
                  <a:lnTo>
                    <a:pt x="454" y="139"/>
                  </a:lnTo>
                  <a:lnTo>
                    <a:pt x="319" y="9"/>
                  </a:lnTo>
                  <a:cubicBezTo>
                    <a:pt x="310" y="0"/>
                    <a:pt x="296" y="0"/>
                    <a:pt x="287" y="8"/>
                  </a:cubicBezTo>
                  <a:lnTo>
                    <a:pt x="249" y="45"/>
                  </a:lnTo>
                  <a:cubicBezTo>
                    <a:pt x="242" y="51"/>
                    <a:pt x="240" y="60"/>
                    <a:pt x="242" y="68"/>
                  </a:cubicBezTo>
                  <a:lnTo>
                    <a:pt x="246" y="81"/>
                  </a:lnTo>
                  <a:cubicBezTo>
                    <a:pt x="198" y="93"/>
                    <a:pt x="51" y="139"/>
                    <a:pt x="27" y="221"/>
                  </a:cubicBezTo>
                  <a:lnTo>
                    <a:pt x="27" y="221"/>
                  </a:lnTo>
                  <a:close/>
                  <a:moveTo>
                    <a:pt x="606" y="58"/>
                  </a:moveTo>
                  <a:lnTo>
                    <a:pt x="606" y="58"/>
                  </a:lnTo>
                  <a:lnTo>
                    <a:pt x="618" y="69"/>
                  </a:lnTo>
                  <a:lnTo>
                    <a:pt x="582" y="191"/>
                  </a:lnTo>
                  <a:lnTo>
                    <a:pt x="501" y="158"/>
                  </a:lnTo>
                  <a:lnTo>
                    <a:pt x="606" y="58"/>
                  </a:lnTo>
                  <a:lnTo>
                    <a:pt x="606" y="58"/>
                  </a:lnTo>
                  <a:close/>
                  <a:moveTo>
                    <a:pt x="490" y="204"/>
                  </a:moveTo>
                  <a:lnTo>
                    <a:pt x="490" y="204"/>
                  </a:lnTo>
                  <a:lnTo>
                    <a:pt x="478" y="238"/>
                  </a:lnTo>
                  <a:lnTo>
                    <a:pt x="431" y="238"/>
                  </a:lnTo>
                  <a:lnTo>
                    <a:pt x="418" y="204"/>
                  </a:lnTo>
                  <a:lnTo>
                    <a:pt x="454" y="189"/>
                  </a:lnTo>
                  <a:lnTo>
                    <a:pt x="490" y="204"/>
                  </a:lnTo>
                  <a:lnTo>
                    <a:pt x="490" y="204"/>
                  </a:lnTo>
                  <a:close/>
                  <a:moveTo>
                    <a:pt x="303" y="58"/>
                  </a:moveTo>
                  <a:lnTo>
                    <a:pt x="303" y="58"/>
                  </a:lnTo>
                  <a:lnTo>
                    <a:pt x="407" y="158"/>
                  </a:lnTo>
                  <a:lnTo>
                    <a:pt x="327" y="191"/>
                  </a:lnTo>
                  <a:lnTo>
                    <a:pt x="291" y="69"/>
                  </a:lnTo>
                  <a:lnTo>
                    <a:pt x="303" y="58"/>
                  </a:lnTo>
                  <a:lnTo>
                    <a:pt x="303" y="58"/>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7" name="Google Shape;1049;p40">
              <a:extLst>
                <a:ext uri="{FF2B5EF4-FFF2-40B4-BE49-F238E27FC236}">
                  <a16:creationId xmlns:a16="http://schemas.microsoft.com/office/drawing/2014/main" id="{7594270A-BAC8-C4D0-2AF1-2C2306B55FA6}"/>
                </a:ext>
              </a:extLst>
            </p:cNvPr>
            <p:cNvSpPr/>
            <p:nvPr/>
          </p:nvSpPr>
          <p:spPr>
            <a:xfrm>
              <a:off x="10617" y="5142"/>
              <a:ext cx="55" cy="24"/>
            </a:xfrm>
            <a:custGeom>
              <a:avLst/>
              <a:gdLst/>
              <a:ahLst/>
              <a:cxnLst/>
              <a:rect l="l" t="t" r="r" b="b"/>
              <a:pathLst>
                <a:path w="134" h="56" extrusionOk="0">
                  <a:moveTo>
                    <a:pt x="23" y="0"/>
                  </a:moveTo>
                  <a:lnTo>
                    <a:pt x="23" y="0"/>
                  </a:lnTo>
                  <a:cubicBezTo>
                    <a:pt x="11" y="0"/>
                    <a:pt x="0" y="13"/>
                    <a:pt x="0" y="28"/>
                  </a:cubicBezTo>
                  <a:cubicBezTo>
                    <a:pt x="0" y="44"/>
                    <a:pt x="11" y="56"/>
                    <a:pt x="23" y="56"/>
                  </a:cubicBezTo>
                  <a:lnTo>
                    <a:pt x="111" y="56"/>
                  </a:lnTo>
                  <a:cubicBezTo>
                    <a:pt x="124" y="56"/>
                    <a:pt x="134" y="44"/>
                    <a:pt x="134" y="28"/>
                  </a:cubicBezTo>
                  <a:cubicBezTo>
                    <a:pt x="134" y="13"/>
                    <a:pt x="124" y="0"/>
                    <a:pt x="111" y="0"/>
                  </a:cubicBezTo>
                  <a:lnTo>
                    <a:pt x="23" y="0"/>
                  </a:lnTo>
                  <a:lnTo>
                    <a:pt x="23" y="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8" name="Google Shape;1050;p40">
              <a:extLst>
                <a:ext uri="{FF2B5EF4-FFF2-40B4-BE49-F238E27FC236}">
                  <a16:creationId xmlns:a16="http://schemas.microsoft.com/office/drawing/2014/main" id="{60746D57-B5DE-4325-0FAA-830C3A31FB50}"/>
                </a:ext>
              </a:extLst>
            </p:cNvPr>
            <p:cNvSpPr/>
            <p:nvPr/>
          </p:nvSpPr>
          <p:spPr>
            <a:xfrm>
              <a:off x="10496" y="4861"/>
              <a:ext cx="90" cy="91"/>
            </a:xfrm>
            <a:custGeom>
              <a:avLst/>
              <a:gdLst/>
              <a:ahLst/>
              <a:cxnLst/>
              <a:rect l="l" t="t" r="r" b="b"/>
              <a:pathLst>
                <a:path w="219" h="220" extrusionOk="0">
                  <a:moveTo>
                    <a:pt x="109" y="220"/>
                  </a:moveTo>
                  <a:lnTo>
                    <a:pt x="109" y="220"/>
                  </a:lnTo>
                  <a:cubicBezTo>
                    <a:pt x="170" y="220"/>
                    <a:pt x="219" y="170"/>
                    <a:pt x="219" y="110"/>
                  </a:cubicBezTo>
                  <a:cubicBezTo>
                    <a:pt x="219" y="97"/>
                    <a:pt x="208" y="86"/>
                    <a:pt x="195" y="86"/>
                  </a:cubicBezTo>
                  <a:cubicBezTo>
                    <a:pt x="182" y="86"/>
                    <a:pt x="172" y="97"/>
                    <a:pt x="172" y="110"/>
                  </a:cubicBezTo>
                  <a:cubicBezTo>
                    <a:pt x="172" y="144"/>
                    <a:pt x="144" y="172"/>
                    <a:pt x="109" y="172"/>
                  </a:cubicBezTo>
                  <a:cubicBezTo>
                    <a:pt x="75" y="172"/>
                    <a:pt x="47" y="144"/>
                    <a:pt x="47" y="110"/>
                  </a:cubicBezTo>
                  <a:cubicBezTo>
                    <a:pt x="47" y="75"/>
                    <a:pt x="75" y="47"/>
                    <a:pt x="109" y="47"/>
                  </a:cubicBezTo>
                  <a:cubicBezTo>
                    <a:pt x="122" y="47"/>
                    <a:pt x="133" y="37"/>
                    <a:pt x="133" y="24"/>
                  </a:cubicBezTo>
                  <a:cubicBezTo>
                    <a:pt x="133" y="11"/>
                    <a:pt x="122" y="0"/>
                    <a:pt x="109" y="0"/>
                  </a:cubicBezTo>
                  <a:cubicBezTo>
                    <a:pt x="49" y="0"/>
                    <a:pt x="0" y="49"/>
                    <a:pt x="0" y="110"/>
                  </a:cubicBezTo>
                  <a:cubicBezTo>
                    <a:pt x="0" y="170"/>
                    <a:pt x="49" y="220"/>
                    <a:pt x="109" y="220"/>
                  </a:cubicBezTo>
                  <a:lnTo>
                    <a:pt x="109" y="22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29" name="Google Shape;1051;p40">
              <a:extLst>
                <a:ext uri="{FF2B5EF4-FFF2-40B4-BE49-F238E27FC236}">
                  <a16:creationId xmlns:a16="http://schemas.microsoft.com/office/drawing/2014/main" id="{AEA35948-6434-6887-2C5A-47B83B3A8E46}"/>
                </a:ext>
              </a:extLst>
            </p:cNvPr>
            <p:cNvSpPr/>
            <p:nvPr/>
          </p:nvSpPr>
          <p:spPr>
            <a:xfrm>
              <a:off x="10424" y="4790"/>
              <a:ext cx="235" cy="232"/>
            </a:xfrm>
            <a:custGeom>
              <a:avLst/>
              <a:gdLst/>
              <a:ahLst/>
              <a:cxnLst/>
              <a:rect l="l" t="t" r="r" b="b"/>
              <a:pathLst>
                <a:path w="568" h="562" extrusionOk="0">
                  <a:moveTo>
                    <a:pt x="1" y="342"/>
                  </a:moveTo>
                  <a:lnTo>
                    <a:pt x="1" y="342"/>
                  </a:lnTo>
                  <a:cubicBezTo>
                    <a:pt x="0" y="348"/>
                    <a:pt x="1" y="355"/>
                    <a:pt x="4" y="360"/>
                  </a:cubicBezTo>
                  <a:lnTo>
                    <a:pt x="74" y="483"/>
                  </a:lnTo>
                  <a:cubicBezTo>
                    <a:pt x="81" y="494"/>
                    <a:pt x="95" y="498"/>
                    <a:pt x="106" y="491"/>
                  </a:cubicBezTo>
                  <a:lnTo>
                    <a:pt x="161" y="460"/>
                  </a:lnTo>
                  <a:cubicBezTo>
                    <a:pt x="170" y="465"/>
                    <a:pt x="179" y="471"/>
                    <a:pt x="188" y="475"/>
                  </a:cubicBezTo>
                  <a:lnTo>
                    <a:pt x="188" y="538"/>
                  </a:lnTo>
                  <a:cubicBezTo>
                    <a:pt x="188" y="551"/>
                    <a:pt x="199" y="562"/>
                    <a:pt x="212" y="562"/>
                  </a:cubicBezTo>
                  <a:lnTo>
                    <a:pt x="353" y="562"/>
                  </a:lnTo>
                  <a:cubicBezTo>
                    <a:pt x="366" y="562"/>
                    <a:pt x="377" y="551"/>
                    <a:pt x="377" y="538"/>
                  </a:cubicBezTo>
                  <a:lnTo>
                    <a:pt x="377" y="475"/>
                  </a:lnTo>
                  <a:cubicBezTo>
                    <a:pt x="385" y="471"/>
                    <a:pt x="394" y="466"/>
                    <a:pt x="402" y="461"/>
                  </a:cubicBezTo>
                  <a:lnTo>
                    <a:pt x="456" y="493"/>
                  </a:lnTo>
                  <a:cubicBezTo>
                    <a:pt x="467" y="500"/>
                    <a:pt x="482" y="496"/>
                    <a:pt x="488" y="485"/>
                  </a:cubicBezTo>
                  <a:lnTo>
                    <a:pt x="560" y="363"/>
                  </a:lnTo>
                  <a:cubicBezTo>
                    <a:pt x="563" y="358"/>
                    <a:pt x="564" y="352"/>
                    <a:pt x="563" y="346"/>
                  </a:cubicBezTo>
                  <a:cubicBezTo>
                    <a:pt x="561" y="340"/>
                    <a:pt x="557" y="334"/>
                    <a:pt x="552" y="331"/>
                  </a:cubicBezTo>
                  <a:lnTo>
                    <a:pt x="498" y="299"/>
                  </a:lnTo>
                  <a:cubicBezTo>
                    <a:pt x="498" y="293"/>
                    <a:pt x="498" y="287"/>
                    <a:pt x="498" y="281"/>
                  </a:cubicBezTo>
                  <a:cubicBezTo>
                    <a:pt x="498" y="276"/>
                    <a:pt x="498" y="271"/>
                    <a:pt x="498" y="265"/>
                  </a:cubicBezTo>
                  <a:lnTo>
                    <a:pt x="553" y="234"/>
                  </a:lnTo>
                  <a:cubicBezTo>
                    <a:pt x="564" y="227"/>
                    <a:pt x="568" y="213"/>
                    <a:pt x="561" y="201"/>
                  </a:cubicBezTo>
                  <a:lnTo>
                    <a:pt x="490" y="79"/>
                  </a:lnTo>
                  <a:cubicBezTo>
                    <a:pt x="487" y="74"/>
                    <a:pt x="482" y="70"/>
                    <a:pt x="476" y="68"/>
                  </a:cubicBezTo>
                  <a:cubicBezTo>
                    <a:pt x="470" y="67"/>
                    <a:pt x="464" y="67"/>
                    <a:pt x="458" y="71"/>
                  </a:cubicBezTo>
                  <a:lnTo>
                    <a:pt x="404" y="102"/>
                  </a:lnTo>
                  <a:cubicBezTo>
                    <a:pt x="395" y="96"/>
                    <a:pt x="386" y="91"/>
                    <a:pt x="377" y="87"/>
                  </a:cubicBezTo>
                  <a:lnTo>
                    <a:pt x="377" y="23"/>
                  </a:lnTo>
                  <a:cubicBezTo>
                    <a:pt x="377" y="10"/>
                    <a:pt x="366" y="0"/>
                    <a:pt x="353" y="0"/>
                  </a:cubicBezTo>
                  <a:lnTo>
                    <a:pt x="212" y="0"/>
                  </a:lnTo>
                  <a:cubicBezTo>
                    <a:pt x="199" y="0"/>
                    <a:pt x="188" y="10"/>
                    <a:pt x="188" y="23"/>
                  </a:cubicBezTo>
                  <a:lnTo>
                    <a:pt x="188" y="87"/>
                  </a:lnTo>
                  <a:cubicBezTo>
                    <a:pt x="180" y="91"/>
                    <a:pt x="171" y="96"/>
                    <a:pt x="163" y="101"/>
                  </a:cubicBezTo>
                  <a:lnTo>
                    <a:pt x="109" y="69"/>
                  </a:lnTo>
                  <a:cubicBezTo>
                    <a:pt x="98" y="62"/>
                    <a:pt x="83" y="66"/>
                    <a:pt x="77" y="77"/>
                  </a:cubicBezTo>
                  <a:lnTo>
                    <a:pt x="5" y="198"/>
                  </a:lnTo>
                  <a:cubicBezTo>
                    <a:pt x="1" y="204"/>
                    <a:pt x="0" y="210"/>
                    <a:pt x="2" y="216"/>
                  </a:cubicBezTo>
                  <a:cubicBezTo>
                    <a:pt x="4" y="222"/>
                    <a:pt x="7" y="227"/>
                    <a:pt x="13" y="231"/>
                  </a:cubicBezTo>
                  <a:lnTo>
                    <a:pt x="67" y="263"/>
                  </a:lnTo>
                  <a:cubicBezTo>
                    <a:pt x="67" y="269"/>
                    <a:pt x="66" y="275"/>
                    <a:pt x="66" y="281"/>
                  </a:cubicBezTo>
                  <a:cubicBezTo>
                    <a:pt x="66" y="286"/>
                    <a:pt x="67" y="291"/>
                    <a:pt x="67" y="297"/>
                  </a:cubicBezTo>
                  <a:lnTo>
                    <a:pt x="12" y="328"/>
                  </a:lnTo>
                  <a:cubicBezTo>
                    <a:pt x="7" y="331"/>
                    <a:pt x="3" y="336"/>
                    <a:pt x="1" y="342"/>
                  </a:cubicBezTo>
                  <a:lnTo>
                    <a:pt x="1" y="342"/>
                  </a:lnTo>
                  <a:close/>
                  <a:moveTo>
                    <a:pt x="104" y="330"/>
                  </a:moveTo>
                  <a:lnTo>
                    <a:pt x="104" y="330"/>
                  </a:lnTo>
                  <a:cubicBezTo>
                    <a:pt x="112" y="325"/>
                    <a:pt x="117" y="315"/>
                    <a:pt x="115" y="306"/>
                  </a:cubicBezTo>
                  <a:cubicBezTo>
                    <a:pt x="114" y="296"/>
                    <a:pt x="113" y="289"/>
                    <a:pt x="113" y="281"/>
                  </a:cubicBezTo>
                  <a:cubicBezTo>
                    <a:pt x="113" y="272"/>
                    <a:pt x="114" y="264"/>
                    <a:pt x="116" y="254"/>
                  </a:cubicBezTo>
                  <a:cubicBezTo>
                    <a:pt x="117" y="245"/>
                    <a:pt x="113" y="235"/>
                    <a:pt x="105" y="230"/>
                  </a:cubicBezTo>
                  <a:lnTo>
                    <a:pt x="57" y="202"/>
                  </a:lnTo>
                  <a:lnTo>
                    <a:pt x="105" y="121"/>
                  </a:lnTo>
                  <a:lnTo>
                    <a:pt x="153" y="149"/>
                  </a:lnTo>
                  <a:cubicBezTo>
                    <a:pt x="161" y="154"/>
                    <a:pt x="172" y="153"/>
                    <a:pt x="179" y="147"/>
                  </a:cubicBezTo>
                  <a:cubicBezTo>
                    <a:pt x="191" y="138"/>
                    <a:pt x="205" y="130"/>
                    <a:pt x="220" y="124"/>
                  </a:cubicBezTo>
                  <a:cubicBezTo>
                    <a:pt x="229" y="120"/>
                    <a:pt x="235" y="112"/>
                    <a:pt x="235" y="102"/>
                  </a:cubicBezTo>
                  <a:lnTo>
                    <a:pt x="235" y="47"/>
                  </a:lnTo>
                  <a:lnTo>
                    <a:pt x="330" y="47"/>
                  </a:lnTo>
                  <a:lnTo>
                    <a:pt x="330" y="102"/>
                  </a:lnTo>
                  <a:cubicBezTo>
                    <a:pt x="330" y="112"/>
                    <a:pt x="335" y="120"/>
                    <a:pt x="344" y="124"/>
                  </a:cubicBezTo>
                  <a:cubicBezTo>
                    <a:pt x="360" y="130"/>
                    <a:pt x="374" y="138"/>
                    <a:pt x="387" y="149"/>
                  </a:cubicBezTo>
                  <a:cubicBezTo>
                    <a:pt x="395" y="155"/>
                    <a:pt x="405" y="155"/>
                    <a:pt x="414" y="151"/>
                  </a:cubicBezTo>
                  <a:lnTo>
                    <a:pt x="462" y="123"/>
                  </a:lnTo>
                  <a:lnTo>
                    <a:pt x="509" y="205"/>
                  </a:lnTo>
                  <a:lnTo>
                    <a:pt x="461" y="232"/>
                  </a:lnTo>
                  <a:cubicBezTo>
                    <a:pt x="452" y="237"/>
                    <a:pt x="448" y="247"/>
                    <a:pt x="449" y="256"/>
                  </a:cubicBezTo>
                  <a:cubicBezTo>
                    <a:pt x="451" y="265"/>
                    <a:pt x="451" y="273"/>
                    <a:pt x="451" y="281"/>
                  </a:cubicBezTo>
                  <a:cubicBezTo>
                    <a:pt x="451" y="289"/>
                    <a:pt x="451" y="297"/>
                    <a:pt x="449" y="308"/>
                  </a:cubicBezTo>
                  <a:cubicBezTo>
                    <a:pt x="448" y="317"/>
                    <a:pt x="452" y="327"/>
                    <a:pt x="460" y="332"/>
                  </a:cubicBezTo>
                  <a:lnTo>
                    <a:pt x="508" y="360"/>
                  </a:lnTo>
                  <a:lnTo>
                    <a:pt x="460" y="441"/>
                  </a:lnTo>
                  <a:lnTo>
                    <a:pt x="412" y="413"/>
                  </a:lnTo>
                  <a:cubicBezTo>
                    <a:pt x="404" y="408"/>
                    <a:pt x="393" y="408"/>
                    <a:pt x="386" y="414"/>
                  </a:cubicBezTo>
                  <a:cubicBezTo>
                    <a:pt x="373" y="424"/>
                    <a:pt x="359" y="432"/>
                    <a:pt x="344" y="438"/>
                  </a:cubicBezTo>
                  <a:cubicBezTo>
                    <a:pt x="335" y="442"/>
                    <a:pt x="330" y="450"/>
                    <a:pt x="330" y="460"/>
                  </a:cubicBezTo>
                  <a:lnTo>
                    <a:pt x="330" y="515"/>
                  </a:lnTo>
                  <a:lnTo>
                    <a:pt x="235" y="515"/>
                  </a:lnTo>
                  <a:lnTo>
                    <a:pt x="235" y="460"/>
                  </a:lnTo>
                  <a:cubicBezTo>
                    <a:pt x="235" y="450"/>
                    <a:pt x="229" y="442"/>
                    <a:pt x="220" y="438"/>
                  </a:cubicBezTo>
                  <a:cubicBezTo>
                    <a:pt x="205" y="432"/>
                    <a:pt x="191" y="424"/>
                    <a:pt x="177" y="413"/>
                  </a:cubicBezTo>
                  <a:cubicBezTo>
                    <a:pt x="170" y="407"/>
                    <a:pt x="159" y="406"/>
                    <a:pt x="151" y="411"/>
                  </a:cubicBezTo>
                  <a:lnTo>
                    <a:pt x="103" y="439"/>
                  </a:lnTo>
                  <a:lnTo>
                    <a:pt x="56" y="357"/>
                  </a:lnTo>
                  <a:lnTo>
                    <a:pt x="104" y="330"/>
                  </a:lnTo>
                  <a:lnTo>
                    <a:pt x="104" y="330"/>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0" name="Google Shape;1052;p40">
              <a:extLst>
                <a:ext uri="{FF2B5EF4-FFF2-40B4-BE49-F238E27FC236}">
                  <a16:creationId xmlns:a16="http://schemas.microsoft.com/office/drawing/2014/main" id="{7940AA58-68D1-5736-B26A-E62F8EEC04BB}"/>
                </a:ext>
              </a:extLst>
            </p:cNvPr>
            <p:cNvSpPr/>
            <p:nvPr/>
          </p:nvSpPr>
          <p:spPr>
            <a:xfrm>
              <a:off x="10380" y="4293"/>
              <a:ext cx="324" cy="138"/>
            </a:xfrm>
            <a:custGeom>
              <a:avLst/>
              <a:gdLst/>
              <a:ahLst/>
              <a:cxnLst/>
              <a:rect l="l" t="t" r="r" b="b"/>
              <a:pathLst>
                <a:path w="783" h="334" extrusionOk="0">
                  <a:moveTo>
                    <a:pt x="750" y="15"/>
                  </a:moveTo>
                  <a:lnTo>
                    <a:pt x="750" y="15"/>
                  </a:lnTo>
                  <a:cubicBezTo>
                    <a:pt x="727" y="178"/>
                    <a:pt x="584" y="301"/>
                    <a:pt x="417" y="301"/>
                  </a:cubicBezTo>
                  <a:cubicBezTo>
                    <a:pt x="251" y="301"/>
                    <a:pt x="108" y="178"/>
                    <a:pt x="85" y="15"/>
                  </a:cubicBezTo>
                  <a:cubicBezTo>
                    <a:pt x="84" y="8"/>
                    <a:pt x="79" y="3"/>
                    <a:pt x="72" y="1"/>
                  </a:cubicBezTo>
                  <a:cubicBezTo>
                    <a:pt x="65" y="0"/>
                    <a:pt x="58" y="3"/>
                    <a:pt x="54" y="8"/>
                  </a:cubicBezTo>
                  <a:lnTo>
                    <a:pt x="0" y="92"/>
                  </a:lnTo>
                  <a:lnTo>
                    <a:pt x="28" y="110"/>
                  </a:lnTo>
                  <a:lnTo>
                    <a:pt x="60" y="61"/>
                  </a:lnTo>
                  <a:cubicBezTo>
                    <a:pt x="102" y="219"/>
                    <a:pt x="249" y="334"/>
                    <a:pt x="417" y="334"/>
                  </a:cubicBezTo>
                  <a:cubicBezTo>
                    <a:pt x="600" y="334"/>
                    <a:pt x="758" y="199"/>
                    <a:pt x="783" y="20"/>
                  </a:cubicBezTo>
                  <a:lnTo>
                    <a:pt x="750" y="15"/>
                  </a:lnTo>
                  <a:lnTo>
                    <a:pt x="750" y="15"/>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1" name="Google Shape;1053;p40">
              <a:extLst>
                <a:ext uri="{FF2B5EF4-FFF2-40B4-BE49-F238E27FC236}">
                  <a16:creationId xmlns:a16="http://schemas.microsoft.com/office/drawing/2014/main" id="{013799A7-CBA2-D85F-7685-0A3382957FDC}"/>
                </a:ext>
              </a:extLst>
            </p:cNvPr>
            <p:cNvSpPr/>
            <p:nvPr/>
          </p:nvSpPr>
          <p:spPr>
            <a:xfrm>
              <a:off x="10402" y="4128"/>
              <a:ext cx="318" cy="137"/>
            </a:xfrm>
            <a:custGeom>
              <a:avLst/>
              <a:gdLst/>
              <a:ahLst/>
              <a:cxnLst/>
              <a:rect l="l" t="t" r="r" b="b"/>
              <a:pathLst>
                <a:path w="770" h="333" extrusionOk="0">
                  <a:moveTo>
                    <a:pt x="742" y="224"/>
                  </a:moveTo>
                  <a:lnTo>
                    <a:pt x="742" y="224"/>
                  </a:lnTo>
                  <a:lnTo>
                    <a:pt x="711" y="273"/>
                  </a:lnTo>
                  <a:cubicBezTo>
                    <a:pt x="670" y="115"/>
                    <a:pt x="526" y="0"/>
                    <a:pt x="360" y="0"/>
                  </a:cubicBezTo>
                  <a:cubicBezTo>
                    <a:pt x="180" y="0"/>
                    <a:pt x="25" y="135"/>
                    <a:pt x="0" y="314"/>
                  </a:cubicBezTo>
                  <a:lnTo>
                    <a:pt x="33" y="319"/>
                  </a:lnTo>
                  <a:cubicBezTo>
                    <a:pt x="56" y="156"/>
                    <a:pt x="196" y="33"/>
                    <a:pt x="360" y="33"/>
                  </a:cubicBezTo>
                  <a:cubicBezTo>
                    <a:pt x="523" y="33"/>
                    <a:pt x="664" y="156"/>
                    <a:pt x="687" y="319"/>
                  </a:cubicBezTo>
                  <a:cubicBezTo>
                    <a:pt x="688" y="326"/>
                    <a:pt x="693" y="331"/>
                    <a:pt x="700" y="333"/>
                  </a:cubicBezTo>
                  <a:cubicBezTo>
                    <a:pt x="701" y="333"/>
                    <a:pt x="702" y="333"/>
                    <a:pt x="703" y="333"/>
                  </a:cubicBezTo>
                  <a:cubicBezTo>
                    <a:pt x="709" y="333"/>
                    <a:pt x="714" y="330"/>
                    <a:pt x="717" y="326"/>
                  </a:cubicBezTo>
                  <a:lnTo>
                    <a:pt x="770" y="242"/>
                  </a:lnTo>
                  <a:lnTo>
                    <a:pt x="742" y="224"/>
                  </a:lnTo>
                  <a:lnTo>
                    <a:pt x="742" y="224"/>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2" name="Google Shape;1054;p40">
              <a:extLst>
                <a:ext uri="{FF2B5EF4-FFF2-40B4-BE49-F238E27FC236}">
                  <a16:creationId xmlns:a16="http://schemas.microsoft.com/office/drawing/2014/main" id="{0C75ED9C-06EF-7C78-E70C-07E48DBF263C}"/>
                </a:ext>
              </a:extLst>
            </p:cNvPr>
            <p:cNvSpPr/>
            <p:nvPr/>
          </p:nvSpPr>
          <p:spPr>
            <a:xfrm>
              <a:off x="10485" y="4210"/>
              <a:ext cx="137" cy="138"/>
            </a:xfrm>
            <a:custGeom>
              <a:avLst/>
              <a:gdLst/>
              <a:ahLst/>
              <a:cxnLst/>
              <a:rect l="l" t="t" r="r" b="b"/>
              <a:pathLst>
                <a:path w="333" h="333" extrusionOk="0">
                  <a:moveTo>
                    <a:pt x="167" y="333"/>
                  </a:moveTo>
                  <a:lnTo>
                    <a:pt x="167" y="333"/>
                  </a:lnTo>
                  <a:cubicBezTo>
                    <a:pt x="259" y="333"/>
                    <a:pt x="333" y="258"/>
                    <a:pt x="333" y="167"/>
                  </a:cubicBezTo>
                  <a:cubicBezTo>
                    <a:pt x="333" y="75"/>
                    <a:pt x="259" y="0"/>
                    <a:pt x="167" y="0"/>
                  </a:cubicBezTo>
                  <a:cubicBezTo>
                    <a:pt x="75" y="0"/>
                    <a:pt x="0" y="75"/>
                    <a:pt x="0" y="167"/>
                  </a:cubicBezTo>
                  <a:cubicBezTo>
                    <a:pt x="0" y="258"/>
                    <a:pt x="75" y="333"/>
                    <a:pt x="167" y="333"/>
                  </a:cubicBezTo>
                  <a:lnTo>
                    <a:pt x="167" y="333"/>
                  </a:lnTo>
                  <a:close/>
                  <a:moveTo>
                    <a:pt x="167" y="33"/>
                  </a:moveTo>
                  <a:lnTo>
                    <a:pt x="167" y="33"/>
                  </a:lnTo>
                  <a:cubicBezTo>
                    <a:pt x="240" y="33"/>
                    <a:pt x="300" y="93"/>
                    <a:pt x="300" y="167"/>
                  </a:cubicBezTo>
                  <a:cubicBezTo>
                    <a:pt x="300" y="240"/>
                    <a:pt x="240" y="300"/>
                    <a:pt x="167" y="300"/>
                  </a:cubicBezTo>
                  <a:cubicBezTo>
                    <a:pt x="93" y="300"/>
                    <a:pt x="33" y="240"/>
                    <a:pt x="33" y="167"/>
                  </a:cubicBezTo>
                  <a:cubicBezTo>
                    <a:pt x="33" y="93"/>
                    <a:pt x="93" y="33"/>
                    <a:pt x="167" y="33"/>
                  </a:cubicBezTo>
                  <a:lnTo>
                    <a:pt x="167" y="33"/>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3" name="Google Shape;1055;p40">
              <a:extLst>
                <a:ext uri="{FF2B5EF4-FFF2-40B4-BE49-F238E27FC236}">
                  <a16:creationId xmlns:a16="http://schemas.microsoft.com/office/drawing/2014/main" id="{3F6807FF-1B87-BED5-2CAD-FEEB3138522C}"/>
                </a:ext>
              </a:extLst>
            </p:cNvPr>
            <p:cNvSpPr/>
            <p:nvPr/>
          </p:nvSpPr>
          <p:spPr>
            <a:xfrm>
              <a:off x="10435" y="4161"/>
              <a:ext cx="232" cy="237"/>
            </a:xfrm>
            <a:custGeom>
              <a:avLst/>
              <a:gdLst/>
              <a:ahLst/>
              <a:cxnLst/>
              <a:rect l="l" t="t" r="r" b="b"/>
              <a:pathLst>
                <a:path w="560" h="573" extrusionOk="0">
                  <a:moveTo>
                    <a:pt x="11" y="225"/>
                  </a:moveTo>
                  <a:lnTo>
                    <a:pt x="11" y="225"/>
                  </a:lnTo>
                  <a:cubicBezTo>
                    <a:pt x="5" y="228"/>
                    <a:pt x="0" y="234"/>
                    <a:pt x="0" y="241"/>
                  </a:cubicBezTo>
                  <a:lnTo>
                    <a:pt x="0" y="332"/>
                  </a:lnTo>
                  <a:cubicBezTo>
                    <a:pt x="0" y="339"/>
                    <a:pt x="5" y="345"/>
                    <a:pt x="11" y="348"/>
                  </a:cubicBezTo>
                  <a:lnTo>
                    <a:pt x="62" y="365"/>
                  </a:lnTo>
                  <a:lnTo>
                    <a:pt x="72" y="390"/>
                  </a:lnTo>
                  <a:lnTo>
                    <a:pt x="51" y="435"/>
                  </a:lnTo>
                  <a:cubicBezTo>
                    <a:pt x="48" y="441"/>
                    <a:pt x="49" y="447"/>
                    <a:pt x="52" y="452"/>
                  </a:cubicBezTo>
                  <a:cubicBezTo>
                    <a:pt x="70" y="479"/>
                    <a:pt x="93" y="501"/>
                    <a:pt x="118" y="520"/>
                  </a:cubicBezTo>
                  <a:cubicBezTo>
                    <a:pt x="123" y="524"/>
                    <a:pt x="129" y="524"/>
                    <a:pt x="135" y="522"/>
                  </a:cubicBezTo>
                  <a:lnTo>
                    <a:pt x="179" y="500"/>
                  </a:lnTo>
                  <a:lnTo>
                    <a:pt x="204" y="510"/>
                  </a:lnTo>
                  <a:lnTo>
                    <a:pt x="221" y="562"/>
                  </a:lnTo>
                  <a:cubicBezTo>
                    <a:pt x="223" y="569"/>
                    <a:pt x="229" y="573"/>
                    <a:pt x="236" y="573"/>
                  </a:cubicBezTo>
                  <a:lnTo>
                    <a:pt x="324" y="573"/>
                  </a:lnTo>
                  <a:cubicBezTo>
                    <a:pt x="331" y="573"/>
                    <a:pt x="338" y="569"/>
                    <a:pt x="340" y="562"/>
                  </a:cubicBezTo>
                  <a:lnTo>
                    <a:pt x="356" y="511"/>
                  </a:lnTo>
                  <a:cubicBezTo>
                    <a:pt x="365" y="508"/>
                    <a:pt x="373" y="504"/>
                    <a:pt x="382" y="500"/>
                  </a:cubicBezTo>
                  <a:lnTo>
                    <a:pt x="426" y="522"/>
                  </a:lnTo>
                  <a:cubicBezTo>
                    <a:pt x="431" y="524"/>
                    <a:pt x="437" y="524"/>
                    <a:pt x="442" y="520"/>
                  </a:cubicBezTo>
                  <a:cubicBezTo>
                    <a:pt x="468" y="501"/>
                    <a:pt x="490" y="479"/>
                    <a:pt x="508" y="452"/>
                  </a:cubicBezTo>
                  <a:cubicBezTo>
                    <a:pt x="512" y="447"/>
                    <a:pt x="512" y="441"/>
                    <a:pt x="510" y="435"/>
                  </a:cubicBezTo>
                  <a:lnTo>
                    <a:pt x="489" y="390"/>
                  </a:lnTo>
                  <a:cubicBezTo>
                    <a:pt x="493" y="382"/>
                    <a:pt x="496" y="373"/>
                    <a:pt x="499" y="364"/>
                  </a:cubicBezTo>
                  <a:lnTo>
                    <a:pt x="549" y="348"/>
                  </a:lnTo>
                  <a:cubicBezTo>
                    <a:pt x="556" y="345"/>
                    <a:pt x="560" y="339"/>
                    <a:pt x="560" y="332"/>
                  </a:cubicBezTo>
                  <a:lnTo>
                    <a:pt x="560" y="241"/>
                  </a:lnTo>
                  <a:cubicBezTo>
                    <a:pt x="560" y="234"/>
                    <a:pt x="556" y="228"/>
                    <a:pt x="549" y="225"/>
                  </a:cubicBezTo>
                  <a:lnTo>
                    <a:pt x="499" y="209"/>
                  </a:lnTo>
                  <a:cubicBezTo>
                    <a:pt x="496" y="200"/>
                    <a:pt x="493" y="191"/>
                    <a:pt x="489" y="183"/>
                  </a:cubicBezTo>
                  <a:lnTo>
                    <a:pt x="510" y="138"/>
                  </a:lnTo>
                  <a:cubicBezTo>
                    <a:pt x="512" y="132"/>
                    <a:pt x="512" y="126"/>
                    <a:pt x="508" y="121"/>
                  </a:cubicBezTo>
                  <a:cubicBezTo>
                    <a:pt x="490" y="94"/>
                    <a:pt x="468" y="72"/>
                    <a:pt x="442" y="53"/>
                  </a:cubicBezTo>
                  <a:cubicBezTo>
                    <a:pt x="437" y="49"/>
                    <a:pt x="431" y="49"/>
                    <a:pt x="426" y="51"/>
                  </a:cubicBezTo>
                  <a:lnTo>
                    <a:pt x="382" y="73"/>
                  </a:lnTo>
                  <a:cubicBezTo>
                    <a:pt x="373" y="69"/>
                    <a:pt x="365" y="65"/>
                    <a:pt x="356" y="62"/>
                  </a:cubicBezTo>
                  <a:lnTo>
                    <a:pt x="340" y="11"/>
                  </a:lnTo>
                  <a:cubicBezTo>
                    <a:pt x="338" y="4"/>
                    <a:pt x="331" y="0"/>
                    <a:pt x="324" y="0"/>
                  </a:cubicBezTo>
                  <a:lnTo>
                    <a:pt x="236" y="0"/>
                  </a:lnTo>
                  <a:cubicBezTo>
                    <a:pt x="229" y="0"/>
                    <a:pt x="223" y="4"/>
                    <a:pt x="221" y="11"/>
                  </a:cubicBezTo>
                  <a:lnTo>
                    <a:pt x="204" y="63"/>
                  </a:lnTo>
                  <a:lnTo>
                    <a:pt x="179" y="73"/>
                  </a:lnTo>
                  <a:lnTo>
                    <a:pt x="135" y="51"/>
                  </a:lnTo>
                  <a:cubicBezTo>
                    <a:pt x="129" y="49"/>
                    <a:pt x="123" y="49"/>
                    <a:pt x="118" y="53"/>
                  </a:cubicBezTo>
                  <a:cubicBezTo>
                    <a:pt x="93" y="72"/>
                    <a:pt x="70" y="94"/>
                    <a:pt x="52" y="121"/>
                  </a:cubicBezTo>
                  <a:cubicBezTo>
                    <a:pt x="49" y="126"/>
                    <a:pt x="48" y="132"/>
                    <a:pt x="51" y="138"/>
                  </a:cubicBezTo>
                  <a:lnTo>
                    <a:pt x="72" y="183"/>
                  </a:lnTo>
                  <a:lnTo>
                    <a:pt x="62" y="208"/>
                  </a:lnTo>
                  <a:lnTo>
                    <a:pt x="11" y="225"/>
                  </a:lnTo>
                  <a:lnTo>
                    <a:pt x="11" y="225"/>
                  </a:lnTo>
                  <a:close/>
                  <a:moveTo>
                    <a:pt x="79" y="238"/>
                  </a:moveTo>
                  <a:lnTo>
                    <a:pt x="79" y="238"/>
                  </a:lnTo>
                  <a:cubicBezTo>
                    <a:pt x="84" y="236"/>
                    <a:pt x="87" y="233"/>
                    <a:pt x="89" y="228"/>
                  </a:cubicBezTo>
                  <a:lnTo>
                    <a:pt x="105" y="189"/>
                  </a:lnTo>
                  <a:cubicBezTo>
                    <a:pt x="107" y="185"/>
                    <a:pt x="107" y="180"/>
                    <a:pt x="105" y="176"/>
                  </a:cubicBezTo>
                  <a:lnTo>
                    <a:pt x="85" y="132"/>
                  </a:lnTo>
                  <a:cubicBezTo>
                    <a:pt x="98" y="115"/>
                    <a:pt x="113" y="100"/>
                    <a:pt x="130" y="86"/>
                  </a:cubicBezTo>
                  <a:lnTo>
                    <a:pt x="172" y="107"/>
                  </a:lnTo>
                  <a:cubicBezTo>
                    <a:pt x="176" y="109"/>
                    <a:pt x="181" y="109"/>
                    <a:pt x="185" y="107"/>
                  </a:cubicBezTo>
                  <a:lnTo>
                    <a:pt x="223" y="91"/>
                  </a:lnTo>
                  <a:cubicBezTo>
                    <a:pt x="228" y="89"/>
                    <a:pt x="231" y="85"/>
                    <a:pt x="233" y="81"/>
                  </a:cubicBezTo>
                  <a:lnTo>
                    <a:pt x="248" y="34"/>
                  </a:lnTo>
                  <a:lnTo>
                    <a:pt x="312" y="34"/>
                  </a:lnTo>
                  <a:lnTo>
                    <a:pt x="328" y="81"/>
                  </a:lnTo>
                  <a:cubicBezTo>
                    <a:pt x="329" y="86"/>
                    <a:pt x="333" y="90"/>
                    <a:pt x="338" y="92"/>
                  </a:cubicBezTo>
                  <a:cubicBezTo>
                    <a:pt x="350" y="95"/>
                    <a:pt x="362" y="100"/>
                    <a:pt x="374" y="107"/>
                  </a:cubicBezTo>
                  <a:cubicBezTo>
                    <a:pt x="378" y="109"/>
                    <a:pt x="384" y="109"/>
                    <a:pt x="388" y="107"/>
                  </a:cubicBezTo>
                  <a:lnTo>
                    <a:pt x="431" y="86"/>
                  </a:lnTo>
                  <a:cubicBezTo>
                    <a:pt x="448" y="100"/>
                    <a:pt x="463" y="115"/>
                    <a:pt x="476" y="132"/>
                  </a:cubicBezTo>
                  <a:lnTo>
                    <a:pt x="456" y="176"/>
                  </a:lnTo>
                  <a:cubicBezTo>
                    <a:pt x="453" y="181"/>
                    <a:pt x="454" y="186"/>
                    <a:pt x="456" y="191"/>
                  </a:cubicBezTo>
                  <a:cubicBezTo>
                    <a:pt x="462" y="202"/>
                    <a:pt x="467" y="215"/>
                    <a:pt x="471" y="227"/>
                  </a:cubicBezTo>
                  <a:cubicBezTo>
                    <a:pt x="472" y="232"/>
                    <a:pt x="476" y="236"/>
                    <a:pt x="481" y="238"/>
                  </a:cubicBezTo>
                  <a:lnTo>
                    <a:pt x="527" y="254"/>
                  </a:lnTo>
                  <a:lnTo>
                    <a:pt x="527" y="319"/>
                  </a:lnTo>
                  <a:lnTo>
                    <a:pt x="481" y="335"/>
                  </a:lnTo>
                  <a:cubicBezTo>
                    <a:pt x="476" y="337"/>
                    <a:pt x="472" y="341"/>
                    <a:pt x="471" y="346"/>
                  </a:cubicBezTo>
                  <a:cubicBezTo>
                    <a:pt x="467" y="358"/>
                    <a:pt x="462" y="371"/>
                    <a:pt x="456" y="382"/>
                  </a:cubicBezTo>
                  <a:cubicBezTo>
                    <a:pt x="454" y="387"/>
                    <a:pt x="453" y="392"/>
                    <a:pt x="456" y="397"/>
                  </a:cubicBezTo>
                  <a:lnTo>
                    <a:pt x="476" y="441"/>
                  </a:lnTo>
                  <a:cubicBezTo>
                    <a:pt x="463" y="458"/>
                    <a:pt x="448" y="473"/>
                    <a:pt x="431" y="487"/>
                  </a:cubicBezTo>
                  <a:lnTo>
                    <a:pt x="388" y="466"/>
                  </a:lnTo>
                  <a:cubicBezTo>
                    <a:pt x="384" y="464"/>
                    <a:pt x="378" y="464"/>
                    <a:pt x="374" y="466"/>
                  </a:cubicBezTo>
                  <a:cubicBezTo>
                    <a:pt x="362" y="473"/>
                    <a:pt x="351" y="478"/>
                    <a:pt x="338" y="481"/>
                  </a:cubicBezTo>
                  <a:cubicBezTo>
                    <a:pt x="333" y="483"/>
                    <a:pt x="329" y="487"/>
                    <a:pt x="328" y="492"/>
                  </a:cubicBezTo>
                  <a:lnTo>
                    <a:pt x="312" y="539"/>
                  </a:lnTo>
                  <a:lnTo>
                    <a:pt x="248" y="539"/>
                  </a:lnTo>
                  <a:lnTo>
                    <a:pt x="233" y="492"/>
                  </a:lnTo>
                  <a:cubicBezTo>
                    <a:pt x="231" y="488"/>
                    <a:pt x="228" y="484"/>
                    <a:pt x="223" y="482"/>
                  </a:cubicBezTo>
                  <a:lnTo>
                    <a:pt x="185" y="466"/>
                  </a:lnTo>
                  <a:cubicBezTo>
                    <a:pt x="181" y="464"/>
                    <a:pt x="176" y="464"/>
                    <a:pt x="172" y="466"/>
                  </a:cubicBezTo>
                  <a:lnTo>
                    <a:pt x="130" y="487"/>
                  </a:lnTo>
                  <a:cubicBezTo>
                    <a:pt x="113" y="473"/>
                    <a:pt x="98" y="458"/>
                    <a:pt x="85" y="441"/>
                  </a:cubicBezTo>
                  <a:lnTo>
                    <a:pt x="105" y="397"/>
                  </a:lnTo>
                  <a:cubicBezTo>
                    <a:pt x="107" y="393"/>
                    <a:pt x="107" y="388"/>
                    <a:pt x="105" y="384"/>
                  </a:cubicBezTo>
                  <a:lnTo>
                    <a:pt x="89" y="345"/>
                  </a:lnTo>
                  <a:cubicBezTo>
                    <a:pt x="87" y="340"/>
                    <a:pt x="84" y="337"/>
                    <a:pt x="79" y="335"/>
                  </a:cubicBezTo>
                  <a:lnTo>
                    <a:pt x="33" y="319"/>
                  </a:lnTo>
                  <a:lnTo>
                    <a:pt x="33" y="254"/>
                  </a:lnTo>
                  <a:lnTo>
                    <a:pt x="79" y="238"/>
                  </a:lnTo>
                  <a:lnTo>
                    <a:pt x="79" y="238"/>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4" name="Google Shape;1056;p40">
              <a:extLst>
                <a:ext uri="{FF2B5EF4-FFF2-40B4-BE49-F238E27FC236}">
                  <a16:creationId xmlns:a16="http://schemas.microsoft.com/office/drawing/2014/main" id="{EFA2233C-6BDD-BEBA-D5EB-D8CFF3F2182E}"/>
                </a:ext>
              </a:extLst>
            </p:cNvPr>
            <p:cNvSpPr/>
            <p:nvPr/>
          </p:nvSpPr>
          <p:spPr>
            <a:xfrm>
              <a:off x="10512" y="4254"/>
              <a:ext cx="83" cy="62"/>
            </a:xfrm>
            <a:custGeom>
              <a:avLst/>
              <a:gdLst/>
              <a:ahLst/>
              <a:cxnLst/>
              <a:rect l="l" t="t" r="r" b="b"/>
              <a:pathLst>
                <a:path w="200" h="150" extrusionOk="0">
                  <a:moveTo>
                    <a:pt x="64" y="76"/>
                  </a:moveTo>
                  <a:lnTo>
                    <a:pt x="64" y="76"/>
                  </a:lnTo>
                  <a:lnTo>
                    <a:pt x="77" y="56"/>
                  </a:lnTo>
                  <a:lnTo>
                    <a:pt x="100" y="138"/>
                  </a:lnTo>
                  <a:cubicBezTo>
                    <a:pt x="102" y="145"/>
                    <a:pt x="108" y="150"/>
                    <a:pt x="115" y="150"/>
                  </a:cubicBezTo>
                  <a:cubicBezTo>
                    <a:pt x="115" y="150"/>
                    <a:pt x="116" y="150"/>
                    <a:pt x="116" y="150"/>
                  </a:cubicBezTo>
                  <a:cubicBezTo>
                    <a:pt x="123" y="150"/>
                    <a:pt x="129" y="147"/>
                    <a:pt x="131" y="141"/>
                  </a:cubicBezTo>
                  <a:lnTo>
                    <a:pt x="160" y="84"/>
                  </a:lnTo>
                  <a:lnTo>
                    <a:pt x="200" y="84"/>
                  </a:lnTo>
                  <a:lnTo>
                    <a:pt x="200" y="50"/>
                  </a:lnTo>
                  <a:lnTo>
                    <a:pt x="150" y="50"/>
                  </a:lnTo>
                  <a:cubicBezTo>
                    <a:pt x="144" y="50"/>
                    <a:pt x="138" y="54"/>
                    <a:pt x="135" y="60"/>
                  </a:cubicBezTo>
                  <a:lnTo>
                    <a:pt x="121" y="88"/>
                  </a:lnTo>
                  <a:lnTo>
                    <a:pt x="99" y="13"/>
                  </a:lnTo>
                  <a:cubicBezTo>
                    <a:pt x="97" y="6"/>
                    <a:pt x="92" y="2"/>
                    <a:pt x="86" y="1"/>
                  </a:cubicBezTo>
                  <a:cubicBezTo>
                    <a:pt x="79" y="0"/>
                    <a:pt x="73" y="3"/>
                    <a:pt x="69" y="8"/>
                  </a:cubicBezTo>
                  <a:lnTo>
                    <a:pt x="41" y="50"/>
                  </a:lnTo>
                  <a:lnTo>
                    <a:pt x="0" y="50"/>
                  </a:lnTo>
                  <a:lnTo>
                    <a:pt x="0" y="84"/>
                  </a:lnTo>
                  <a:lnTo>
                    <a:pt x="50" y="84"/>
                  </a:lnTo>
                  <a:cubicBezTo>
                    <a:pt x="55" y="84"/>
                    <a:pt x="61" y="81"/>
                    <a:pt x="64" y="76"/>
                  </a:cubicBezTo>
                  <a:lnTo>
                    <a:pt x="64" y="76"/>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5" name="Google Shape;1057;p40">
              <a:extLst>
                <a:ext uri="{FF2B5EF4-FFF2-40B4-BE49-F238E27FC236}">
                  <a16:creationId xmlns:a16="http://schemas.microsoft.com/office/drawing/2014/main" id="{79C50AF9-3AC9-333B-E8EF-5B992BD9B939}"/>
                </a:ext>
              </a:extLst>
            </p:cNvPr>
            <p:cNvSpPr/>
            <p:nvPr/>
          </p:nvSpPr>
          <p:spPr>
            <a:xfrm>
              <a:off x="10678" y="4398"/>
              <a:ext cx="83" cy="143"/>
            </a:xfrm>
            <a:custGeom>
              <a:avLst/>
              <a:gdLst/>
              <a:ahLst/>
              <a:cxnLst/>
              <a:rect l="l" t="t" r="r" b="b"/>
              <a:pathLst>
                <a:path w="200" h="347" extrusionOk="0">
                  <a:moveTo>
                    <a:pt x="163" y="87"/>
                  </a:moveTo>
                  <a:lnTo>
                    <a:pt x="163" y="87"/>
                  </a:lnTo>
                  <a:cubicBezTo>
                    <a:pt x="165" y="80"/>
                    <a:pt x="166" y="73"/>
                    <a:pt x="166" y="66"/>
                  </a:cubicBezTo>
                  <a:cubicBezTo>
                    <a:pt x="166" y="30"/>
                    <a:pt x="137" y="0"/>
                    <a:pt x="100" y="0"/>
                  </a:cubicBezTo>
                  <a:cubicBezTo>
                    <a:pt x="63" y="0"/>
                    <a:pt x="33" y="30"/>
                    <a:pt x="33" y="66"/>
                  </a:cubicBezTo>
                  <a:cubicBezTo>
                    <a:pt x="33" y="73"/>
                    <a:pt x="34" y="80"/>
                    <a:pt x="37" y="87"/>
                  </a:cubicBezTo>
                  <a:cubicBezTo>
                    <a:pt x="15" y="96"/>
                    <a:pt x="0" y="117"/>
                    <a:pt x="0" y="142"/>
                  </a:cubicBezTo>
                  <a:lnTo>
                    <a:pt x="0" y="215"/>
                  </a:lnTo>
                  <a:cubicBezTo>
                    <a:pt x="0" y="221"/>
                    <a:pt x="3" y="227"/>
                    <a:pt x="9" y="230"/>
                  </a:cubicBezTo>
                  <a:lnTo>
                    <a:pt x="33" y="241"/>
                  </a:lnTo>
                  <a:lnTo>
                    <a:pt x="33" y="330"/>
                  </a:lnTo>
                  <a:cubicBezTo>
                    <a:pt x="33" y="339"/>
                    <a:pt x="41" y="347"/>
                    <a:pt x="50" y="347"/>
                  </a:cubicBezTo>
                  <a:lnTo>
                    <a:pt x="150" y="347"/>
                  </a:lnTo>
                  <a:cubicBezTo>
                    <a:pt x="159" y="347"/>
                    <a:pt x="166" y="339"/>
                    <a:pt x="166" y="330"/>
                  </a:cubicBezTo>
                  <a:lnTo>
                    <a:pt x="166" y="241"/>
                  </a:lnTo>
                  <a:lnTo>
                    <a:pt x="191" y="230"/>
                  </a:lnTo>
                  <a:cubicBezTo>
                    <a:pt x="196" y="227"/>
                    <a:pt x="200" y="221"/>
                    <a:pt x="200" y="215"/>
                  </a:cubicBezTo>
                  <a:lnTo>
                    <a:pt x="200" y="142"/>
                  </a:lnTo>
                  <a:cubicBezTo>
                    <a:pt x="200" y="117"/>
                    <a:pt x="185" y="96"/>
                    <a:pt x="163" y="87"/>
                  </a:cubicBezTo>
                  <a:lnTo>
                    <a:pt x="163" y="87"/>
                  </a:lnTo>
                  <a:close/>
                  <a:moveTo>
                    <a:pt x="166" y="205"/>
                  </a:moveTo>
                  <a:lnTo>
                    <a:pt x="166" y="205"/>
                  </a:lnTo>
                  <a:lnTo>
                    <a:pt x="142" y="217"/>
                  </a:lnTo>
                  <a:cubicBezTo>
                    <a:pt x="137" y="219"/>
                    <a:pt x="133" y="225"/>
                    <a:pt x="133" y="231"/>
                  </a:cubicBezTo>
                  <a:lnTo>
                    <a:pt x="133" y="314"/>
                  </a:lnTo>
                  <a:lnTo>
                    <a:pt x="66" y="314"/>
                  </a:lnTo>
                  <a:lnTo>
                    <a:pt x="66" y="231"/>
                  </a:lnTo>
                  <a:cubicBezTo>
                    <a:pt x="66" y="225"/>
                    <a:pt x="63" y="219"/>
                    <a:pt x="57" y="217"/>
                  </a:cubicBezTo>
                  <a:lnTo>
                    <a:pt x="33" y="205"/>
                  </a:lnTo>
                  <a:lnTo>
                    <a:pt x="33" y="142"/>
                  </a:lnTo>
                  <a:cubicBezTo>
                    <a:pt x="33" y="127"/>
                    <a:pt x="45" y="116"/>
                    <a:pt x="60" y="116"/>
                  </a:cubicBezTo>
                  <a:lnTo>
                    <a:pt x="63" y="116"/>
                  </a:lnTo>
                  <a:cubicBezTo>
                    <a:pt x="69" y="116"/>
                    <a:pt x="75" y="112"/>
                    <a:pt x="78" y="106"/>
                  </a:cubicBezTo>
                  <a:cubicBezTo>
                    <a:pt x="81" y="100"/>
                    <a:pt x="80" y="93"/>
                    <a:pt x="75" y="88"/>
                  </a:cubicBezTo>
                  <a:cubicBezTo>
                    <a:pt x="70" y="82"/>
                    <a:pt x="66" y="74"/>
                    <a:pt x="66" y="66"/>
                  </a:cubicBezTo>
                  <a:cubicBezTo>
                    <a:pt x="66" y="48"/>
                    <a:pt x="81" y="33"/>
                    <a:pt x="100" y="33"/>
                  </a:cubicBezTo>
                  <a:cubicBezTo>
                    <a:pt x="118" y="33"/>
                    <a:pt x="133" y="48"/>
                    <a:pt x="133" y="66"/>
                  </a:cubicBezTo>
                  <a:cubicBezTo>
                    <a:pt x="133" y="74"/>
                    <a:pt x="130" y="82"/>
                    <a:pt x="124" y="88"/>
                  </a:cubicBezTo>
                  <a:cubicBezTo>
                    <a:pt x="120" y="93"/>
                    <a:pt x="119" y="100"/>
                    <a:pt x="122" y="106"/>
                  </a:cubicBezTo>
                  <a:cubicBezTo>
                    <a:pt x="124" y="112"/>
                    <a:pt x="130" y="116"/>
                    <a:pt x="137" y="116"/>
                  </a:cubicBezTo>
                  <a:lnTo>
                    <a:pt x="140" y="116"/>
                  </a:lnTo>
                  <a:cubicBezTo>
                    <a:pt x="155" y="116"/>
                    <a:pt x="166" y="127"/>
                    <a:pt x="166" y="142"/>
                  </a:cubicBezTo>
                  <a:lnTo>
                    <a:pt x="166" y="205"/>
                  </a:lnTo>
                  <a:lnTo>
                    <a:pt x="166" y="205"/>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6" name="Google Shape;1058;p40">
              <a:extLst>
                <a:ext uri="{FF2B5EF4-FFF2-40B4-BE49-F238E27FC236}">
                  <a16:creationId xmlns:a16="http://schemas.microsoft.com/office/drawing/2014/main" id="{6740FAFA-D37D-F2CE-7FA1-920E59ED9F9A}"/>
                </a:ext>
              </a:extLst>
            </p:cNvPr>
            <p:cNvSpPr/>
            <p:nvPr/>
          </p:nvSpPr>
          <p:spPr>
            <a:xfrm>
              <a:off x="10711" y="4453"/>
              <a:ext cx="11" cy="22"/>
            </a:xfrm>
            <a:custGeom>
              <a:avLst/>
              <a:gdLst/>
              <a:ahLst/>
              <a:cxnLst/>
              <a:rect l="l" t="t" r="r" b="b"/>
              <a:pathLst>
                <a:path w="26" h="53" extrusionOk="0">
                  <a:moveTo>
                    <a:pt x="0" y="0"/>
                  </a:moveTo>
                  <a:lnTo>
                    <a:pt x="0" y="0"/>
                  </a:lnTo>
                  <a:lnTo>
                    <a:pt x="26" y="0"/>
                  </a:lnTo>
                  <a:lnTo>
                    <a:pt x="26" y="53"/>
                  </a:lnTo>
                  <a:lnTo>
                    <a:pt x="0" y="53"/>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7" name="Google Shape;1059;p40">
              <a:extLst>
                <a:ext uri="{FF2B5EF4-FFF2-40B4-BE49-F238E27FC236}">
                  <a16:creationId xmlns:a16="http://schemas.microsoft.com/office/drawing/2014/main" id="{DE442079-71EB-5EAC-7D39-D691BA19A70E}"/>
                </a:ext>
              </a:extLst>
            </p:cNvPr>
            <p:cNvSpPr/>
            <p:nvPr/>
          </p:nvSpPr>
          <p:spPr>
            <a:xfrm>
              <a:off x="10347" y="4398"/>
              <a:ext cx="82" cy="143"/>
            </a:xfrm>
            <a:custGeom>
              <a:avLst/>
              <a:gdLst/>
              <a:ahLst/>
              <a:cxnLst/>
              <a:rect l="l" t="t" r="r" b="b"/>
              <a:pathLst>
                <a:path w="200" h="347" extrusionOk="0">
                  <a:moveTo>
                    <a:pt x="9" y="230"/>
                  </a:moveTo>
                  <a:lnTo>
                    <a:pt x="9" y="230"/>
                  </a:lnTo>
                  <a:lnTo>
                    <a:pt x="33" y="241"/>
                  </a:lnTo>
                  <a:lnTo>
                    <a:pt x="33" y="330"/>
                  </a:lnTo>
                  <a:cubicBezTo>
                    <a:pt x="33" y="339"/>
                    <a:pt x="41" y="347"/>
                    <a:pt x="50" y="347"/>
                  </a:cubicBezTo>
                  <a:lnTo>
                    <a:pt x="150" y="347"/>
                  </a:lnTo>
                  <a:cubicBezTo>
                    <a:pt x="159" y="347"/>
                    <a:pt x="166" y="339"/>
                    <a:pt x="166" y="330"/>
                  </a:cubicBezTo>
                  <a:lnTo>
                    <a:pt x="166" y="241"/>
                  </a:lnTo>
                  <a:lnTo>
                    <a:pt x="191" y="230"/>
                  </a:lnTo>
                  <a:cubicBezTo>
                    <a:pt x="196" y="227"/>
                    <a:pt x="200" y="221"/>
                    <a:pt x="200" y="215"/>
                  </a:cubicBezTo>
                  <a:lnTo>
                    <a:pt x="200" y="142"/>
                  </a:lnTo>
                  <a:cubicBezTo>
                    <a:pt x="200" y="117"/>
                    <a:pt x="185" y="96"/>
                    <a:pt x="163" y="87"/>
                  </a:cubicBezTo>
                  <a:cubicBezTo>
                    <a:pt x="165" y="80"/>
                    <a:pt x="166" y="73"/>
                    <a:pt x="166" y="66"/>
                  </a:cubicBezTo>
                  <a:cubicBezTo>
                    <a:pt x="166" y="30"/>
                    <a:pt x="137" y="0"/>
                    <a:pt x="100" y="0"/>
                  </a:cubicBezTo>
                  <a:cubicBezTo>
                    <a:pt x="63" y="0"/>
                    <a:pt x="33" y="30"/>
                    <a:pt x="33" y="66"/>
                  </a:cubicBezTo>
                  <a:cubicBezTo>
                    <a:pt x="33" y="73"/>
                    <a:pt x="34" y="80"/>
                    <a:pt x="37" y="87"/>
                  </a:cubicBezTo>
                  <a:cubicBezTo>
                    <a:pt x="15" y="96"/>
                    <a:pt x="0" y="117"/>
                    <a:pt x="0" y="142"/>
                  </a:cubicBezTo>
                  <a:lnTo>
                    <a:pt x="0" y="215"/>
                  </a:lnTo>
                  <a:cubicBezTo>
                    <a:pt x="0" y="221"/>
                    <a:pt x="3" y="227"/>
                    <a:pt x="9" y="230"/>
                  </a:cubicBezTo>
                  <a:lnTo>
                    <a:pt x="9" y="230"/>
                  </a:lnTo>
                  <a:close/>
                  <a:moveTo>
                    <a:pt x="33" y="142"/>
                  </a:moveTo>
                  <a:lnTo>
                    <a:pt x="33" y="142"/>
                  </a:lnTo>
                  <a:cubicBezTo>
                    <a:pt x="33" y="127"/>
                    <a:pt x="45" y="116"/>
                    <a:pt x="60" y="116"/>
                  </a:cubicBezTo>
                  <a:lnTo>
                    <a:pt x="63" y="116"/>
                  </a:lnTo>
                  <a:cubicBezTo>
                    <a:pt x="69" y="116"/>
                    <a:pt x="75" y="112"/>
                    <a:pt x="78" y="106"/>
                  </a:cubicBezTo>
                  <a:cubicBezTo>
                    <a:pt x="81" y="100"/>
                    <a:pt x="80" y="93"/>
                    <a:pt x="75" y="88"/>
                  </a:cubicBezTo>
                  <a:cubicBezTo>
                    <a:pt x="70" y="82"/>
                    <a:pt x="66" y="74"/>
                    <a:pt x="66" y="66"/>
                  </a:cubicBezTo>
                  <a:cubicBezTo>
                    <a:pt x="66" y="48"/>
                    <a:pt x="81" y="33"/>
                    <a:pt x="100" y="33"/>
                  </a:cubicBezTo>
                  <a:cubicBezTo>
                    <a:pt x="118" y="33"/>
                    <a:pt x="133" y="48"/>
                    <a:pt x="133" y="66"/>
                  </a:cubicBezTo>
                  <a:cubicBezTo>
                    <a:pt x="133" y="74"/>
                    <a:pt x="130" y="82"/>
                    <a:pt x="124" y="88"/>
                  </a:cubicBezTo>
                  <a:cubicBezTo>
                    <a:pt x="120" y="93"/>
                    <a:pt x="119" y="100"/>
                    <a:pt x="122" y="106"/>
                  </a:cubicBezTo>
                  <a:cubicBezTo>
                    <a:pt x="124" y="112"/>
                    <a:pt x="130" y="116"/>
                    <a:pt x="137" y="116"/>
                  </a:cubicBezTo>
                  <a:lnTo>
                    <a:pt x="140" y="116"/>
                  </a:lnTo>
                  <a:cubicBezTo>
                    <a:pt x="155" y="116"/>
                    <a:pt x="166" y="127"/>
                    <a:pt x="166" y="142"/>
                  </a:cubicBezTo>
                  <a:lnTo>
                    <a:pt x="166" y="205"/>
                  </a:lnTo>
                  <a:lnTo>
                    <a:pt x="142" y="217"/>
                  </a:lnTo>
                  <a:cubicBezTo>
                    <a:pt x="137" y="219"/>
                    <a:pt x="133" y="225"/>
                    <a:pt x="133" y="231"/>
                  </a:cubicBezTo>
                  <a:lnTo>
                    <a:pt x="133" y="314"/>
                  </a:lnTo>
                  <a:lnTo>
                    <a:pt x="66" y="314"/>
                  </a:lnTo>
                  <a:lnTo>
                    <a:pt x="66" y="231"/>
                  </a:lnTo>
                  <a:cubicBezTo>
                    <a:pt x="66" y="225"/>
                    <a:pt x="63" y="219"/>
                    <a:pt x="57" y="217"/>
                  </a:cubicBezTo>
                  <a:lnTo>
                    <a:pt x="33" y="205"/>
                  </a:lnTo>
                  <a:lnTo>
                    <a:pt x="33" y="142"/>
                  </a:lnTo>
                  <a:lnTo>
                    <a:pt x="33" y="142"/>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8" name="Google Shape;1060;p40">
              <a:extLst>
                <a:ext uri="{FF2B5EF4-FFF2-40B4-BE49-F238E27FC236}">
                  <a16:creationId xmlns:a16="http://schemas.microsoft.com/office/drawing/2014/main" id="{0DEB61B2-5625-4C80-14D8-061DA697A231}"/>
                </a:ext>
              </a:extLst>
            </p:cNvPr>
            <p:cNvSpPr/>
            <p:nvPr/>
          </p:nvSpPr>
          <p:spPr>
            <a:xfrm>
              <a:off x="10380" y="4453"/>
              <a:ext cx="11" cy="22"/>
            </a:xfrm>
            <a:custGeom>
              <a:avLst/>
              <a:gdLst/>
              <a:ahLst/>
              <a:cxnLst/>
              <a:rect l="l" t="t" r="r" b="b"/>
              <a:pathLst>
                <a:path w="26" h="53" extrusionOk="0">
                  <a:moveTo>
                    <a:pt x="0" y="0"/>
                  </a:moveTo>
                  <a:lnTo>
                    <a:pt x="0" y="0"/>
                  </a:lnTo>
                  <a:lnTo>
                    <a:pt x="26" y="0"/>
                  </a:lnTo>
                  <a:lnTo>
                    <a:pt x="26" y="53"/>
                  </a:lnTo>
                  <a:lnTo>
                    <a:pt x="0" y="53"/>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39" name="Google Shape;1061;p40">
              <a:extLst>
                <a:ext uri="{FF2B5EF4-FFF2-40B4-BE49-F238E27FC236}">
                  <a16:creationId xmlns:a16="http://schemas.microsoft.com/office/drawing/2014/main" id="{DD23664D-8111-1E98-5655-060D1AA5AD71}"/>
                </a:ext>
              </a:extLst>
            </p:cNvPr>
            <p:cNvSpPr/>
            <p:nvPr/>
          </p:nvSpPr>
          <p:spPr>
            <a:xfrm>
              <a:off x="10440" y="4481"/>
              <a:ext cx="17" cy="11"/>
            </a:xfrm>
            <a:custGeom>
              <a:avLst/>
              <a:gdLst/>
              <a:ahLst/>
              <a:cxnLst/>
              <a:rect l="l" t="t" r="r" b="b"/>
              <a:pathLst>
                <a:path w="40" h="27" extrusionOk="0">
                  <a:moveTo>
                    <a:pt x="0" y="0"/>
                  </a:moveTo>
                  <a:lnTo>
                    <a:pt x="0" y="0"/>
                  </a:lnTo>
                  <a:lnTo>
                    <a:pt x="40" y="0"/>
                  </a:lnTo>
                  <a:lnTo>
                    <a:pt x="40"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0" name="Google Shape;1062;p40">
              <a:extLst>
                <a:ext uri="{FF2B5EF4-FFF2-40B4-BE49-F238E27FC236}">
                  <a16:creationId xmlns:a16="http://schemas.microsoft.com/office/drawing/2014/main" id="{E694829D-A913-00BA-4FCB-034BE5C545E5}"/>
                </a:ext>
              </a:extLst>
            </p:cNvPr>
            <p:cNvSpPr/>
            <p:nvPr/>
          </p:nvSpPr>
          <p:spPr>
            <a:xfrm>
              <a:off x="10468" y="4481"/>
              <a:ext cx="17" cy="11"/>
            </a:xfrm>
            <a:custGeom>
              <a:avLst/>
              <a:gdLst/>
              <a:ahLst/>
              <a:cxnLst/>
              <a:rect l="l" t="t" r="r" b="b"/>
              <a:pathLst>
                <a:path w="40" h="27" extrusionOk="0">
                  <a:moveTo>
                    <a:pt x="0" y="0"/>
                  </a:moveTo>
                  <a:lnTo>
                    <a:pt x="0" y="0"/>
                  </a:lnTo>
                  <a:lnTo>
                    <a:pt x="40" y="0"/>
                  </a:lnTo>
                  <a:lnTo>
                    <a:pt x="40"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1" name="Google Shape;1063;p40">
              <a:extLst>
                <a:ext uri="{FF2B5EF4-FFF2-40B4-BE49-F238E27FC236}">
                  <a16:creationId xmlns:a16="http://schemas.microsoft.com/office/drawing/2014/main" id="{D0149542-EFC5-B453-2321-4865551DFB48}"/>
                </a:ext>
              </a:extLst>
            </p:cNvPr>
            <p:cNvSpPr/>
            <p:nvPr/>
          </p:nvSpPr>
          <p:spPr>
            <a:xfrm>
              <a:off x="10496" y="4481"/>
              <a:ext cx="16" cy="11"/>
            </a:xfrm>
            <a:custGeom>
              <a:avLst/>
              <a:gdLst/>
              <a:ahLst/>
              <a:cxnLst/>
              <a:rect l="l" t="t" r="r" b="b"/>
              <a:pathLst>
                <a:path w="40" h="27" extrusionOk="0">
                  <a:moveTo>
                    <a:pt x="0" y="0"/>
                  </a:moveTo>
                  <a:lnTo>
                    <a:pt x="0" y="0"/>
                  </a:lnTo>
                  <a:lnTo>
                    <a:pt x="40" y="0"/>
                  </a:lnTo>
                  <a:lnTo>
                    <a:pt x="40"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2" name="Google Shape;1064;p40">
              <a:extLst>
                <a:ext uri="{FF2B5EF4-FFF2-40B4-BE49-F238E27FC236}">
                  <a16:creationId xmlns:a16="http://schemas.microsoft.com/office/drawing/2014/main" id="{547F0CC3-39B0-2E7A-952C-0128912E89E0}"/>
                </a:ext>
              </a:extLst>
            </p:cNvPr>
            <p:cNvSpPr/>
            <p:nvPr/>
          </p:nvSpPr>
          <p:spPr>
            <a:xfrm>
              <a:off x="10523" y="4481"/>
              <a:ext cx="17" cy="11"/>
            </a:xfrm>
            <a:custGeom>
              <a:avLst/>
              <a:gdLst/>
              <a:ahLst/>
              <a:cxnLst/>
              <a:rect l="l" t="t" r="r" b="b"/>
              <a:pathLst>
                <a:path w="40" h="27" extrusionOk="0">
                  <a:moveTo>
                    <a:pt x="0" y="0"/>
                  </a:moveTo>
                  <a:lnTo>
                    <a:pt x="0" y="0"/>
                  </a:lnTo>
                  <a:lnTo>
                    <a:pt x="40" y="0"/>
                  </a:lnTo>
                  <a:lnTo>
                    <a:pt x="40"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3" name="Google Shape;1065;p40">
              <a:extLst>
                <a:ext uri="{FF2B5EF4-FFF2-40B4-BE49-F238E27FC236}">
                  <a16:creationId xmlns:a16="http://schemas.microsoft.com/office/drawing/2014/main" id="{3FDB34D8-F065-B645-6EB5-8321A5913D97}"/>
                </a:ext>
              </a:extLst>
            </p:cNvPr>
            <p:cNvSpPr/>
            <p:nvPr/>
          </p:nvSpPr>
          <p:spPr>
            <a:xfrm>
              <a:off x="10567" y="4481"/>
              <a:ext cx="11" cy="11"/>
            </a:xfrm>
            <a:custGeom>
              <a:avLst/>
              <a:gdLst/>
              <a:ahLst/>
              <a:cxnLst/>
              <a:rect l="l" t="t" r="r" b="b"/>
              <a:pathLst>
                <a:path w="27" h="27" extrusionOk="0">
                  <a:moveTo>
                    <a:pt x="0" y="0"/>
                  </a:moveTo>
                  <a:lnTo>
                    <a:pt x="0" y="0"/>
                  </a:lnTo>
                  <a:lnTo>
                    <a:pt x="27" y="0"/>
                  </a:lnTo>
                  <a:lnTo>
                    <a:pt x="27"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4" name="Google Shape;1066;p40">
              <a:extLst>
                <a:ext uri="{FF2B5EF4-FFF2-40B4-BE49-F238E27FC236}">
                  <a16:creationId xmlns:a16="http://schemas.microsoft.com/office/drawing/2014/main" id="{CAEB4DAA-53B4-ED55-0EE3-D62FD92D942E}"/>
                </a:ext>
              </a:extLst>
            </p:cNvPr>
            <p:cNvSpPr/>
            <p:nvPr/>
          </p:nvSpPr>
          <p:spPr>
            <a:xfrm>
              <a:off x="10595" y="4481"/>
              <a:ext cx="11" cy="11"/>
            </a:xfrm>
            <a:custGeom>
              <a:avLst/>
              <a:gdLst/>
              <a:ahLst/>
              <a:cxnLst/>
              <a:rect l="l" t="t" r="r" b="b"/>
              <a:pathLst>
                <a:path w="26" h="27" extrusionOk="0">
                  <a:moveTo>
                    <a:pt x="0" y="0"/>
                  </a:moveTo>
                  <a:lnTo>
                    <a:pt x="0" y="0"/>
                  </a:lnTo>
                  <a:lnTo>
                    <a:pt x="26" y="0"/>
                  </a:lnTo>
                  <a:lnTo>
                    <a:pt x="26"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5" name="Google Shape;1067;p40">
              <a:extLst>
                <a:ext uri="{FF2B5EF4-FFF2-40B4-BE49-F238E27FC236}">
                  <a16:creationId xmlns:a16="http://schemas.microsoft.com/office/drawing/2014/main" id="{64115AE0-453D-3AE0-42C5-75063455BA1D}"/>
                </a:ext>
              </a:extLst>
            </p:cNvPr>
            <p:cNvSpPr/>
            <p:nvPr/>
          </p:nvSpPr>
          <p:spPr>
            <a:xfrm>
              <a:off x="10622" y="4481"/>
              <a:ext cx="12" cy="11"/>
            </a:xfrm>
            <a:custGeom>
              <a:avLst/>
              <a:gdLst/>
              <a:ahLst/>
              <a:cxnLst/>
              <a:rect l="l" t="t" r="r" b="b"/>
              <a:pathLst>
                <a:path w="27" h="27" extrusionOk="0">
                  <a:moveTo>
                    <a:pt x="0" y="0"/>
                  </a:moveTo>
                  <a:lnTo>
                    <a:pt x="0" y="0"/>
                  </a:lnTo>
                  <a:lnTo>
                    <a:pt x="27" y="0"/>
                  </a:lnTo>
                  <a:lnTo>
                    <a:pt x="27"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6" name="Google Shape;1068;p40">
              <a:extLst>
                <a:ext uri="{FF2B5EF4-FFF2-40B4-BE49-F238E27FC236}">
                  <a16:creationId xmlns:a16="http://schemas.microsoft.com/office/drawing/2014/main" id="{7D3CBB5D-7EC7-CEEE-10C1-D1EFF136F2BA}"/>
                </a:ext>
              </a:extLst>
            </p:cNvPr>
            <p:cNvSpPr/>
            <p:nvPr/>
          </p:nvSpPr>
          <p:spPr>
            <a:xfrm>
              <a:off x="10650" y="4481"/>
              <a:ext cx="11" cy="11"/>
            </a:xfrm>
            <a:custGeom>
              <a:avLst/>
              <a:gdLst/>
              <a:ahLst/>
              <a:cxnLst/>
              <a:rect l="l" t="t" r="r" b="b"/>
              <a:pathLst>
                <a:path w="27" h="27" extrusionOk="0">
                  <a:moveTo>
                    <a:pt x="0" y="0"/>
                  </a:moveTo>
                  <a:lnTo>
                    <a:pt x="0" y="0"/>
                  </a:lnTo>
                  <a:lnTo>
                    <a:pt x="27" y="0"/>
                  </a:lnTo>
                  <a:lnTo>
                    <a:pt x="27" y="27"/>
                  </a:lnTo>
                  <a:lnTo>
                    <a:pt x="0" y="27"/>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7" name="Google Shape;1069;p40">
              <a:extLst>
                <a:ext uri="{FF2B5EF4-FFF2-40B4-BE49-F238E27FC236}">
                  <a16:creationId xmlns:a16="http://schemas.microsoft.com/office/drawing/2014/main" id="{582F5E31-7226-7D5E-371A-3BF35AB62EED}"/>
                </a:ext>
              </a:extLst>
            </p:cNvPr>
            <p:cNvSpPr/>
            <p:nvPr/>
          </p:nvSpPr>
          <p:spPr>
            <a:xfrm>
              <a:off x="10567" y="4453"/>
              <a:ext cx="11" cy="11"/>
            </a:xfrm>
            <a:custGeom>
              <a:avLst/>
              <a:gdLst/>
              <a:ahLst/>
              <a:cxnLst/>
              <a:rect l="l" t="t" r="r" b="b"/>
              <a:pathLst>
                <a:path w="27" h="26" extrusionOk="0">
                  <a:moveTo>
                    <a:pt x="0" y="0"/>
                  </a:moveTo>
                  <a:lnTo>
                    <a:pt x="0" y="0"/>
                  </a:lnTo>
                  <a:lnTo>
                    <a:pt x="27" y="0"/>
                  </a:lnTo>
                  <a:lnTo>
                    <a:pt x="27" y="26"/>
                  </a:lnTo>
                  <a:lnTo>
                    <a:pt x="0" y="26"/>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8" name="Google Shape;1070;p40">
              <a:extLst>
                <a:ext uri="{FF2B5EF4-FFF2-40B4-BE49-F238E27FC236}">
                  <a16:creationId xmlns:a16="http://schemas.microsoft.com/office/drawing/2014/main" id="{543F42B4-60F2-6343-CE30-A5A0AAADFB79}"/>
                </a:ext>
              </a:extLst>
            </p:cNvPr>
            <p:cNvSpPr/>
            <p:nvPr/>
          </p:nvSpPr>
          <p:spPr>
            <a:xfrm>
              <a:off x="10523" y="4453"/>
              <a:ext cx="17" cy="11"/>
            </a:xfrm>
            <a:custGeom>
              <a:avLst/>
              <a:gdLst/>
              <a:ahLst/>
              <a:cxnLst/>
              <a:rect l="l" t="t" r="r" b="b"/>
              <a:pathLst>
                <a:path w="40" h="26" extrusionOk="0">
                  <a:moveTo>
                    <a:pt x="0" y="0"/>
                  </a:moveTo>
                  <a:lnTo>
                    <a:pt x="0" y="0"/>
                  </a:lnTo>
                  <a:lnTo>
                    <a:pt x="40" y="0"/>
                  </a:lnTo>
                  <a:lnTo>
                    <a:pt x="40" y="26"/>
                  </a:lnTo>
                  <a:lnTo>
                    <a:pt x="0" y="26"/>
                  </a:lnTo>
                  <a:lnTo>
                    <a:pt x="0" y="0"/>
                  </a:lnTo>
                  <a:close/>
                </a:path>
              </a:pathLst>
            </a:custGeom>
            <a:solidFill>
              <a:srgbClr val="373737"/>
            </a:solidFill>
            <a:ln w="9525" cap="flat" cmpd="sng">
              <a:solidFill>
                <a:srgbClr val="000000"/>
              </a:solidFill>
              <a:prstDash val="solid"/>
              <a:round/>
              <a:headEnd type="none" w="sm" len="sm"/>
              <a:tailEnd type="none" w="sm" len="sm"/>
            </a:ln>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rgbClr val="000000"/>
                </a:solidFill>
                <a:latin typeface="Helvetica Neue"/>
                <a:ea typeface="Helvetica Neue"/>
                <a:cs typeface="Helvetica Neue"/>
                <a:sym typeface="Helvetica Neue"/>
              </a:endParaRPr>
            </a:p>
          </p:txBody>
        </p:sp>
        <p:sp>
          <p:nvSpPr>
            <p:cNvPr id="1349" name="Google Shape;1071;p40">
              <a:extLst>
                <a:ext uri="{FF2B5EF4-FFF2-40B4-BE49-F238E27FC236}">
                  <a16:creationId xmlns:a16="http://schemas.microsoft.com/office/drawing/2014/main" id="{AA34B8C3-E643-3FCE-B14E-07BEA6BE3AC8}"/>
                </a:ext>
              </a:extLst>
            </p:cNvPr>
            <p:cNvSpPr/>
            <p:nvPr/>
          </p:nvSpPr>
          <p:spPr>
            <a:xfrm>
              <a:off x="9450" y="3423"/>
              <a:ext cx="57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New </a:t>
              </a:r>
              <a:endParaRPr sz="675" b="0" i="0" u="none" strike="noStrike" cap="none" dirty="0">
                <a:solidFill>
                  <a:srgbClr val="272727"/>
                </a:solidFill>
                <a:latin typeface="Arial"/>
                <a:ea typeface="Arial"/>
                <a:cs typeface="Arial"/>
                <a:sym typeface="Arial"/>
              </a:endParaRPr>
            </a:p>
          </p:txBody>
        </p:sp>
        <p:sp>
          <p:nvSpPr>
            <p:cNvPr id="1350" name="Google Shape;1072;p40">
              <a:extLst>
                <a:ext uri="{FF2B5EF4-FFF2-40B4-BE49-F238E27FC236}">
                  <a16:creationId xmlns:a16="http://schemas.microsoft.com/office/drawing/2014/main" id="{627C6842-BDFE-29A4-F7F4-C739E295760E}"/>
                </a:ext>
              </a:extLst>
            </p:cNvPr>
            <p:cNvSpPr/>
            <p:nvPr/>
          </p:nvSpPr>
          <p:spPr>
            <a:xfrm>
              <a:off x="9205" y="3660"/>
              <a:ext cx="387"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Ma</a:t>
              </a:r>
              <a:endParaRPr sz="675" b="0" i="0" u="none" strike="noStrike" cap="none" dirty="0">
                <a:solidFill>
                  <a:srgbClr val="272727"/>
                </a:solidFill>
                <a:latin typeface="Arial"/>
                <a:ea typeface="Arial"/>
                <a:cs typeface="Arial"/>
                <a:sym typeface="Arial"/>
              </a:endParaRPr>
            </a:p>
          </p:txBody>
        </p:sp>
        <p:sp>
          <p:nvSpPr>
            <p:cNvPr id="1351" name="Google Shape;1073;p40">
              <a:extLst>
                <a:ext uri="{FF2B5EF4-FFF2-40B4-BE49-F238E27FC236}">
                  <a16:creationId xmlns:a16="http://schemas.microsoft.com/office/drawing/2014/main" id="{3DE6BEB4-618E-E07F-7BB1-8AF847342C75}"/>
                </a:ext>
              </a:extLst>
            </p:cNvPr>
            <p:cNvSpPr/>
            <p:nvPr/>
          </p:nvSpPr>
          <p:spPr>
            <a:xfrm>
              <a:off x="9486" y="3660"/>
              <a:ext cx="173"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r</a:t>
              </a:r>
              <a:endParaRPr sz="675" b="0" i="0" u="none" strike="noStrike" cap="none" dirty="0">
                <a:solidFill>
                  <a:srgbClr val="272727"/>
                </a:solidFill>
                <a:latin typeface="Arial"/>
                <a:ea typeface="Arial"/>
                <a:cs typeface="Arial"/>
                <a:sym typeface="Arial"/>
              </a:endParaRPr>
            </a:p>
          </p:txBody>
        </p:sp>
        <p:sp>
          <p:nvSpPr>
            <p:cNvPr id="1352" name="Google Shape;1074;p40">
              <a:extLst>
                <a:ext uri="{FF2B5EF4-FFF2-40B4-BE49-F238E27FC236}">
                  <a16:creationId xmlns:a16="http://schemas.microsoft.com/office/drawing/2014/main" id="{EBFB8892-A9DA-1AA9-6978-5A39F8A7A25D}"/>
                </a:ext>
              </a:extLst>
            </p:cNvPr>
            <p:cNvSpPr/>
            <p:nvPr/>
          </p:nvSpPr>
          <p:spPr>
            <a:xfrm>
              <a:off x="9552" y="3660"/>
              <a:ext cx="20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k</a:t>
              </a:r>
              <a:endParaRPr sz="675" b="0" i="0" u="none" strike="noStrike" cap="none" dirty="0">
                <a:solidFill>
                  <a:srgbClr val="272727"/>
                </a:solidFill>
                <a:latin typeface="Arial"/>
                <a:ea typeface="Arial"/>
                <a:cs typeface="Arial"/>
                <a:sym typeface="Arial"/>
              </a:endParaRPr>
            </a:p>
          </p:txBody>
        </p:sp>
        <p:sp>
          <p:nvSpPr>
            <p:cNvPr id="1353" name="Google Shape;1075;p40">
              <a:extLst>
                <a:ext uri="{FF2B5EF4-FFF2-40B4-BE49-F238E27FC236}">
                  <a16:creationId xmlns:a16="http://schemas.microsoft.com/office/drawing/2014/main" id="{9D3AA5DB-F0EB-F096-03BC-69CA291774D3}"/>
                </a:ext>
              </a:extLst>
            </p:cNvPr>
            <p:cNvSpPr/>
            <p:nvPr/>
          </p:nvSpPr>
          <p:spPr>
            <a:xfrm>
              <a:off x="9648" y="3660"/>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1354" name="Google Shape;1076;p40">
              <a:extLst>
                <a:ext uri="{FF2B5EF4-FFF2-40B4-BE49-F238E27FC236}">
                  <a16:creationId xmlns:a16="http://schemas.microsoft.com/office/drawing/2014/main" id="{2D92EA06-3DD5-AE19-644E-55266FC369BF}"/>
                </a:ext>
              </a:extLst>
            </p:cNvPr>
            <p:cNvSpPr/>
            <p:nvPr/>
          </p:nvSpPr>
          <p:spPr>
            <a:xfrm>
              <a:off x="9758" y="3660"/>
              <a:ext cx="173"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t</a:t>
              </a:r>
              <a:endParaRPr sz="675" b="0" i="0" u="none" strike="noStrike" cap="none" dirty="0">
                <a:solidFill>
                  <a:srgbClr val="272727"/>
                </a:solidFill>
                <a:latin typeface="Arial"/>
                <a:ea typeface="Arial"/>
                <a:cs typeface="Arial"/>
                <a:sym typeface="Arial"/>
              </a:endParaRPr>
            </a:p>
          </p:txBody>
        </p:sp>
        <p:sp>
          <p:nvSpPr>
            <p:cNvPr id="1355" name="Google Shape;1077;p40">
              <a:extLst>
                <a:ext uri="{FF2B5EF4-FFF2-40B4-BE49-F238E27FC236}">
                  <a16:creationId xmlns:a16="http://schemas.microsoft.com/office/drawing/2014/main" id="{BED4930F-E9D3-427C-6431-D98EEE219A3C}"/>
                </a:ext>
              </a:extLst>
            </p:cNvPr>
            <p:cNvSpPr/>
            <p:nvPr/>
          </p:nvSpPr>
          <p:spPr>
            <a:xfrm>
              <a:off x="9824" y="3660"/>
              <a:ext cx="15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i</a:t>
              </a:r>
              <a:endParaRPr sz="675" b="0" i="0" u="none" strike="noStrike" cap="none" dirty="0">
                <a:solidFill>
                  <a:srgbClr val="272727"/>
                </a:solidFill>
                <a:latin typeface="Arial"/>
                <a:ea typeface="Arial"/>
                <a:cs typeface="Arial"/>
                <a:sym typeface="Arial"/>
              </a:endParaRPr>
            </a:p>
          </p:txBody>
        </p:sp>
        <p:sp>
          <p:nvSpPr>
            <p:cNvPr id="1356" name="Google Shape;1078;p40">
              <a:extLst>
                <a:ext uri="{FF2B5EF4-FFF2-40B4-BE49-F238E27FC236}">
                  <a16:creationId xmlns:a16="http://schemas.microsoft.com/office/drawing/2014/main" id="{618907F9-AABC-C6BE-5512-DE4132881ED2}"/>
                </a:ext>
              </a:extLst>
            </p:cNvPr>
            <p:cNvSpPr/>
            <p:nvPr/>
          </p:nvSpPr>
          <p:spPr>
            <a:xfrm>
              <a:off x="9872" y="3660"/>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n</a:t>
              </a:r>
              <a:endParaRPr sz="675" b="0" i="0" u="none" strike="noStrike" cap="none" dirty="0">
                <a:solidFill>
                  <a:srgbClr val="272727"/>
                </a:solidFill>
                <a:latin typeface="Arial"/>
                <a:ea typeface="Arial"/>
                <a:cs typeface="Arial"/>
                <a:sym typeface="Arial"/>
              </a:endParaRPr>
            </a:p>
          </p:txBody>
        </p:sp>
        <p:sp>
          <p:nvSpPr>
            <p:cNvPr id="1357" name="Google Shape;1079;p40">
              <a:extLst>
                <a:ext uri="{FF2B5EF4-FFF2-40B4-BE49-F238E27FC236}">
                  <a16:creationId xmlns:a16="http://schemas.microsoft.com/office/drawing/2014/main" id="{F9A5D44B-A7C3-88D3-A113-556F701F2022}"/>
                </a:ext>
              </a:extLst>
            </p:cNvPr>
            <p:cNvSpPr/>
            <p:nvPr/>
          </p:nvSpPr>
          <p:spPr>
            <a:xfrm>
              <a:off x="9983" y="3660"/>
              <a:ext cx="228"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g</a:t>
              </a:r>
              <a:endParaRPr sz="675" b="0" i="0" u="none" strike="noStrike" cap="none" dirty="0">
                <a:solidFill>
                  <a:srgbClr val="272727"/>
                </a:solidFill>
                <a:latin typeface="Arial"/>
                <a:ea typeface="Arial"/>
                <a:cs typeface="Arial"/>
                <a:sym typeface="Arial"/>
              </a:endParaRPr>
            </a:p>
          </p:txBody>
        </p:sp>
        <p:sp>
          <p:nvSpPr>
            <p:cNvPr id="1358" name="Google Shape;1080;p40">
              <a:extLst>
                <a:ext uri="{FF2B5EF4-FFF2-40B4-BE49-F238E27FC236}">
                  <a16:creationId xmlns:a16="http://schemas.microsoft.com/office/drawing/2014/main" id="{E6537F67-1D2C-E263-C0C8-CD07701004F1}"/>
                </a:ext>
              </a:extLst>
            </p:cNvPr>
            <p:cNvSpPr/>
            <p:nvPr/>
          </p:nvSpPr>
          <p:spPr>
            <a:xfrm>
              <a:off x="9325" y="3897"/>
              <a:ext cx="403"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Mo</a:t>
              </a:r>
              <a:endParaRPr sz="675" b="0" i="0" u="none" strike="noStrike" cap="none" dirty="0">
                <a:solidFill>
                  <a:srgbClr val="272727"/>
                </a:solidFill>
                <a:latin typeface="Arial"/>
                <a:ea typeface="Arial"/>
                <a:cs typeface="Arial"/>
                <a:sym typeface="Arial"/>
              </a:endParaRPr>
            </a:p>
          </p:txBody>
        </p:sp>
        <p:sp>
          <p:nvSpPr>
            <p:cNvPr id="1359" name="Google Shape;1081;p40">
              <a:extLst>
                <a:ext uri="{FF2B5EF4-FFF2-40B4-BE49-F238E27FC236}">
                  <a16:creationId xmlns:a16="http://schemas.microsoft.com/office/drawing/2014/main" id="{F714F02E-D3BB-D941-74AA-B1A067759E1A}"/>
                </a:ext>
              </a:extLst>
            </p:cNvPr>
            <p:cNvSpPr/>
            <p:nvPr/>
          </p:nvSpPr>
          <p:spPr>
            <a:xfrm>
              <a:off x="9620" y="3897"/>
              <a:ext cx="228"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d</a:t>
              </a:r>
              <a:endParaRPr sz="675" b="0" i="0" u="none" strike="noStrike" cap="none" dirty="0">
                <a:solidFill>
                  <a:srgbClr val="272727"/>
                </a:solidFill>
                <a:latin typeface="Arial"/>
                <a:ea typeface="Arial"/>
                <a:cs typeface="Arial"/>
                <a:sym typeface="Arial"/>
              </a:endParaRPr>
            </a:p>
          </p:txBody>
        </p:sp>
        <p:sp>
          <p:nvSpPr>
            <p:cNvPr id="1360" name="Google Shape;1082;p40">
              <a:extLst>
                <a:ext uri="{FF2B5EF4-FFF2-40B4-BE49-F238E27FC236}">
                  <a16:creationId xmlns:a16="http://schemas.microsoft.com/office/drawing/2014/main" id="{B3DFED06-0216-B7EF-948F-DAB7272D0A91}"/>
                </a:ext>
              </a:extLst>
            </p:cNvPr>
            <p:cNvSpPr/>
            <p:nvPr/>
          </p:nvSpPr>
          <p:spPr>
            <a:xfrm>
              <a:off x="9742" y="3897"/>
              <a:ext cx="216"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e</a:t>
              </a:r>
              <a:endParaRPr sz="675" b="0" i="0" u="none" strike="noStrike" cap="none" dirty="0">
                <a:solidFill>
                  <a:srgbClr val="272727"/>
                </a:solidFill>
                <a:latin typeface="Arial"/>
                <a:ea typeface="Arial"/>
                <a:cs typeface="Arial"/>
                <a:sym typeface="Arial"/>
              </a:endParaRPr>
            </a:p>
          </p:txBody>
        </p:sp>
        <p:sp>
          <p:nvSpPr>
            <p:cNvPr id="1361" name="Google Shape;1083;p40">
              <a:extLst>
                <a:ext uri="{FF2B5EF4-FFF2-40B4-BE49-F238E27FC236}">
                  <a16:creationId xmlns:a16="http://schemas.microsoft.com/office/drawing/2014/main" id="{C2B7C28F-9917-9AF5-C368-612A1E6982A1}"/>
                </a:ext>
              </a:extLst>
            </p:cNvPr>
            <p:cNvSpPr/>
            <p:nvPr/>
          </p:nvSpPr>
          <p:spPr>
            <a:xfrm>
              <a:off x="9852" y="3897"/>
              <a:ext cx="154"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l</a:t>
              </a:r>
              <a:endParaRPr sz="675" b="0" i="0" u="none" strike="noStrike" cap="none" dirty="0">
                <a:solidFill>
                  <a:srgbClr val="272727"/>
                </a:solidFill>
                <a:latin typeface="Arial"/>
                <a:ea typeface="Arial"/>
                <a:cs typeface="Arial"/>
                <a:sym typeface="Arial"/>
              </a:endParaRPr>
            </a:p>
          </p:txBody>
        </p:sp>
        <p:sp>
          <p:nvSpPr>
            <p:cNvPr id="1362" name="Google Shape;1084;p40">
              <a:extLst>
                <a:ext uri="{FF2B5EF4-FFF2-40B4-BE49-F238E27FC236}">
                  <a16:creationId xmlns:a16="http://schemas.microsoft.com/office/drawing/2014/main" id="{EBEBCA57-A078-0C4F-4A33-C5422013A0B4}"/>
                </a:ext>
              </a:extLst>
            </p:cNvPr>
            <p:cNvSpPr/>
            <p:nvPr/>
          </p:nvSpPr>
          <p:spPr>
            <a:xfrm>
              <a:off x="9899" y="3897"/>
              <a:ext cx="192" cy="23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dirty="0">
                  <a:solidFill>
                    <a:srgbClr val="FFFFFF"/>
                  </a:solidFill>
                  <a:latin typeface="Avenir"/>
                  <a:ea typeface="Avenir"/>
                  <a:cs typeface="Avenir"/>
                  <a:sym typeface="Avenir"/>
                </a:rPr>
                <a:t>s</a:t>
              </a:r>
              <a:endParaRPr sz="675" b="0" i="0" u="none" strike="noStrike" cap="none" dirty="0">
                <a:solidFill>
                  <a:srgbClr val="272727"/>
                </a:solidFill>
                <a:latin typeface="Arial"/>
                <a:ea typeface="Arial"/>
                <a:cs typeface="Arial"/>
                <a:sym typeface="Arial"/>
              </a:endParaRPr>
            </a:p>
          </p:txBody>
        </p:sp>
        <p:sp>
          <p:nvSpPr>
            <p:cNvPr id="1363" name="Google Shape;1085;p40">
              <a:extLst>
                <a:ext uri="{FF2B5EF4-FFF2-40B4-BE49-F238E27FC236}">
                  <a16:creationId xmlns:a16="http://schemas.microsoft.com/office/drawing/2014/main" id="{A9A6B0A8-F31F-BFC3-F8D0-4F9294B48BF4}"/>
                </a:ext>
              </a:extLst>
            </p:cNvPr>
            <p:cNvSpPr/>
            <p:nvPr/>
          </p:nvSpPr>
          <p:spPr>
            <a:xfrm>
              <a:off x="9988" y="2230"/>
              <a:ext cx="2441" cy="2160"/>
            </a:xfrm>
            <a:custGeom>
              <a:avLst/>
              <a:gdLst/>
              <a:ahLst/>
              <a:cxnLst/>
              <a:rect l="l" t="t" r="r" b="b"/>
              <a:pathLst>
                <a:path w="5899" h="5219" extrusionOk="0">
                  <a:moveTo>
                    <a:pt x="5281" y="0"/>
                  </a:moveTo>
                  <a:lnTo>
                    <a:pt x="5281" y="0"/>
                  </a:lnTo>
                  <a:cubicBezTo>
                    <a:pt x="5492" y="0"/>
                    <a:pt x="5688" y="112"/>
                    <a:pt x="5794" y="295"/>
                  </a:cubicBezTo>
                  <a:cubicBezTo>
                    <a:pt x="5899" y="478"/>
                    <a:pt x="5899" y="704"/>
                    <a:pt x="5794" y="887"/>
                  </a:cubicBezTo>
                  <a:lnTo>
                    <a:pt x="3463" y="4923"/>
                  </a:lnTo>
                  <a:cubicBezTo>
                    <a:pt x="3357" y="5106"/>
                    <a:pt x="3161" y="5219"/>
                    <a:pt x="2950" y="5219"/>
                  </a:cubicBezTo>
                  <a:cubicBezTo>
                    <a:pt x="2738" y="5219"/>
                    <a:pt x="2543" y="5106"/>
                    <a:pt x="2437" y="4923"/>
                  </a:cubicBezTo>
                  <a:lnTo>
                    <a:pt x="106" y="887"/>
                  </a:lnTo>
                  <a:cubicBezTo>
                    <a:pt x="0" y="704"/>
                    <a:pt x="0" y="478"/>
                    <a:pt x="106" y="295"/>
                  </a:cubicBezTo>
                  <a:cubicBezTo>
                    <a:pt x="212" y="112"/>
                    <a:pt x="408" y="0"/>
                    <a:pt x="619" y="0"/>
                  </a:cubicBezTo>
                  <a:lnTo>
                    <a:pt x="5281" y="0"/>
                  </a:lnTo>
                  <a:lnTo>
                    <a:pt x="5281" y="0"/>
                  </a:lnTo>
                  <a:close/>
                </a:path>
              </a:pathLst>
            </a:custGeom>
            <a:solidFill>
              <a:schemeClr val="accent2">
                <a:lumMod val="60000"/>
                <a:lumOff val="40000"/>
              </a:schemeClr>
            </a:solidFill>
            <a:ln>
              <a:noFill/>
            </a:ln>
            <a:effectLst>
              <a:outerShdw blurRad="50800" dist="38100" dir="2700000" algn="tl" rotWithShape="0">
                <a:srgbClr val="000000">
                  <a:alpha val="40000"/>
                </a:srgbClr>
              </a:outerShdw>
            </a:effectLst>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chemeClr val="accent2">
                    <a:lumMod val="50000"/>
                  </a:schemeClr>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2">
                      <a:lumMod val="50000"/>
                    </a:schemeClr>
                  </a:solidFill>
                  <a:latin typeface="Montserrat"/>
                  <a:ea typeface="Montserrat"/>
                  <a:cs typeface="Montserrat"/>
                  <a:sym typeface="Montserrat"/>
                </a:rPr>
                <a:t>Corporate</a:t>
              </a:r>
              <a:endParaRPr sz="525" b="0" i="0" u="none" strike="noStrike" cap="none" dirty="0">
                <a:solidFill>
                  <a:schemeClr val="accent2">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2">
                      <a:lumMod val="50000"/>
                    </a:schemeClr>
                  </a:solidFill>
                  <a:latin typeface="Montserrat"/>
                  <a:ea typeface="Montserrat"/>
                  <a:cs typeface="Montserrat"/>
                  <a:sym typeface="Montserrat"/>
                </a:rPr>
                <a:t>Growth</a:t>
              </a:r>
              <a:endParaRPr sz="525" b="0" i="0" u="none" strike="noStrike" cap="none" dirty="0">
                <a:solidFill>
                  <a:schemeClr val="accent2">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2">
                      <a:lumMod val="50000"/>
                    </a:schemeClr>
                  </a:solidFill>
                  <a:latin typeface="Montserrat"/>
                  <a:ea typeface="Montserrat"/>
                  <a:cs typeface="Montserrat"/>
                  <a:sym typeface="Montserrat"/>
                </a:rPr>
                <a:t>Ventures</a:t>
              </a:r>
              <a:endParaRPr sz="525" b="0" i="0" u="none" strike="noStrike" cap="none" dirty="0">
                <a:solidFill>
                  <a:schemeClr val="accent2">
                    <a:lumMod val="50000"/>
                  </a:schemeClr>
                </a:solidFill>
                <a:latin typeface="Arial"/>
                <a:ea typeface="Arial"/>
                <a:cs typeface="Arial"/>
                <a:sym typeface="Arial"/>
              </a:endParaRPr>
            </a:p>
          </p:txBody>
        </p:sp>
        <p:sp>
          <p:nvSpPr>
            <p:cNvPr id="1364" name="Google Shape;1086;p40">
              <a:extLst>
                <a:ext uri="{FF2B5EF4-FFF2-40B4-BE49-F238E27FC236}">
                  <a16:creationId xmlns:a16="http://schemas.microsoft.com/office/drawing/2014/main" id="{573B2625-B82B-4BAF-7EBA-F0B5B775B52D}"/>
                </a:ext>
              </a:extLst>
            </p:cNvPr>
            <p:cNvSpPr/>
            <p:nvPr/>
          </p:nvSpPr>
          <p:spPr>
            <a:xfrm>
              <a:off x="11412" y="2495"/>
              <a:ext cx="2447" cy="2165"/>
            </a:xfrm>
            <a:custGeom>
              <a:avLst/>
              <a:gdLst/>
              <a:ahLst/>
              <a:cxnLst/>
              <a:rect l="l" t="t" r="r" b="b"/>
              <a:pathLst>
                <a:path w="5913" h="5234" extrusionOk="0">
                  <a:moveTo>
                    <a:pt x="5807" y="4343"/>
                  </a:moveTo>
                  <a:lnTo>
                    <a:pt x="5807" y="4343"/>
                  </a:lnTo>
                  <a:cubicBezTo>
                    <a:pt x="5913" y="4527"/>
                    <a:pt x="5913" y="4753"/>
                    <a:pt x="5807" y="4937"/>
                  </a:cubicBezTo>
                  <a:cubicBezTo>
                    <a:pt x="5701" y="5120"/>
                    <a:pt x="5505" y="5234"/>
                    <a:pt x="5293" y="5234"/>
                  </a:cubicBezTo>
                  <a:lnTo>
                    <a:pt x="620" y="5234"/>
                  </a:lnTo>
                  <a:cubicBezTo>
                    <a:pt x="408" y="5234"/>
                    <a:pt x="212" y="5120"/>
                    <a:pt x="106" y="4937"/>
                  </a:cubicBezTo>
                  <a:cubicBezTo>
                    <a:pt x="0" y="4753"/>
                    <a:pt x="0" y="4527"/>
                    <a:pt x="106" y="4343"/>
                  </a:cubicBezTo>
                  <a:lnTo>
                    <a:pt x="2442" y="297"/>
                  </a:lnTo>
                  <a:cubicBezTo>
                    <a:pt x="2548" y="113"/>
                    <a:pt x="2744" y="0"/>
                    <a:pt x="2956" y="0"/>
                  </a:cubicBezTo>
                  <a:cubicBezTo>
                    <a:pt x="3169" y="0"/>
                    <a:pt x="3365" y="113"/>
                    <a:pt x="3470" y="297"/>
                  </a:cubicBezTo>
                  <a:lnTo>
                    <a:pt x="5807" y="4343"/>
                  </a:lnTo>
                  <a:lnTo>
                    <a:pt x="5807" y="4343"/>
                  </a:lnTo>
                  <a:close/>
                </a:path>
              </a:pathLst>
            </a:custGeom>
            <a:solidFill>
              <a:schemeClr val="accent4">
                <a:lumMod val="40000"/>
                <a:lumOff val="60000"/>
              </a:schemeClr>
            </a:solidFill>
            <a:ln>
              <a:noFill/>
            </a:ln>
            <a:effectLst>
              <a:outerShdw blurRad="50800" dist="38100" dir="2700000" algn="tl" rotWithShape="0">
                <a:srgbClr val="000000">
                  <a:alpha val="40000"/>
                </a:srgbClr>
              </a:outerShdw>
            </a:effectLst>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chemeClr val="accent4">
                    <a:lumMod val="50000"/>
                  </a:schemeClr>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New</a:t>
              </a:r>
              <a:endParaRPr sz="525" b="0" i="0" u="none" strike="noStrike" cap="none" dirty="0">
                <a:solidFill>
                  <a:schemeClr val="accent4">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Business</a:t>
              </a:r>
              <a:endParaRPr sz="525" b="0" i="0" u="none" strike="noStrike" cap="none" dirty="0">
                <a:solidFill>
                  <a:schemeClr val="accent4">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Models</a:t>
              </a:r>
              <a:endParaRPr sz="525" b="0" i="0" u="none" strike="noStrike" cap="none" dirty="0">
                <a:solidFill>
                  <a:schemeClr val="accent4">
                    <a:lumMod val="50000"/>
                  </a:schemeClr>
                </a:solidFill>
                <a:latin typeface="Arial"/>
                <a:ea typeface="Arial"/>
                <a:cs typeface="Arial"/>
                <a:sym typeface="Arial"/>
              </a:endParaRPr>
            </a:p>
          </p:txBody>
        </p:sp>
        <p:sp>
          <p:nvSpPr>
            <p:cNvPr id="1365" name="Google Shape;1087;p40">
              <a:extLst>
                <a:ext uri="{FF2B5EF4-FFF2-40B4-BE49-F238E27FC236}">
                  <a16:creationId xmlns:a16="http://schemas.microsoft.com/office/drawing/2014/main" id="{2920C89F-30E9-2ADB-1C35-8EA9FB8E3CA2}"/>
                </a:ext>
              </a:extLst>
            </p:cNvPr>
            <p:cNvSpPr/>
            <p:nvPr/>
          </p:nvSpPr>
          <p:spPr>
            <a:xfrm>
              <a:off x="11412" y="4701"/>
              <a:ext cx="2447" cy="2165"/>
            </a:xfrm>
            <a:custGeom>
              <a:avLst/>
              <a:gdLst/>
              <a:ahLst/>
              <a:cxnLst/>
              <a:rect l="l" t="t" r="r" b="b"/>
              <a:pathLst>
                <a:path w="5913" h="5233" extrusionOk="0">
                  <a:moveTo>
                    <a:pt x="3470" y="4936"/>
                  </a:moveTo>
                  <a:lnTo>
                    <a:pt x="3470" y="4936"/>
                  </a:lnTo>
                  <a:cubicBezTo>
                    <a:pt x="3365" y="5119"/>
                    <a:pt x="3169" y="5233"/>
                    <a:pt x="2956" y="5233"/>
                  </a:cubicBezTo>
                  <a:cubicBezTo>
                    <a:pt x="2744" y="5233"/>
                    <a:pt x="2548" y="5119"/>
                    <a:pt x="2442" y="4936"/>
                  </a:cubicBezTo>
                  <a:lnTo>
                    <a:pt x="106" y="890"/>
                  </a:lnTo>
                  <a:cubicBezTo>
                    <a:pt x="0" y="706"/>
                    <a:pt x="0" y="480"/>
                    <a:pt x="106" y="296"/>
                  </a:cubicBezTo>
                  <a:cubicBezTo>
                    <a:pt x="212" y="113"/>
                    <a:pt x="408" y="0"/>
                    <a:pt x="620" y="0"/>
                  </a:cubicBezTo>
                  <a:lnTo>
                    <a:pt x="5293" y="0"/>
                  </a:lnTo>
                  <a:cubicBezTo>
                    <a:pt x="5505" y="0"/>
                    <a:pt x="5700" y="113"/>
                    <a:pt x="5807" y="296"/>
                  </a:cubicBezTo>
                  <a:cubicBezTo>
                    <a:pt x="5913" y="480"/>
                    <a:pt x="5913" y="706"/>
                    <a:pt x="5807" y="890"/>
                  </a:cubicBezTo>
                  <a:lnTo>
                    <a:pt x="3470" y="4936"/>
                  </a:lnTo>
                  <a:lnTo>
                    <a:pt x="3470" y="4936"/>
                  </a:lnTo>
                  <a:close/>
                </a:path>
              </a:pathLst>
            </a:custGeom>
            <a:solidFill>
              <a:schemeClr val="accent3">
                <a:lumMod val="40000"/>
                <a:lumOff val="60000"/>
              </a:schemeClr>
            </a:solidFill>
            <a:ln>
              <a:noFill/>
            </a:ln>
            <a:effectLst>
              <a:outerShdw blurRad="50800" dist="38100" dir="2700000" algn="tl" rotWithShape="0">
                <a:srgbClr val="000000">
                  <a:alpha val="40000"/>
                </a:srgbClr>
              </a:outerShdw>
            </a:effectLst>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dirty="0">
                <a:solidFill>
                  <a:schemeClr val="accent3">
                    <a:lumMod val="50000"/>
                  </a:schemeClr>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3">
                      <a:lumMod val="50000"/>
                    </a:schemeClr>
                  </a:solidFill>
                  <a:latin typeface="Montserrat Medium"/>
                  <a:ea typeface="Montserrat Medium"/>
                  <a:cs typeface="Montserrat Medium"/>
                  <a:sym typeface="Montserrat Medium"/>
                </a:rPr>
                <a:t>New Service</a:t>
              </a:r>
              <a:endParaRPr sz="525" b="0" i="0" u="none" strike="noStrike" cap="none" dirty="0">
                <a:solidFill>
                  <a:schemeClr val="accent3">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3">
                      <a:lumMod val="50000"/>
                    </a:schemeClr>
                  </a:solidFill>
                  <a:latin typeface="Montserrat Medium"/>
                  <a:ea typeface="Montserrat Medium"/>
                  <a:cs typeface="Montserrat Medium"/>
                  <a:sym typeface="Montserrat Medium"/>
                </a:rPr>
                <a:t>Offerings</a:t>
              </a:r>
              <a:endParaRPr sz="525" b="0" i="0" u="none" strike="noStrike" cap="none" dirty="0">
                <a:solidFill>
                  <a:schemeClr val="accent3">
                    <a:lumMod val="50000"/>
                  </a:schemeClr>
                </a:solidFill>
                <a:latin typeface="Arial"/>
                <a:ea typeface="Arial"/>
                <a:cs typeface="Arial"/>
                <a:sym typeface="Arial"/>
              </a:endParaRPr>
            </a:p>
          </p:txBody>
        </p:sp>
        <p:sp>
          <p:nvSpPr>
            <p:cNvPr id="1366" name="Google Shape;1088;p40">
              <a:extLst>
                <a:ext uri="{FF2B5EF4-FFF2-40B4-BE49-F238E27FC236}">
                  <a16:creationId xmlns:a16="http://schemas.microsoft.com/office/drawing/2014/main" id="{0603A40F-CB11-7D9C-B379-8751EE1DE622}"/>
                </a:ext>
              </a:extLst>
            </p:cNvPr>
            <p:cNvSpPr/>
            <p:nvPr/>
          </p:nvSpPr>
          <p:spPr>
            <a:xfrm>
              <a:off x="9988" y="4972"/>
              <a:ext cx="2441" cy="2159"/>
            </a:xfrm>
            <a:custGeom>
              <a:avLst/>
              <a:gdLst/>
              <a:ahLst/>
              <a:cxnLst/>
              <a:rect l="l" t="t" r="r" b="b"/>
              <a:pathLst>
                <a:path w="5899" h="5220" extrusionOk="0">
                  <a:moveTo>
                    <a:pt x="619" y="5220"/>
                  </a:moveTo>
                  <a:lnTo>
                    <a:pt x="619" y="5220"/>
                  </a:lnTo>
                  <a:cubicBezTo>
                    <a:pt x="407" y="5220"/>
                    <a:pt x="212" y="5107"/>
                    <a:pt x="106" y="4924"/>
                  </a:cubicBezTo>
                  <a:cubicBezTo>
                    <a:pt x="0" y="4740"/>
                    <a:pt x="0" y="4515"/>
                    <a:pt x="106" y="4332"/>
                  </a:cubicBezTo>
                  <a:lnTo>
                    <a:pt x="2437" y="296"/>
                  </a:lnTo>
                  <a:cubicBezTo>
                    <a:pt x="2543" y="113"/>
                    <a:pt x="2738" y="0"/>
                    <a:pt x="2950" y="0"/>
                  </a:cubicBezTo>
                  <a:cubicBezTo>
                    <a:pt x="3161" y="0"/>
                    <a:pt x="3357" y="113"/>
                    <a:pt x="3463" y="296"/>
                  </a:cubicBezTo>
                  <a:lnTo>
                    <a:pt x="5794" y="4332"/>
                  </a:lnTo>
                  <a:cubicBezTo>
                    <a:pt x="5899" y="4515"/>
                    <a:pt x="5899" y="4740"/>
                    <a:pt x="5794" y="4924"/>
                  </a:cubicBezTo>
                  <a:cubicBezTo>
                    <a:pt x="5688" y="5107"/>
                    <a:pt x="5492" y="5220"/>
                    <a:pt x="5281" y="5220"/>
                  </a:cubicBezTo>
                  <a:lnTo>
                    <a:pt x="619" y="5220"/>
                  </a:lnTo>
                  <a:lnTo>
                    <a:pt x="619" y="5220"/>
                  </a:lnTo>
                  <a:close/>
                </a:path>
              </a:pathLst>
            </a:custGeom>
            <a:solidFill>
              <a:schemeClr val="accent4">
                <a:lumMod val="40000"/>
                <a:lumOff val="60000"/>
              </a:schemeClr>
            </a:solidFill>
            <a:ln>
              <a:noFill/>
            </a:ln>
            <a:effectLst>
              <a:outerShdw blurRad="50800" dist="38100" dir="2700000" algn="tl" rotWithShape="0">
                <a:srgbClr val="000000">
                  <a:alpha val="40000"/>
                </a:srgbClr>
              </a:outerShdw>
            </a:effectLst>
          </p:spPr>
          <p:txBody>
            <a:bodyPr spcFirstLastPara="1" wrap="square" lIns="34275" tIns="17125" rIns="34275" bIns="17125" anchor="b"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New </a:t>
              </a:r>
              <a:endParaRPr sz="525" b="0" i="0" u="none" strike="noStrike" cap="none" dirty="0">
                <a:solidFill>
                  <a:schemeClr val="accent4">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Sales</a:t>
              </a:r>
              <a:endParaRPr sz="525" b="0" i="0" u="none" strike="noStrike" cap="none" dirty="0">
                <a:solidFill>
                  <a:schemeClr val="accent4">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Channels</a:t>
              </a:r>
              <a:endParaRPr sz="525" b="0" i="0" u="none" strike="noStrike" cap="none" dirty="0">
                <a:solidFill>
                  <a:schemeClr val="accent4">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25"/>
                <a:buFont typeface="Arial"/>
                <a:buNone/>
              </a:pPr>
              <a:endParaRPr sz="1125" b="1" i="0" u="none" strike="noStrike" cap="none" dirty="0">
                <a:solidFill>
                  <a:schemeClr val="accent4">
                    <a:lumMod val="50000"/>
                  </a:schemeClr>
                </a:solidFill>
                <a:latin typeface="Montserrat Medium"/>
                <a:ea typeface="Montserrat Medium"/>
                <a:cs typeface="Montserrat Medium"/>
                <a:sym typeface="Montserrat Medium"/>
              </a:endParaRPr>
            </a:p>
          </p:txBody>
        </p:sp>
        <p:sp>
          <p:nvSpPr>
            <p:cNvPr id="1367" name="Google Shape;1089;p40">
              <a:extLst>
                <a:ext uri="{FF2B5EF4-FFF2-40B4-BE49-F238E27FC236}">
                  <a16:creationId xmlns:a16="http://schemas.microsoft.com/office/drawing/2014/main" id="{D699F770-DC25-77EB-7E33-A5EE60400E3E}"/>
                </a:ext>
              </a:extLst>
            </p:cNvPr>
            <p:cNvSpPr/>
            <p:nvPr/>
          </p:nvSpPr>
          <p:spPr>
            <a:xfrm>
              <a:off x="8559" y="4701"/>
              <a:ext cx="2441" cy="2165"/>
            </a:xfrm>
            <a:custGeom>
              <a:avLst/>
              <a:gdLst/>
              <a:ahLst/>
              <a:cxnLst/>
              <a:rect l="l" t="t" r="r" b="b"/>
              <a:pathLst>
                <a:path w="5898" h="5233" extrusionOk="0">
                  <a:moveTo>
                    <a:pt x="105" y="890"/>
                  </a:moveTo>
                  <a:lnTo>
                    <a:pt x="105" y="890"/>
                  </a:lnTo>
                  <a:cubicBezTo>
                    <a:pt x="0" y="706"/>
                    <a:pt x="0" y="480"/>
                    <a:pt x="105" y="296"/>
                  </a:cubicBezTo>
                  <a:cubicBezTo>
                    <a:pt x="210" y="113"/>
                    <a:pt x="406" y="0"/>
                    <a:pt x="618" y="0"/>
                  </a:cubicBezTo>
                  <a:lnTo>
                    <a:pt x="5279" y="0"/>
                  </a:lnTo>
                  <a:cubicBezTo>
                    <a:pt x="5491" y="0"/>
                    <a:pt x="5686" y="113"/>
                    <a:pt x="5792" y="296"/>
                  </a:cubicBezTo>
                  <a:cubicBezTo>
                    <a:pt x="5898" y="480"/>
                    <a:pt x="5898" y="706"/>
                    <a:pt x="5792" y="890"/>
                  </a:cubicBezTo>
                  <a:lnTo>
                    <a:pt x="3461" y="4936"/>
                  </a:lnTo>
                  <a:cubicBezTo>
                    <a:pt x="3356" y="5119"/>
                    <a:pt x="3160" y="5233"/>
                    <a:pt x="2948" y="5233"/>
                  </a:cubicBezTo>
                  <a:cubicBezTo>
                    <a:pt x="2737" y="5233"/>
                    <a:pt x="2542" y="5119"/>
                    <a:pt x="2436" y="4936"/>
                  </a:cubicBezTo>
                  <a:lnTo>
                    <a:pt x="105" y="890"/>
                  </a:lnTo>
                  <a:lnTo>
                    <a:pt x="105" y="890"/>
                  </a:lnTo>
                  <a:close/>
                </a:path>
              </a:pathLst>
            </a:custGeom>
            <a:solidFill>
              <a:schemeClr val="accent3">
                <a:lumMod val="40000"/>
                <a:lumOff val="60000"/>
              </a:schemeClr>
            </a:solidFill>
            <a:ln>
              <a:noFill/>
            </a:ln>
            <a:effectLst>
              <a:outerShdw blurRad="50800" dist="38100" dir="2700000" algn="tl" rotWithShape="0">
                <a:srgbClr val="000000">
                  <a:alpha val="40000"/>
                </a:srgbClr>
              </a:outerShdw>
            </a:effectLst>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2250"/>
                <a:buFont typeface="Arial"/>
                <a:buNone/>
              </a:pPr>
              <a:endParaRPr sz="2250" b="1" i="0" u="none" strike="noStrike" cap="none" dirty="0">
                <a:solidFill>
                  <a:schemeClr val="accent3">
                    <a:lumMod val="50000"/>
                  </a:schemeClr>
                </a:solidFill>
                <a:latin typeface="Montserrat Medium"/>
                <a:ea typeface="Montserrat Medium"/>
                <a:cs typeface="Montserrat Medium"/>
                <a:sym typeface="Montserrat Medium"/>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3">
                      <a:lumMod val="50000"/>
                    </a:schemeClr>
                  </a:solidFill>
                  <a:latin typeface="Montserrat Medium"/>
                  <a:ea typeface="Montserrat Medium"/>
                  <a:cs typeface="Montserrat Medium"/>
                  <a:sym typeface="Montserrat Medium"/>
                </a:rPr>
                <a:t>New Digital</a:t>
              </a:r>
              <a:endParaRPr sz="525" b="0" i="0" u="none" strike="noStrike" cap="none" dirty="0">
                <a:solidFill>
                  <a:schemeClr val="accent3">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3">
                      <a:lumMod val="50000"/>
                    </a:schemeClr>
                  </a:solidFill>
                  <a:latin typeface="Montserrat Medium"/>
                  <a:ea typeface="Montserrat Medium"/>
                  <a:cs typeface="Montserrat Medium"/>
                  <a:sym typeface="Montserrat Medium"/>
                </a:rPr>
                <a:t>Experiences</a:t>
              </a:r>
              <a:endParaRPr sz="1050" b="1" i="0" u="none" strike="noStrike" cap="none" dirty="0">
                <a:solidFill>
                  <a:schemeClr val="accent3">
                    <a:lumMod val="50000"/>
                  </a:schemeClr>
                </a:solidFill>
                <a:latin typeface="Montserrat Medium"/>
                <a:ea typeface="Montserrat Medium"/>
                <a:cs typeface="Montserrat Medium"/>
                <a:sym typeface="Montserrat Medium"/>
              </a:endParaRPr>
            </a:p>
          </p:txBody>
        </p:sp>
        <p:sp>
          <p:nvSpPr>
            <p:cNvPr id="1368" name="Google Shape;1090;p40">
              <a:extLst>
                <a:ext uri="{FF2B5EF4-FFF2-40B4-BE49-F238E27FC236}">
                  <a16:creationId xmlns:a16="http://schemas.microsoft.com/office/drawing/2014/main" id="{EBF0AC0C-FD96-F280-A429-867FCE117B79}"/>
                </a:ext>
              </a:extLst>
            </p:cNvPr>
            <p:cNvSpPr/>
            <p:nvPr/>
          </p:nvSpPr>
          <p:spPr>
            <a:xfrm>
              <a:off x="8559" y="2495"/>
              <a:ext cx="2441" cy="2165"/>
            </a:xfrm>
            <a:custGeom>
              <a:avLst/>
              <a:gdLst/>
              <a:ahLst/>
              <a:cxnLst/>
              <a:rect l="l" t="t" r="r" b="b"/>
              <a:pathLst>
                <a:path w="5898" h="5234" extrusionOk="0">
                  <a:moveTo>
                    <a:pt x="2436" y="297"/>
                  </a:moveTo>
                  <a:lnTo>
                    <a:pt x="2436" y="297"/>
                  </a:lnTo>
                  <a:cubicBezTo>
                    <a:pt x="2541" y="113"/>
                    <a:pt x="2737" y="0"/>
                    <a:pt x="2949" y="0"/>
                  </a:cubicBezTo>
                  <a:cubicBezTo>
                    <a:pt x="3160" y="0"/>
                    <a:pt x="3355" y="113"/>
                    <a:pt x="3461" y="297"/>
                  </a:cubicBezTo>
                  <a:lnTo>
                    <a:pt x="5792" y="4343"/>
                  </a:lnTo>
                  <a:cubicBezTo>
                    <a:pt x="5898" y="4527"/>
                    <a:pt x="5898" y="4753"/>
                    <a:pt x="5792" y="4937"/>
                  </a:cubicBezTo>
                  <a:cubicBezTo>
                    <a:pt x="5687" y="5120"/>
                    <a:pt x="5491" y="5234"/>
                    <a:pt x="5279" y="5234"/>
                  </a:cubicBezTo>
                  <a:lnTo>
                    <a:pt x="618" y="5234"/>
                  </a:lnTo>
                  <a:cubicBezTo>
                    <a:pt x="406" y="5234"/>
                    <a:pt x="211" y="5120"/>
                    <a:pt x="105" y="4937"/>
                  </a:cubicBezTo>
                  <a:cubicBezTo>
                    <a:pt x="0" y="4753"/>
                    <a:pt x="0" y="4527"/>
                    <a:pt x="105" y="4343"/>
                  </a:cubicBezTo>
                  <a:lnTo>
                    <a:pt x="2436" y="297"/>
                  </a:lnTo>
                  <a:lnTo>
                    <a:pt x="2436" y="297"/>
                  </a:lnTo>
                  <a:close/>
                </a:path>
              </a:pathLst>
            </a:custGeom>
            <a:solidFill>
              <a:schemeClr val="accent4">
                <a:lumMod val="40000"/>
                <a:lumOff val="60000"/>
              </a:schemeClr>
            </a:solidFill>
            <a:ln>
              <a:noFill/>
            </a:ln>
            <a:effectLst>
              <a:outerShdw blurRad="50800" dist="38100" dir="2700000" algn="tl" rotWithShape="0">
                <a:srgbClr val="000000">
                  <a:alpha val="40000"/>
                </a:srgbClr>
              </a:outerShdw>
            </a:effectLst>
          </p:spPr>
          <p:txBody>
            <a:bodyPr spcFirstLastPara="1" wrap="square" lIns="34275" tIns="17125" rIns="34275" bIns="17125" anchor="t" anchorCtr="0">
              <a:noAutofit/>
            </a:bodyPr>
            <a:lstStyle/>
            <a:p>
              <a:pPr marL="0" marR="0" lvl="0" indent="0" algn="ctr" rtl="0">
                <a:lnSpc>
                  <a:spcPct val="100000"/>
                </a:lnSpc>
                <a:spcBef>
                  <a:spcPts val="0"/>
                </a:spcBef>
                <a:spcAft>
                  <a:spcPts val="0"/>
                </a:spcAft>
                <a:buClr>
                  <a:srgbClr val="000000"/>
                </a:buClr>
                <a:buSzPts val="3000"/>
                <a:buFont typeface="Arial"/>
                <a:buNone/>
              </a:pPr>
              <a:endParaRPr sz="3000" b="1" i="0" u="none" strike="noStrike" cap="none" dirty="0">
                <a:solidFill>
                  <a:schemeClr val="accent4">
                    <a:lumMod val="50000"/>
                  </a:schemeClr>
                </a:solidFill>
                <a:latin typeface="Montserrat Medium"/>
                <a:ea typeface="Montserrat Medium"/>
                <a:cs typeface="Montserrat Medium"/>
                <a:sym typeface="Montserrat Medium"/>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New</a:t>
              </a:r>
              <a:endParaRPr sz="525" b="0" i="0" u="none" strike="noStrike" cap="none" dirty="0">
                <a:solidFill>
                  <a:schemeClr val="accent4">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Marketing</a:t>
              </a:r>
              <a:endParaRPr sz="525" b="0" i="0" u="none" strike="noStrike" cap="none" dirty="0">
                <a:solidFill>
                  <a:schemeClr val="accent4">
                    <a:lumMod val="50000"/>
                  </a:schemeClr>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dirty="0">
                  <a:solidFill>
                    <a:schemeClr val="accent4">
                      <a:lumMod val="50000"/>
                    </a:schemeClr>
                  </a:solidFill>
                  <a:latin typeface="Montserrat Medium"/>
                  <a:ea typeface="Montserrat Medium"/>
                  <a:cs typeface="Montserrat Medium"/>
                  <a:sym typeface="Montserrat Medium"/>
                </a:rPr>
                <a:t>Models</a:t>
              </a:r>
              <a:endParaRPr sz="525" b="0" i="0" u="none" strike="noStrike" cap="none" dirty="0">
                <a:solidFill>
                  <a:schemeClr val="accent4">
                    <a:lumMod val="50000"/>
                  </a:schemeClr>
                </a:solidFill>
                <a:latin typeface="Arial"/>
                <a:ea typeface="Arial"/>
                <a:cs typeface="Arial"/>
                <a:sym typeface="Arial"/>
              </a:endParaRPr>
            </a:p>
          </p:txBody>
        </p:sp>
      </p:grpSp>
    </p:spTree>
    <p:extLst>
      <p:ext uri="{BB962C8B-B14F-4D97-AF65-F5344CB8AC3E}">
        <p14:creationId xmlns:p14="http://schemas.microsoft.com/office/powerpoint/2010/main" val="2599684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8" name="Google Shape;1298;p15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898989"/>
              </a:buClr>
              <a:buSzPts val="550"/>
              <a:buFont typeface="Helvetica Neue"/>
              <a:buNone/>
            </a:pPr>
            <a:fld id="{00000000-1234-1234-1234-123412341234}" type="slidenum">
              <a:rPr lang="en-CA"/>
              <a:t>12</a:t>
            </a:fld>
            <a:endParaRPr/>
          </a:p>
        </p:txBody>
      </p:sp>
      <p:sp>
        <p:nvSpPr>
          <p:cNvPr id="1300" name="Google Shape;1300;p153"/>
          <p:cNvSpPr txBox="1">
            <a:spLocks noGrp="1"/>
          </p:cNvSpPr>
          <p:nvPr>
            <p:ph type="title"/>
          </p:nvPr>
        </p:nvSpPr>
        <p:spPr>
          <a:xfrm>
            <a:off x="160350" y="160350"/>
            <a:ext cx="4356000" cy="64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CA" dirty="0">
                <a:solidFill>
                  <a:schemeClr val="accent6"/>
                </a:solidFill>
              </a:rPr>
              <a:t>Basic Governance Structures</a:t>
            </a:r>
            <a:br>
              <a:rPr lang="en-CA" dirty="0">
                <a:solidFill>
                  <a:schemeClr val="accent6"/>
                </a:solidFill>
              </a:rPr>
            </a:br>
            <a:r>
              <a:rPr lang="en-CA" dirty="0">
                <a:solidFill>
                  <a:schemeClr val="tx1"/>
                </a:solidFill>
              </a:rPr>
              <a:t>4 core components</a:t>
            </a:r>
            <a:endParaRPr dirty="0">
              <a:solidFill>
                <a:schemeClr val="tx1"/>
              </a:solidFill>
            </a:endParaRPr>
          </a:p>
        </p:txBody>
      </p:sp>
      <p:sp>
        <p:nvSpPr>
          <p:cNvPr id="2" name="Google Shape;946;p40">
            <a:extLst>
              <a:ext uri="{FF2B5EF4-FFF2-40B4-BE49-F238E27FC236}">
                <a16:creationId xmlns:a16="http://schemas.microsoft.com/office/drawing/2014/main" id="{CC75DDC1-4C4D-19EF-C2A6-ECB7E0F8608A}"/>
              </a:ext>
            </a:extLst>
          </p:cNvPr>
          <p:cNvSpPr txBox="1">
            <a:spLocks/>
          </p:cNvSpPr>
          <p:nvPr/>
        </p:nvSpPr>
        <p:spPr>
          <a:xfrm>
            <a:off x="102656" y="1558127"/>
            <a:ext cx="4724266" cy="3296287"/>
          </a:xfrm>
          <a:prstGeom prst="rect">
            <a:avLst/>
          </a:prstGeom>
          <a:noFill/>
          <a:ln>
            <a:noFill/>
          </a:ln>
        </p:spPr>
        <p:txBody>
          <a:bodyPr spcFirstLastPara="1" wrap="square" lIns="0" tIns="0" rIns="0" bIns="0" anchor="ctr" anchorCtr="0">
            <a:spAutoFit/>
          </a:bodyPr>
          <a:lstStyle>
            <a:defPPr marR="0" lvl="0" algn="l" rtl="0">
              <a:lnSpc>
                <a:spcPct val="100000"/>
              </a:lnSpc>
              <a:spcBef>
                <a:spcPts val="0"/>
              </a:spcBef>
              <a:spcAft>
                <a:spcPts val="0"/>
              </a:spcAft>
            </a:defPPr>
            <a:lvl1pPr marL="457200" marR="0" lvl="0" indent="-292100" algn="l" rtl="0">
              <a:lnSpc>
                <a:spcPct val="95000"/>
              </a:lnSpc>
              <a:spcBef>
                <a:spcPts val="75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1pPr>
            <a:lvl2pPr marL="914400" marR="0" lvl="1"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2pPr>
            <a:lvl3pPr marL="1371600" marR="0" lvl="2"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3pPr>
            <a:lvl4pPr marL="1828800" marR="0" lvl="3"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4pPr>
            <a:lvl5pPr marL="2286000" marR="0" lvl="4"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6pPr>
            <a:lvl7pPr marL="3200400" marR="0" lvl="6"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85725" indent="0">
              <a:lnSpc>
                <a:spcPct val="90000"/>
              </a:lnSpc>
              <a:spcBef>
                <a:spcPts val="0"/>
              </a:spcBef>
              <a:buClr>
                <a:srgbClr val="000000"/>
              </a:buClr>
              <a:buSzPts val="3200"/>
              <a:buFont typeface="Arial"/>
              <a:buNone/>
            </a:pPr>
            <a:r>
              <a:rPr lang="en-US" sz="1400"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Investment or Governance Committee </a:t>
            </a:r>
          </a:p>
          <a:p>
            <a:pPr marL="85725" indent="0">
              <a:lnSpc>
                <a:spcPct val="90000"/>
              </a:lnSpc>
              <a:spcBef>
                <a:spcPts val="0"/>
              </a:spcBef>
              <a:buClr>
                <a:srgbClr val="000000"/>
              </a:buClr>
              <a:buSzPts val="3200"/>
              <a:buFont typeface="Arial"/>
              <a:buNone/>
            </a:pPr>
            <a:r>
              <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Multi-disciplinary executive board responsible for reviewing all venture pitches and making go-forward investment decisions</a:t>
            </a:r>
          </a:p>
          <a:p>
            <a:pPr marL="85725" indent="0">
              <a:lnSpc>
                <a:spcPct val="90000"/>
              </a:lnSpc>
              <a:spcBef>
                <a:spcPts val="0"/>
              </a:spcBef>
              <a:buClr>
                <a:srgbClr val="000000"/>
              </a:buClr>
              <a:buSzPts val="3200"/>
              <a:buFont typeface="Arial"/>
              <a:buNone/>
            </a:pP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a:p>
            <a:pPr marL="85725" indent="0">
              <a:lnSpc>
                <a:spcPct val="90000"/>
              </a:lnSpc>
              <a:spcBef>
                <a:spcPts val="0"/>
              </a:spcBef>
              <a:buClr>
                <a:srgbClr val="000000"/>
              </a:buClr>
              <a:buSzPts val="3200"/>
              <a:buFont typeface="Arial"/>
              <a:buNone/>
            </a:pPr>
            <a:r>
              <a:rPr lang="en-US" sz="1400"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Venture Portfolio</a:t>
            </a:r>
          </a:p>
          <a:p>
            <a:pPr marL="85725" indent="0">
              <a:lnSpc>
                <a:spcPct val="90000"/>
              </a:lnSpc>
              <a:spcBef>
                <a:spcPts val="0"/>
              </a:spcBef>
              <a:buClr>
                <a:srgbClr val="000000"/>
              </a:buClr>
              <a:buSzPts val="3200"/>
              <a:buFont typeface="Arial"/>
              <a:buNone/>
            </a:pPr>
            <a:r>
              <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Set of ventures at various stages in the innovation pipeline</a:t>
            </a:r>
          </a:p>
          <a:p>
            <a:pPr marL="85725" indent="0">
              <a:lnSpc>
                <a:spcPct val="90000"/>
              </a:lnSpc>
              <a:spcBef>
                <a:spcPts val="0"/>
              </a:spcBef>
              <a:buClr>
                <a:srgbClr val="000000"/>
              </a:buClr>
              <a:buSzPts val="3200"/>
              <a:buFont typeface="Arial"/>
              <a:buNone/>
            </a:pP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a:p>
            <a:pPr marL="85725" indent="0">
              <a:lnSpc>
                <a:spcPct val="90000"/>
              </a:lnSpc>
              <a:spcBef>
                <a:spcPts val="0"/>
              </a:spcBef>
              <a:buClr>
                <a:srgbClr val="000000"/>
              </a:buClr>
              <a:buSzPts val="3200"/>
              <a:buFont typeface="Arial"/>
              <a:buNone/>
            </a:pPr>
            <a:r>
              <a:rPr lang="en-US" sz="1400"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Checkpoints &amp; Funding Events</a:t>
            </a:r>
          </a:p>
          <a:p>
            <a:pPr marL="85725" indent="0">
              <a:lnSpc>
                <a:spcPct val="90000"/>
              </a:lnSpc>
              <a:spcBef>
                <a:spcPts val="0"/>
              </a:spcBef>
              <a:buClr>
                <a:srgbClr val="000000"/>
              </a:buClr>
              <a:buSzPts val="3200"/>
              <a:buFont typeface="Arial"/>
              <a:buNone/>
            </a:pPr>
            <a:r>
              <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Established checkpoints where the Investment Committee reviews progress, provides direction and evaluates viability &amp; funding availability</a:t>
            </a:r>
          </a:p>
          <a:p>
            <a:pPr marL="85725" indent="0">
              <a:lnSpc>
                <a:spcPct val="90000"/>
              </a:lnSpc>
              <a:spcBef>
                <a:spcPts val="0"/>
              </a:spcBef>
              <a:buClr>
                <a:srgbClr val="000000"/>
              </a:buClr>
              <a:buSzPts val="3200"/>
              <a:buFont typeface="Arial"/>
              <a:buNone/>
            </a:pPr>
            <a:endPar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endParaRPr>
          </a:p>
          <a:p>
            <a:pPr marL="85725" indent="0">
              <a:lnSpc>
                <a:spcPct val="90000"/>
              </a:lnSpc>
              <a:spcBef>
                <a:spcPts val="0"/>
              </a:spcBef>
              <a:buClr>
                <a:srgbClr val="000000"/>
              </a:buClr>
              <a:buSzPts val="3200"/>
              <a:buFont typeface="Arial"/>
              <a:buNone/>
            </a:pPr>
            <a:r>
              <a:rPr lang="en-US" sz="1400"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Venture Building Methodology</a:t>
            </a:r>
          </a:p>
          <a:p>
            <a:pPr marL="85725" indent="0">
              <a:lnSpc>
                <a:spcPct val="90000"/>
              </a:lnSpc>
              <a:spcBef>
                <a:spcPts val="0"/>
              </a:spcBef>
              <a:buClr>
                <a:srgbClr val="000000"/>
              </a:buClr>
              <a:buSzPts val="3200"/>
              <a:buFont typeface="Arial"/>
              <a:buNone/>
            </a:pPr>
            <a:r>
              <a:rPr lang="en-US" sz="14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sym typeface="Helvetica Neue Light"/>
              </a:rPr>
              <a:t>An integrated end-to-end process made up of  distinct phases and specific workstreams with pre-defined deliverables &amp; metrics</a:t>
            </a:r>
          </a:p>
        </p:txBody>
      </p:sp>
      <p:grpSp>
        <p:nvGrpSpPr>
          <p:cNvPr id="1369" name="Google Shape;1098;p42">
            <a:extLst>
              <a:ext uri="{FF2B5EF4-FFF2-40B4-BE49-F238E27FC236}">
                <a16:creationId xmlns:a16="http://schemas.microsoft.com/office/drawing/2014/main" id="{971F4CE9-9C1B-DAEF-5805-6E446ED447BD}"/>
              </a:ext>
            </a:extLst>
          </p:cNvPr>
          <p:cNvGrpSpPr/>
          <p:nvPr/>
        </p:nvGrpSpPr>
        <p:grpSpPr>
          <a:xfrm>
            <a:off x="5417435" y="1558127"/>
            <a:ext cx="3375000" cy="3184284"/>
            <a:chOff x="14153109" y="4080998"/>
            <a:chExt cx="9000000" cy="8491425"/>
          </a:xfrm>
        </p:grpSpPr>
        <p:sp>
          <p:nvSpPr>
            <p:cNvPr id="1370" name="Google Shape;1099;p42">
              <a:extLst>
                <a:ext uri="{FF2B5EF4-FFF2-40B4-BE49-F238E27FC236}">
                  <a16:creationId xmlns:a16="http://schemas.microsoft.com/office/drawing/2014/main" id="{3FA824EF-CD70-2B5A-CF6A-839DD047B328}"/>
                </a:ext>
              </a:extLst>
            </p:cNvPr>
            <p:cNvSpPr txBox="1"/>
            <p:nvPr/>
          </p:nvSpPr>
          <p:spPr>
            <a:xfrm>
              <a:off x="14153109" y="4080998"/>
              <a:ext cx="9000000" cy="1800000"/>
            </a:xfrm>
            <a:prstGeom prst="rect">
              <a:avLst/>
            </a:prstGeom>
            <a:solidFill>
              <a:schemeClr val="accent2">
                <a:lumMod val="60000"/>
                <a:lumOff val="40000"/>
              </a:schemeClr>
            </a:solidFill>
            <a:ln>
              <a:noFill/>
            </a:ln>
            <a:effectLst>
              <a:outerShdw blurRad="50800" dist="38100" dir="2700000" algn="tl" rotWithShape="0">
                <a:srgbClr val="000000">
                  <a:alpha val="40000"/>
                </a:srgbClr>
              </a:outerShdw>
            </a:effectLst>
          </p:spPr>
          <p:txBody>
            <a:bodyPr spcFirstLastPara="1" wrap="square" lIns="33750" tIns="67500" rIns="33750" bIns="675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Montserrat"/>
                  <a:ea typeface="Montserrat"/>
                  <a:cs typeface="Montserrat"/>
                  <a:sym typeface="Montserrat"/>
                </a:rPr>
                <a:t>Corporate Investment Committee</a:t>
              </a:r>
              <a:endParaRPr sz="1200" b="1" i="0" u="none" strike="noStrike" cap="none" dirty="0">
                <a:solidFill>
                  <a:srgbClr val="FFFFFF"/>
                </a:solidFill>
                <a:latin typeface="Montserrat Light"/>
                <a:ea typeface="Montserrat Light"/>
                <a:cs typeface="Montserrat Light"/>
                <a:sym typeface="Montserrat Light"/>
              </a:endParaRPr>
            </a:p>
          </p:txBody>
        </p:sp>
        <p:sp>
          <p:nvSpPr>
            <p:cNvPr id="1371" name="Google Shape;1100;p42">
              <a:extLst>
                <a:ext uri="{FF2B5EF4-FFF2-40B4-BE49-F238E27FC236}">
                  <a16:creationId xmlns:a16="http://schemas.microsoft.com/office/drawing/2014/main" id="{113A16B9-7274-5952-B74E-AE870D71933A}"/>
                </a:ext>
              </a:extLst>
            </p:cNvPr>
            <p:cNvSpPr txBox="1"/>
            <p:nvPr/>
          </p:nvSpPr>
          <p:spPr>
            <a:xfrm>
              <a:off x="14153109" y="6311473"/>
              <a:ext cx="9000000" cy="1800000"/>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33750" tIns="67500" rIns="33750" bIns="67500" anchor="t"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Montserrat"/>
                  <a:ea typeface="Montserrat"/>
                  <a:cs typeface="Montserrat"/>
                  <a:sym typeface="Montserrat"/>
                </a:rPr>
                <a:t>Venture Portfolio</a:t>
              </a:r>
              <a:endParaRPr sz="525" b="0" i="0" u="none" strike="noStrike" cap="none" dirty="0">
                <a:solidFill>
                  <a:srgbClr val="000000"/>
                </a:solidFill>
                <a:latin typeface="Arial"/>
                <a:ea typeface="Arial"/>
                <a:cs typeface="Arial"/>
                <a:sym typeface="Arial"/>
              </a:endParaRPr>
            </a:p>
          </p:txBody>
        </p:sp>
        <p:sp>
          <p:nvSpPr>
            <p:cNvPr id="1372" name="Google Shape;1101;p42">
              <a:extLst>
                <a:ext uri="{FF2B5EF4-FFF2-40B4-BE49-F238E27FC236}">
                  <a16:creationId xmlns:a16="http://schemas.microsoft.com/office/drawing/2014/main" id="{DE6955E5-8398-157B-4B96-1013905B4C3E}"/>
                </a:ext>
              </a:extLst>
            </p:cNvPr>
            <p:cNvSpPr txBox="1"/>
            <p:nvPr/>
          </p:nvSpPr>
          <p:spPr>
            <a:xfrm>
              <a:off x="14153109" y="8541948"/>
              <a:ext cx="9000000" cy="1800000"/>
            </a:xfrm>
            <a:prstGeom prst="rect">
              <a:avLst/>
            </a:prstGeom>
            <a:solidFill>
              <a:schemeClr val="accent3"/>
            </a:solidFill>
            <a:ln>
              <a:noFill/>
            </a:ln>
            <a:effectLst>
              <a:outerShdw blurRad="50800" dist="38100" dir="2700000" algn="tl" rotWithShape="0">
                <a:srgbClr val="000000">
                  <a:alpha val="40000"/>
                </a:srgbClr>
              </a:outerShdw>
            </a:effectLst>
          </p:spPr>
          <p:txBody>
            <a:bodyPr spcFirstLastPara="1" wrap="square" lIns="33750" tIns="67500" rIns="33750" bIns="67500" anchor="ctr" anchorCtr="0">
              <a:noAutofit/>
            </a:bodyPr>
            <a:lstStyle/>
            <a:p>
              <a:pPr marL="0" marR="0" lvl="1" indent="0" algn="ctr"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Montserrat"/>
                  <a:ea typeface="Montserrat"/>
                  <a:cs typeface="Montserrat"/>
                  <a:sym typeface="Montserrat"/>
                </a:rPr>
                <a:t>Checkpoints &amp; Funding Events</a:t>
              </a:r>
              <a:endParaRPr sz="525" b="0" i="0" u="none" strike="noStrike" cap="none" dirty="0">
                <a:solidFill>
                  <a:srgbClr val="00000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750"/>
                <a:buFont typeface="Arial"/>
                <a:buNone/>
              </a:pPr>
              <a:r>
                <a:rPr lang="en-US" sz="750" b="1" i="0" u="none" strike="noStrike" cap="none" dirty="0">
                  <a:solidFill>
                    <a:srgbClr val="FDFDFD"/>
                  </a:solidFill>
                  <a:latin typeface="Montserrat Light"/>
                  <a:ea typeface="Montserrat Light"/>
                  <a:cs typeface="Montserrat Light"/>
                  <a:sym typeface="Montserrat Light"/>
                </a:rPr>
                <a:t>Funding rounds – Key phases – Key Deliverables </a:t>
              </a:r>
              <a:endParaRPr sz="525" b="0" i="0" u="none" strike="noStrike" cap="none" dirty="0">
                <a:solidFill>
                  <a:srgbClr val="00000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750"/>
                <a:buFont typeface="Arial"/>
                <a:buNone/>
              </a:pPr>
              <a:r>
                <a:rPr lang="en-US" sz="750" b="1" i="0" u="none" strike="noStrike" cap="none" dirty="0">
                  <a:solidFill>
                    <a:srgbClr val="FDFDFD"/>
                  </a:solidFill>
                  <a:latin typeface="Montserrat Light"/>
                  <a:ea typeface="Montserrat Light"/>
                  <a:cs typeface="Montserrat Light"/>
                  <a:sym typeface="Montserrat Light"/>
                </a:rPr>
                <a:t>Go/No Go Decisions</a:t>
              </a:r>
              <a:endParaRPr sz="525" b="0" i="0" u="none" strike="noStrike" cap="none" dirty="0">
                <a:solidFill>
                  <a:srgbClr val="000000"/>
                </a:solidFill>
                <a:latin typeface="Arial"/>
                <a:ea typeface="Arial"/>
                <a:cs typeface="Arial"/>
                <a:sym typeface="Arial"/>
              </a:endParaRPr>
            </a:p>
          </p:txBody>
        </p:sp>
        <p:sp>
          <p:nvSpPr>
            <p:cNvPr id="1373" name="Google Shape;1102;p42">
              <a:extLst>
                <a:ext uri="{FF2B5EF4-FFF2-40B4-BE49-F238E27FC236}">
                  <a16:creationId xmlns:a16="http://schemas.microsoft.com/office/drawing/2014/main" id="{5D9B8E7D-6AEE-855D-3024-086F985D1BA9}"/>
                </a:ext>
              </a:extLst>
            </p:cNvPr>
            <p:cNvSpPr txBox="1"/>
            <p:nvPr/>
          </p:nvSpPr>
          <p:spPr>
            <a:xfrm>
              <a:off x="14153109" y="10772423"/>
              <a:ext cx="9000000" cy="1800000"/>
            </a:xfrm>
            <a:prstGeom prst="rect">
              <a:avLst/>
            </a:prstGeom>
            <a:solidFill>
              <a:schemeClr val="accent4">
                <a:lumMod val="50000"/>
              </a:schemeClr>
            </a:solidFill>
            <a:ln>
              <a:noFill/>
            </a:ln>
            <a:effectLst>
              <a:outerShdw blurRad="50800" dist="38100" dir="2700000" algn="tl" rotWithShape="0">
                <a:srgbClr val="000000">
                  <a:alpha val="40000"/>
                </a:srgbClr>
              </a:outerShdw>
            </a:effectLst>
          </p:spPr>
          <p:txBody>
            <a:bodyPr spcFirstLastPara="1" wrap="square" lIns="33750" tIns="67500" rIns="33750" bIns="67500" anchor="ctr" anchorCtr="0">
              <a:noAutofit/>
            </a:bodyPr>
            <a:lstStyle/>
            <a:p>
              <a:pPr marL="0" marR="0" lvl="1" indent="0" algn="ctr" rtl="0">
                <a:lnSpc>
                  <a:spcPct val="100000"/>
                </a:lnSpc>
                <a:spcBef>
                  <a:spcPts val="0"/>
                </a:spcBef>
                <a:spcAft>
                  <a:spcPts val="0"/>
                </a:spcAft>
                <a:buClr>
                  <a:srgbClr val="000000"/>
                </a:buClr>
                <a:buSzPts val="1125"/>
                <a:buFont typeface="Arial"/>
                <a:buNone/>
              </a:pPr>
              <a:r>
                <a:rPr lang="en-US" sz="1125" b="1" i="0" u="none" strike="noStrike" cap="none" dirty="0">
                  <a:solidFill>
                    <a:srgbClr val="FFFFFF"/>
                  </a:solidFill>
                  <a:latin typeface="Montserrat"/>
                  <a:ea typeface="Montserrat"/>
                  <a:cs typeface="Montserrat"/>
                  <a:sym typeface="Montserrat"/>
                </a:rPr>
                <a:t>Venture Building Methodology</a:t>
              </a:r>
              <a:endParaRPr sz="525" b="0" i="0" u="none" strike="noStrike" cap="none" dirty="0">
                <a:solidFill>
                  <a:srgbClr val="00000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750"/>
                <a:buFont typeface="Arial"/>
                <a:buNone/>
              </a:pPr>
              <a:r>
                <a:rPr lang="en-US" sz="750" b="1" i="0" u="none" strike="noStrike" cap="none" dirty="0">
                  <a:solidFill>
                    <a:srgbClr val="FFFFFF"/>
                  </a:solidFill>
                  <a:latin typeface="Montserrat Light"/>
                  <a:ea typeface="Montserrat Light"/>
                  <a:cs typeface="Montserrat Light"/>
                  <a:sym typeface="Montserrat Light"/>
                </a:rPr>
                <a:t>Discovery &amp; Ideation – Conceptualize &amp; Validation</a:t>
              </a:r>
              <a:endParaRPr sz="525" b="0" i="0" u="none" strike="noStrike" cap="none" dirty="0">
                <a:solidFill>
                  <a:srgbClr val="00000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750"/>
                <a:buFont typeface="Arial"/>
                <a:buNone/>
              </a:pPr>
              <a:r>
                <a:rPr lang="en-US" sz="750" b="1" i="0" u="none" strike="noStrike" cap="none" dirty="0">
                  <a:solidFill>
                    <a:srgbClr val="FFFFFF"/>
                  </a:solidFill>
                  <a:latin typeface="Montserrat Light"/>
                  <a:ea typeface="Montserrat Light"/>
                  <a:cs typeface="Montserrat Light"/>
                  <a:sym typeface="Montserrat Light"/>
                </a:rPr>
                <a:t>Commercialize - MVP Build – Incubate - Grow &amp; Scale</a:t>
              </a:r>
              <a:endParaRPr sz="525" b="0" i="0" u="none" strike="noStrike" cap="none" dirty="0">
                <a:solidFill>
                  <a:srgbClr val="000000"/>
                </a:solidFill>
                <a:latin typeface="Arial"/>
                <a:ea typeface="Arial"/>
                <a:cs typeface="Arial"/>
                <a:sym typeface="Arial"/>
              </a:endParaRPr>
            </a:p>
          </p:txBody>
        </p:sp>
        <p:grpSp>
          <p:nvGrpSpPr>
            <p:cNvPr id="1374" name="Google Shape;1103;p42">
              <a:extLst>
                <a:ext uri="{FF2B5EF4-FFF2-40B4-BE49-F238E27FC236}">
                  <a16:creationId xmlns:a16="http://schemas.microsoft.com/office/drawing/2014/main" id="{A96A7B8E-3CDB-09C6-163A-09D50AF870DA}"/>
                </a:ext>
              </a:extLst>
            </p:cNvPr>
            <p:cNvGrpSpPr/>
            <p:nvPr/>
          </p:nvGrpSpPr>
          <p:grpSpPr>
            <a:xfrm>
              <a:off x="14938351" y="6997371"/>
              <a:ext cx="1080959" cy="1080000"/>
              <a:chOff x="14931331" y="6895696"/>
              <a:chExt cx="1080959" cy="1080000"/>
            </a:xfrm>
          </p:grpSpPr>
          <p:sp>
            <p:nvSpPr>
              <p:cNvPr id="1392" name="Google Shape;1104;p42">
                <a:extLst>
                  <a:ext uri="{FF2B5EF4-FFF2-40B4-BE49-F238E27FC236}">
                    <a16:creationId xmlns:a16="http://schemas.microsoft.com/office/drawing/2014/main" id="{E5F2FE1F-5B0F-D2AE-FCDA-A0F1ECD95902}"/>
                  </a:ext>
                </a:extLst>
              </p:cNvPr>
              <p:cNvSpPr/>
              <p:nvPr/>
            </p:nvSpPr>
            <p:spPr>
              <a:xfrm>
                <a:off x="14931331" y="6895696"/>
                <a:ext cx="1080959" cy="1080000"/>
              </a:xfrm>
              <a:prstGeom prst="rect">
                <a:avLst/>
              </a:prstGeom>
              <a:solidFill>
                <a:schemeClr val="accent3"/>
              </a:solidFill>
              <a:ln>
                <a:noFill/>
              </a:ln>
            </p:spPr>
            <p:txBody>
              <a:bodyPr spcFirstLastPara="1" wrap="square" lIns="0" tIns="0" rIns="0" bIns="27000" anchor="b"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dirty="0">
                    <a:solidFill>
                      <a:srgbClr val="FFFFFF"/>
                    </a:solidFill>
                    <a:latin typeface="Montserrat Light"/>
                    <a:ea typeface="Montserrat Light"/>
                    <a:cs typeface="Montserrat Light"/>
                    <a:sym typeface="Montserrat Light"/>
                  </a:rPr>
                  <a:t>Venture</a:t>
                </a:r>
                <a:endParaRPr sz="525" b="0" i="0" u="none" strike="noStrike" cap="none" dirty="0">
                  <a:solidFill>
                    <a:srgbClr val="000000"/>
                  </a:solidFill>
                  <a:latin typeface="Arial"/>
                  <a:ea typeface="Arial"/>
                  <a:cs typeface="Arial"/>
                  <a:sym typeface="Arial"/>
                </a:endParaRPr>
              </a:p>
            </p:txBody>
          </p:sp>
          <p:pic>
            <p:nvPicPr>
              <p:cNvPr id="1393" name="Google Shape;1105;p42" descr="Rocket">
                <a:extLst>
                  <a:ext uri="{FF2B5EF4-FFF2-40B4-BE49-F238E27FC236}">
                    <a16:creationId xmlns:a16="http://schemas.microsoft.com/office/drawing/2014/main" id="{FEEA5C7B-4B88-7030-3ADA-D5B3A02D88F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700000">
                <a:off x="15156810" y="7074976"/>
                <a:ext cx="630000" cy="630000"/>
              </a:xfrm>
              <a:prstGeom prst="rect">
                <a:avLst/>
              </a:prstGeom>
              <a:noFill/>
              <a:ln>
                <a:noFill/>
              </a:ln>
            </p:spPr>
          </p:pic>
        </p:grpSp>
        <p:grpSp>
          <p:nvGrpSpPr>
            <p:cNvPr id="1375" name="Google Shape;1106;p42">
              <a:extLst>
                <a:ext uri="{FF2B5EF4-FFF2-40B4-BE49-F238E27FC236}">
                  <a16:creationId xmlns:a16="http://schemas.microsoft.com/office/drawing/2014/main" id="{809BECA8-62F6-DDEC-5F04-CF9FFF5B7EE0}"/>
                </a:ext>
              </a:extLst>
            </p:cNvPr>
            <p:cNvGrpSpPr/>
            <p:nvPr/>
          </p:nvGrpSpPr>
          <p:grpSpPr>
            <a:xfrm>
              <a:off x="16526206" y="6997371"/>
              <a:ext cx="1080959" cy="1080000"/>
              <a:chOff x="14931331" y="6895696"/>
              <a:chExt cx="1080959" cy="1080000"/>
            </a:xfrm>
          </p:grpSpPr>
          <p:sp>
            <p:nvSpPr>
              <p:cNvPr id="1390" name="Google Shape;1107;p42">
                <a:extLst>
                  <a:ext uri="{FF2B5EF4-FFF2-40B4-BE49-F238E27FC236}">
                    <a16:creationId xmlns:a16="http://schemas.microsoft.com/office/drawing/2014/main" id="{18B7D7A0-5E94-FAA2-19A0-70104625EED1}"/>
                  </a:ext>
                </a:extLst>
              </p:cNvPr>
              <p:cNvSpPr/>
              <p:nvPr/>
            </p:nvSpPr>
            <p:spPr>
              <a:xfrm>
                <a:off x="14931331" y="6895696"/>
                <a:ext cx="1080959" cy="1080000"/>
              </a:xfrm>
              <a:prstGeom prst="rect">
                <a:avLst/>
              </a:prstGeom>
              <a:solidFill>
                <a:schemeClr val="accent3"/>
              </a:solidFill>
              <a:ln>
                <a:noFill/>
              </a:ln>
            </p:spPr>
            <p:txBody>
              <a:bodyPr spcFirstLastPara="1" wrap="square" lIns="0" tIns="0" rIns="0" bIns="27000" anchor="b"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dirty="0">
                    <a:solidFill>
                      <a:srgbClr val="FFFFFF"/>
                    </a:solidFill>
                    <a:latin typeface="Montserrat Light"/>
                    <a:ea typeface="Montserrat Light"/>
                    <a:cs typeface="Montserrat Light"/>
                    <a:sym typeface="Montserrat Light"/>
                  </a:rPr>
                  <a:t>Venture</a:t>
                </a:r>
                <a:endParaRPr sz="525" b="0" i="0" u="none" strike="noStrike" cap="none" dirty="0">
                  <a:solidFill>
                    <a:srgbClr val="000000"/>
                  </a:solidFill>
                  <a:latin typeface="Arial"/>
                  <a:ea typeface="Arial"/>
                  <a:cs typeface="Arial"/>
                  <a:sym typeface="Arial"/>
                </a:endParaRPr>
              </a:p>
            </p:txBody>
          </p:sp>
          <p:pic>
            <p:nvPicPr>
              <p:cNvPr id="1391" name="Google Shape;1108;p42" descr="Rocket">
                <a:extLst>
                  <a:ext uri="{FF2B5EF4-FFF2-40B4-BE49-F238E27FC236}">
                    <a16:creationId xmlns:a16="http://schemas.microsoft.com/office/drawing/2014/main" id="{41DDB861-61D2-24B1-B886-FD9E0F59704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700000">
                <a:off x="15156810" y="7074976"/>
                <a:ext cx="630000" cy="630000"/>
              </a:xfrm>
              <a:prstGeom prst="rect">
                <a:avLst/>
              </a:prstGeom>
              <a:noFill/>
              <a:ln>
                <a:noFill/>
              </a:ln>
            </p:spPr>
          </p:pic>
        </p:grpSp>
        <p:grpSp>
          <p:nvGrpSpPr>
            <p:cNvPr id="1376" name="Google Shape;1109;p42">
              <a:extLst>
                <a:ext uri="{FF2B5EF4-FFF2-40B4-BE49-F238E27FC236}">
                  <a16:creationId xmlns:a16="http://schemas.microsoft.com/office/drawing/2014/main" id="{582CFBD7-B95F-F1E2-356F-384875B06BE0}"/>
                </a:ext>
              </a:extLst>
            </p:cNvPr>
            <p:cNvGrpSpPr/>
            <p:nvPr/>
          </p:nvGrpSpPr>
          <p:grpSpPr>
            <a:xfrm>
              <a:off x="18114061" y="6997371"/>
              <a:ext cx="1080959" cy="1080000"/>
              <a:chOff x="14931331" y="6895696"/>
              <a:chExt cx="1080959" cy="1080000"/>
            </a:xfrm>
          </p:grpSpPr>
          <p:sp>
            <p:nvSpPr>
              <p:cNvPr id="1388" name="Google Shape;1110;p42">
                <a:extLst>
                  <a:ext uri="{FF2B5EF4-FFF2-40B4-BE49-F238E27FC236}">
                    <a16:creationId xmlns:a16="http://schemas.microsoft.com/office/drawing/2014/main" id="{A1144C4B-65AF-D3C6-9567-72012883ADD4}"/>
                  </a:ext>
                </a:extLst>
              </p:cNvPr>
              <p:cNvSpPr/>
              <p:nvPr/>
            </p:nvSpPr>
            <p:spPr>
              <a:xfrm>
                <a:off x="14931331" y="6895696"/>
                <a:ext cx="1080959" cy="1080000"/>
              </a:xfrm>
              <a:prstGeom prst="rect">
                <a:avLst/>
              </a:prstGeom>
              <a:solidFill>
                <a:schemeClr val="accent3"/>
              </a:solidFill>
              <a:ln>
                <a:noFill/>
              </a:ln>
            </p:spPr>
            <p:txBody>
              <a:bodyPr spcFirstLastPara="1" wrap="square" lIns="0" tIns="0" rIns="0" bIns="27000" anchor="b"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dirty="0">
                    <a:solidFill>
                      <a:srgbClr val="FFFFFF"/>
                    </a:solidFill>
                    <a:latin typeface="Montserrat Light"/>
                    <a:ea typeface="Montserrat Light"/>
                    <a:cs typeface="Montserrat Light"/>
                    <a:sym typeface="Montserrat Light"/>
                  </a:rPr>
                  <a:t>Venture</a:t>
                </a:r>
                <a:endParaRPr sz="525" b="0" i="0" u="none" strike="noStrike" cap="none" dirty="0">
                  <a:solidFill>
                    <a:srgbClr val="000000"/>
                  </a:solidFill>
                  <a:latin typeface="Arial"/>
                  <a:ea typeface="Arial"/>
                  <a:cs typeface="Arial"/>
                  <a:sym typeface="Arial"/>
                </a:endParaRPr>
              </a:p>
            </p:txBody>
          </p:sp>
          <p:pic>
            <p:nvPicPr>
              <p:cNvPr id="1389" name="Google Shape;1111;p42" descr="Rocket">
                <a:extLst>
                  <a:ext uri="{FF2B5EF4-FFF2-40B4-BE49-F238E27FC236}">
                    <a16:creationId xmlns:a16="http://schemas.microsoft.com/office/drawing/2014/main" id="{79396DAD-6497-87AF-BAF2-8881568FB1D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700000">
                <a:off x="15156810" y="7074976"/>
                <a:ext cx="630000" cy="630000"/>
              </a:xfrm>
              <a:prstGeom prst="rect">
                <a:avLst/>
              </a:prstGeom>
              <a:noFill/>
              <a:ln>
                <a:noFill/>
              </a:ln>
            </p:spPr>
          </p:pic>
        </p:grpSp>
        <p:grpSp>
          <p:nvGrpSpPr>
            <p:cNvPr id="1377" name="Google Shape;1112;p42">
              <a:extLst>
                <a:ext uri="{FF2B5EF4-FFF2-40B4-BE49-F238E27FC236}">
                  <a16:creationId xmlns:a16="http://schemas.microsoft.com/office/drawing/2014/main" id="{7637B6AC-5F48-8D2B-F416-8CF93EDC4CF5}"/>
                </a:ext>
              </a:extLst>
            </p:cNvPr>
            <p:cNvGrpSpPr/>
            <p:nvPr/>
          </p:nvGrpSpPr>
          <p:grpSpPr>
            <a:xfrm>
              <a:off x="19701916" y="6997371"/>
              <a:ext cx="1080959" cy="1080000"/>
              <a:chOff x="14931331" y="6895696"/>
              <a:chExt cx="1080959" cy="1080000"/>
            </a:xfrm>
          </p:grpSpPr>
          <p:sp>
            <p:nvSpPr>
              <p:cNvPr id="1386" name="Google Shape;1113;p42">
                <a:extLst>
                  <a:ext uri="{FF2B5EF4-FFF2-40B4-BE49-F238E27FC236}">
                    <a16:creationId xmlns:a16="http://schemas.microsoft.com/office/drawing/2014/main" id="{8CE3BFDF-B069-0D1D-06ED-B81C5696F093}"/>
                  </a:ext>
                </a:extLst>
              </p:cNvPr>
              <p:cNvSpPr/>
              <p:nvPr/>
            </p:nvSpPr>
            <p:spPr>
              <a:xfrm>
                <a:off x="14931331" y="6895696"/>
                <a:ext cx="1080959" cy="1080000"/>
              </a:xfrm>
              <a:prstGeom prst="rect">
                <a:avLst/>
              </a:prstGeom>
              <a:solidFill>
                <a:schemeClr val="accent3"/>
              </a:solidFill>
              <a:ln>
                <a:noFill/>
              </a:ln>
            </p:spPr>
            <p:txBody>
              <a:bodyPr spcFirstLastPara="1" wrap="square" lIns="0" tIns="0" rIns="0" bIns="27000" anchor="b"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dirty="0">
                    <a:solidFill>
                      <a:srgbClr val="FFFFFF"/>
                    </a:solidFill>
                    <a:latin typeface="Montserrat Light"/>
                    <a:ea typeface="Montserrat Light"/>
                    <a:cs typeface="Montserrat Light"/>
                    <a:sym typeface="Montserrat Light"/>
                  </a:rPr>
                  <a:t>Venture</a:t>
                </a:r>
                <a:endParaRPr sz="525" b="0" i="0" u="none" strike="noStrike" cap="none" dirty="0">
                  <a:solidFill>
                    <a:srgbClr val="000000"/>
                  </a:solidFill>
                  <a:latin typeface="Arial"/>
                  <a:ea typeface="Arial"/>
                  <a:cs typeface="Arial"/>
                  <a:sym typeface="Arial"/>
                </a:endParaRPr>
              </a:p>
            </p:txBody>
          </p:sp>
          <p:pic>
            <p:nvPicPr>
              <p:cNvPr id="1387" name="Google Shape;1114;p42" descr="Rocket">
                <a:extLst>
                  <a:ext uri="{FF2B5EF4-FFF2-40B4-BE49-F238E27FC236}">
                    <a16:creationId xmlns:a16="http://schemas.microsoft.com/office/drawing/2014/main" id="{E6C372DC-2181-AD3B-251D-BA6832885E2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700000">
                <a:off x="15156810" y="7074976"/>
                <a:ext cx="630000" cy="630000"/>
              </a:xfrm>
              <a:prstGeom prst="rect">
                <a:avLst/>
              </a:prstGeom>
              <a:noFill/>
              <a:ln>
                <a:noFill/>
              </a:ln>
            </p:spPr>
          </p:pic>
        </p:grpSp>
        <p:grpSp>
          <p:nvGrpSpPr>
            <p:cNvPr id="1378" name="Google Shape;1115;p42">
              <a:extLst>
                <a:ext uri="{FF2B5EF4-FFF2-40B4-BE49-F238E27FC236}">
                  <a16:creationId xmlns:a16="http://schemas.microsoft.com/office/drawing/2014/main" id="{DC8B0DFF-2DC7-67F5-F21F-45B43E840A30}"/>
                </a:ext>
              </a:extLst>
            </p:cNvPr>
            <p:cNvGrpSpPr/>
            <p:nvPr/>
          </p:nvGrpSpPr>
          <p:grpSpPr>
            <a:xfrm>
              <a:off x="21289771" y="6997371"/>
              <a:ext cx="1080959" cy="1080000"/>
              <a:chOff x="14931331" y="6895696"/>
              <a:chExt cx="1080959" cy="1080000"/>
            </a:xfrm>
          </p:grpSpPr>
          <p:sp>
            <p:nvSpPr>
              <p:cNvPr id="1384" name="Google Shape;1116;p42">
                <a:extLst>
                  <a:ext uri="{FF2B5EF4-FFF2-40B4-BE49-F238E27FC236}">
                    <a16:creationId xmlns:a16="http://schemas.microsoft.com/office/drawing/2014/main" id="{C282709E-0AFE-B7AC-63EA-CE09A327F5A2}"/>
                  </a:ext>
                </a:extLst>
              </p:cNvPr>
              <p:cNvSpPr/>
              <p:nvPr/>
            </p:nvSpPr>
            <p:spPr>
              <a:xfrm>
                <a:off x="14931331" y="6895696"/>
                <a:ext cx="1080959" cy="1080000"/>
              </a:xfrm>
              <a:prstGeom prst="rect">
                <a:avLst/>
              </a:prstGeom>
              <a:solidFill>
                <a:schemeClr val="accent3"/>
              </a:solidFill>
              <a:ln>
                <a:noFill/>
              </a:ln>
            </p:spPr>
            <p:txBody>
              <a:bodyPr spcFirstLastPara="1" wrap="square" lIns="0" tIns="0" rIns="0" bIns="27000" anchor="b" anchorCtr="0">
                <a:noAutofit/>
              </a:bodyPr>
              <a:lstStyle/>
              <a:p>
                <a:pPr marL="0" marR="0" lvl="0" indent="0" algn="ctr" rtl="0">
                  <a:lnSpc>
                    <a:spcPct val="100000"/>
                  </a:lnSpc>
                  <a:spcBef>
                    <a:spcPts val="0"/>
                  </a:spcBef>
                  <a:spcAft>
                    <a:spcPts val="0"/>
                  </a:spcAft>
                  <a:buClr>
                    <a:srgbClr val="000000"/>
                  </a:buClr>
                  <a:buSzPts val="675"/>
                  <a:buFont typeface="Arial"/>
                  <a:buNone/>
                </a:pPr>
                <a:r>
                  <a:rPr lang="en-US" sz="675" b="0" i="0" u="none" strike="noStrike" cap="none" dirty="0">
                    <a:solidFill>
                      <a:srgbClr val="FFFFFF"/>
                    </a:solidFill>
                    <a:latin typeface="Montserrat Light"/>
                    <a:ea typeface="Montserrat Light"/>
                    <a:cs typeface="Montserrat Light"/>
                    <a:sym typeface="Montserrat Light"/>
                  </a:rPr>
                  <a:t>Venture</a:t>
                </a:r>
                <a:endParaRPr sz="525" b="0" i="0" u="none" strike="noStrike" cap="none" dirty="0">
                  <a:solidFill>
                    <a:srgbClr val="000000"/>
                  </a:solidFill>
                  <a:latin typeface="Arial"/>
                  <a:ea typeface="Arial"/>
                  <a:cs typeface="Arial"/>
                  <a:sym typeface="Arial"/>
                </a:endParaRPr>
              </a:p>
            </p:txBody>
          </p:sp>
          <p:pic>
            <p:nvPicPr>
              <p:cNvPr id="1385" name="Google Shape;1117;p42" descr="Rocket">
                <a:extLst>
                  <a:ext uri="{FF2B5EF4-FFF2-40B4-BE49-F238E27FC236}">
                    <a16:creationId xmlns:a16="http://schemas.microsoft.com/office/drawing/2014/main" id="{ED3CAEAB-FDF2-9406-55B9-98C2C8BFAB3E}"/>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rot="-2700000">
                <a:off x="15156810" y="7074976"/>
                <a:ext cx="630000" cy="630000"/>
              </a:xfrm>
              <a:prstGeom prst="rect">
                <a:avLst/>
              </a:prstGeom>
              <a:noFill/>
              <a:ln>
                <a:noFill/>
              </a:ln>
            </p:spPr>
          </p:pic>
        </p:grpSp>
        <p:pic>
          <p:nvPicPr>
            <p:cNvPr id="1379" name="Google Shape;1118;p42" descr="Meeting">
              <a:extLst>
                <a:ext uri="{FF2B5EF4-FFF2-40B4-BE49-F238E27FC236}">
                  <a16:creationId xmlns:a16="http://schemas.microsoft.com/office/drawing/2014/main" id="{ABD4978B-1D2A-A096-1BA9-DE5884F5584D}"/>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195909" y="4760318"/>
              <a:ext cx="914400" cy="914400"/>
            </a:xfrm>
            <a:prstGeom prst="rect">
              <a:avLst/>
            </a:prstGeom>
            <a:noFill/>
            <a:ln>
              <a:noFill/>
            </a:ln>
          </p:spPr>
        </p:pic>
        <p:pic>
          <p:nvPicPr>
            <p:cNvPr id="1380" name="Google Shape;1119;p42" descr="Route (Two Pins With A Path)">
              <a:extLst>
                <a:ext uri="{FF2B5EF4-FFF2-40B4-BE49-F238E27FC236}">
                  <a16:creationId xmlns:a16="http://schemas.microsoft.com/office/drawing/2014/main" id="{67B449D7-6A17-8B5B-C961-D271DC1EFCD5}"/>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4397991" y="9248948"/>
              <a:ext cx="914400" cy="914400"/>
            </a:xfrm>
            <a:prstGeom prst="rect">
              <a:avLst/>
            </a:prstGeom>
            <a:noFill/>
            <a:ln>
              <a:noFill/>
            </a:ln>
          </p:spPr>
        </p:pic>
        <p:pic>
          <p:nvPicPr>
            <p:cNvPr id="1381" name="Google Shape;1120;p42" descr="Route (Two Pins With A Path)">
              <a:extLst>
                <a:ext uri="{FF2B5EF4-FFF2-40B4-BE49-F238E27FC236}">
                  <a16:creationId xmlns:a16="http://schemas.microsoft.com/office/drawing/2014/main" id="{4DF031E3-F263-BE27-592A-B35422294E76}"/>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22014180" y="9248948"/>
              <a:ext cx="914400" cy="914400"/>
            </a:xfrm>
            <a:prstGeom prst="rect">
              <a:avLst/>
            </a:prstGeom>
            <a:noFill/>
            <a:ln>
              <a:noFill/>
            </a:ln>
          </p:spPr>
        </p:pic>
        <p:pic>
          <p:nvPicPr>
            <p:cNvPr id="1382" name="Google Shape;1121;p42" descr="Lightbulb and gear">
              <a:extLst>
                <a:ext uri="{FF2B5EF4-FFF2-40B4-BE49-F238E27FC236}">
                  <a16:creationId xmlns:a16="http://schemas.microsoft.com/office/drawing/2014/main" id="{F3319469-2A2C-A903-4D20-3D9B8EF416E6}"/>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4397991" y="10870348"/>
              <a:ext cx="914400" cy="914400"/>
            </a:xfrm>
            <a:prstGeom prst="rect">
              <a:avLst/>
            </a:prstGeom>
            <a:noFill/>
            <a:ln>
              <a:noFill/>
            </a:ln>
          </p:spPr>
        </p:pic>
        <p:pic>
          <p:nvPicPr>
            <p:cNvPr id="1383" name="Google Shape;1122;p42" descr="Bar graph with upward trend">
              <a:extLst>
                <a:ext uri="{FF2B5EF4-FFF2-40B4-BE49-F238E27FC236}">
                  <a16:creationId xmlns:a16="http://schemas.microsoft.com/office/drawing/2014/main" id="{46D4B8D6-DF29-A3EE-EAEE-3B8935916E85}"/>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2014180" y="10870348"/>
              <a:ext cx="914400" cy="914400"/>
            </a:xfrm>
            <a:prstGeom prst="rect">
              <a:avLst/>
            </a:prstGeom>
            <a:noFill/>
            <a:ln>
              <a:noFill/>
            </a:ln>
          </p:spPr>
        </p:pic>
      </p:grpSp>
    </p:spTree>
    <p:extLst>
      <p:ext uri="{BB962C8B-B14F-4D97-AF65-F5344CB8AC3E}">
        <p14:creationId xmlns:p14="http://schemas.microsoft.com/office/powerpoint/2010/main" val="345531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53"/>
          <p:cNvSpPr/>
          <p:nvPr/>
        </p:nvSpPr>
        <p:spPr>
          <a:xfrm>
            <a:off x="2396700" y="1651790"/>
            <a:ext cx="2124000" cy="913241"/>
          </a:xfrm>
          <a:prstGeom prst="roundRect">
            <a:avLst>
              <a:gd name="adj" fmla="val 4093"/>
            </a:avLst>
          </a:prstGeom>
          <a:solidFill>
            <a:schemeClr val="lt2"/>
          </a:solidFill>
          <a:ln>
            <a:noFill/>
          </a:ln>
        </p:spPr>
        <p:txBody>
          <a:bodyPr spcFirstLastPara="1" wrap="square" lIns="67500" tIns="675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r>
              <a:rPr lang="en-CA" sz="1400" b="0" i="0" u="none" strike="noStrike" cap="none" dirty="0">
                <a:solidFill>
                  <a:schemeClr val="accent6"/>
                </a:solidFill>
                <a:latin typeface="Helvetica Neue"/>
                <a:ea typeface="Helvetica Neue"/>
                <a:cs typeface="Helvetica Neue"/>
                <a:sym typeface="Helvetica Neue"/>
              </a:rPr>
              <a:t>02</a:t>
            </a:r>
            <a:endParaRPr sz="14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r>
              <a:rPr lang="en-CA" dirty="0">
                <a:solidFill>
                  <a:schemeClr val="dk1"/>
                </a:solidFill>
                <a:latin typeface="Helvetica Neue"/>
                <a:ea typeface="Helvetica Neue"/>
                <a:cs typeface="Helvetica Neue"/>
                <a:sym typeface="Helvetica Neue"/>
              </a:rPr>
              <a:t>Design</a:t>
            </a: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endParaRPr sz="1000" b="0" i="0" u="none" strike="noStrike" cap="none" dirty="0">
              <a:solidFill>
                <a:schemeClr val="accent6"/>
              </a:solidFill>
              <a:latin typeface="Helvetica Neue"/>
              <a:ea typeface="Helvetica Neue"/>
              <a:cs typeface="Helvetica Neue"/>
              <a:sym typeface="Helvetica Neue"/>
            </a:endParaRPr>
          </a:p>
        </p:txBody>
      </p:sp>
      <p:sp>
        <p:nvSpPr>
          <p:cNvPr id="1296" name="Google Shape;1296;p153"/>
          <p:cNvSpPr/>
          <p:nvPr/>
        </p:nvSpPr>
        <p:spPr>
          <a:xfrm>
            <a:off x="395607" y="1651651"/>
            <a:ext cx="1894618" cy="913241"/>
          </a:xfrm>
          <a:prstGeom prst="roundRect">
            <a:avLst>
              <a:gd name="adj" fmla="val 4093"/>
            </a:avLst>
          </a:prstGeom>
          <a:solidFill>
            <a:schemeClr val="lt2"/>
          </a:solidFill>
          <a:ln>
            <a:noFill/>
          </a:ln>
        </p:spPr>
        <p:txBody>
          <a:bodyPr spcFirstLastPara="1" wrap="square" lIns="67500" tIns="675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r>
              <a:rPr lang="en-CA" sz="1400" b="0" i="0" u="none" strike="noStrike" cap="none" dirty="0">
                <a:solidFill>
                  <a:schemeClr val="accent6"/>
                </a:solidFill>
                <a:latin typeface="Helvetica Neue"/>
                <a:ea typeface="Helvetica Neue"/>
                <a:cs typeface="Helvetica Neue"/>
                <a:sym typeface="Helvetica Neue"/>
              </a:rPr>
              <a:t>01</a:t>
            </a:r>
            <a:endParaRPr sz="14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r>
              <a:rPr lang="en-CA" dirty="0">
                <a:solidFill>
                  <a:schemeClr val="dk1"/>
                </a:solidFill>
                <a:latin typeface="Helvetica Neue"/>
                <a:ea typeface="Helvetica Neue"/>
                <a:cs typeface="Helvetica Neue"/>
                <a:sym typeface="Helvetica Neue"/>
              </a:rPr>
              <a:t>Discovery</a:t>
            </a: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endParaRPr sz="10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endParaRPr sz="1000" b="0" i="0" u="none" strike="noStrike" cap="none" dirty="0">
              <a:solidFill>
                <a:schemeClr val="accent6"/>
              </a:solidFill>
              <a:latin typeface="Helvetica Neue"/>
              <a:ea typeface="Helvetica Neue"/>
              <a:cs typeface="Helvetica Neue"/>
              <a:sym typeface="Helvetica Neue"/>
            </a:endParaRPr>
          </a:p>
        </p:txBody>
      </p:sp>
      <p:sp>
        <p:nvSpPr>
          <p:cNvPr id="1297" name="Google Shape;1297;p153"/>
          <p:cNvSpPr/>
          <p:nvPr/>
        </p:nvSpPr>
        <p:spPr>
          <a:xfrm>
            <a:off x="4628675" y="1651711"/>
            <a:ext cx="2124000" cy="913241"/>
          </a:xfrm>
          <a:prstGeom prst="roundRect">
            <a:avLst>
              <a:gd name="adj" fmla="val 4093"/>
            </a:avLst>
          </a:prstGeom>
          <a:solidFill>
            <a:schemeClr val="lt2"/>
          </a:solidFill>
          <a:ln>
            <a:noFill/>
          </a:ln>
        </p:spPr>
        <p:txBody>
          <a:bodyPr spcFirstLastPara="1" wrap="square" lIns="67500" tIns="675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r>
              <a:rPr lang="en-CA" sz="1400" b="0" i="0" u="none" strike="noStrike" cap="none" dirty="0">
                <a:solidFill>
                  <a:schemeClr val="accent6"/>
                </a:solidFill>
                <a:latin typeface="Helvetica Neue"/>
                <a:ea typeface="Helvetica Neue"/>
                <a:cs typeface="Helvetica Neue"/>
                <a:sym typeface="Helvetica Neue"/>
              </a:rPr>
              <a:t>03</a:t>
            </a:r>
            <a:endParaRPr sz="14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r>
              <a:rPr lang="en-CA" dirty="0">
                <a:solidFill>
                  <a:schemeClr val="dk1"/>
                </a:solidFill>
                <a:latin typeface="Helvetica Neue"/>
                <a:ea typeface="Helvetica Neue"/>
                <a:cs typeface="Helvetica Neue"/>
                <a:sym typeface="Helvetica Neue"/>
              </a:rPr>
              <a:t>Development</a:t>
            </a: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endParaRPr sz="10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1600"/>
              <a:buFont typeface="Arial"/>
              <a:buNone/>
            </a:pPr>
            <a:endParaRPr sz="10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endParaRPr sz="1000" b="0" i="0" u="none" strike="noStrike" cap="none" dirty="0">
              <a:solidFill>
                <a:schemeClr val="accent6"/>
              </a:solidFill>
              <a:latin typeface="Helvetica Neue"/>
              <a:ea typeface="Helvetica Neue"/>
              <a:cs typeface="Helvetica Neue"/>
              <a:sym typeface="Helvetica Neue"/>
            </a:endParaRPr>
          </a:p>
        </p:txBody>
      </p:sp>
      <p:sp>
        <p:nvSpPr>
          <p:cNvPr id="1298" name="Google Shape;1298;p153"/>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898989"/>
              </a:buClr>
              <a:buSzPts val="550"/>
              <a:buFont typeface="Helvetica Neue"/>
              <a:buNone/>
            </a:pPr>
            <a:fld id="{00000000-1234-1234-1234-123412341234}" type="slidenum">
              <a:rPr lang="en-CA"/>
              <a:t>13</a:t>
            </a:fld>
            <a:endParaRPr/>
          </a:p>
        </p:txBody>
      </p:sp>
      <p:sp>
        <p:nvSpPr>
          <p:cNvPr id="1299" name="Google Shape;1299;p153"/>
          <p:cNvSpPr/>
          <p:nvPr/>
        </p:nvSpPr>
        <p:spPr>
          <a:xfrm>
            <a:off x="6860650" y="1651711"/>
            <a:ext cx="1894618" cy="913241"/>
          </a:xfrm>
          <a:prstGeom prst="roundRect">
            <a:avLst>
              <a:gd name="adj" fmla="val 4093"/>
            </a:avLst>
          </a:prstGeom>
          <a:solidFill>
            <a:schemeClr val="lt2"/>
          </a:solidFill>
          <a:ln>
            <a:noFill/>
          </a:ln>
        </p:spPr>
        <p:txBody>
          <a:bodyPr spcFirstLastPara="1" wrap="square" lIns="67500" tIns="675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r>
              <a:rPr lang="en-CA" dirty="0">
                <a:solidFill>
                  <a:schemeClr val="accent6"/>
                </a:solidFill>
                <a:latin typeface="Helvetica Neue"/>
                <a:ea typeface="Helvetica Neue"/>
                <a:cs typeface="Helvetica Neue"/>
                <a:sym typeface="Helvetica Neue"/>
              </a:rPr>
              <a:t>04</a:t>
            </a:r>
            <a:endParaRPr sz="14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r>
              <a:rPr lang="en-CA" dirty="0">
                <a:solidFill>
                  <a:schemeClr val="dk1"/>
                </a:solidFill>
                <a:latin typeface="Helvetica Neue"/>
                <a:ea typeface="Helvetica Neue"/>
                <a:cs typeface="Helvetica Neue"/>
                <a:sym typeface="Helvetica Neue"/>
              </a:rPr>
              <a:t>Incubation</a:t>
            </a:r>
            <a:endParaRPr sz="1400" b="0" i="0" u="none" strike="noStrike" cap="none" dirty="0">
              <a:solidFill>
                <a:schemeClr val="dk1"/>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1600"/>
              <a:buFont typeface="Arial"/>
              <a:buNone/>
            </a:pPr>
            <a:endParaRPr sz="1000" b="0" i="0" u="none" strike="noStrike" cap="none" dirty="0">
              <a:solidFill>
                <a:schemeClr val="accent6"/>
              </a:solidFill>
              <a:latin typeface="Helvetica Neue"/>
              <a:ea typeface="Helvetica Neue"/>
              <a:cs typeface="Helvetica Neue"/>
              <a:sym typeface="Helvetica Neue"/>
            </a:endParaRPr>
          </a:p>
          <a:p>
            <a:pPr marL="0" marR="0" lvl="0" indent="0" algn="l" rtl="0">
              <a:lnSpc>
                <a:spcPct val="95000"/>
              </a:lnSpc>
              <a:spcBef>
                <a:spcPts val="0"/>
              </a:spcBef>
              <a:spcAft>
                <a:spcPts val="0"/>
              </a:spcAft>
              <a:buClr>
                <a:srgbClr val="ACACAC"/>
              </a:buClr>
              <a:buSzPts val="2100"/>
              <a:buFont typeface="Arial"/>
              <a:buNone/>
            </a:pPr>
            <a:endParaRPr sz="1000" b="0" i="0" u="none" strike="noStrike" cap="none" dirty="0">
              <a:solidFill>
                <a:schemeClr val="accent6"/>
              </a:solidFill>
              <a:latin typeface="Helvetica Neue"/>
              <a:ea typeface="Helvetica Neue"/>
              <a:cs typeface="Helvetica Neue"/>
              <a:sym typeface="Helvetica Neue"/>
            </a:endParaRPr>
          </a:p>
        </p:txBody>
      </p:sp>
      <p:sp>
        <p:nvSpPr>
          <p:cNvPr id="1300" name="Google Shape;1300;p153"/>
          <p:cNvSpPr txBox="1">
            <a:spLocks noGrp="1"/>
          </p:cNvSpPr>
          <p:nvPr>
            <p:ph type="title"/>
          </p:nvPr>
        </p:nvSpPr>
        <p:spPr>
          <a:xfrm>
            <a:off x="160350" y="160350"/>
            <a:ext cx="4356000" cy="640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CA" dirty="0">
                <a:solidFill>
                  <a:schemeClr val="accent6"/>
                </a:solidFill>
              </a:rPr>
              <a:t>Venture Building</a:t>
            </a:r>
            <a:br>
              <a:rPr lang="en-CA" dirty="0"/>
            </a:br>
            <a:r>
              <a:rPr lang="en-CA" dirty="0"/>
              <a:t>Capability requirements</a:t>
            </a:r>
            <a:endParaRPr dirty="0"/>
          </a:p>
        </p:txBody>
      </p:sp>
      <p:sp>
        <p:nvSpPr>
          <p:cNvPr id="2" name="Google Shape;3414;p27">
            <a:extLst>
              <a:ext uri="{FF2B5EF4-FFF2-40B4-BE49-F238E27FC236}">
                <a16:creationId xmlns:a16="http://schemas.microsoft.com/office/drawing/2014/main" id="{36551C93-4C36-C6A5-060E-F21645562D08}"/>
              </a:ext>
            </a:extLst>
          </p:cNvPr>
          <p:cNvSpPr/>
          <p:nvPr/>
        </p:nvSpPr>
        <p:spPr>
          <a:xfrm>
            <a:off x="494581" y="3756706"/>
            <a:ext cx="8154835" cy="335515"/>
          </a:xfrm>
          <a:prstGeom prst="roundRect">
            <a:avLst/>
          </a:prstGeom>
          <a:solidFill>
            <a:schemeClr val="accent2">
              <a:lumMod val="75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FFFFFF"/>
                </a:solidFill>
                <a:latin typeface="Helvetica Neue"/>
                <a:ea typeface="Helvetica Neue"/>
                <a:cs typeface="Helvetica Neue"/>
                <a:sym typeface="Helvetica Neue"/>
              </a:rPr>
              <a:t>E2E Innovation Services</a:t>
            </a:r>
            <a:endParaRPr sz="1400" b="0" i="0" u="none" strike="noStrike" cap="none" dirty="0">
              <a:solidFill>
                <a:srgbClr val="000000"/>
              </a:solidFill>
              <a:latin typeface="Arial"/>
              <a:ea typeface="Arial"/>
              <a:cs typeface="Arial"/>
              <a:sym typeface="Arial"/>
            </a:endParaRPr>
          </a:p>
        </p:txBody>
      </p:sp>
      <p:sp>
        <p:nvSpPr>
          <p:cNvPr id="3" name="Google Shape;3415;p27">
            <a:extLst>
              <a:ext uri="{FF2B5EF4-FFF2-40B4-BE49-F238E27FC236}">
                <a16:creationId xmlns:a16="http://schemas.microsoft.com/office/drawing/2014/main" id="{AB3EE830-A3F0-37DE-8FA9-5CB1EC47533F}"/>
              </a:ext>
            </a:extLst>
          </p:cNvPr>
          <p:cNvSpPr/>
          <p:nvPr/>
        </p:nvSpPr>
        <p:spPr>
          <a:xfrm>
            <a:off x="1356170"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CONCEPT DESIGN &amp; VALIDATION</a:t>
            </a:r>
            <a:endParaRPr sz="12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4" name="Google Shape;3416;p27">
            <a:extLst>
              <a:ext uri="{FF2B5EF4-FFF2-40B4-BE49-F238E27FC236}">
                <a16:creationId xmlns:a16="http://schemas.microsoft.com/office/drawing/2014/main" id="{09F436DD-11E8-0E08-8FF9-1C71714AD82D}"/>
              </a:ext>
            </a:extLst>
          </p:cNvPr>
          <p:cNvSpPr/>
          <p:nvPr/>
        </p:nvSpPr>
        <p:spPr>
          <a:xfrm>
            <a:off x="3523422"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6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PRODUCT DEV.</a:t>
            </a:r>
            <a:r>
              <a:rPr lang="en-US" sz="600" b="1"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rPr>
              <a:t>&amp; MANUFACTURING</a:t>
            </a:r>
            <a:endParaRPr sz="6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5" name="Google Shape;3418;p27">
            <a:extLst>
              <a:ext uri="{FF2B5EF4-FFF2-40B4-BE49-F238E27FC236}">
                <a16:creationId xmlns:a16="http://schemas.microsoft.com/office/drawing/2014/main" id="{87017128-B71C-DCA5-75F7-66C4C182A030}"/>
              </a:ext>
            </a:extLst>
          </p:cNvPr>
          <p:cNvSpPr/>
          <p:nvPr/>
        </p:nvSpPr>
        <p:spPr>
          <a:xfrm>
            <a:off x="4607049"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00" b="1"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rPr>
              <a:t>SUPPLY-CHAIN</a:t>
            </a:r>
          </a:p>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&amp; OPERATIONS</a:t>
            </a:r>
            <a:endParaRPr sz="12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6" name="Google Shape;3420;p27">
            <a:extLst>
              <a:ext uri="{FF2B5EF4-FFF2-40B4-BE49-F238E27FC236}">
                <a16:creationId xmlns:a16="http://schemas.microsoft.com/office/drawing/2014/main" id="{5DB4241C-D2F6-67A5-0042-7D627BAED190}"/>
              </a:ext>
            </a:extLst>
          </p:cNvPr>
          <p:cNvSpPr/>
          <p:nvPr/>
        </p:nvSpPr>
        <p:spPr>
          <a:xfrm>
            <a:off x="5690675"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BRAND &amp; GTM </a:t>
            </a:r>
            <a:b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b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STRATEGY</a:t>
            </a:r>
            <a:endParaRPr lang="en-US" sz="28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7" name="Google Shape;3421;p27">
            <a:extLst>
              <a:ext uri="{FF2B5EF4-FFF2-40B4-BE49-F238E27FC236}">
                <a16:creationId xmlns:a16="http://schemas.microsoft.com/office/drawing/2014/main" id="{359A07B8-3274-B0E4-F2CF-282F18F971DE}"/>
              </a:ext>
            </a:extLst>
          </p:cNvPr>
          <p:cNvSpPr/>
          <p:nvPr/>
        </p:nvSpPr>
        <p:spPr>
          <a:xfrm>
            <a:off x="272544"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INSIGHTS &amp;</a:t>
            </a:r>
            <a:endParaRPr sz="12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OPPORTUNITIES</a:t>
            </a:r>
            <a:endParaRPr sz="12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8" name="Google Shape;3422;p27">
            <a:extLst>
              <a:ext uri="{FF2B5EF4-FFF2-40B4-BE49-F238E27FC236}">
                <a16:creationId xmlns:a16="http://schemas.microsoft.com/office/drawing/2014/main" id="{7D0BD638-005C-274E-F40F-BA0841B0D558}"/>
              </a:ext>
            </a:extLst>
          </p:cNvPr>
          <p:cNvSpPr/>
          <p:nvPr/>
        </p:nvSpPr>
        <p:spPr>
          <a:xfrm>
            <a:off x="6774301"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DIGITAL </a:t>
            </a:r>
            <a:b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b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&amp;</a:t>
            </a:r>
            <a:r>
              <a:rPr lang="en-US" sz="700" b="1"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rPr>
              <a:t> </a:t>
            </a: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GROWTH</a:t>
            </a:r>
          </a:p>
          <a:p>
            <a:pPr marL="0" marR="0" lvl="0" indent="0" algn="ctr" rtl="0">
              <a:lnSpc>
                <a:spcPct val="100000"/>
              </a:lnSpc>
              <a:spcBef>
                <a:spcPts val="0"/>
              </a:spcBef>
              <a:spcAft>
                <a:spcPts val="0"/>
              </a:spcAft>
              <a:buClr>
                <a:srgbClr val="000000"/>
              </a:buClr>
              <a:buSzPts val="750"/>
              <a:buFont typeface="Arial"/>
              <a:buNone/>
            </a:pPr>
            <a:r>
              <a:rPr lang="en-US" sz="700" b="1"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rPr>
              <a:t>MARKETING</a:t>
            </a:r>
            <a:endParaRPr lang="en-US" sz="12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9" name="Google Shape;3426;p27">
            <a:extLst>
              <a:ext uri="{FF2B5EF4-FFF2-40B4-BE49-F238E27FC236}">
                <a16:creationId xmlns:a16="http://schemas.microsoft.com/office/drawing/2014/main" id="{F3AB31F9-926E-A0ED-9B63-28DD2E5321DB}"/>
              </a:ext>
            </a:extLst>
          </p:cNvPr>
          <p:cNvSpPr/>
          <p:nvPr/>
        </p:nvSpPr>
        <p:spPr>
          <a:xfrm>
            <a:off x="7857926"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OMNI-CHANNEL</a:t>
            </a:r>
          </a:p>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COMMERCE</a:t>
            </a:r>
            <a:endParaRPr sz="12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10" name="Google Shape;3428;p27">
            <a:extLst>
              <a:ext uri="{FF2B5EF4-FFF2-40B4-BE49-F238E27FC236}">
                <a16:creationId xmlns:a16="http://schemas.microsoft.com/office/drawing/2014/main" id="{83CD33E1-CEA1-B489-76E4-3263782F15E4}"/>
              </a:ext>
            </a:extLst>
          </p:cNvPr>
          <p:cNvSpPr/>
          <p:nvPr/>
        </p:nvSpPr>
        <p:spPr>
          <a:xfrm>
            <a:off x="2439796" y="2900907"/>
            <a:ext cx="1011805" cy="639600"/>
          </a:xfrm>
          <a:prstGeom prst="roundRect">
            <a:avLst/>
          </a:prstGeom>
          <a:solidFill>
            <a:schemeClr val="accent2">
              <a:lumMod val="20000"/>
              <a:lumOff val="80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BUSINES </a:t>
            </a:r>
            <a:r>
              <a:rPr lang="en-US" sz="5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(VENTURE)</a:t>
            </a:r>
            <a:endParaRPr sz="5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a:p>
            <a:pPr marL="0" marR="0" lvl="0" indent="0" algn="ctr" rtl="0">
              <a:lnSpc>
                <a:spcPct val="100000"/>
              </a:lnSpc>
              <a:spcBef>
                <a:spcPts val="0"/>
              </a:spcBef>
              <a:spcAft>
                <a:spcPts val="0"/>
              </a:spcAft>
              <a:buClr>
                <a:srgbClr val="000000"/>
              </a:buClr>
              <a:buSzPts val="750"/>
              <a:buFont typeface="Arial"/>
              <a:buNone/>
            </a:pP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STRATEGY &amp;</a:t>
            </a:r>
            <a:b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br>
            <a:r>
              <a:rPr lang="en-US" sz="7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rPr>
              <a:t>MODELING</a:t>
            </a:r>
            <a:endParaRPr sz="1200" b="1" i="0" u="none" strike="noStrike" cap="none" dirty="0">
              <a:solidFill>
                <a:schemeClr val="accent6">
                  <a:lumMod val="50000"/>
                </a:schemeClr>
              </a:solidFill>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11" name="Google Shape;3432;p27">
            <a:extLst>
              <a:ext uri="{FF2B5EF4-FFF2-40B4-BE49-F238E27FC236}">
                <a16:creationId xmlns:a16="http://schemas.microsoft.com/office/drawing/2014/main" id="{BA6041B1-D6EF-3EC0-62D2-745D373E0E25}"/>
              </a:ext>
            </a:extLst>
          </p:cNvPr>
          <p:cNvSpPr/>
          <p:nvPr/>
        </p:nvSpPr>
        <p:spPr>
          <a:xfrm>
            <a:off x="494580" y="2397134"/>
            <a:ext cx="8154835" cy="335515"/>
          </a:xfrm>
          <a:prstGeom prst="roundRect">
            <a:avLst/>
          </a:prstGeom>
          <a:solidFill>
            <a:schemeClr val="accent3">
              <a:lumMod val="75000"/>
            </a:scheme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200" b="0" i="0" u="none" strike="noStrike" cap="none" dirty="0">
                <a:solidFill>
                  <a:srgbClr val="FFFFFF"/>
                </a:solidFill>
                <a:latin typeface="Helvetica Neue"/>
                <a:ea typeface="Helvetica Neue"/>
                <a:cs typeface="Helvetica Neue"/>
                <a:sym typeface="Helvetica Neue"/>
              </a:rPr>
              <a:t>Integrated Methodology &amp; Tools</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17388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3"/>
        <p:cNvGrpSpPr/>
        <p:nvPr/>
      </p:nvGrpSpPr>
      <p:grpSpPr>
        <a:xfrm>
          <a:off x="0" y="0"/>
          <a:ext cx="0" cy="0"/>
          <a:chOff x="0" y="0"/>
          <a:chExt cx="0" cy="0"/>
        </a:xfrm>
      </p:grpSpPr>
      <p:sp>
        <p:nvSpPr>
          <p:cNvPr id="4" name="Google Shape;1396;p131">
            <a:extLst>
              <a:ext uri="{FF2B5EF4-FFF2-40B4-BE49-F238E27FC236}">
                <a16:creationId xmlns:a16="http://schemas.microsoft.com/office/drawing/2014/main" id="{FDE3D771-D1AD-C4DF-B35B-3DD285756375}"/>
              </a:ext>
            </a:extLst>
          </p:cNvPr>
          <p:cNvSpPr/>
          <p:nvPr/>
        </p:nvSpPr>
        <p:spPr>
          <a:xfrm>
            <a:off x="3133725" y="161924"/>
            <a:ext cx="5848287" cy="4749801"/>
          </a:xfrm>
          <a:prstGeom prst="roundRect">
            <a:avLst>
              <a:gd name="adj" fmla="val 2369"/>
            </a:avLst>
          </a:prstGeom>
          <a:solidFill>
            <a:schemeClr val="accent5">
              <a:alpha val="69800"/>
            </a:schemeClr>
          </a:solidFill>
          <a:ln>
            <a:noFill/>
          </a:ln>
        </p:spPr>
        <p:txBody>
          <a:bodyPr spcFirstLastPara="1" wrap="square" lIns="67500" tIns="67500" rIns="67500" bIns="67500" anchor="t" anchorCtr="0">
            <a:noAutofit/>
          </a:bodyPr>
          <a:lstStyle/>
          <a:p>
            <a:pPr marL="0" marR="0" lvl="0" indent="0" algn="l" defTabSz="457200" rtl="0" eaLnBrk="1" fontAlgn="auto" latinLnBrk="0" hangingPunct="1">
              <a:lnSpc>
                <a:spcPct val="95000"/>
              </a:lnSpc>
              <a:spcBef>
                <a:spcPts val="0"/>
              </a:spcBef>
              <a:spcAft>
                <a:spcPts val="0"/>
              </a:spcAft>
              <a:buClr>
                <a:srgbClr val="ACACAC"/>
              </a:buClr>
              <a:buSzPts val="2100"/>
              <a:buFont typeface="Arial"/>
              <a:buNone/>
              <a:tabLst/>
              <a:defRPr/>
            </a:pPr>
            <a:endParaRPr kumimoji="0" sz="1300" b="0" i="0" u="none" strike="noStrike" kern="1200" cap="none" spc="0" normalizeH="0" baseline="0" noProof="0">
              <a:ln>
                <a:noFill/>
              </a:ln>
              <a:solidFill>
                <a:srgbClr val="171717"/>
              </a:solidFill>
              <a:effectLst/>
              <a:uLnTx/>
              <a:uFillTx/>
              <a:latin typeface="Helvetica Neue"/>
              <a:ea typeface="Helvetica Neue"/>
              <a:cs typeface="Helvetica Neue"/>
              <a:sym typeface="Helvetica Neue"/>
            </a:endParaRPr>
          </a:p>
        </p:txBody>
      </p:sp>
      <p:sp>
        <p:nvSpPr>
          <p:cNvPr id="604" name="Google Shape;604;p78"/>
          <p:cNvSpPr txBox="1">
            <a:spLocks noGrp="1"/>
          </p:cNvSpPr>
          <p:nvPr>
            <p:ph type="title"/>
          </p:nvPr>
        </p:nvSpPr>
        <p:spPr>
          <a:xfrm>
            <a:off x="3824193" y="1725613"/>
            <a:ext cx="5018333" cy="276999"/>
          </a:xfrm>
          <a:prstGeom prst="rect">
            <a:avLst/>
          </a:prstGeom>
        </p:spPr>
        <p:txBody>
          <a:bodyPr spcFirstLastPara="1" wrap="square" lIns="0" tIns="0" rIns="0" bIns="0" anchor="t" anchorCtr="0">
            <a:spAutoFit/>
          </a:bodyPr>
          <a:lstStyle/>
          <a:p>
            <a:pPr marL="0" lvl="0" indent="0" algn="l" rtl="0">
              <a:spcBef>
                <a:spcPts val="0"/>
              </a:spcBef>
              <a:spcAft>
                <a:spcPts val="0"/>
              </a:spcAft>
              <a:buClr>
                <a:schemeClr val="hlink"/>
              </a:buClr>
              <a:buSzPts val="1100"/>
              <a:buFont typeface="Arial"/>
              <a:buNone/>
            </a:pPr>
            <a:r>
              <a:rPr lang="en-US" sz="2000">
                <a:solidFill>
                  <a:schemeClr val="accent6"/>
                </a:solidFill>
              </a:rPr>
              <a:t>Disruptive Innovation is non-linear</a:t>
            </a:r>
            <a:endParaRPr sz="2000">
              <a:solidFill>
                <a:schemeClr val="accent6"/>
              </a:solidFill>
            </a:endParaRPr>
          </a:p>
        </p:txBody>
      </p:sp>
      <p:sp>
        <p:nvSpPr>
          <p:cNvPr id="605" name="Google Shape;605;p78"/>
          <p:cNvSpPr txBox="1">
            <a:spLocks noGrp="1"/>
          </p:cNvSpPr>
          <p:nvPr>
            <p:ph type="title" idx="2"/>
          </p:nvPr>
        </p:nvSpPr>
        <p:spPr>
          <a:xfrm>
            <a:off x="161926" y="161925"/>
            <a:ext cx="2863850" cy="1038746"/>
          </a:xfrm>
          <a:prstGeom prst="rect">
            <a:avLst/>
          </a:prstGeom>
        </p:spPr>
        <p:txBody>
          <a:bodyPr spcFirstLastPara="1" wrap="square" lIns="0" tIns="0" rIns="0" bIns="0" anchor="t" anchorCtr="0">
            <a:spAutoFit/>
          </a:bodyPr>
          <a:lstStyle/>
          <a:p>
            <a:r>
              <a:rPr lang="en-CA" sz="1500"/>
              <a:t>We have dozens of best practices built into our methodologies. Today, we are going to cover just </a:t>
            </a:r>
            <a:r>
              <a:rPr lang="en-CA" sz="1500" u="sng"/>
              <a:t>Five Core Principles of Venture Building 2.0</a:t>
            </a:r>
            <a:endParaRPr lang="en-CA" sz="1500"/>
          </a:p>
        </p:txBody>
      </p:sp>
      <p:sp>
        <p:nvSpPr>
          <p:cNvPr id="2" name="Google Shape;604;p78">
            <a:extLst>
              <a:ext uri="{FF2B5EF4-FFF2-40B4-BE49-F238E27FC236}">
                <a16:creationId xmlns:a16="http://schemas.microsoft.com/office/drawing/2014/main" id="{F7CF20A6-F7D1-5EC7-3603-07576C5BD3ED}"/>
              </a:ext>
            </a:extLst>
          </p:cNvPr>
          <p:cNvSpPr txBox="1">
            <a:spLocks/>
          </p:cNvSpPr>
          <p:nvPr/>
        </p:nvSpPr>
        <p:spPr>
          <a:xfrm>
            <a:off x="3824193" y="2218640"/>
            <a:ext cx="5018333"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
                <a:srgbClr val="191919"/>
              </a:buClr>
              <a:buSzPts val="1100"/>
              <a:buFont typeface="Arial"/>
              <a:buNone/>
              <a:tabLst/>
              <a:defRPr/>
            </a:pPr>
            <a:r>
              <a:rPr kumimoji="0" lang="en-US" sz="2000" b="0" i="0" u="none" strike="noStrike" kern="1200" cap="none" spc="0" normalizeH="0" baseline="0" noProof="0">
                <a:ln>
                  <a:noFill/>
                </a:ln>
                <a:solidFill>
                  <a:srgbClr val="6F6F69"/>
                </a:solidFill>
                <a:effectLst/>
                <a:uLnTx/>
                <a:uFillTx/>
                <a:latin typeface="Helvetica Neue"/>
                <a:ea typeface="Helvetica Neue"/>
                <a:cs typeface="Helvetica Neue"/>
                <a:sym typeface="Helvetica Neue"/>
              </a:rPr>
              <a:t>It’s not really all about the consumer</a:t>
            </a:r>
          </a:p>
        </p:txBody>
      </p:sp>
      <p:sp>
        <p:nvSpPr>
          <p:cNvPr id="3" name="Google Shape;604;p78">
            <a:extLst>
              <a:ext uri="{FF2B5EF4-FFF2-40B4-BE49-F238E27FC236}">
                <a16:creationId xmlns:a16="http://schemas.microsoft.com/office/drawing/2014/main" id="{11F5291F-7E5E-A806-4BD2-1B2F2A44D111}"/>
              </a:ext>
            </a:extLst>
          </p:cNvPr>
          <p:cNvSpPr txBox="1">
            <a:spLocks/>
          </p:cNvSpPr>
          <p:nvPr/>
        </p:nvSpPr>
        <p:spPr>
          <a:xfrm>
            <a:off x="3824194" y="2768267"/>
            <a:ext cx="5018332"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
                <a:srgbClr val="191919"/>
              </a:buClr>
              <a:buSzPts val="1100"/>
              <a:buFont typeface="Helvetica Neue"/>
              <a:buNone/>
              <a:tabLst/>
              <a:defRPr/>
            </a:pPr>
            <a:r>
              <a:rPr kumimoji="0" lang="en-US" sz="2000" b="0" i="0" u="none" strike="noStrike" kern="1200" cap="none" spc="0" normalizeH="0" baseline="0" noProof="0" dirty="0">
                <a:ln>
                  <a:noFill/>
                </a:ln>
                <a:solidFill>
                  <a:srgbClr val="6F6F69"/>
                </a:solidFill>
                <a:effectLst/>
                <a:uLnTx/>
                <a:uFillTx/>
                <a:latin typeface="Helvetica Neue"/>
                <a:ea typeface="Helvetica Neue"/>
                <a:cs typeface="Helvetica Neue"/>
                <a:sym typeface="Helvetica Neue"/>
              </a:rPr>
              <a:t>Concepts are cool, businesses pay the bills</a:t>
            </a:r>
          </a:p>
        </p:txBody>
      </p:sp>
      <p:sp>
        <p:nvSpPr>
          <p:cNvPr id="5" name="Google Shape;604;p78">
            <a:extLst>
              <a:ext uri="{FF2B5EF4-FFF2-40B4-BE49-F238E27FC236}">
                <a16:creationId xmlns:a16="http://schemas.microsoft.com/office/drawing/2014/main" id="{5778FC47-2AAB-BCDA-AAA0-C2AA3E2BC4BF}"/>
              </a:ext>
            </a:extLst>
          </p:cNvPr>
          <p:cNvSpPr txBox="1">
            <a:spLocks/>
          </p:cNvSpPr>
          <p:nvPr/>
        </p:nvSpPr>
        <p:spPr>
          <a:xfrm>
            <a:off x="3824194" y="3843888"/>
            <a:ext cx="5018332"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
                <a:srgbClr val="191919"/>
              </a:buClr>
              <a:buSzPts val="1100"/>
              <a:buFont typeface="Helvetica Neue"/>
              <a:buNone/>
              <a:tabLst/>
              <a:defRPr/>
            </a:pPr>
            <a:r>
              <a:rPr kumimoji="0" lang="en-US" sz="2000" b="0" i="0" u="none" strike="noStrike" kern="1200" cap="none" spc="0" normalizeH="0" baseline="0" noProof="0">
                <a:ln>
                  <a:noFill/>
                </a:ln>
                <a:solidFill>
                  <a:srgbClr val="6F6F69"/>
                </a:solidFill>
                <a:effectLst/>
                <a:uLnTx/>
                <a:uFillTx/>
                <a:latin typeface="Helvetica Neue"/>
                <a:ea typeface="Helvetica Neue"/>
                <a:cs typeface="Helvetica Neue"/>
                <a:sym typeface="Helvetica Neue"/>
              </a:rPr>
              <a:t>Disruptive innovation requires investment</a:t>
            </a:r>
          </a:p>
        </p:txBody>
      </p:sp>
      <p:sp>
        <p:nvSpPr>
          <p:cNvPr id="6" name="Oval 5">
            <a:extLst>
              <a:ext uri="{FF2B5EF4-FFF2-40B4-BE49-F238E27FC236}">
                <a16:creationId xmlns:a16="http://schemas.microsoft.com/office/drawing/2014/main" id="{60677315-4407-DB66-F64B-22AC4E90A6B5}"/>
              </a:ext>
            </a:extLst>
          </p:cNvPr>
          <p:cNvSpPr>
            <a:spLocks/>
          </p:cNvSpPr>
          <p:nvPr/>
        </p:nvSpPr>
        <p:spPr>
          <a:xfrm>
            <a:off x="3351347" y="1695276"/>
            <a:ext cx="326077"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F6F69"/>
                </a:solidFill>
                <a:effectLst/>
                <a:uLnTx/>
                <a:uFillTx/>
                <a:latin typeface="Helvetica Neue" panose="02000503000000020004" pitchFamily="2" charset="0"/>
                <a:ea typeface="+mn-ea"/>
                <a:cs typeface="+mn-cs"/>
              </a:rPr>
              <a:t>1</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BA1CA6C-FBD6-8378-D15B-1770516B4680}"/>
              </a:ext>
            </a:extLst>
          </p:cNvPr>
          <p:cNvSpPr>
            <a:spLocks noChangeAspect="1"/>
          </p:cNvSpPr>
          <p:nvPr/>
        </p:nvSpPr>
        <p:spPr>
          <a:xfrm>
            <a:off x="3351347" y="2214568"/>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F6F69"/>
                </a:solidFill>
                <a:effectLst/>
                <a:uLnTx/>
                <a:uFillTx/>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8" name="Oval 7">
            <a:extLst>
              <a:ext uri="{FF2B5EF4-FFF2-40B4-BE49-F238E27FC236}">
                <a16:creationId xmlns:a16="http://schemas.microsoft.com/office/drawing/2014/main" id="{28BA25F8-A5B9-5075-D7F8-F9A7293E91AB}"/>
              </a:ext>
            </a:extLst>
          </p:cNvPr>
          <p:cNvSpPr>
            <a:spLocks noChangeAspect="1"/>
          </p:cNvSpPr>
          <p:nvPr/>
        </p:nvSpPr>
        <p:spPr>
          <a:xfrm>
            <a:off x="3351347" y="2738018"/>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F6F69"/>
                </a:solidFill>
                <a:effectLst/>
                <a:uLnTx/>
                <a:uFillTx/>
                <a:latin typeface="Helvetica Neue" panose="02000503000000020004" pitchFamily="2" charset="0"/>
                <a:ea typeface="+mn-ea"/>
                <a:cs typeface="+mn-cs"/>
              </a:rPr>
              <a:t>3</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AB20DAC4-A4E2-87D2-A5C0-64ED0846CF84}"/>
              </a:ext>
            </a:extLst>
          </p:cNvPr>
          <p:cNvSpPr>
            <a:spLocks noChangeAspect="1"/>
          </p:cNvSpPr>
          <p:nvPr/>
        </p:nvSpPr>
        <p:spPr>
          <a:xfrm>
            <a:off x="3351347" y="3805998"/>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F6F69"/>
                </a:solidFill>
                <a:effectLst/>
                <a:uLnTx/>
                <a:uFillTx/>
                <a:latin typeface="Helvetica Neue"/>
                <a:ea typeface="Helvetica Neue" panose="02000503000000020004" pitchFamily="2" charset="0"/>
                <a:cs typeface="Helvetica Neue" panose="02000503000000020004" pitchFamily="2" charset="0"/>
              </a:rPr>
              <a:t>5</a:t>
            </a:r>
            <a:endParaRPr kumimoji="0" lang="en-US" sz="1400" b="0" i="0" u="none" strike="noStrike" kern="1200" cap="none" spc="0" normalizeH="0" baseline="0" noProof="0">
              <a:ln>
                <a:noFill/>
              </a:ln>
              <a:solidFill>
                <a:srgbClr val="6F6F6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Google Shape;605;p78">
            <a:extLst>
              <a:ext uri="{FF2B5EF4-FFF2-40B4-BE49-F238E27FC236}">
                <a16:creationId xmlns:a16="http://schemas.microsoft.com/office/drawing/2014/main" id="{FC3A8115-2B92-AA92-CA8C-042A8485FD26}"/>
              </a:ext>
            </a:extLst>
          </p:cNvPr>
          <p:cNvSpPr txBox="1">
            <a:spLocks/>
          </p:cNvSpPr>
          <p:nvPr/>
        </p:nvSpPr>
        <p:spPr>
          <a:xfrm>
            <a:off x="3351369" y="231775"/>
            <a:ext cx="5377758" cy="1083374"/>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80000"/>
              </a:lnSpc>
              <a:spcBef>
                <a:spcPts val="0"/>
              </a:spcBef>
              <a:spcAft>
                <a:spcPts val="0"/>
              </a:spcAft>
              <a:buClrTx/>
              <a:buSzPts val="2600"/>
              <a:buFont typeface="Helvetica Neue"/>
              <a:buNone/>
              <a:tabLst/>
              <a:defRPr/>
            </a:pPr>
            <a:r>
              <a:rPr kumimoji="0" lang="en-CA" sz="32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t>Five Core Tenets</a:t>
            </a:r>
            <a:r>
              <a:rPr kumimoji="0" lang="en-CA" sz="44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t> </a:t>
            </a:r>
            <a:br>
              <a:rPr kumimoji="0" lang="en-CA" sz="44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br>
            <a:r>
              <a:rPr kumimoji="0" lang="en-CA" sz="440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Venture Building 2.0</a:t>
            </a:r>
          </a:p>
        </p:txBody>
      </p:sp>
      <p:sp>
        <p:nvSpPr>
          <p:cNvPr id="12" name="Oval 11">
            <a:extLst>
              <a:ext uri="{FF2B5EF4-FFF2-40B4-BE49-F238E27FC236}">
                <a16:creationId xmlns:a16="http://schemas.microsoft.com/office/drawing/2014/main" id="{7EE7F436-4996-3BB5-2F30-88CE13CFBEB8}"/>
              </a:ext>
            </a:extLst>
          </p:cNvPr>
          <p:cNvSpPr>
            <a:spLocks noChangeAspect="1"/>
          </p:cNvSpPr>
          <p:nvPr/>
        </p:nvSpPr>
        <p:spPr>
          <a:xfrm>
            <a:off x="3351347" y="3239062"/>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F6F69"/>
                </a:solidFill>
                <a:effectLst/>
                <a:uLnTx/>
                <a:uFillTx/>
                <a:latin typeface="Helvetica Neue" panose="02000503000000020004" pitchFamily="2" charset="0"/>
                <a:ea typeface="+mn-ea"/>
                <a:cs typeface="+mn-cs"/>
              </a:rPr>
              <a:t>4</a:t>
            </a:r>
            <a:endParaRPr kumimoji="0" lang="en-US" sz="1800" b="0" i="0" u="none" strike="noStrike" kern="1200" cap="none" spc="0" normalizeH="0" baseline="0" noProof="0">
              <a:ln>
                <a:noFill/>
              </a:ln>
              <a:solidFill>
                <a:srgbClr val="6F6F69"/>
              </a:solidFill>
              <a:effectLst/>
              <a:uLnTx/>
              <a:uFillTx/>
              <a:latin typeface="Calibri" panose="020F0502020204030204"/>
              <a:ea typeface="+mn-ea"/>
              <a:cs typeface="+mn-cs"/>
            </a:endParaRPr>
          </a:p>
        </p:txBody>
      </p:sp>
      <p:sp>
        <p:nvSpPr>
          <p:cNvPr id="13" name="Google Shape;604;p78">
            <a:extLst>
              <a:ext uri="{FF2B5EF4-FFF2-40B4-BE49-F238E27FC236}">
                <a16:creationId xmlns:a16="http://schemas.microsoft.com/office/drawing/2014/main" id="{8C836F47-BA14-2DAF-E73F-2549815EF3EB}"/>
              </a:ext>
            </a:extLst>
          </p:cNvPr>
          <p:cNvSpPr txBox="1">
            <a:spLocks/>
          </p:cNvSpPr>
          <p:nvPr/>
        </p:nvSpPr>
        <p:spPr>
          <a:xfrm>
            <a:off x="3824193" y="3268282"/>
            <a:ext cx="5018333"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Tx/>
              <a:buSzPts val="2600"/>
              <a:buFont typeface="Helvetica Neue"/>
              <a:buNone/>
              <a:tabLst/>
              <a:defRPr/>
            </a:pPr>
            <a:r>
              <a:rPr kumimoji="0" lang="en-US" sz="2000" b="0" i="0" u="none" strike="noStrike" kern="1200" cap="none" spc="0" normalizeH="0" baseline="0" noProof="0">
                <a:ln>
                  <a:noFill/>
                </a:ln>
                <a:solidFill>
                  <a:srgbClr val="6F6F69"/>
                </a:solidFill>
                <a:effectLst/>
                <a:uLnTx/>
                <a:uFillTx/>
                <a:latin typeface="Helvetica Neue"/>
                <a:ea typeface="Helvetica Neue"/>
                <a:cs typeface="Helvetica Neue"/>
                <a:sym typeface="Helvetica Neue"/>
              </a:rPr>
              <a:t>Innovation is driven by storytelling</a:t>
            </a:r>
            <a:endParaRPr kumimoji="0" lang="en-US" sz="2600" b="0" i="0" u="none" strike="noStrike" kern="1200" cap="none" spc="0" normalizeH="0" baseline="0" noProof="0">
              <a:ln>
                <a:noFill/>
              </a:ln>
              <a:solidFill>
                <a:srgbClr val="6F6F69"/>
              </a:solidFill>
              <a:effectLst/>
              <a:uLnTx/>
              <a:uFillTx/>
              <a:latin typeface="Helvetica Neue"/>
              <a:ea typeface="Helvetica Neue"/>
              <a:cs typeface="Helvetica Neue"/>
              <a:sym typeface="Helvetica Neue"/>
            </a:endParaRPr>
          </a:p>
        </p:txBody>
      </p:sp>
      <p:sp>
        <p:nvSpPr>
          <p:cNvPr id="14" name="Slide Number Placeholder 5">
            <a:extLst>
              <a:ext uri="{FF2B5EF4-FFF2-40B4-BE49-F238E27FC236}">
                <a16:creationId xmlns:a16="http://schemas.microsoft.com/office/drawing/2014/main" id="{B18B9CF4-0E3E-1F39-6E65-45C3C87DC632}"/>
              </a:ext>
            </a:extLst>
          </p:cNvPr>
          <p:cNvSpPr>
            <a:spLocks noGrp="1"/>
          </p:cNvSpPr>
          <p:nvPr>
            <p:ph type="sldNum" idx="12"/>
          </p:nvPr>
        </p:nvSpPr>
        <p:spPr>
          <a:xfrm>
            <a:off x="8431650" y="4979451"/>
            <a:ext cx="548700" cy="771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CA" sz="550" b="0" i="0" u="none" strike="noStrike" kern="120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550" b="0" i="0" u="none" strike="noStrike" kern="1200" cap="none" spc="0" normalizeH="0" baseline="0" noProof="0">
              <a:ln>
                <a:noFill/>
              </a:ln>
              <a:solidFill>
                <a:srgbClr val="171717">
                  <a:tint val="75000"/>
                </a:srgbClr>
              </a:solidFill>
              <a:effectLst/>
              <a:uLnTx/>
              <a:uFillTx/>
              <a:latin typeface="Helvetica Neue"/>
              <a:ea typeface="Helvetica Neue"/>
              <a:cs typeface="Helvetica Neue"/>
              <a:sym typeface="Helvetica Neue"/>
            </a:endParaRPr>
          </a:p>
        </p:txBody>
      </p:sp>
      <p:graphicFrame>
        <p:nvGraphicFramePr>
          <p:cNvPr id="17" name="Google Shape;1201;p148">
            <a:extLst>
              <a:ext uri="{FF2B5EF4-FFF2-40B4-BE49-F238E27FC236}">
                <a16:creationId xmlns:a16="http://schemas.microsoft.com/office/drawing/2014/main" id="{A94A5AEF-837A-8E74-F435-AD9EACF92B02}"/>
              </a:ext>
            </a:extLst>
          </p:cNvPr>
          <p:cNvGraphicFramePr/>
          <p:nvPr>
            <p:extLst>
              <p:ext uri="{D42A27DB-BD31-4B8C-83A1-F6EECF244321}">
                <p14:modId xmlns:p14="http://schemas.microsoft.com/office/powerpoint/2010/main" val="86376672"/>
              </p:ext>
            </p:extLst>
          </p:nvPr>
        </p:nvGraphicFramePr>
        <p:xfrm>
          <a:off x="174779" y="1350517"/>
          <a:ext cx="1838319" cy="3367800"/>
        </p:xfrm>
        <a:graphic>
          <a:graphicData uri="http://schemas.openxmlformats.org/drawingml/2006/table">
            <a:tbl>
              <a:tblPr>
                <a:noFill/>
              </a:tblPr>
              <a:tblGrid>
                <a:gridCol w="281409">
                  <a:extLst>
                    <a:ext uri="{9D8B030D-6E8A-4147-A177-3AD203B41FA5}">
                      <a16:colId xmlns:a16="http://schemas.microsoft.com/office/drawing/2014/main" val="20000"/>
                    </a:ext>
                  </a:extLst>
                </a:gridCol>
                <a:gridCol w="1556910">
                  <a:extLst>
                    <a:ext uri="{9D8B030D-6E8A-4147-A177-3AD203B41FA5}">
                      <a16:colId xmlns:a16="http://schemas.microsoft.com/office/drawing/2014/main" val="20001"/>
                    </a:ext>
                  </a:extLst>
                </a:gridCol>
              </a:tblGrid>
              <a:tr h="171130">
                <a:tc gridSpan="2">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lvl="0" indent="0" algn="l" rtl="0">
                        <a:spcBef>
                          <a:spcPts val="0"/>
                        </a:spcBef>
                        <a:spcAft>
                          <a:spcPts val="0"/>
                        </a:spcAft>
                        <a:buClr>
                          <a:srgbClr val="000000"/>
                        </a:buClr>
                        <a:buSzPts val="800"/>
                        <a:buFont typeface="Arial"/>
                        <a:buNone/>
                      </a:pPr>
                      <a:r>
                        <a:rPr lang="en-CA" sz="800" b="1">
                          <a:solidFill>
                            <a:schemeClr val="hlink"/>
                          </a:solidFill>
                          <a:latin typeface="Helvetica Neue"/>
                          <a:ea typeface="Helvetica Neue"/>
                          <a:cs typeface="Helvetica Neue"/>
                          <a:sym typeface="Helvetica Neue"/>
                        </a:rPr>
                        <a:t>Other Key Areas of Consideration</a:t>
                      </a:r>
                      <a:endParaRPr sz="800" b="1">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alpha val="0"/>
                        </a:srgbClr>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1711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01</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Innovation Types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711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02</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AI + Insights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11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03</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AI + Concepting</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11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04</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GTM Strategies &amp; Models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1130">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05</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tx1"/>
                          </a:solidFill>
                          <a:latin typeface="Arial"/>
                        </a:defRPr>
                      </a:lvl1pPr>
                      <a:lvl2pPr marL="342900" algn="l" defTabSz="685800" rtl="0" eaLnBrk="1" latinLnBrk="0" hangingPunct="1">
                        <a:defRPr sz="1350" kern="1200">
                          <a:solidFill>
                            <a:schemeClr val="tx1"/>
                          </a:solidFill>
                          <a:latin typeface="Arial"/>
                        </a:defRPr>
                      </a:lvl2pPr>
                      <a:lvl3pPr marL="685800" algn="l" defTabSz="685800" rtl="0" eaLnBrk="1" latinLnBrk="0" hangingPunct="1">
                        <a:defRPr sz="1350" kern="1200">
                          <a:solidFill>
                            <a:schemeClr val="tx1"/>
                          </a:solidFill>
                          <a:latin typeface="Arial"/>
                        </a:defRPr>
                      </a:lvl3pPr>
                      <a:lvl4pPr marL="1028700" algn="l" defTabSz="685800" rtl="0" eaLnBrk="1" latinLnBrk="0" hangingPunct="1">
                        <a:defRPr sz="1350" kern="1200">
                          <a:solidFill>
                            <a:schemeClr val="tx1"/>
                          </a:solidFill>
                          <a:latin typeface="Arial"/>
                        </a:defRPr>
                      </a:lvl4pPr>
                      <a:lvl5pPr marL="1371600" algn="l" defTabSz="685800" rtl="0" eaLnBrk="1" latinLnBrk="0" hangingPunct="1">
                        <a:defRPr sz="1350" kern="1200">
                          <a:solidFill>
                            <a:schemeClr val="tx1"/>
                          </a:solidFill>
                          <a:latin typeface="Arial"/>
                        </a:defRPr>
                      </a:lvl5pPr>
                      <a:lvl6pPr marL="1714500" algn="l" defTabSz="685800" rtl="0" eaLnBrk="1" latinLnBrk="0" hangingPunct="1">
                        <a:defRPr sz="1350" kern="1200">
                          <a:solidFill>
                            <a:schemeClr val="tx1"/>
                          </a:solidFill>
                          <a:latin typeface="Arial"/>
                        </a:defRPr>
                      </a:lvl6pPr>
                      <a:lvl7pPr marL="2057400" algn="l" defTabSz="685800" rtl="0" eaLnBrk="1" latinLnBrk="0" hangingPunct="1">
                        <a:defRPr sz="1350" kern="1200">
                          <a:solidFill>
                            <a:schemeClr val="tx1"/>
                          </a:solidFill>
                          <a:latin typeface="Arial"/>
                        </a:defRPr>
                      </a:lvl7pPr>
                      <a:lvl8pPr marL="2400300" algn="l" defTabSz="685800" rtl="0" eaLnBrk="1" latinLnBrk="0" hangingPunct="1">
                        <a:defRPr sz="1350" kern="1200">
                          <a:solidFill>
                            <a:schemeClr val="tx1"/>
                          </a:solidFill>
                          <a:latin typeface="Arial"/>
                        </a:defRPr>
                      </a:lvl8pPr>
                      <a:lvl9pPr marL="2743200" algn="l" defTabSz="685800" rtl="0" eaLnBrk="1" latinLnBrk="0" hangingPunct="1">
                        <a:defRPr sz="1350" kern="1200">
                          <a:solidFill>
                            <a:schemeClr val="tx1"/>
                          </a:solidFill>
                          <a:latin typeface="Arial"/>
                        </a:defRPr>
                      </a:lvl9p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0 to 1 growth</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06</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Governance Structures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973564098"/>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07</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Portfolio Models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660922052"/>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08</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Funding Models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278237167"/>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09</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Methodologies &amp; Tools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865710406"/>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10</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Integrating to the Core</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455430344"/>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11</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Commercialization Strategies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14449581"/>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12</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Culture &amp; Rewards</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355810064"/>
                  </a:ext>
                </a:extLst>
              </a:tr>
              <a:tr h="171130">
                <a:tc>
                  <a:txBody>
                    <a:bodyPr/>
                    <a:lstStyle/>
                    <a:p>
                      <a:pPr marL="0" marR="0" lvl="0" indent="0" algn="l" rtl="0">
                        <a:lnSpc>
                          <a:spcPct val="100000"/>
                        </a:lnSpc>
                        <a:spcBef>
                          <a:spcPts val="0"/>
                        </a:spcBef>
                        <a:spcAft>
                          <a:spcPts val="0"/>
                        </a:spcAft>
                        <a:buNone/>
                      </a:pPr>
                      <a:r>
                        <a:rPr lang="en-CA" sz="800" b="1">
                          <a:solidFill>
                            <a:schemeClr val="dk2"/>
                          </a:solidFill>
                          <a:latin typeface="Helvetica Neue"/>
                          <a:ea typeface="Helvetica Neue"/>
                          <a:cs typeface="Helvetica Neue"/>
                          <a:sym typeface="Helvetica Neue"/>
                        </a:rPr>
                        <a:t>13</a:t>
                      </a: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Expertise &amp; Resourcing</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lgn="ctr">
                      <a:solidFill>
                        <a:srgbClr val="191919"/>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43022368"/>
                  </a:ext>
                </a:extLst>
              </a:tr>
              <a:tr h="171130">
                <a:tc>
                  <a:txBody>
                    <a:bodyPr/>
                    <a:lstStyle/>
                    <a:p>
                      <a:pPr marL="0" marR="0" lvl="0" indent="0" algn="l" rtl="0">
                        <a:lnSpc>
                          <a:spcPct val="100000"/>
                        </a:lnSpc>
                        <a:spcBef>
                          <a:spcPts val="0"/>
                        </a:spcBef>
                        <a:spcAft>
                          <a:spcPts val="0"/>
                        </a:spcAft>
                        <a:buNone/>
                      </a:pPr>
                      <a:endParaRPr sz="800" b="1">
                        <a:solidFill>
                          <a:schemeClr val="dk2"/>
                        </a:solidFill>
                        <a:latin typeface="Helvetica Neue"/>
                        <a:ea typeface="Helvetica Neue"/>
                        <a:cs typeface="Helvetica Neue"/>
                        <a:sym typeface="Helvetica Neue"/>
                      </a:endParaRP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lnSpc>
                          <a:spcPct val="100000"/>
                        </a:lnSpc>
                        <a:spcBef>
                          <a:spcPts val="0"/>
                        </a:spcBef>
                        <a:spcAft>
                          <a:spcPts val="0"/>
                        </a:spcAft>
                        <a:buClr>
                          <a:srgbClr val="000000"/>
                        </a:buClr>
                        <a:buSzPts val="800"/>
                        <a:buFont typeface="Arial"/>
                        <a:buNone/>
                      </a:pPr>
                      <a:r>
                        <a:rPr lang="en-CA" sz="800" b="0">
                          <a:latin typeface="Helvetica Neue"/>
                          <a:ea typeface="Helvetica Neue"/>
                          <a:cs typeface="Helvetica Neue"/>
                          <a:sym typeface="Helvetica Neue"/>
                        </a:rPr>
                        <a:t>And more…</a:t>
                      </a:r>
                    </a:p>
                  </a:txBody>
                  <a:tcPr marL="0" marR="0" marT="51300" marB="51300">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solidFill>
                        <a:srgbClr val="191919"/>
                      </a:solidFill>
                      <a:prstDash val="solid"/>
                      <a:round/>
                      <a:headEnd type="none" w="sm" len="sm"/>
                      <a:tailEnd type="none" w="sm" len="sm"/>
                    </a:lnT>
                    <a:lnB w="9525" cap="flat" cmpd="sng">
                      <a:solidFill>
                        <a:srgbClr val="191919">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166184040"/>
                  </a:ext>
                </a:extLst>
              </a:tr>
            </a:tbl>
          </a:graphicData>
        </a:graphic>
      </p:graphicFrame>
    </p:spTree>
    <p:extLst>
      <p:ext uri="{BB962C8B-B14F-4D97-AF65-F5344CB8AC3E}">
        <p14:creationId xmlns:p14="http://schemas.microsoft.com/office/powerpoint/2010/main" val="115813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253C2E-3BA9-B535-8447-FF9E6882D5E6}"/>
              </a:ext>
            </a:extLst>
          </p:cNvPr>
          <p:cNvSpPr/>
          <p:nvPr/>
        </p:nvSpPr>
        <p:spPr>
          <a:xfrm>
            <a:off x="-11317" y="2070538"/>
            <a:ext cx="9155316" cy="3078619"/>
          </a:xfrm>
          <a:prstGeom prst="rect">
            <a:avLst/>
          </a:prstGeom>
          <a:gradFill flip="none" rotWithShape="1">
            <a:gsLst>
              <a:gs pos="0">
                <a:schemeClr val="tx1"/>
              </a:gs>
              <a:gs pos="100000">
                <a:schemeClr val="tx1">
                  <a:lumMod val="10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4" name="Subtitle 3">
            <a:extLst>
              <a:ext uri="{FF2B5EF4-FFF2-40B4-BE49-F238E27FC236}">
                <a16:creationId xmlns:a16="http://schemas.microsoft.com/office/drawing/2014/main" id="{712E6414-345C-0E81-53D8-615E7AA1A83B}"/>
              </a:ext>
            </a:extLst>
          </p:cNvPr>
          <p:cNvSpPr>
            <a:spLocks noGrp="1"/>
          </p:cNvSpPr>
          <p:nvPr>
            <p:ph type="subTitle" idx="1"/>
          </p:nvPr>
        </p:nvSpPr>
        <p:spPr>
          <a:xfrm>
            <a:off x="184125" y="4065587"/>
            <a:ext cx="3260115" cy="846137"/>
          </a:xfrm>
        </p:spPr>
        <p:txBody>
          <a:bodyPr/>
          <a:lstStyle/>
          <a:p>
            <a:pPr marL="0" indent="0">
              <a:lnSpc>
                <a:spcPct val="85000"/>
              </a:lnSpc>
            </a:pPr>
            <a:r>
              <a:rPr lang="en-US" sz="2600" dirty="0">
                <a:solidFill>
                  <a:srgbClr val="FFFFFF"/>
                </a:solidFill>
              </a:rPr>
              <a:t>Disruptive Innovation is a linear funnel</a:t>
            </a:r>
          </a:p>
        </p:txBody>
      </p:sp>
      <p:sp>
        <p:nvSpPr>
          <p:cNvPr id="5" name="Subtitle 4">
            <a:extLst>
              <a:ext uri="{FF2B5EF4-FFF2-40B4-BE49-F238E27FC236}">
                <a16:creationId xmlns:a16="http://schemas.microsoft.com/office/drawing/2014/main" id="{C87F5BFC-EE25-CDFA-62EB-A8D6DDAABE44}"/>
              </a:ext>
            </a:extLst>
          </p:cNvPr>
          <p:cNvSpPr>
            <a:spLocks noGrp="1"/>
          </p:cNvSpPr>
          <p:nvPr>
            <p:ph type="subTitle" idx="4"/>
          </p:nvPr>
        </p:nvSpPr>
        <p:spPr>
          <a:xfrm>
            <a:off x="4625975" y="4064200"/>
            <a:ext cx="4333900" cy="672900"/>
          </a:xfrm>
        </p:spPr>
        <p:txBody>
          <a:bodyPr/>
          <a:lstStyle/>
          <a:p>
            <a:pPr marL="0" indent="0">
              <a:lnSpc>
                <a:spcPct val="85000"/>
              </a:lnSpc>
            </a:pPr>
            <a:r>
              <a:rPr lang="en-US" sz="2600" dirty="0">
                <a:solidFill>
                  <a:srgbClr val="FFFFFF"/>
                </a:solidFill>
              </a:rPr>
              <a:t>Disruptive Innovation </a:t>
            </a:r>
            <a:br>
              <a:rPr lang="en-US" sz="2600" dirty="0">
                <a:solidFill>
                  <a:srgbClr val="FFFFFF"/>
                </a:solidFill>
              </a:rPr>
            </a:br>
            <a:r>
              <a:rPr lang="en-US" sz="2600" dirty="0">
                <a:solidFill>
                  <a:srgbClr val="FFFFFF"/>
                </a:solidFill>
              </a:rPr>
              <a:t>is inherently non-linear</a:t>
            </a:r>
          </a:p>
        </p:txBody>
      </p:sp>
      <p:sp>
        <p:nvSpPr>
          <p:cNvPr id="6" name="Slide Number Placeholder 5">
            <a:extLst>
              <a:ext uri="{FF2B5EF4-FFF2-40B4-BE49-F238E27FC236}">
                <a16:creationId xmlns:a16="http://schemas.microsoft.com/office/drawing/2014/main" id="{A83601AC-E390-598D-8F5D-D68981B89DD3}"/>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CA" sz="550" b="0" i="0" u="none" strike="noStrike" kern="120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CA" sz="550" b="0" i="0" u="none" strike="noStrike" kern="1200" cap="none" spc="0" normalizeH="0" baseline="0" noProof="0" dirty="0">
              <a:ln>
                <a:noFill/>
              </a:ln>
              <a:solidFill>
                <a:srgbClr val="171717">
                  <a:tint val="75000"/>
                </a:srgbClr>
              </a:solidFill>
              <a:effectLst/>
              <a:uLnTx/>
              <a:uFillTx/>
              <a:latin typeface="Helvetica Neue"/>
              <a:ea typeface="Helvetica Neue"/>
              <a:cs typeface="Helvetica Neue"/>
              <a:sym typeface="Helvetica Neue"/>
            </a:endParaRPr>
          </a:p>
        </p:txBody>
      </p:sp>
      <p:sp>
        <p:nvSpPr>
          <p:cNvPr id="9" name="Rounded Rectangle 8">
            <a:extLst>
              <a:ext uri="{FF2B5EF4-FFF2-40B4-BE49-F238E27FC236}">
                <a16:creationId xmlns:a16="http://schemas.microsoft.com/office/drawing/2014/main" id="{5D4ECF61-8C6E-8C43-100D-C705E67C9594}"/>
              </a:ext>
            </a:extLst>
          </p:cNvPr>
          <p:cNvSpPr/>
          <p:nvPr/>
        </p:nvSpPr>
        <p:spPr>
          <a:xfrm>
            <a:off x="184125" y="3721068"/>
            <a:ext cx="1087755" cy="238157"/>
          </a:xfrm>
          <a:prstGeom prst="roundRect">
            <a:avLst>
              <a:gd name="adj" fmla="val 50000"/>
            </a:avLst>
          </a:prstGeom>
          <a:solidFill>
            <a:srgbClr val="750C0A"/>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28482"/>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Misconception</a:t>
            </a:r>
          </a:p>
        </p:txBody>
      </p:sp>
      <p:sp>
        <p:nvSpPr>
          <p:cNvPr id="12" name="Subtitle 3">
            <a:extLst>
              <a:ext uri="{FF2B5EF4-FFF2-40B4-BE49-F238E27FC236}">
                <a16:creationId xmlns:a16="http://schemas.microsoft.com/office/drawing/2014/main" id="{7F4AFE01-7475-E719-03A4-1CC4F69C671B}"/>
              </a:ext>
            </a:extLst>
          </p:cNvPr>
          <p:cNvSpPr txBox="1">
            <a:spLocks/>
          </p:cNvSpPr>
          <p:nvPr/>
        </p:nvSpPr>
        <p:spPr>
          <a:xfrm>
            <a:off x="173025" y="164901"/>
            <a:ext cx="4352926" cy="238157"/>
          </a:xfrm>
          <a:prstGeom prst="rect">
            <a:avLst/>
          </a:prstGeom>
          <a:noFill/>
          <a:ln>
            <a:noFill/>
          </a:ln>
        </p:spPr>
        <p:txBody>
          <a:bodyPr spcFirstLastPara="1" vert="horz" wrap="square" lIns="0" tIns="0" rIns="0" bIns="0" rtlCol="0" anchor="t" anchorCtr="0">
            <a:noAutofit/>
          </a:bodyPr>
          <a:lstStyle>
            <a:lvl1pPr marL="171450" lvl="0"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1pPr>
            <a:lvl2pPr marL="514350" lvl="1"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2pPr>
            <a:lvl3pPr marL="857250" lvl="2"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3pPr>
            <a:lvl4pPr marL="1200150" lvl="3"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4pPr>
            <a:lvl5pPr marL="1543050" lvl="4" indent="-171450" algn="l" defTabSz="180000" rtl="0" eaLnBrk="1" fontAlgn="ctr"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5pPr>
            <a:lvl6pPr marL="1885950" lvl="5"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6pPr>
            <a:lvl7pPr marL="2228850" lvl="6"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7pPr>
            <a:lvl8pPr marL="2400300" lvl="7" indent="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8pPr>
            <a:lvl9pPr marL="2914650" lvl="8" indent="-17145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9pPr>
          </a:lstStyle>
          <a:p>
            <a:pPr marL="0" marR="0" lvl="0" indent="0" algn="l" defTabSz="180000" rtl="0" eaLnBrk="1" fontAlgn="auto" latinLnBrk="0" hangingPunct="1">
              <a:lnSpc>
                <a:spcPct val="85000"/>
              </a:lnSpc>
              <a:spcBef>
                <a:spcPts val="0"/>
              </a:spcBef>
              <a:spcAft>
                <a:spcPts val="0"/>
              </a:spcAft>
              <a:buClrTx/>
              <a:buSzPts val="1000"/>
              <a:buFont typeface="Helvetica Neue"/>
              <a:buNone/>
              <a:tabLst/>
              <a:defRPr/>
            </a:pPr>
            <a:r>
              <a:rPr kumimoji="0" lang="en-US" sz="14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t>Principle 1</a:t>
            </a:r>
          </a:p>
        </p:txBody>
      </p:sp>
      <p:sp>
        <p:nvSpPr>
          <p:cNvPr id="13" name="Rounded Rectangle 12">
            <a:extLst>
              <a:ext uri="{FF2B5EF4-FFF2-40B4-BE49-F238E27FC236}">
                <a16:creationId xmlns:a16="http://schemas.microsoft.com/office/drawing/2014/main" id="{5AEA4DCD-FF42-6E4C-2455-1A9233CA29DD}"/>
              </a:ext>
            </a:extLst>
          </p:cNvPr>
          <p:cNvSpPr/>
          <p:nvPr/>
        </p:nvSpPr>
        <p:spPr>
          <a:xfrm>
            <a:off x="4625975" y="3721067"/>
            <a:ext cx="1087755" cy="238157"/>
          </a:xfrm>
          <a:prstGeom prst="roundRect">
            <a:avLst>
              <a:gd name="adj" fmla="val 50000"/>
            </a:avLst>
          </a:prstGeom>
          <a:solidFill>
            <a:srgbClr val="096256"/>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7C2A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Reality</a:t>
            </a:r>
          </a:p>
        </p:txBody>
      </p:sp>
    </p:spTree>
    <p:extLst>
      <p:ext uri="{BB962C8B-B14F-4D97-AF65-F5344CB8AC3E}">
        <p14:creationId xmlns:p14="http://schemas.microsoft.com/office/powerpoint/2010/main" val="3771438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B660-53A8-3E41-4108-90E0066AD17D}"/>
              </a:ext>
            </a:extLst>
          </p:cNvPr>
          <p:cNvSpPr>
            <a:spLocks noGrp="1"/>
          </p:cNvSpPr>
          <p:nvPr>
            <p:ph type="title"/>
          </p:nvPr>
        </p:nvSpPr>
        <p:spPr>
          <a:xfrm>
            <a:off x="161924" y="161925"/>
            <a:ext cx="4043445" cy="669926"/>
          </a:xfrm>
        </p:spPr>
        <p:txBody>
          <a:bodyPr/>
          <a:lstStyle/>
          <a:p>
            <a:r>
              <a:rPr lang="en-US" sz="2600" dirty="0"/>
              <a:t>Beware of </a:t>
            </a:r>
            <a:r>
              <a:rPr lang="en-US" sz="2600" u="sng" dirty="0"/>
              <a:t>overly simplified </a:t>
            </a:r>
            <a:r>
              <a:rPr lang="en-US" sz="2600" dirty="0"/>
              <a:t>Innovation Models </a:t>
            </a:r>
          </a:p>
        </p:txBody>
      </p:sp>
      <p:sp>
        <p:nvSpPr>
          <p:cNvPr id="83" name="Google Shape;2183;g2694edf81be_0_689">
            <a:extLst>
              <a:ext uri="{FF2B5EF4-FFF2-40B4-BE49-F238E27FC236}">
                <a16:creationId xmlns:a16="http://schemas.microsoft.com/office/drawing/2014/main" id="{DFC9964D-4D82-1E1E-F681-8CB0E4A4DCF3}"/>
              </a:ext>
            </a:extLst>
          </p:cNvPr>
          <p:cNvSpPr txBox="1"/>
          <p:nvPr/>
        </p:nvSpPr>
        <p:spPr>
          <a:xfrm>
            <a:off x="4506912" y="128022"/>
            <a:ext cx="4472303" cy="775597"/>
          </a:xfrm>
          <a:prstGeom prst="rect">
            <a:avLst/>
          </a:prstGeom>
          <a:noFill/>
          <a:ln>
            <a:noFill/>
          </a:ln>
        </p:spPr>
        <p:txBody>
          <a:bodyPr spcFirstLastPara="1" wrap="square" lIns="0" tIns="0" rIns="0" bIns="0" anchor="t" anchorCtr="0">
            <a:spAutoFit/>
          </a:bodyPr>
          <a:lstStyle/>
          <a:p>
            <a:pPr marL="85725" indent="0">
              <a:lnSpc>
                <a:spcPct val="90000"/>
              </a:lnSpc>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One of the biggest challenges we see is big companies trying to utilize lean, startup  methodologies without implementing all the mechanics and tools that make them work in the Silicon Valley</a:t>
            </a:r>
          </a:p>
        </p:txBody>
      </p:sp>
      <p:sp>
        <p:nvSpPr>
          <p:cNvPr id="90" name="Google Shape;2866;p128">
            <a:extLst>
              <a:ext uri="{FF2B5EF4-FFF2-40B4-BE49-F238E27FC236}">
                <a16:creationId xmlns:a16="http://schemas.microsoft.com/office/drawing/2014/main" id="{F5B7BAFF-8B9F-E4D6-524A-1100126BA508}"/>
              </a:ext>
            </a:extLst>
          </p:cNvPr>
          <p:cNvSpPr/>
          <p:nvPr/>
        </p:nvSpPr>
        <p:spPr>
          <a:xfrm rot="5400000">
            <a:off x="4768533" y="633784"/>
            <a:ext cx="1871320" cy="4968216"/>
          </a:xfrm>
          <a:prstGeom prst="trapezoid">
            <a:avLst>
              <a:gd name="adj" fmla="val 39637"/>
            </a:avLst>
          </a:prstGeom>
          <a:solidFill>
            <a:srgbClr val="F7F7F7"/>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cxnSp>
        <p:nvCxnSpPr>
          <p:cNvPr id="91" name="Google Shape;2867;p128">
            <a:extLst>
              <a:ext uri="{FF2B5EF4-FFF2-40B4-BE49-F238E27FC236}">
                <a16:creationId xmlns:a16="http://schemas.microsoft.com/office/drawing/2014/main" id="{B33F85C0-C494-5192-BC80-D119C913FA18}"/>
              </a:ext>
            </a:extLst>
          </p:cNvPr>
          <p:cNvCxnSpPr/>
          <p:nvPr/>
        </p:nvCxnSpPr>
        <p:spPr>
          <a:xfrm>
            <a:off x="2017187"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92" name="Google Shape;2868;p128">
            <a:extLst>
              <a:ext uri="{FF2B5EF4-FFF2-40B4-BE49-F238E27FC236}">
                <a16:creationId xmlns:a16="http://schemas.microsoft.com/office/drawing/2014/main" id="{3008984A-7709-FFC9-716F-BBDCA66920CF}"/>
              </a:ext>
            </a:extLst>
          </p:cNvPr>
          <p:cNvCxnSpPr/>
          <p:nvPr/>
        </p:nvCxnSpPr>
        <p:spPr>
          <a:xfrm>
            <a:off x="3895023" y="1910478"/>
            <a:ext cx="0" cy="2143073"/>
          </a:xfrm>
          <a:prstGeom prst="straightConnector1">
            <a:avLst/>
          </a:prstGeom>
          <a:noFill/>
          <a:ln w="6350" cap="flat" cmpd="sng">
            <a:solidFill>
              <a:schemeClr val="bg2"/>
            </a:solidFill>
            <a:prstDash val="sysDot"/>
            <a:round/>
            <a:headEnd type="none" w="sm" len="sm"/>
            <a:tailEnd type="none" w="sm" len="sm"/>
          </a:ln>
        </p:spPr>
      </p:cxnSp>
      <p:sp>
        <p:nvSpPr>
          <p:cNvPr id="93" name="Google Shape;2869;p128">
            <a:extLst>
              <a:ext uri="{FF2B5EF4-FFF2-40B4-BE49-F238E27FC236}">
                <a16:creationId xmlns:a16="http://schemas.microsoft.com/office/drawing/2014/main" id="{346B1127-D87C-0EAC-4497-31D398042244}"/>
              </a:ext>
            </a:extLst>
          </p:cNvPr>
          <p:cNvSpPr/>
          <p:nvPr/>
        </p:nvSpPr>
        <p:spPr>
          <a:xfrm>
            <a:off x="941127" y="2360092"/>
            <a:ext cx="588125" cy="58812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dirty="0">
                <a:solidFill>
                  <a:schemeClr val="lt1"/>
                </a:solidFill>
                <a:latin typeface="Helvetica Neue"/>
                <a:ea typeface="Helvetica Neue"/>
                <a:cs typeface="Helvetica Neue"/>
                <a:sym typeface="Helvetica Neue"/>
              </a:rPr>
              <a:t>#1</a:t>
            </a:r>
            <a:endParaRPr sz="300" b="0" i="0" u="none" strike="noStrike" cap="none" dirty="0">
              <a:solidFill>
                <a:srgbClr val="000000"/>
              </a:solidFill>
              <a:latin typeface="Helvetica Neue"/>
              <a:ea typeface="Helvetica Neue"/>
              <a:cs typeface="Helvetica Neue"/>
              <a:sym typeface="Helvetica Neue"/>
            </a:endParaRPr>
          </a:p>
        </p:txBody>
      </p:sp>
      <p:sp>
        <p:nvSpPr>
          <p:cNvPr id="94" name="Google Shape;2870;p128">
            <a:extLst>
              <a:ext uri="{FF2B5EF4-FFF2-40B4-BE49-F238E27FC236}">
                <a16:creationId xmlns:a16="http://schemas.microsoft.com/office/drawing/2014/main" id="{B3FB5FC6-91C3-9FB0-C76F-5C43CDB18F80}"/>
              </a:ext>
            </a:extLst>
          </p:cNvPr>
          <p:cNvSpPr/>
          <p:nvPr/>
        </p:nvSpPr>
        <p:spPr>
          <a:xfrm>
            <a:off x="1111682" y="3124062"/>
            <a:ext cx="588125" cy="58812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dirty="0">
                <a:solidFill>
                  <a:schemeClr val="lt1"/>
                </a:solidFill>
                <a:latin typeface="Helvetica Neue"/>
                <a:ea typeface="Helvetica Neue"/>
                <a:cs typeface="Helvetica Neue"/>
                <a:sym typeface="Helvetica Neue"/>
              </a:rPr>
              <a:t>#2</a:t>
            </a:r>
            <a:endParaRPr sz="300" b="0" i="0" u="none" strike="noStrike" cap="none" dirty="0">
              <a:solidFill>
                <a:srgbClr val="000000"/>
              </a:solidFill>
              <a:latin typeface="Helvetica Neue"/>
              <a:ea typeface="Helvetica Neue"/>
              <a:cs typeface="Helvetica Neue"/>
              <a:sym typeface="Helvetica Neue"/>
            </a:endParaRPr>
          </a:p>
        </p:txBody>
      </p:sp>
      <p:sp>
        <p:nvSpPr>
          <p:cNvPr id="95" name="Google Shape;2871;p128">
            <a:extLst>
              <a:ext uri="{FF2B5EF4-FFF2-40B4-BE49-F238E27FC236}">
                <a16:creationId xmlns:a16="http://schemas.microsoft.com/office/drawing/2014/main" id="{F79047B7-FBF3-2CFB-4456-01CC041E0C56}"/>
              </a:ext>
            </a:extLst>
          </p:cNvPr>
          <p:cNvSpPr/>
          <p:nvPr/>
        </p:nvSpPr>
        <p:spPr>
          <a:xfrm>
            <a:off x="418859" y="2823665"/>
            <a:ext cx="588125" cy="58812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dirty="0">
                <a:solidFill>
                  <a:schemeClr val="lt1"/>
                </a:solidFill>
                <a:latin typeface="Helvetica Neue"/>
                <a:ea typeface="Helvetica Neue"/>
                <a:cs typeface="Helvetica Neue"/>
                <a:sym typeface="Helvetica Neue"/>
              </a:rPr>
              <a:t>#3</a:t>
            </a:r>
            <a:endParaRPr sz="300" b="0" i="0" u="none" strike="noStrike" cap="none" dirty="0">
              <a:solidFill>
                <a:srgbClr val="000000"/>
              </a:solidFill>
              <a:latin typeface="Helvetica Neue"/>
              <a:ea typeface="Helvetica Neue"/>
              <a:cs typeface="Helvetica Neue"/>
              <a:sym typeface="Helvetica Neue"/>
            </a:endParaRPr>
          </a:p>
        </p:txBody>
      </p:sp>
      <p:sp>
        <p:nvSpPr>
          <p:cNvPr id="96" name="Google Shape;2872;p128">
            <a:extLst>
              <a:ext uri="{FF2B5EF4-FFF2-40B4-BE49-F238E27FC236}">
                <a16:creationId xmlns:a16="http://schemas.microsoft.com/office/drawing/2014/main" id="{EC21AF87-2B22-2501-575F-FC5A1117945D}"/>
              </a:ext>
            </a:extLst>
          </p:cNvPr>
          <p:cNvSpPr/>
          <p:nvPr/>
        </p:nvSpPr>
        <p:spPr>
          <a:xfrm rot="5400000">
            <a:off x="1848627" y="3013427"/>
            <a:ext cx="460811" cy="123691"/>
          </a:xfrm>
          <a:prstGeom prst="triangle">
            <a:avLst>
              <a:gd name="adj" fmla="val 50000"/>
            </a:avLst>
          </a:prstGeom>
          <a:solidFill>
            <a:srgbClr val="D4D5D3"/>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sp>
        <p:nvSpPr>
          <p:cNvPr id="97" name="Google Shape;2875;p128">
            <a:extLst>
              <a:ext uri="{FF2B5EF4-FFF2-40B4-BE49-F238E27FC236}">
                <a16:creationId xmlns:a16="http://schemas.microsoft.com/office/drawing/2014/main" id="{DD9C5CDA-3635-1DE0-8E2C-ECF1E35B145C}"/>
              </a:ext>
            </a:extLst>
          </p:cNvPr>
          <p:cNvSpPr/>
          <p:nvPr/>
        </p:nvSpPr>
        <p:spPr>
          <a:xfrm>
            <a:off x="3319180" y="2444002"/>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8" name="Google Shape;2876;p128">
            <a:extLst>
              <a:ext uri="{FF2B5EF4-FFF2-40B4-BE49-F238E27FC236}">
                <a16:creationId xmlns:a16="http://schemas.microsoft.com/office/drawing/2014/main" id="{3841FB2A-8B32-BB1E-2912-9D634ABF24CB}"/>
              </a:ext>
            </a:extLst>
          </p:cNvPr>
          <p:cNvSpPr/>
          <p:nvPr/>
        </p:nvSpPr>
        <p:spPr>
          <a:xfrm>
            <a:off x="3565838" y="2335317"/>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9" name="Google Shape;2877;p128">
            <a:extLst>
              <a:ext uri="{FF2B5EF4-FFF2-40B4-BE49-F238E27FC236}">
                <a16:creationId xmlns:a16="http://schemas.microsoft.com/office/drawing/2014/main" id="{901FB0BC-967B-52D7-49A0-B94709FCFC55}"/>
              </a:ext>
            </a:extLst>
          </p:cNvPr>
          <p:cNvSpPr/>
          <p:nvPr/>
        </p:nvSpPr>
        <p:spPr>
          <a:xfrm>
            <a:off x="3538281" y="2551800"/>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0" name="Google Shape;2878;p128">
            <a:extLst>
              <a:ext uri="{FF2B5EF4-FFF2-40B4-BE49-F238E27FC236}">
                <a16:creationId xmlns:a16="http://schemas.microsoft.com/office/drawing/2014/main" id="{FA48E877-DA56-4816-DBA8-A45A78F9EE5E}"/>
              </a:ext>
            </a:extLst>
          </p:cNvPr>
          <p:cNvSpPr/>
          <p:nvPr/>
        </p:nvSpPr>
        <p:spPr>
          <a:xfrm>
            <a:off x="3349784" y="2701506"/>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1" name="Google Shape;2879;p128">
            <a:extLst>
              <a:ext uri="{FF2B5EF4-FFF2-40B4-BE49-F238E27FC236}">
                <a16:creationId xmlns:a16="http://schemas.microsoft.com/office/drawing/2014/main" id="{EE2DB424-9625-C8E6-0C39-59D0C4565C06}"/>
              </a:ext>
            </a:extLst>
          </p:cNvPr>
          <p:cNvSpPr/>
          <p:nvPr/>
        </p:nvSpPr>
        <p:spPr>
          <a:xfrm>
            <a:off x="3611964" y="2768283"/>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2" name="Google Shape;2880;p128">
            <a:extLst>
              <a:ext uri="{FF2B5EF4-FFF2-40B4-BE49-F238E27FC236}">
                <a16:creationId xmlns:a16="http://schemas.microsoft.com/office/drawing/2014/main" id="{CBA10A42-0096-0DDD-CC76-305D02B0E45A}"/>
              </a:ext>
            </a:extLst>
          </p:cNvPr>
          <p:cNvSpPr/>
          <p:nvPr/>
        </p:nvSpPr>
        <p:spPr>
          <a:xfrm>
            <a:off x="3652947" y="3004511"/>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3" name="Google Shape;2881;p128">
            <a:extLst>
              <a:ext uri="{FF2B5EF4-FFF2-40B4-BE49-F238E27FC236}">
                <a16:creationId xmlns:a16="http://schemas.microsoft.com/office/drawing/2014/main" id="{F3C8C7D7-CCD4-E21D-170F-7A659690CA14}"/>
              </a:ext>
            </a:extLst>
          </p:cNvPr>
          <p:cNvSpPr/>
          <p:nvPr/>
        </p:nvSpPr>
        <p:spPr>
          <a:xfrm>
            <a:off x="3477841" y="3220994"/>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4" name="Google Shape;2882;p128">
            <a:extLst>
              <a:ext uri="{FF2B5EF4-FFF2-40B4-BE49-F238E27FC236}">
                <a16:creationId xmlns:a16="http://schemas.microsoft.com/office/drawing/2014/main" id="{EAF7BE68-0B05-1F6E-D2E8-837E950744AB}"/>
              </a:ext>
            </a:extLst>
          </p:cNvPr>
          <p:cNvSpPr/>
          <p:nvPr/>
        </p:nvSpPr>
        <p:spPr>
          <a:xfrm>
            <a:off x="3425699" y="3447305"/>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5" name="Google Shape;2883;p128">
            <a:extLst>
              <a:ext uri="{FF2B5EF4-FFF2-40B4-BE49-F238E27FC236}">
                <a16:creationId xmlns:a16="http://schemas.microsoft.com/office/drawing/2014/main" id="{AD03AAF4-4AE7-B7E3-B07D-908E81584F34}"/>
              </a:ext>
            </a:extLst>
          </p:cNvPr>
          <p:cNvSpPr/>
          <p:nvPr/>
        </p:nvSpPr>
        <p:spPr>
          <a:xfrm>
            <a:off x="3667473" y="3494647"/>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6" name="Google Shape;2884;p128">
            <a:extLst>
              <a:ext uri="{FF2B5EF4-FFF2-40B4-BE49-F238E27FC236}">
                <a16:creationId xmlns:a16="http://schemas.microsoft.com/office/drawing/2014/main" id="{F405FC51-B829-1943-5AC0-436AE9B9C6F0}"/>
              </a:ext>
            </a:extLst>
          </p:cNvPr>
          <p:cNvSpPr/>
          <p:nvPr/>
        </p:nvSpPr>
        <p:spPr>
          <a:xfrm>
            <a:off x="3492367" y="3711131"/>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7" name="Google Shape;2886;p128">
            <a:extLst>
              <a:ext uri="{FF2B5EF4-FFF2-40B4-BE49-F238E27FC236}">
                <a16:creationId xmlns:a16="http://schemas.microsoft.com/office/drawing/2014/main" id="{07805A71-2B9C-4D83-6D52-B52E6ED98942}"/>
              </a:ext>
            </a:extLst>
          </p:cNvPr>
          <p:cNvSpPr/>
          <p:nvPr/>
        </p:nvSpPr>
        <p:spPr>
          <a:xfrm>
            <a:off x="2206448" y="2443540"/>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8" name="Google Shape;2887;p128">
            <a:extLst>
              <a:ext uri="{FF2B5EF4-FFF2-40B4-BE49-F238E27FC236}">
                <a16:creationId xmlns:a16="http://schemas.microsoft.com/office/drawing/2014/main" id="{B0DF9336-D5EE-4086-89C5-FFA32F665519}"/>
              </a:ext>
            </a:extLst>
          </p:cNvPr>
          <p:cNvSpPr/>
          <p:nvPr/>
        </p:nvSpPr>
        <p:spPr>
          <a:xfrm>
            <a:off x="2453107" y="2334855"/>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9" name="Google Shape;2888;p128">
            <a:extLst>
              <a:ext uri="{FF2B5EF4-FFF2-40B4-BE49-F238E27FC236}">
                <a16:creationId xmlns:a16="http://schemas.microsoft.com/office/drawing/2014/main" id="{7F03BFA3-A48F-3A0F-5193-EF6CB1D65230}"/>
              </a:ext>
            </a:extLst>
          </p:cNvPr>
          <p:cNvSpPr/>
          <p:nvPr/>
        </p:nvSpPr>
        <p:spPr>
          <a:xfrm>
            <a:off x="2425549" y="2551338"/>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0" name="Google Shape;2889;p128">
            <a:extLst>
              <a:ext uri="{FF2B5EF4-FFF2-40B4-BE49-F238E27FC236}">
                <a16:creationId xmlns:a16="http://schemas.microsoft.com/office/drawing/2014/main" id="{C5A66C0C-F14B-7AF0-6F79-9A45C67A5CDF}"/>
              </a:ext>
            </a:extLst>
          </p:cNvPr>
          <p:cNvSpPr/>
          <p:nvPr/>
        </p:nvSpPr>
        <p:spPr>
          <a:xfrm>
            <a:off x="2674339" y="2551338"/>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1" name="Google Shape;2890;p128">
            <a:extLst>
              <a:ext uri="{FF2B5EF4-FFF2-40B4-BE49-F238E27FC236}">
                <a16:creationId xmlns:a16="http://schemas.microsoft.com/office/drawing/2014/main" id="{B81D7B86-4BF3-EC51-AEE7-EE9A0B6708AF}"/>
              </a:ext>
            </a:extLst>
          </p:cNvPr>
          <p:cNvSpPr/>
          <p:nvPr/>
        </p:nvSpPr>
        <p:spPr>
          <a:xfrm>
            <a:off x="2729384" y="2362722"/>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2" name="Google Shape;2891;p128">
            <a:extLst>
              <a:ext uri="{FF2B5EF4-FFF2-40B4-BE49-F238E27FC236}">
                <a16:creationId xmlns:a16="http://schemas.microsoft.com/office/drawing/2014/main" id="{8BB377F7-A32C-95ED-2E9C-562F11FD3901}"/>
              </a:ext>
            </a:extLst>
          </p:cNvPr>
          <p:cNvSpPr/>
          <p:nvPr/>
        </p:nvSpPr>
        <p:spPr>
          <a:xfrm>
            <a:off x="2919586" y="2518393"/>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3" name="Google Shape;2892;p128">
            <a:extLst>
              <a:ext uri="{FF2B5EF4-FFF2-40B4-BE49-F238E27FC236}">
                <a16:creationId xmlns:a16="http://schemas.microsoft.com/office/drawing/2014/main" id="{8D2843B7-5CBA-C494-830A-7C77539C0454}"/>
              </a:ext>
            </a:extLst>
          </p:cNvPr>
          <p:cNvSpPr/>
          <p:nvPr/>
        </p:nvSpPr>
        <p:spPr>
          <a:xfrm>
            <a:off x="2237052" y="2701043"/>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4" name="Google Shape;2893;p128">
            <a:extLst>
              <a:ext uri="{FF2B5EF4-FFF2-40B4-BE49-F238E27FC236}">
                <a16:creationId xmlns:a16="http://schemas.microsoft.com/office/drawing/2014/main" id="{C19005B9-139F-3E26-9DE5-D755180F2C5C}"/>
              </a:ext>
            </a:extLst>
          </p:cNvPr>
          <p:cNvSpPr/>
          <p:nvPr/>
        </p:nvSpPr>
        <p:spPr>
          <a:xfrm>
            <a:off x="2499233" y="2767821"/>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5" name="Google Shape;2894;p128">
            <a:extLst>
              <a:ext uri="{FF2B5EF4-FFF2-40B4-BE49-F238E27FC236}">
                <a16:creationId xmlns:a16="http://schemas.microsoft.com/office/drawing/2014/main" id="{7A642899-98E4-903B-0AEC-204F394B2CBC}"/>
              </a:ext>
            </a:extLst>
          </p:cNvPr>
          <p:cNvSpPr/>
          <p:nvPr/>
        </p:nvSpPr>
        <p:spPr>
          <a:xfrm>
            <a:off x="2729384" y="2748812"/>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6" name="Google Shape;2895;p128">
            <a:extLst>
              <a:ext uri="{FF2B5EF4-FFF2-40B4-BE49-F238E27FC236}">
                <a16:creationId xmlns:a16="http://schemas.microsoft.com/office/drawing/2014/main" id="{A3CCABF1-3667-C13D-548B-7C6ABF5C3313}"/>
              </a:ext>
            </a:extLst>
          </p:cNvPr>
          <p:cNvSpPr/>
          <p:nvPr/>
        </p:nvSpPr>
        <p:spPr>
          <a:xfrm>
            <a:off x="2291426" y="3004048"/>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7" name="Google Shape;2896;p128">
            <a:extLst>
              <a:ext uri="{FF2B5EF4-FFF2-40B4-BE49-F238E27FC236}">
                <a16:creationId xmlns:a16="http://schemas.microsoft.com/office/drawing/2014/main" id="{F4DAC75D-4AA5-8C88-7B2E-B3ACFDFC32FE}"/>
              </a:ext>
            </a:extLst>
          </p:cNvPr>
          <p:cNvSpPr/>
          <p:nvPr/>
        </p:nvSpPr>
        <p:spPr>
          <a:xfrm>
            <a:off x="2540215" y="3004048"/>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8" name="Google Shape;2897;p128">
            <a:extLst>
              <a:ext uri="{FF2B5EF4-FFF2-40B4-BE49-F238E27FC236}">
                <a16:creationId xmlns:a16="http://schemas.microsoft.com/office/drawing/2014/main" id="{46DB3BE3-A56E-166B-A11F-C23E540DF9C3}"/>
              </a:ext>
            </a:extLst>
          </p:cNvPr>
          <p:cNvSpPr/>
          <p:nvPr/>
        </p:nvSpPr>
        <p:spPr>
          <a:xfrm>
            <a:off x="2802518" y="2979335"/>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9" name="Google Shape;2898;p128">
            <a:extLst>
              <a:ext uri="{FF2B5EF4-FFF2-40B4-BE49-F238E27FC236}">
                <a16:creationId xmlns:a16="http://schemas.microsoft.com/office/drawing/2014/main" id="{64FF771B-EABB-ABE8-035C-E8F6F3A93EC1}"/>
              </a:ext>
            </a:extLst>
          </p:cNvPr>
          <p:cNvSpPr/>
          <p:nvPr/>
        </p:nvSpPr>
        <p:spPr>
          <a:xfrm>
            <a:off x="2365109" y="3220531"/>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0" name="Google Shape;2899;p128">
            <a:extLst>
              <a:ext uri="{FF2B5EF4-FFF2-40B4-BE49-F238E27FC236}">
                <a16:creationId xmlns:a16="http://schemas.microsoft.com/office/drawing/2014/main" id="{DD34E855-C312-80B5-5152-D1CB08411F15}"/>
              </a:ext>
            </a:extLst>
          </p:cNvPr>
          <p:cNvSpPr/>
          <p:nvPr/>
        </p:nvSpPr>
        <p:spPr>
          <a:xfrm>
            <a:off x="2611353" y="3208971"/>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1" name="Google Shape;2900;p128">
            <a:extLst>
              <a:ext uri="{FF2B5EF4-FFF2-40B4-BE49-F238E27FC236}">
                <a16:creationId xmlns:a16="http://schemas.microsoft.com/office/drawing/2014/main" id="{9EE5467F-13A9-7AE3-2807-591E5EE6F64C}"/>
              </a:ext>
            </a:extLst>
          </p:cNvPr>
          <p:cNvSpPr/>
          <p:nvPr/>
        </p:nvSpPr>
        <p:spPr>
          <a:xfrm>
            <a:off x="2312967" y="3446843"/>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2" name="Google Shape;2901;p128">
            <a:extLst>
              <a:ext uri="{FF2B5EF4-FFF2-40B4-BE49-F238E27FC236}">
                <a16:creationId xmlns:a16="http://schemas.microsoft.com/office/drawing/2014/main" id="{4B900CB8-0AD1-6562-0EDC-CCCFE9E3E048}"/>
              </a:ext>
            </a:extLst>
          </p:cNvPr>
          <p:cNvSpPr/>
          <p:nvPr/>
        </p:nvSpPr>
        <p:spPr>
          <a:xfrm>
            <a:off x="2554742" y="3494185"/>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3" name="Google Shape;2902;p128">
            <a:extLst>
              <a:ext uri="{FF2B5EF4-FFF2-40B4-BE49-F238E27FC236}">
                <a16:creationId xmlns:a16="http://schemas.microsoft.com/office/drawing/2014/main" id="{DF946FE7-C4CA-F4F3-9F49-D3C30242820B}"/>
              </a:ext>
            </a:extLst>
          </p:cNvPr>
          <p:cNvSpPr/>
          <p:nvPr/>
        </p:nvSpPr>
        <p:spPr>
          <a:xfrm>
            <a:off x="2799989" y="3461240"/>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4" name="Google Shape;2903;p128">
            <a:extLst>
              <a:ext uri="{FF2B5EF4-FFF2-40B4-BE49-F238E27FC236}">
                <a16:creationId xmlns:a16="http://schemas.microsoft.com/office/drawing/2014/main" id="{34C3B135-824C-4297-0C1C-638C1C1C297E}"/>
              </a:ext>
            </a:extLst>
          </p:cNvPr>
          <p:cNvSpPr/>
          <p:nvPr/>
        </p:nvSpPr>
        <p:spPr>
          <a:xfrm>
            <a:off x="2125091" y="3667583"/>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5" name="Google Shape;2904;p128">
            <a:extLst>
              <a:ext uri="{FF2B5EF4-FFF2-40B4-BE49-F238E27FC236}">
                <a16:creationId xmlns:a16="http://schemas.microsoft.com/office/drawing/2014/main" id="{367716A4-D3FF-CBEE-8240-7709047BD11B}"/>
              </a:ext>
            </a:extLst>
          </p:cNvPr>
          <p:cNvSpPr/>
          <p:nvPr/>
        </p:nvSpPr>
        <p:spPr>
          <a:xfrm>
            <a:off x="2379635" y="371066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6" name="Google Shape;2905;p128">
            <a:extLst>
              <a:ext uri="{FF2B5EF4-FFF2-40B4-BE49-F238E27FC236}">
                <a16:creationId xmlns:a16="http://schemas.microsoft.com/office/drawing/2014/main" id="{98B074D1-1D53-1374-F462-7337A8231F7F}"/>
              </a:ext>
            </a:extLst>
          </p:cNvPr>
          <p:cNvSpPr/>
          <p:nvPr/>
        </p:nvSpPr>
        <p:spPr>
          <a:xfrm>
            <a:off x="2625879" y="369910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7" name="Google Shape;2906;p128">
            <a:extLst>
              <a:ext uri="{FF2B5EF4-FFF2-40B4-BE49-F238E27FC236}">
                <a16:creationId xmlns:a16="http://schemas.microsoft.com/office/drawing/2014/main" id="{9E3F4530-0942-ED25-7201-D23111914F7E}"/>
              </a:ext>
            </a:extLst>
          </p:cNvPr>
          <p:cNvSpPr/>
          <p:nvPr/>
        </p:nvSpPr>
        <p:spPr>
          <a:xfrm>
            <a:off x="2099495" y="3411257"/>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8" name="Google Shape;2907;p128">
            <a:extLst>
              <a:ext uri="{FF2B5EF4-FFF2-40B4-BE49-F238E27FC236}">
                <a16:creationId xmlns:a16="http://schemas.microsoft.com/office/drawing/2014/main" id="{8055F5EF-7B23-E215-BCA7-E1CF9DADC381}"/>
              </a:ext>
            </a:extLst>
          </p:cNvPr>
          <p:cNvSpPr/>
          <p:nvPr/>
        </p:nvSpPr>
        <p:spPr>
          <a:xfrm>
            <a:off x="2859613" y="3216172"/>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9" name="Google Shape;2908;p128">
            <a:extLst>
              <a:ext uri="{FF2B5EF4-FFF2-40B4-BE49-F238E27FC236}">
                <a16:creationId xmlns:a16="http://schemas.microsoft.com/office/drawing/2014/main" id="{B71281AE-DA4C-9406-A10E-5C09C7897EAC}"/>
              </a:ext>
            </a:extLst>
          </p:cNvPr>
          <p:cNvSpPr/>
          <p:nvPr/>
        </p:nvSpPr>
        <p:spPr>
          <a:xfrm>
            <a:off x="2879083" y="371159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0" name="Google Shape;2909;p128">
            <a:extLst>
              <a:ext uri="{FF2B5EF4-FFF2-40B4-BE49-F238E27FC236}">
                <a16:creationId xmlns:a16="http://schemas.microsoft.com/office/drawing/2014/main" id="{08551B91-398B-7B84-DBA9-E8404BC0BA35}"/>
              </a:ext>
            </a:extLst>
          </p:cNvPr>
          <p:cNvSpPr/>
          <p:nvPr/>
        </p:nvSpPr>
        <p:spPr>
          <a:xfrm>
            <a:off x="3020045" y="2803832"/>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1" name="Google Shape;2911;p128">
            <a:extLst>
              <a:ext uri="{FF2B5EF4-FFF2-40B4-BE49-F238E27FC236}">
                <a16:creationId xmlns:a16="http://schemas.microsoft.com/office/drawing/2014/main" id="{0B940954-0625-65D0-9541-2C57BAA35B1E}"/>
              </a:ext>
            </a:extLst>
          </p:cNvPr>
          <p:cNvSpPr/>
          <p:nvPr/>
        </p:nvSpPr>
        <p:spPr>
          <a:xfrm>
            <a:off x="4019565" y="2474380"/>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2" name="Google Shape;2912;p128">
            <a:extLst>
              <a:ext uri="{FF2B5EF4-FFF2-40B4-BE49-F238E27FC236}">
                <a16:creationId xmlns:a16="http://schemas.microsoft.com/office/drawing/2014/main" id="{6BF892D7-0806-FE97-3E71-3F617EA44778}"/>
              </a:ext>
            </a:extLst>
          </p:cNvPr>
          <p:cNvSpPr/>
          <p:nvPr/>
        </p:nvSpPr>
        <p:spPr>
          <a:xfrm>
            <a:off x="4282915" y="2764865"/>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3" name="Google Shape;2913;p128">
            <a:extLst>
              <a:ext uri="{FF2B5EF4-FFF2-40B4-BE49-F238E27FC236}">
                <a16:creationId xmlns:a16="http://schemas.microsoft.com/office/drawing/2014/main" id="{FC6FD43B-AE4B-B3B0-4E47-7C8C1C49F73B}"/>
              </a:ext>
            </a:extLst>
          </p:cNvPr>
          <p:cNvSpPr/>
          <p:nvPr/>
        </p:nvSpPr>
        <p:spPr>
          <a:xfrm>
            <a:off x="4100759" y="2999740"/>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4" name="Google Shape;2914;p128">
            <a:extLst>
              <a:ext uri="{FF2B5EF4-FFF2-40B4-BE49-F238E27FC236}">
                <a16:creationId xmlns:a16="http://schemas.microsoft.com/office/drawing/2014/main" id="{58A21D07-80E7-4B1C-C71E-15250AE5C862}"/>
              </a:ext>
            </a:extLst>
          </p:cNvPr>
          <p:cNvSpPr/>
          <p:nvPr/>
        </p:nvSpPr>
        <p:spPr>
          <a:xfrm>
            <a:off x="4055667" y="3572067"/>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5" name="Google Shape;2915;p128">
            <a:extLst>
              <a:ext uri="{FF2B5EF4-FFF2-40B4-BE49-F238E27FC236}">
                <a16:creationId xmlns:a16="http://schemas.microsoft.com/office/drawing/2014/main" id="{F31C6D2C-6729-198D-82A3-4ACB6FF02187}"/>
              </a:ext>
            </a:extLst>
          </p:cNvPr>
          <p:cNvSpPr/>
          <p:nvPr/>
        </p:nvSpPr>
        <p:spPr>
          <a:xfrm>
            <a:off x="4307020" y="3297413"/>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6" name="Google Shape;2917;p128">
            <a:extLst>
              <a:ext uri="{FF2B5EF4-FFF2-40B4-BE49-F238E27FC236}">
                <a16:creationId xmlns:a16="http://schemas.microsoft.com/office/drawing/2014/main" id="{E0394CA8-79AC-4DCD-7EDC-F1E5CE7E35D7}"/>
              </a:ext>
            </a:extLst>
          </p:cNvPr>
          <p:cNvSpPr/>
          <p:nvPr/>
        </p:nvSpPr>
        <p:spPr>
          <a:xfrm>
            <a:off x="4922182" y="2756949"/>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7" name="Google Shape;2918;p128">
            <a:extLst>
              <a:ext uri="{FF2B5EF4-FFF2-40B4-BE49-F238E27FC236}">
                <a16:creationId xmlns:a16="http://schemas.microsoft.com/office/drawing/2014/main" id="{E52EE273-B6E1-9DA6-2C3E-54E04CB23912}"/>
              </a:ext>
            </a:extLst>
          </p:cNvPr>
          <p:cNvSpPr/>
          <p:nvPr/>
        </p:nvSpPr>
        <p:spPr>
          <a:xfrm>
            <a:off x="4740026" y="2991824"/>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8" name="Google Shape;2919;p128">
            <a:extLst>
              <a:ext uri="{FF2B5EF4-FFF2-40B4-BE49-F238E27FC236}">
                <a16:creationId xmlns:a16="http://schemas.microsoft.com/office/drawing/2014/main" id="{71FD0A57-D294-57BD-649C-B7673974DAD4}"/>
              </a:ext>
            </a:extLst>
          </p:cNvPr>
          <p:cNvSpPr/>
          <p:nvPr/>
        </p:nvSpPr>
        <p:spPr>
          <a:xfrm>
            <a:off x="4946287" y="3289498"/>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9" name="Google Shape;2921;p128">
            <a:extLst>
              <a:ext uri="{FF2B5EF4-FFF2-40B4-BE49-F238E27FC236}">
                <a16:creationId xmlns:a16="http://schemas.microsoft.com/office/drawing/2014/main" id="{D6B3777E-A27F-B387-9011-7E44FEFD8419}"/>
              </a:ext>
            </a:extLst>
          </p:cNvPr>
          <p:cNvSpPr/>
          <p:nvPr/>
        </p:nvSpPr>
        <p:spPr>
          <a:xfrm>
            <a:off x="5586322" y="2895506"/>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40" name="Google Shape;2922;p128">
            <a:extLst>
              <a:ext uri="{FF2B5EF4-FFF2-40B4-BE49-F238E27FC236}">
                <a16:creationId xmlns:a16="http://schemas.microsoft.com/office/drawing/2014/main" id="{ADC755AB-1747-CFFA-2EFF-DF6203A12989}"/>
              </a:ext>
            </a:extLst>
          </p:cNvPr>
          <p:cNvSpPr/>
          <p:nvPr/>
        </p:nvSpPr>
        <p:spPr>
          <a:xfrm>
            <a:off x="5798407" y="3150940"/>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41" name="Google Shape;2923;p128">
            <a:extLst>
              <a:ext uri="{FF2B5EF4-FFF2-40B4-BE49-F238E27FC236}">
                <a16:creationId xmlns:a16="http://schemas.microsoft.com/office/drawing/2014/main" id="{0DE4B76A-A0F0-E31C-649E-10133289407D}"/>
              </a:ext>
            </a:extLst>
          </p:cNvPr>
          <p:cNvSpPr/>
          <p:nvPr/>
        </p:nvSpPr>
        <p:spPr>
          <a:xfrm>
            <a:off x="6630785" y="2985797"/>
            <a:ext cx="224558" cy="224558"/>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42" name="Google Shape;2924;p128">
            <a:extLst>
              <a:ext uri="{FF2B5EF4-FFF2-40B4-BE49-F238E27FC236}">
                <a16:creationId xmlns:a16="http://schemas.microsoft.com/office/drawing/2014/main" id="{DD268A1A-493E-49DA-DDD0-B09CEA1A81F8}"/>
              </a:ext>
            </a:extLst>
          </p:cNvPr>
          <p:cNvSpPr/>
          <p:nvPr/>
        </p:nvSpPr>
        <p:spPr>
          <a:xfrm>
            <a:off x="7451963" y="2910944"/>
            <a:ext cx="374264" cy="374264"/>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43" name="Google Shape;2925;p128">
            <a:extLst>
              <a:ext uri="{FF2B5EF4-FFF2-40B4-BE49-F238E27FC236}">
                <a16:creationId xmlns:a16="http://schemas.microsoft.com/office/drawing/2014/main" id="{5CC020BB-8E92-198E-7F48-1101653D933D}"/>
              </a:ext>
            </a:extLst>
          </p:cNvPr>
          <p:cNvSpPr txBox="1"/>
          <p:nvPr/>
        </p:nvSpPr>
        <p:spPr>
          <a:xfrm>
            <a:off x="746433" y="1911480"/>
            <a:ext cx="934047"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Opportunity Areas</a:t>
            </a:r>
            <a:endParaRPr dirty="0"/>
          </a:p>
        </p:txBody>
      </p:sp>
      <p:sp>
        <p:nvSpPr>
          <p:cNvPr id="144" name="Google Shape;2926;p128">
            <a:extLst>
              <a:ext uri="{FF2B5EF4-FFF2-40B4-BE49-F238E27FC236}">
                <a16:creationId xmlns:a16="http://schemas.microsoft.com/office/drawing/2014/main" id="{9BD8943B-55D1-947B-1D7B-A4A276E51561}"/>
              </a:ext>
            </a:extLst>
          </p:cNvPr>
          <p:cNvSpPr txBox="1"/>
          <p:nvPr/>
        </p:nvSpPr>
        <p:spPr>
          <a:xfrm>
            <a:off x="2174151" y="1910478"/>
            <a:ext cx="934047"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Ideas</a:t>
            </a:r>
            <a:endParaRPr dirty="0"/>
          </a:p>
        </p:txBody>
      </p:sp>
      <p:sp>
        <p:nvSpPr>
          <p:cNvPr id="145" name="Google Shape;2927;p128">
            <a:extLst>
              <a:ext uri="{FF2B5EF4-FFF2-40B4-BE49-F238E27FC236}">
                <a16:creationId xmlns:a16="http://schemas.microsoft.com/office/drawing/2014/main" id="{34854561-CC0E-AC8C-CCA5-F1B6BD43BBC8}"/>
              </a:ext>
            </a:extLst>
          </p:cNvPr>
          <p:cNvSpPr txBox="1"/>
          <p:nvPr/>
        </p:nvSpPr>
        <p:spPr>
          <a:xfrm>
            <a:off x="773710" y="1601026"/>
            <a:ext cx="934047"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Discover</a:t>
            </a:r>
            <a:endParaRPr dirty="0"/>
          </a:p>
        </p:txBody>
      </p:sp>
      <p:sp>
        <p:nvSpPr>
          <p:cNvPr id="146" name="Google Shape;2928;p128">
            <a:extLst>
              <a:ext uri="{FF2B5EF4-FFF2-40B4-BE49-F238E27FC236}">
                <a16:creationId xmlns:a16="http://schemas.microsoft.com/office/drawing/2014/main" id="{D50CBB47-1BC8-0B50-06BB-A7BB36EF3790}"/>
              </a:ext>
            </a:extLst>
          </p:cNvPr>
          <p:cNvSpPr txBox="1"/>
          <p:nvPr/>
        </p:nvSpPr>
        <p:spPr>
          <a:xfrm>
            <a:off x="3213115" y="1910478"/>
            <a:ext cx="681293"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Problem</a:t>
            </a:r>
            <a:endParaRPr dirty="0"/>
          </a:p>
        </p:txBody>
      </p:sp>
      <p:sp>
        <p:nvSpPr>
          <p:cNvPr id="147" name="Google Shape;2929;p128">
            <a:extLst>
              <a:ext uri="{FF2B5EF4-FFF2-40B4-BE49-F238E27FC236}">
                <a16:creationId xmlns:a16="http://schemas.microsoft.com/office/drawing/2014/main" id="{F37D0F46-A0CF-5CB8-8321-E20C2531F977}"/>
              </a:ext>
            </a:extLst>
          </p:cNvPr>
          <p:cNvSpPr txBox="1"/>
          <p:nvPr/>
        </p:nvSpPr>
        <p:spPr>
          <a:xfrm>
            <a:off x="3896124" y="1910478"/>
            <a:ext cx="681293"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Solution</a:t>
            </a:r>
            <a:endParaRPr dirty="0"/>
          </a:p>
        </p:txBody>
      </p:sp>
      <p:sp>
        <p:nvSpPr>
          <p:cNvPr id="148" name="Google Shape;2930;p128">
            <a:extLst>
              <a:ext uri="{FF2B5EF4-FFF2-40B4-BE49-F238E27FC236}">
                <a16:creationId xmlns:a16="http://schemas.microsoft.com/office/drawing/2014/main" id="{84C85E10-6C44-27E7-F196-E28C536DF9A5}"/>
              </a:ext>
            </a:extLst>
          </p:cNvPr>
          <p:cNvSpPr txBox="1"/>
          <p:nvPr/>
        </p:nvSpPr>
        <p:spPr>
          <a:xfrm>
            <a:off x="4589639" y="1910478"/>
            <a:ext cx="681293" cy="307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Business Model</a:t>
            </a:r>
            <a:endParaRPr dirty="0"/>
          </a:p>
        </p:txBody>
      </p:sp>
      <p:sp>
        <p:nvSpPr>
          <p:cNvPr id="149" name="Google Shape;2931;p128">
            <a:extLst>
              <a:ext uri="{FF2B5EF4-FFF2-40B4-BE49-F238E27FC236}">
                <a16:creationId xmlns:a16="http://schemas.microsoft.com/office/drawing/2014/main" id="{A1E02E5E-270B-4C0E-555E-9B64A1CDF20C}"/>
              </a:ext>
            </a:extLst>
          </p:cNvPr>
          <p:cNvSpPr txBox="1"/>
          <p:nvPr/>
        </p:nvSpPr>
        <p:spPr>
          <a:xfrm>
            <a:off x="5408143" y="1910478"/>
            <a:ext cx="806363"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Product / </a:t>
            </a:r>
          </a:p>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Market Fit</a:t>
            </a:r>
            <a:endParaRPr dirty="0"/>
          </a:p>
        </p:txBody>
      </p:sp>
      <p:sp>
        <p:nvSpPr>
          <p:cNvPr id="150" name="Google Shape;2932;p128">
            <a:extLst>
              <a:ext uri="{FF2B5EF4-FFF2-40B4-BE49-F238E27FC236}">
                <a16:creationId xmlns:a16="http://schemas.microsoft.com/office/drawing/2014/main" id="{AEE631A6-C766-13C3-14D2-90E3D79819A4}"/>
              </a:ext>
            </a:extLst>
          </p:cNvPr>
          <p:cNvSpPr txBox="1"/>
          <p:nvPr/>
        </p:nvSpPr>
        <p:spPr>
          <a:xfrm>
            <a:off x="6349700" y="1910478"/>
            <a:ext cx="747538"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Growth</a:t>
            </a:r>
            <a:endParaRPr dirty="0"/>
          </a:p>
        </p:txBody>
      </p:sp>
      <p:sp>
        <p:nvSpPr>
          <p:cNvPr id="151" name="Google Shape;2933;p128">
            <a:extLst>
              <a:ext uri="{FF2B5EF4-FFF2-40B4-BE49-F238E27FC236}">
                <a16:creationId xmlns:a16="http://schemas.microsoft.com/office/drawing/2014/main" id="{6BD9858F-AACA-9C41-299A-BB7647F7EBBA}"/>
              </a:ext>
            </a:extLst>
          </p:cNvPr>
          <p:cNvSpPr txBox="1"/>
          <p:nvPr/>
        </p:nvSpPr>
        <p:spPr>
          <a:xfrm>
            <a:off x="2151613" y="1610701"/>
            <a:ext cx="934047"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Generate</a:t>
            </a:r>
            <a:endParaRPr dirty="0"/>
          </a:p>
        </p:txBody>
      </p:sp>
      <p:sp>
        <p:nvSpPr>
          <p:cNvPr id="152" name="Google Shape;2934;p128">
            <a:extLst>
              <a:ext uri="{FF2B5EF4-FFF2-40B4-BE49-F238E27FC236}">
                <a16:creationId xmlns:a16="http://schemas.microsoft.com/office/drawing/2014/main" id="{A6F61B5A-ABDE-160D-CF02-C1698E9278F1}"/>
              </a:ext>
            </a:extLst>
          </p:cNvPr>
          <p:cNvSpPr txBox="1"/>
          <p:nvPr/>
        </p:nvSpPr>
        <p:spPr>
          <a:xfrm>
            <a:off x="3388434" y="1612104"/>
            <a:ext cx="1788962"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Validate</a:t>
            </a:r>
            <a:endParaRPr dirty="0"/>
          </a:p>
        </p:txBody>
      </p:sp>
      <p:sp>
        <p:nvSpPr>
          <p:cNvPr id="153" name="Google Shape;2935;p128">
            <a:extLst>
              <a:ext uri="{FF2B5EF4-FFF2-40B4-BE49-F238E27FC236}">
                <a16:creationId xmlns:a16="http://schemas.microsoft.com/office/drawing/2014/main" id="{CC0C5079-713F-6D84-F2D4-391D4BF5D5D3}"/>
              </a:ext>
            </a:extLst>
          </p:cNvPr>
          <p:cNvSpPr txBox="1"/>
          <p:nvPr/>
        </p:nvSpPr>
        <p:spPr>
          <a:xfrm>
            <a:off x="5388312" y="1610701"/>
            <a:ext cx="1677533"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Incubate</a:t>
            </a:r>
            <a:endParaRPr dirty="0"/>
          </a:p>
        </p:txBody>
      </p:sp>
      <p:sp>
        <p:nvSpPr>
          <p:cNvPr id="154" name="Google Shape;2936;p128">
            <a:extLst>
              <a:ext uri="{FF2B5EF4-FFF2-40B4-BE49-F238E27FC236}">
                <a16:creationId xmlns:a16="http://schemas.microsoft.com/office/drawing/2014/main" id="{355F2C72-145A-5F8C-DA83-ACCB7CE4C01E}"/>
              </a:ext>
            </a:extLst>
          </p:cNvPr>
          <p:cNvSpPr txBox="1"/>
          <p:nvPr/>
        </p:nvSpPr>
        <p:spPr>
          <a:xfrm>
            <a:off x="7234676" y="1605652"/>
            <a:ext cx="807223" cy="204671"/>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Scale</a:t>
            </a:r>
            <a:endParaRPr dirty="0"/>
          </a:p>
        </p:txBody>
      </p:sp>
      <p:cxnSp>
        <p:nvCxnSpPr>
          <p:cNvPr id="155" name="Google Shape;2937;p128">
            <a:extLst>
              <a:ext uri="{FF2B5EF4-FFF2-40B4-BE49-F238E27FC236}">
                <a16:creationId xmlns:a16="http://schemas.microsoft.com/office/drawing/2014/main" id="{2CE413C9-AC82-35DE-0B6D-B4D36D6E18E8}"/>
              </a:ext>
            </a:extLst>
          </p:cNvPr>
          <p:cNvCxnSpPr/>
          <p:nvPr/>
        </p:nvCxnSpPr>
        <p:spPr>
          <a:xfrm>
            <a:off x="3220333"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156" name="Google Shape;2939;p128">
            <a:extLst>
              <a:ext uri="{FF2B5EF4-FFF2-40B4-BE49-F238E27FC236}">
                <a16:creationId xmlns:a16="http://schemas.microsoft.com/office/drawing/2014/main" id="{3351E2A3-E64B-C1F1-9B1D-4EBCD55A8A13}"/>
              </a:ext>
            </a:extLst>
          </p:cNvPr>
          <p:cNvCxnSpPr/>
          <p:nvPr/>
        </p:nvCxnSpPr>
        <p:spPr>
          <a:xfrm>
            <a:off x="7150260"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157" name="Google Shape;2940;p128">
            <a:extLst>
              <a:ext uri="{FF2B5EF4-FFF2-40B4-BE49-F238E27FC236}">
                <a16:creationId xmlns:a16="http://schemas.microsoft.com/office/drawing/2014/main" id="{174B638E-A753-2EBA-41CC-3DB1EC531CC1}"/>
              </a:ext>
            </a:extLst>
          </p:cNvPr>
          <p:cNvCxnSpPr/>
          <p:nvPr/>
        </p:nvCxnSpPr>
        <p:spPr>
          <a:xfrm>
            <a:off x="4599047" y="1910478"/>
            <a:ext cx="0" cy="2143073"/>
          </a:xfrm>
          <a:prstGeom prst="straightConnector1">
            <a:avLst/>
          </a:prstGeom>
          <a:noFill/>
          <a:ln w="6350" cap="flat" cmpd="sng">
            <a:solidFill>
              <a:schemeClr val="bg2"/>
            </a:solidFill>
            <a:prstDash val="sysDot"/>
            <a:round/>
            <a:headEnd type="none" w="sm" len="sm"/>
            <a:tailEnd type="none" w="sm" len="sm"/>
          </a:ln>
        </p:spPr>
      </p:cxnSp>
      <p:cxnSp>
        <p:nvCxnSpPr>
          <p:cNvPr id="158" name="Google Shape;2941;p128">
            <a:extLst>
              <a:ext uri="{FF2B5EF4-FFF2-40B4-BE49-F238E27FC236}">
                <a16:creationId xmlns:a16="http://schemas.microsoft.com/office/drawing/2014/main" id="{5FF5BCA3-D9B7-80CA-8583-62F3A8471DE9}"/>
              </a:ext>
            </a:extLst>
          </p:cNvPr>
          <p:cNvCxnSpPr/>
          <p:nvPr/>
        </p:nvCxnSpPr>
        <p:spPr>
          <a:xfrm>
            <a:off x="6311823" y="1910478"/>
            <a:ext cx="0" cy="2143073"/>
          </a:xfrm>
          <a:prstGeom prst="straightConnector1">
            <a:avLst/>
          </a:prstGeom>
          <a:noFill/>
          <a:ln w="6350" cap="flat" cmpd="sng">
            <a:solidFill>
              <a:schemeClr val="bg2"/>
            </a:solidFill>
            <a:prstDash val="sysDot"/>
            <a:round/>
            <a:headEnd type="none" w="sm" len="sm"/>
            <a:tailEnd type="none" w="sm" len="sm"/>
          </a:ln>
        </p:spPr>
      </p:cxnSp>
      <p:sp>
        <p:nvSpPr>
          <p:cNvPr id="159" name="Google Shape;2942;p128">
            <a:extLst>
              <a:ext uri="{FF2B5EF4-FFF2-40B4-BE49-F238E27FC236}">
                <a16:creationId xmlns:a16="http://schemas.microsoft.com/office/drawing/2014/main" id="{678C548C-89B7-07B6-2064-E4E00E285331}"/>
              </a:ext>
            </a:extLst>
          </p:cNvPr>
          <p:cNvSpPr txBox="1"/>
          <p:nvPr/>
        </p:nvSpPr>
        <p:spPr>
          <a:xfrm>
            <a:off x="1739490" y="1881585"/>
            <a:ext cx="548035" cy="30717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rgbClr val="BDBDBD"/>
                </a:solidFill>
                <a:latin typeface="Helvetica Neue"/>
                <a:ea typeface="Helvetica Neue"/>
                <a:cs typeface="Helvetica Neue"/>
                <a:sym typeface="Helvetica Neue"/>
              </a:rPr>
              <a:t>Funding</a:t>
            </a:r>
            <a:endParaRPr dirty="0"/>
          </a:p>
          <a:p>
            <a:pPr marL="0" marR="0" lvl="0" indent="0" algn="ctr" rtl="0">
              <a:lnSpc>
                <a:spcPct val="100000"/>
              </a:lnSpc>
              <a:spcBef>
                <a:spcPts val="0"/>
              </a:spcBef>
              <a:spcAft>
                <a:spcPts val="0"/>
              </a:spcAft>
              <a:buNone/>
            </a:pPr>
            <a:r>
              <a:rPr lang="en-US" sz="600" b="0" i="0" u="none" strike="noStrike" cap="none" dirty="0">
                <a:solidFill>
                  <a:srgbClr val="BDBDBD"/>
                </a:solidFill>
                <a:latin typeface="Helvetica Neue"/>
                <a:ea typeface="Helvetica Neue"/>
                <a:cs typeface="Helvetica Neue"/>
                <a:sym typeface="Helvetica Neue"/>
              </a:rPr>
              <a:t>Gate</a:t>
            </a:r>
            <a:endParaRPr dirty="0"/>
          </a:p>
        </p:txBody>
      </p:sp>
      <p:sp>
        <p:nvSpPr>
          <p:cNvPr id="160" name="Google Shape;2872;p128">
            <a:extLst>
              <a:ext uri="{FF2B5EF4-FFF2-40B4-BE49-F238E27FC236}">
                <a16:creationId xmlns:a16="http://schemas.microsoft.com/office/drawing/2014/main" id="{89AF4518-3EB1-E54E-4E10-99F887BD512A}"/>
              </a:ext>
            </a:extLst>
          </p:cNvPr>
          <p:cNvSpPr/>
          <p:nvPr/>
        </p:nvSpPr>
        <p:spPr>
          <a:xfrm rot="5400000">
            <a:off x="3051829" y="3012747"/>
            <a:ext cx="460811" cy="123691"/>
          </a:xfrm>
          <a:prstGeom prst="triangle">
            <a:avLst>
              <a:gd name="adj" fmla="val 50000"/>
            </a:avLst>
          </a:prstGeom>
          <a:solidFill>
            <a:srgbClr val="D4D5D3"/>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cxnSp>
        <p:nvCxnSpPr>
          <p:cNvPr id="162" name="Google Shape;2938;p128">
            <a:extLst>
              <a:ext uri="{FF2B5EF4-FFF2-40B4-BE49-F238E27FC236}">
                <a16:creationId xmlns:a16="http://schemas.microsoft.com/office/drawing/2014/main" id="{4FFC3183-70DA-FA8C-922B-215926C5A069}"/>
              </a:ext>
            </a:extLst>
          </p:cNvPr>
          <p:cNvCxnSpPr/>
          <p:nvPr/>
        </p:nvCxnSpPr>
        <p:spPr>
          <a:xfrm>
            <a:off x="5306137" y="1627401"/>
            <a:ext cx="0" cy="2426149"/>
          </a:xfrm>
          <a:prstGeom prst="straightConnector1">
            <a:avLst/>
          </a:prstGeom>
          <a:noFill/>
          <a:ln w="6350" cap="flat" cmpd="sng">
            <a:solidFill>
              <a:schemeClr val="bg2"/>
            </a:solidFill>
            <a:prstDash val="sysDot"/>
            <a:round/>
            <a:headEnd type="none" w="sm" len="sm"/>
            <a:tailEnd type="none" w="sm" len="sm"/>
          </a:ln>
        </p:spPr>
      </p:cxnSp>
      <p:sp>
        <p:nvSpPr>
          <p:cNvPr id="163" name="Google Shape;2872;p128">
            <a:extLst>
              <a:ext uri="{FF2B5EF4-FFF2-40B4-BE49-F238E27FC236}">
                <a16:creationId xmlns:a16="http://schemas.microsoft.com/office/drawing/2014/main" id="{516EC451-DE66-704D-C65F-B6EF3A42FA4C}"/>
              </a:ext>
            </a:extLst>
          </p:cNvPr>
          <p:cNvSpPr/>
          <p:nvPr/>
        </p:nvSpPr>
        <p:spPr>
          <a:xfrm rot="5400000">
            <a:off x="5140453" y="3019308"/>
            <a:ext cx="460811" cy="123691"/>
          </a:xfrm>
          <a:prstGeom prst="triangle">
            <a:avLst>
              <a:gd name="adj" fmla="val 50000"/>
            </a:avLst>
          </a:prstGeom>
          <a:solidFill>
            <a:srgbClr val="D4D5D3"/>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9703743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B660-53A8-3E41-4108-90E0066AD17D}"/>
              </a:ext>
            </a:extLst>
          </p:cNvPr>
          <p:cNvSpPr>
            <a:spLocks noGrp="1"/>
          </p:cNvSpPr>
          <p:nvPr>
            <p:ph type="title"/>
          </p:nvPr>
        </p:nvSpPr>
        <p:spPr>
          <a:xfrm>
            <a:off x="161925" y="161925"/>
            <a:ext cx="3630772" cy="669926"/>
          </a:xfrm>
        </p:spPr>
        <p:txBody>
          <a:bodyPr/>
          <a:lstStyle/>
          <a:p>
            <a:r>
              <a:rPr lang="en-US" sz="2600" dirty="0"/>
              <a:t>What it really takes to build a business</a:t>
            </a:r>
          </a:p>
        </p:txBody>
      </p:sp>
      <p:sp>
        <p:nvSpPr>
          <p:cNvPr id="81" name="Google Shape;2866;p128">
            <a:extLst>
              <a:ext uri="{FF2B5EF4-FFF2-40B4-BE49-F238E27FC236}">
                <a16:creationId xmlns:a16="http://schemas.microsoft.com/office/drawing/2014/main" id="{FB6983D9-78D3-456F-1DE6-5F5305325298}"/>
              </a:ext>
            </a:extLst>
          </p:cNvPr>
          <p:cNvSpPr/>
          <p:nvPr/>
        </p:nvSpPr>
        <p:spPr>
          <a:xfrm rot="5400000">
            <a:off x="4768533" y="633784"/>
            <a:ext cx="1871320" cy="4968216"/>
          </a:xfrm>
          <a:prstGeom prst="trapezoid">
            <a:avLst>
              <a:gd name="adj" fmla="val 39637"/>
            </a:avLst>
          </a:prstGeom>
          <a:solidFill>
            <a:srgbClr val="F7F7F7"/>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cxnSp>
        <p:nvCxnSpPr>
          <p:cNvPr id="82" name="Google Shape;2867;p128">
            <a:extLst>
              <a:ext uri="{FF2B5EF4-FFF2-40B4-BE49-F238E27FC236}">
                <a16:creationId xmlns:a16="http://schemas.microsoft.com/office/drawing/2014/main" id="{A06AA2FE-F9C7-4EC0-256A-F0BF512DB164}"/>
              </a:ext>
            </a:extLst>
          </p:cNvPr>
          <p:cNvCxnSpPr/>
          <p:nvPr/>
        </p:nvCxnSpPr>
        <p:spPr>
          <a:xfrm>
            <a:off x="2017187"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84" name="Google Shape;2868;p128">
            <a:extLst>
              <a:ext uri="{FF2B5EF4-FFF2-40B4-BE49-F238E27FC236}">
                <a16:creationId xmlns:a16="http://schemas.microsoft.com/office/drawing/2014/main" id="{808F714F-43D3-BFC6-BA16-D69D183DC0B2}"/>
              </a:ext>
            </a:extLst>
          </p:cNvPr>
          <p:cNvCxnSpPr/>
          <p:nvPr/>
        </p:nvCxnSpPr>
        <p:spPr>
          <a:xfrm>
            <a:off x="3895023" y="1910478"/>
            <a:ext cx="0" cy="2143073"/>
          </a:xfrm>
          <a:prstGeom prst="straightConnector1">
            <a:avLst/>
          </a:prstGeom>
          <a:noFill/>
          <a:ln w="6350" cap="flat" cmpd="sng">
            <a:solidFill>
              <a:schemeClr val="bg2"/>
            </a:solidFill>
            <a:prstDash val="sysDot"/>
            <a:round/>
            <a:headEnd type="none" w="sm" len="sm"/>
            <a:tailEnd type="none" w="sm" len="sm"/>
          </a:ln>
        </p:spPr>
      </p:cxnSp>
      <p:sp>
        <p:nvSpPr>
          <p:cNvPr id="85" name="Google Shape;2869;p128">
            <a:extLst>
              <a:ext uri="{FF2B5EF4-FFF2-40B4-BE49-F238E27FC236}">
                <a16:creationId xmlns:a16="http://schemas.microsoft.com/office/drawing/2014/main" id="{2A181A4D-7590-976C-9717-23B7D5207F8B}"/>
              </a:ext>
            </a:extLst>
          </p:cNvPr>
          <p:cNvSpPr/>
          <p:nvPr/>
        </p:nvSpPr>
        <p:spPr>
          <a:xfrm>
            <a:off x="941127" y="2360092"/>
            <a:ext cx="588125" cy="58812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dirty="0">
                <a:solidFill>
                  <a:schemeClr val="lt1"/>
                </a:solidFill>
                <a:latin typeface="Helvetica Neue"/>
                <a:ea typeface="Helvetica Neue"/>
                <a:cs typeface="Helvetica Neue"/>
                <a:sym typeface="Helvetica Neue"/>
              </a:rPr>
              <a:t>#1</a:t>
            </a:r>
            <a:endParaRPr sz="300" b="0" i="0" u="none" strike="noStrike" cap="none" dirty="0">
              <a:solidFill>
                <a:srgbClr val="000000"/>
              </a:solidFill>
              <a:latin typeface="Helvetica Neue"/>
              <a:ea typeface="Helvetica Neue"/>
              <a:cs typeface="Helvetica Neue"/>
              <a:sym typeface="Helvetica Neue"/>
            </a:endParaRPr>
          </a:p>
        </p:txBody>
      </p:sp>
      <p:sp>
        <p:nvSpPr>
          <p:cNvPr id="86" name="Google Shape;2870;p128">
            <a:extLst>
              <a:ext uri="{FF2B5EF4-FFF2-40B4-BE49-F238E27FC236}">
                <a16:creationId xmlns:a16="http://schemas.microsoft.com/office/drawing/2014/main" id="{DE347F4D-ECE6-C84C-B68F-04D487DFF9C5}"/>
              </a:ext>
            </a:extLst>
          </p:cNvPr>
          <p:cNvSpPr/>
          <p:nvPr/>
        </p:nvSpPr>
        <p:spPr>
          <a:xfrm>
            <a:off x="1111682" y="3124062"/>
            <a:ext cx="588125" cy="58812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dirty="0">
                <a:solidFill>
                  <a:schemeClr val="lt1"/>
                </a:solidFill>
                <a:latin typeface="Helvetica Neue"/>
                <a:ea typeface="Helvetica Neue"/>
                <a:cs typeface="Helvetica Neue"/>
                <a:sym typeface="Helvetica Neue"/>
              </a:rPr>
              <a:t>#2</a:t>
            </a:r>
            <a:endParaRPr sz="300" b="0" i="0" u="none" strike="noStrike" cap="none" dirty="0">
              <a:solidFill>
                <a:srgbClr val="000000"/>
              </a:solidFill>
              <a:latin typeface="Helvetica Neue"/>
              <a:ea typeface="Helvetica Neue"/>
              <a:cs typeface="Helvetica Neue"/>
              <a:sym typeface="Helvetica Neue"/>
            </a:endParaRPr>
          </a:p>
        </p:txBody>
      </p:sp>
      <p:sp>
        <p:nvSpPr>
          <p:cNvPr id="87" name="Google Shape;2871;p128">
            <a:extLst>
              <a:ext uri="{FF2B5EF4-FFF2-40B4-BE49-F238E27FC236}">
                <a16:creationId xmlns:a16="http://schemas.microsoft.com/office/drawing/2014/main" id="{0BAC97B8-C433-9E21-A3BB-5D0D55150770}"/>
              </a:ext>
            </a:extLst>
          </p:cNvPr>
          <p:cNvSpPr/>
          <p:nvPr/>
        </p:nvSpPr>
        <p:spPr>
          <a:xfrm>
            <a:off x="418859" y="2823665"/>
            <a:ext cx="588125" cy="58812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dirty="0">
                <a:solidFill>
                  <a:schemeClr val="lt1"/>
                </a:solidFill>
                <a:latin typeface="Helvetica Neue"/>
                <a:ea typeface="Helvetica Neue"/>
                <a:cs typeface="Helvetica Neue"/>
                <a:sym typeface="Helvetica Neue"/>
              </a:rPr>
              <a:t>#3</a:t>
            </a:r>
            <a:endParaRPr sz="300" b="0" i="0" u="none" strike="noStrike" cap="none" dirty="0">
              <a:solidFill>
                <a:srgbClr val="000000"/>
              </a:solidFill>
              <a:latin typeface="Helvetica Neue"/>
              <a:ea typeface="Helvetica Neue"/>
              <a:cs typeface="Helvetica Neue"/>
              <a:sym typeface="Helvetica Neue"/>
            </a:endParaRPr>
          </a:p>
        </p:txBody>
      </p:sp>
      <p:sp>
        <p:nvSpPr>
          <p:cNvPr id="88" name="Google Shape;2872;p128">
            <a:extLst>
              <a:ext uri="{FF2B5EF4-FFF2-40B4-BE49-F238E27FC236}">
                <a16:creationId xmlns:a16="http://schemas.microsoft.com/office/drawing/2014/main" id="{35F90D07-5EDD-17BF-68B8-853A21F3EF29}"/>
              </a:ext>
            </a:extLst>
          </p:cNvPr>
          <p:cNvSpPr/>
          <p:nvPr/>
        </p:nvSpPr>
        <p:spPr>
          <a:xfrm rot="5400000">
            <a:off x="1848627" y="3013427"/>
            <a:ext cx="460811" cy="123691"/>
          </a:xfrm>
          <a:prstGeom prst="triangle">
            <a:avLst>
              <a:gd name="adj" fmla="val 50000"/>
            </a:avLst>
          </a:prstGeom>
          <a:solidFill>
            <a:srgbClr val="D4D5D3"/>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sp>
        <p:nvSpPr>
          <p:cNvPr id="89" name="Google Shape;2875;p128">
            <a:extLst>
              <a:ext uri="{FF2B5EF4-FFF2-40B4-BE49-F238E27FC236}">
                <a16:creationId xmlns:a16="http://schemas.microsoft.com/office/drawing/2014/main" id="{727BC618-3292-8341-247D-D1477FC74C27}"/>
              </a:ext>
            </a:extLst>
          </p:cNvPr>
          <p:cNvSpPr/>
          <p:nvPr/>
        </p:nvSpPr>
        <p:spPr>
          <a:xfrm>
            <a:off x="3319180" y="2444002"/>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0" name="Google Shape;2876;p128">
            <a:extLst>
              <a:ext uri="{FF2B5EF4-FFF2-40B4-BE49-F238E27FC236}">
                <a16:creationId xmlns:a16="http://schemas.microsoft.com/office/drawing/2014/main" id="{361093D6-1ECF-B2F8-B152-1B1DE34F6ACA}"/>
              </a:ext>
            </a:extLst>
          </p:cNvPr>
          <p:cNvSpPr/>
          <p:nvPr/>
        </p:nvSpPr>
        <p:spPr>
          <a:xfrm>
            <a:off x="3565838" y="2335317"/>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1" name="Google Shape;2877;p128">
            <a:extLst>
              <a:ext uri="{FF2B5EF4-FFF2-40B4-BE49-F238E27FC236}">
                <a16:creationId xmlns:a16="http://schemas.microsoft.com/office/drawing/2014/main" id="{0CD05839-3B28-475E-94D4-097217D91A30}"/>
              </a:ext>
            </a:extLst>
          </p:cNvPr>
          <p:cNvSpPr/>
          <p:nvPr/>
        </p:nvSpPr>
        <p:spPr>
          <a:xfrm>
            <a:off x="3538281" y="2551800"/>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2" name="Google Shape;2878;p128">
            <a:extLst>
              <a:ext uri="{FF2B5EF4-FFF2-40B4-BE49-F238E27FC236}">
                <a16:creationId xmlns:a16="http://schemas.microsoft.com/office/drawing/2014/main" id="{D7FF7638-97E3-E39A-750B-F0A6F2E10733}"/>
              </a:ext>
            </a:extLst>
          </p:cNvPr>
          <p:cNvSpPr/>
          <p:nvPr/>
        </p:nvSpPr>
        <p:spPr>
          <a:xfrm>
            <a:off x="3349784" y="2701506"/>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3" name="Google Shape;2879;p128">
            <a:extLst>
              <a:ext uri="{FF2B5EF4-FFF2-40B4-BE49-F238E27FC236}">
                <a16:creationId xmlns:a16="http://schemas.microsoft.com/office/drawing/2014/main" id="{892F8B8E-6781-6BFE-5177-C81DB7AA91AF}"/>
              </a:ext>
            </a:extLst>
          </p:cNvPr>
          <p:cNvSpPr/>
          <p:nvPr/>
        </p:nvSpPr>
        <p:spPr>
          <a:xfrm>
            <a:off x="3611964" y="2768283"/>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4" name="Google Shape;2880;p128">
            <a:extLst>
              <a:ext uri="{FF2B5EF4-FFF2-40B4-BE49-F238E27FC236}">
                <a16:creationId xmlns:a16="http://schemas.microsoft.com/office/drawing/2014/main" id="{3DB0A416-BFF5-8AB2-ED57-FA1F7AFD5713}"/>
              </a:ext>
            </a:extLst>
          </p:cNvPr>
          <p:cNvSpPr/>
          <p:nvPr/>
        </p:nvSpPr>
        <p:spPr>
          <a:xfrm>
            <a:off x="3652947" y="3004511"/>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5" name="Google Shape;2881;p128">
            <a:extLst>
              <a:ext uri="{FF2B5EF4-FFF2-40B4-BE49-F238E27FC236}">
                <a16:creationId xmlns:a16="http://schemas.microsoft.com/office/drawing/2014/main" id="{7EFD4D55-A647-7361-5018-8C8C6191E4DD}"/>
              </a:ext>
            </a:extLst>
          </p:cNvPr>
          <p:cNvSpPr/>
          <p:nvPr/>
        </p:nvSpPr>
        <p:spPr>
          <a:xfrm>
            <a:off x="3477841" y="3220994"/>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6" name="Google Shape;2882;p128">
            <a:extLst>
              <a:ext uri="{FF2B5EF4-FFF2-40B4-BE49-F238E27FC236}">
                <a16:creationId xmlns:a16="http://schemas.microsoft.com/office/drawing/2014/main" id="{DA6F1489-C640-E909-ACD4-CAE80B778891}"/>
              </a:ext>
            </a:extLst>
          </p:cNvPr>
          <p:cNvSpPr/>
          <p:nvPr/>
        </p:nvSpPr>
        <p:spPr>
          <a:xfrm>
            <a:off x="3425699" y="3447305"/>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7" name="Google Shape;2883;p128">
            <a:extLst>
              <a:ext uri="{FF2B5EF4-FFF2-40B4-BE49-F238E27FC236}">
                <a16:creationId xmlns:a16="http://schemas.microsoft.com/office/drawing/2014/main" id="{4E0CB7F1-E1BF-9711-5617-E9247D4C10D0}"/>
              </a:ext>
            </a:extLst>
          </p:cNvPr>
          <p:cNvSpPr/>
          <p:nvPr/>
        </p:nvSpPr>
        <p:spPr>
          <a:xfrm>
            <a:off x="3667473" y="3494647"/>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8" name="Google Shape;2884;p128">
            <a:extLst>
              <a:ext uri="{FF2B5EF4-FFF2-40B4-BE49-F238E27FC236}">
                <a16:creationId xmlns:a16="http://schemas.microsoft.com/office/drawing/2014/main" id="{465755CC-8875-FA08-B38B-548C6138BF4B}"/>
              </a:ext>
            </a:extLst>
          </p:cNvPr>
          <p:cNvSpPr/>
          <p:nvPr/>
        </p:nvSpPr>
        <p:spPr>
          <a:xfrm>
            <a:off x="3492367" y="3711131"/>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99" name="Google Shape;2886;p128">
            <a:extLst>
              <a:ext uri="{FF2B5EF4-FFF2-40B4-BE49-F238E27FC236}">
                <a16:creationId xmlns:a16="http://schemas.microsoft.com/office/drawing/2014/main" id="{A2ACCCA8-53FB-5D35-6329-A6ED352297D0}"/>
              </a:ext>
            </a:extLst>
          </p:cNvPr>
          <p:cNvSpPr/>
          <p:nvPr/>
        </p:nvSpPr>
        <p:spPr>
          <a:xfrm>
            <a:off x="2206448" y="2443540"/>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0" name="Google Shape;2887;p128">
            <a:extLst>
              <a:ext uri="{FF2B5EF4-FFF2-40B4-BE49-F238E27FC236}">
                <a16:creationId xmlns:a16="http://schemas.microsoft.com/office/drawing/2014/main" id="{B0478265-5C2E-B186-D154-6398D275EBBB}"/>
              </a:ext>
            </a:extLst>
          </p:cNvPr>
          <p:cNvSpPr/>
          <p:nvPr/>
        </p:nvSpPr>
        <p:spPr>
          <a:xfrm>
            <a:off x="2453107" y="2334855"/>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1" name="Google Shape;2888;p128">
            <a:extLst>
              <a:ext uri="{FF2B5EF4-FFF2-40B4-BE49-F238E27FC236}">
                <a16:creationId xmlns:a16="http://schemas.microsoft.com/office/drawing/2014/main" id="{8D89A219-C7C2-76CE-D6DD-E45B514E29A0}"/>
              </a:ext>
            </a:extLst>
          </p:cNvPr>
          <p:cNvSpPr/>
          <p:nvPr/>
        </p:nvSpPr>
        <p:spPr>
          <a:xfrm>
            <a:off x="2425549" y="2551338"/>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2" name="Google Shape;2889;p128">
            <a:extLst>
              <a:ext uri="{FF2B5EF4-FFF2-40B4-BE49-F238E27FC236}">
                <a16:creationId xmlns:a16="http://schemas.microsoft.com/office/drawing/2014/main" id="{E9F1FA80-27D8-72AB-F077-857EEFDDC8EE}"/>
              </a:ext>
            </a:extLst>
          </p:cNvPr>
          <p:cNvSpPr/>
          <p:nvPr/>
        </p:nvSpPr>
        <p:spPr>
          <a:xfrm>
            <a:off x="2674339" y="2551338"/>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3" name="Google Shape;2890;p128">
            <a:extLst>
              <a:ext uri="{FF2B5EF4-FFF2-40B4-BE49-F238E27FC236}">
                <a16:creationId xmlns:a16="http://schemas.microsoft.com/office/drawing/2014/main" id="{F74CAA4A-8544-EA07-DB2D-E1949D8E7936}"/>
              </a:ext>
            </a:extLst>
          </p:cNvPr>
          <p:cNvSpPr/>
          <p:nvPr/>
        </p:nvSpPr>
        <p:spPr>
          <a:xfrm>
            <a:off x="2729384" y="2362722"/>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4" name="Google Shape;2891;p128">
            <a:extLst>
              <a:ext uri="{FF2B5EF4-FFF2-40B4-BE49-F238E27FC236}">
                <a16:creationId xmlns:a16="http://schemas.microsoft.com/office/drawing/2014/main" id="{1D329954-87C6-F0DE-93EC-61EA9862D587}"/>
              </a:ext>
            </a:extLst>
          </p:cNvPr>
          <p:cNvSpPr/>
          <p:nvPr/>
        </p:nvSpPr>
        <p:spPr>
          <a:xfrm>
            <a:off x="2919586" y="2518393"/>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5" name="Google Shape;2892;p128">
            <a:extLst>
              <a:ext uri="{FF2B5EF4-FFF2-40B4-BE49-F238E27FC236}">
                <a16:creationId xmlns:a16="http://schemas.microsoft.com/office/drawing/2014/main" id="{D987B67F-453E-F653-C916-91774AD9306C}"/>
              </a:ext>
            </a:extLst>
          </p:cNvPr>
          <p:cNvSpPr/>
          <p:nvPr/>
        </p:nvSpPr>
        <p:spPr>
          <a:xfrm>
            <a:off x="2237052" y="2701043"/>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6" name="Google Shape;2893;p128">
            <a:extLst>
              <a:ext uri="{FF2B5EF4-FFF2-40B4-BE49-F238E27FC236}">
                <a16:creationId xmlns:a16="http://schemas.microsoft.com/office/drawing/2014/main" id="{161E6DA9-87BD-6A83-1707-C34422354F54}"/>
              </a:ext>
            </a:extLst>
          </p:cNvPr>
          <p:cNvSpPr/>
          <p:nvPr/>
        </p:nvSpPr>
        <p:spPr>
          <a:xfrm>
            <a:off x="2499233" y="2767821"/>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7" name="Google Shape;2894;p128">
            <a:extLst>
              <a:ext uri="{FF2B5EF4-FFF2-40B4-BE49-F238E27FC236}">
                <a16:creationId xmlns:a16="http://schemas.microsoft.com/office/drawing/2014/main" id="{7A21FAF4-44FC-56D1-1B45-C14F8576C94B}"/>
              </a:ext>
            </a:extLst>
          </p:cNvPr>
          <p:cNvSpPr/>
          <p:nvPr/>
        </p:nvSpPr>
        <p:spPr>
          <a:xfrm>
            <a:off x="2729384" y="2748812"/>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8" name="Google Shape;2895;p128">
            <a:extLst>
              <a:ext uri="{FF2B5EF4-FFF2-40B4-BE49-F238E27FC236}">
                <a16:creationId xmlns:a16="http://schemas.microsoft.com/office/drawing/2014/main" id="{148BCDC2-DE56-5605-197A-485C0F780BE6}"/>
              </a:ext>
            </a:extLst>
          </p:cNvPr>
          <p:cNvSpPr/>
          <p:nvPr/>
        </p:nvSpPr>
        <p:spPr>
          <a:xfrm>
            <a:off x="2291426" y="3004048"/>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09" name="Google Shape;2896;p128">
            <a:extLst>
              <a:ext uri="{FF2B5EF4-FFF2-40B4-BE49-F238E27FC236}">
                <a16:creationId xmlns:a16="http://schemas.microsoft.com/office/drawing/2014/main" id="{626FF3D8-A2F0-CBDC-8BDA-7CDF9D8FCD1E}"/>
              </a:ext>
            </a:extLst>
          </p:cNvPr>
          <p:cNvSpPr/>
          <p:nvPr/>
        </p:nvSpPr>
        <p:spPr>
          <a:xfrm>
            <a:off x="2540215" y="3004048"/>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0" name="Google Shape;2897;p128">
            <a:extLst>
              <a:ext uri="{FF2B5EF4-FFF2-40B4-BE49-F238E27FC236}">
                <a16:creationId xmlns:a16="http://schemas.microsoft.com/office/drawing/2014/main" id="{9FD98D64-2B43-E56D-F1EB-441F4171145E}"/>
              </a:ext>
            </a:extLst>
          </p:cNvPr>
          <p:cNvSpPr/>
          <p:nvPr/>
        </p:nvSpPr>
        <p:spPr>
          <a:xfrm>
            <a:off x="2802518" y="2979335"/>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1" name="Google Shape;2898;p128">
            <a:extLst>
              <a:ext uri="{FF2B5EF4-FFF2-40B4-BE49-F238E27FC236}">
                <a16:creationId xmlns:a16="http://schemas.microsoft.com/office/drawing/2014/main" id="{37F6DA72-C2C9-A7BD-A5D6-0AEEF34C50A1}"/>
              </a:ext>
            </a:extLst>
          </p:cNvPr>
          <p:cNvSpPr/>
          <p:nvPr/>
        </p:nvSpPr>
        <p:spPr>
          <a:xfrm>
            <a:off x="2365109" y="3220531"/>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2" name="Google Shape;2899;p128">
            <a:extLst>
              <a:ext uri="{FF2B5EF4-FFF2-40B4-BE49-F238E27FC236}">
                <a16:creationId xmlns:a16="http://schemas.microsoft.com/office/drawing/2014/main" id="{21BCD4DB-58D5-D763-1DD5-502BE5F6C49D}"/>
              </a:ext>
            </a:extLst>
          </p:cNvPr>
          <p:cNvSpPr/>
          <p:nvPr/>
        </p:nvSpPr>
        <p:spPr>
          <a:xfrm>
            <a:off x="2611353" y="3208971"/>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3" name="Google Shape;2900;p128">
            <a:extLst>
              <a:ext uri="{FF2B5EF4-FFF2-40B4-BE49-F238E27FC236}">
                <a16:creationId xmlns:a16="http://schemas.microsoft.com/office/drawing/2014/main" id="{6A085E62-D77D-0DEE-A256-BCAEC7D37BD5}"/>
              </a:ext>
            </a:extLst>
          </p:cNvPr>
          <p:cNvSpPr/>
          <p:nvPr/>
        </p:nvSpPr>
        <p:spPr>
          <a:xfrm>
            <a:off x="2312967" y="3446843"/>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4" name="Google Shape;2901;p128">
            <a:extLst>
              <a:ext uri="{FF2B5EF4-FFF2-40B4-BE49-F238E27FC236}">
                <a16:creationId xmlns:a16="http://schemas.microsoft.com/office/drawing/2014/main" id="{B6AE80D7-D647-0074-0461-FB9288B42A0F}"/>
              </a:ext>
            </a:extLst>
          </p:cNvPr>
          <p:cNvSpPr/>
          <p:nvPr/>
        </p:nvSpPr>
        <p:spPr>
          <a:xfrm>
            <a:off x="2554742" y="3494185"/>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5" name="Google Shape;2902;p128">
            <a:extLst>
              <a:ext uri="{FF2B5EF4-FFF2-40B4-BE49-F238E27FC236}">
                <a16:creationId xmlns:a16="http://schemas.microsoft.com/office/drawing/2014/main" id="{47566E59-921C-01F3-7B93-EDCD13D99846}"/>
              </a:ext>
            </a:extLst>
          </p:cNvPr>
          <p:cNvSpPr/>
          <p:nvPr/>
        </p:nvSpPr>
        <p:spPr>
          <a:xfrm>
            <a:off x="2799989" y="3461240"/>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6" name="Google Shape;2903;p128">
            <a:extLst>
              <a:ext uri="{FF2B5EF4-FFF2-40B4-BE49-F238E27FC236}">
                <a16:creationId xmlns:a16="http://schemas.microsoft.com/office/drawing/2014/main" id="{DA7EC027-7BB0-A194-0D94-1482B4BA2D4A}"/>
              </a:ext>
            </a:extLst>
          </p:cNvPr>
          <p:cNvSpPr/>
          <p:nvPr/>
        </p:nvSpPr>
        <p:spPr>
          <a:xfrm>
            <a:off x="2125091" y="3667583"/>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7" name="Google Shape;2904;p128">
            <a:extLst>
              <a:ext uri="{FF2B5EF4-FFF2-40B4-BE49-F238E27FC236}">
                <a16:creationId xmlns:a16="http://schemas.microsoft.com/office/drawing/2014/main" id="{848DC29F-DD69-9E5F-8C0A-3185509E4459}"/>
              </a:ext>
            </a:extLst>
          </p:cNvPr>
          <p:cNvSpPr/>
          <p:nvPr/>
        </p:nvSpPr>
        <p:spPr>
          <a:xfrm>
            <a:off x="2379635" y="371066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8" name="Google Shape;2905;p128">
            <a:extLst>
              <a:ext uri="{FF2B5EF4-FFF2-40B4-BE49-F238E27FC236}">
                <a16:creationId xmlns:a16="http://schemas.microsoft.com/office/drawing/2014/main" id="{F9FBF66F-B142-56D5-EE13-84814025C04F}"/>
              </a:ext>
            </a:extLst>
          </p:cNvPr>
          <p:cNvSpPr/>
          <p:nvPr/>
        </p:nvSpPr>
        <p:spPr>
          <a:xfrm>
            <a:off x="2625879" y="369910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19" name="Google Shape;2906;p128">
            <a:extLst>
              <a:ext uri="{FF2B5EF4-FFF2-40B4-BE49-F238E27FC236}">
                <a16:creationId xmlns:a16="http://schemas.microsoft.com/office/drawing/2014/main" id="{F27F79AF-ECE7-5989-4D87-C7AE727F0E67}"/>
              </a:ext>
            </a:extLst>
          </p:cNvPr>
          <p:cNvSpPr/>
          <p:nvPr/>
        </p:nvSpPr>
        <p:spPr>
          <a:xfrm>
            <a:off x="2099495" y="3411257"/>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0" name="Google Shape;2907;p128">
            <a:extLst>
              <a:ext uri="{FF2B5EF4-FFF2-40B4-BE49-F238E27FC236}">
                <a16:creationId xmlns:a16="http://schemas.microsoft.com/office/drawing/2014/main" id="{FC29F2A1-AC76-0219-E65F-15D382515621}"/>
              </a:ext>
            </a:extLst>
          </p:cNvPr>
          <p:cNvSpPr/>
          <p:nvPr/>
        </p:nvSpPr>
        <p:spPr>
          <a:xfrm>
            <a:off x="2859613" y="3216172"/>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1" name="Google Shape;2908;p128">
            <a:extLst>
              <a:ext uri="{FF2B5EF4-FFF2-40B4-BE49-F238E27FC236}">
                <a16:creationId xmlns:a16="http://schemas.microsoft.com/office/drawing/2014/main" id="{1EDC7733-D102-94B1-8927-608DD1229A21}"/>
              </a:ext>
            </a:extLst>
          </p:cNvPr>
          <p:cNvSpPr/>
          <p:nvPr/>
        </p:nvSpPr>
        <p:spPr>
          <a:xfrm>
            <a:off x="2879083" y="371159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2" name="Google Shape;2909;p128">
            <a:extLst>
              <a:ext uri="{FF2B5EF4-FFF2-40B4-BE49-F238E27FC236}">
                <a16:creationId xmlns:a16="http://schemas.microsoft.com/office/drawing/2014/main" id="{446253E4-7BAA-1E4C-6AC7-1AAD042B9794}"/>
              </a:ext>
            </a:extLst>
          </p:cNvPr>
          <p:cNvSpPr/>
          <p:nvPr/>
        </p:nvSpPr>
        <p:spPr>
          <a:xfrm>
            <a:off x="3020045" y="2803832"/>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3" name="Google Shape;2911;p128">
            <a:extLst>
              <a:ext uri="{FF2B5EF4-FFF2-40B4-BE49-F238E27FC236}">
                <a16:creationId xmlns:a16="http://schemas.microsoft.com/office/drawing/2014/main" id="{8B35A39D-D7FF-E04E-E3C9-6AB14AF813B5}"/>
              </a:ext>
            </a:extLst>
          </p:cNvPr>
          <p:cNvSpPr/>
          <p:nvPr/>
        </p:nvSpPr>
        <p:spPr>
          <a:xfrm>
            <a:off x="4019565" y="2474380"/>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4" name="Google Shape;2912;p128">
            <a:extLst>
              <a:ext uri="{FF2B5EF4-FFF2-40B4-BE49-F238E27FC236}">
                <a16:creationId xmlns:a16="http://schemas.microsoft.com/office/drawing/2014/main" id="{E05D1550-C01F-CDED-CCE8-D5F03086C9EF}"/>
              </a:ext>
            </a:extLst>
          </p:cNvPr>
          <p:cNvSpPr/>
          <p:nvPr/>
        </p:nvSpPr>
        <p:spPr>
          <a:xfrm>
            <a:off x="4282915" y="2764865"/>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5" name="Google Shape;2913;p128">
            <a:extLst>
              <a:ext uri="{FF2B5EF4-FFF2-40B4-BE49-F238E27FC236}">
                <a16:creationId xmlns:a16="http://schemas.microsoft.com/office/drawing/2014/main" id="{B5F09164-6A90-49CB-C208-87EE64201735}"/>
              </a:ext>
            </a:extLst>
          </p:cNvPr>
          <p:cNvSpPr/>
          <p:nvPr/>
        </p:nvSpPr>
        <p:spPr>
          <a:xfrm>
            <a:off x="4100759" y="2999740"/>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6" name="Google Shape;2914;p128">
            <a:extLst>
              <a:ext uri="{FF2B5EF4-FFF2-40B4-BE49-F238E27FC236}">
                <a16:creationId xmlns:a16="http://schemas.microsoft.com/office/drawing/2014/main" id="{1E78A62A-4C87-7337-F5A3-1AC57677F535}"/>
              </a:ext>
            </a:extLst>
          </p:cNvPr>
          <p:cNvSpPr/>
          <p:nvPr/>
        </p:nvSpPr>
        <p:spPr>
          <a:xfrm>
            <a:off x="4055667" y="3572067"/>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7" name="Google Shape;2915;p128">
            <a:extLst>
              <a:ext uri="{FF2B5EF4-FFF2-40B4-BE49-F238E27FC236}">
                <a16:creationId xmlns:a16="http://schemas.microsoft.com/office/drawing/2014/main" id="{4052EE4F-F03E-141A-2DA0-2AB58CC08A44}"/>
              </a:ext>
            </a:extLst>
          </p:cNvPr>
          <p:cNvSpPr/>
          <p:nvPr/>
        </p:nvSpPr>
        <p:spPr>
          <a:xfrm>
            <a:off x="4307020" y="3297413"/>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8" name="Google Shape;2917;p128">
            <a:extLst>
              <a:ext uri="{FF2B5EF4-FFF2-40B4-BE49-F238E27FC236}">
                <a16:creationId xmlns:a16="http://schemas.microsoft.com/office/drawing/2014/main" id="{9BA318DA-EF99-404B-D4FA-6154C4168278}"/>
              </a:ext>
            </a:extLst>
          </p:cNvPr>
          <p:cNvSpPr/>
          <p:nvPr/>
        </p:nvSpPr>
        <p:spPr>
          <a:xfrm>
            <a:off x="4922182" y="2756949"/>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29" name="Google Shape;2918;p128">
            <a:extLst>
              <a:ext uri="{FF2B5EF4-FFF2-40B4-BE49-F238E27FC236}">
                <a16:creationId xmlns:a16="http://schemas.microsoft.com/office/drawing/2014/main" id="{0627DEC1-10F5-F69A-61D1-3CC06C9A8342}"/>
              </a:ext>
            </a:extLst>
          </p:cNvPr>
          <p:cNvSpPr/>
          <p:nvPr/>
        </p:nvSpPr>
        <p:spPr>
          <a:xfrm>
            <a:off x="4740026" y="2991824"/>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0" name="Google Shape;2919;p128">
            <a:extLst>
              <a:ext uri="{FF2B5EF4-FFF2-40B4-BE49-F238E27FC236}">
                <a16:creationId xmlns:a16="http://schemas.microsoft.com/office/drawing/2014/main" id="{64CFD3AC-E8E2-58A4-A87F-30B2C3A7E853}"/>
              </a:ext>
            </a:extLst>
          </p:cNvPr>
          <p:cNvSpPr/>
          <p:nvPr/>
        </p:nvSpPr>
        <p:spPr>
          <a:xfrm>
            <a:off x="4946287" y="3289498"/>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1" name="Google Shape;2921;p128">
            <a:extLst>
              <a:ext uri="{FF2B5EF4-FFF2-40B4-BE49-F238E27FC236}">
                <a16:creationId xmlns:a16="http://schemas.microsoft.com/office/drawing/2014/main" id="{5D8DF0A5-756A-ED23-88AD-8C07AEEB4490}"/>
              </a:ext>
            </a:extLst>
          </p:cNvPr>
          <p:cNvSpPr/>
          <p:nvPr/>
        </p:nvSpPr>
        <p:spPr>
          <a:xfrm>
            <a:off x="5586322" y="2895506"/>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2" name="Google Shape;2922;p128">
            <a:extLst>
              <a:ext uri="{FF2B5EF4-FFF2-40B4-BE49-F238E27FC236}">
                <a16:creationId xmlns:a16="http://schemas.microsoft.com/office/drawing/2014/main" id="{680C6ACF-F69C-4010-72CD-EA9FB41C33D4}"/>
              </a:ext>
            </a:extLst>
          </p:cNvPr>
          <p:cNvSpPr/>
          <p:nvPr/>
        </p:nvSpPr>
        <p:spPr>
          <a:xfrm>
            <a:off x="5798407" y="3150940"/>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3" name="Google Shape;2923;p128">
            <a:extLst>
              <a:ext uri="{FF2B5EF4-FFF2-40B4-BE49-F238E27FC236}">
                <a16:creationId xmlns:a16="http://schemas.microsoft.com/office/drawing/2014/main" id="{C846FD0F-2405-B6DE-00E7-4F445979A46D}"/>
              </a:ext>
            </a:extLst>
          </p:cNvPr>
          <p:cNvSpPr/>
          <p:nvPr/>
        </p:nvSpPr>
        <p:spPr>
          <a:xfrm>
            <a:off x="6630785" y="2985797"/>
            <a:ext cx="224558" cy="224558"/>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4" name="Google Shape;2924;p128">
            <a:extLst>
              <a:ext uri="{FF2B5EF4-FFF2-40B4-BE49-F238E27FC236}">
                <a16:creationId xmlns:a16="http://schemas.microsoft.com/office/drawing/2014/main" id="{C867D57B-3B4A-6F0C-FBB5-022D3D5344CC}"/>
              </a:ext>
            </a:extLst>
          </p:cNvPr>
          <p:cNvSpPr/>
          <p:nvPr/>
        </p:nvSpPr>
        <p:spPr>
          <a:xfrm>
            <a:off x="7451963" y="2910944"/>
            <a:ext cx="374264" cy="374264"/>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dirty="0">
              <a:solidFill>
                <a:schemeClr val="lt1"/>
              </a:solidFill>
              <a:latin typeface="Helvetica Neue"/>
              <a:ea typeface="Helvetica Neue"/>
              <a:cs typeface="Helvetica Neue"/>
              <a:sym typeface="Helvetica Neue"/>
            </a:endParaRPr>
          </a:p>
        </p:txBody>
      </p:sp>
      <p:sp>
        <p:nvSpPr>
          <p:cNvPr id="135" name="Google Shape;2925;p128">
            <a:extLst>
              <a:ext uri="{FF2B5EF4-FFF2-40B4-BE49-F238E27FC236}">
                <a16:creationId xmlns:a16="http://schemas.microsoft.com/office/drawing/2014/main" id="{440E58C4-E0CF-D6A2-50C2-59C3CA7A53AE}"/>
              </a:ext>
            </a:extLst>
          </p:cNvPr>
          <p:cNvSpPr txBox="1"/>
          <p:nvPr/>
        </p:nvSpPr>
        <p:spPr>
          <a:xfrm>
            <a:off x="746433" y="1911480"/>
            <a:ext cx="934047"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Opportunity Areas</a:t>
            </a:r>
            <a:endParaRPr dirty="0"/>
          </a:p>
        </p:txBody>
      </p:sp>
      <p:sp>
        <p:nvSpPr>
          <p:cNvPr id="136" name="Google Shape;2926;p128">
            <a:extLst>
              <a:ext uri="{FF2B5EF4-FFF2-40B4-BE49-F238E27FC236}">
                <a16:creationId xmlns:a16="http://schemas.microsoft.com/office/drawing/2014/main" id="{7D56C411-BC19-D44B-23B5-4105FBDED23F}"/>
              </a:ext>
            </a:extLst>
          </p:cNvPr>
          <p:cNvSpPr txBox="1"/>
          <p:nvPr/>
        </p:nvSpPr>
        <p:spPr>
          <a:xfrm>
            <a:off x="2174151" y="1910478"/>
            <a:ext cx="934047"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Ideas</a:t>
            </a:r>
            <a:endParaRPr dirty="0"/>
          </a:p>
        </p:txBody>
      </p:sp>
      <p:sp>
        <p:nvSpPr>
          <p:cNvPr id="137" name="Google Shape;2927;p128">
            <a:extLst>
              <a:ext uri="{FF2B5EF4-FFF2-40B4-BE49-F238E27FC236}">
                <a16:creationId xmlns:a16="http://schemas.microsoft.com/office/drawing/2014/main" id="{DA0D7DEB-1C8C-240D-FA72-7D20CD0F5649}"/>
              </a:ext>
            </a:extLst>
          </p:cNvPr>
          <p:cNvSpPr txBox="1"/>
          <p:nvPr/>
        </p:nvSpPr>
        <p:spPr>
          <a:xfrm>
            <a:off x="773710" y="1601026"/>
            <a:ext cx="934047"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Discover</a:t>
            </a:r>
            <a:endParaRPr dirty="0"/>
          </a:p>
        </p:txBody>
      </p:sp>
      <p:sp>
        <p:nvSpPr>
          <p:cNvPr id="138" name="Google Shape;2928;p128">
            <a:extLst>
              <a:ext uri="{FF2B5EF4-FFF2-40B4-BE49-F238E27FC236}">
                <a16:creationId xmlns:a16="http://schemas.microsoft.com/office/drawing/2014/main" id="{8A88E98C-ABE4-96B0-2BE0-D5DC35618891}"/>
              </a:ext>
            </a:extLst>
          </p:cNvPr>
          <p:cNvSpPr txBox="1"/>
          <p:nvPr/>
        </p:nvSpPr>
        <p:spPr>
          <a:xfrm>
            <a:off x="3213115" y="1910478"/>
            <a:ext cx="681293"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Problem</a:t>
            </a:r>
            <a:endParaRPr dirty="0"/>
          </a:p>
        </p:txBody>
      </p:sp>
      <p:sp>
        <p:nvSpPr>
          <p:cNvPr id="139" name="Google Shape;2929;p128">
            <a:extLst>
              <a:ext uri="{FF2B5EF4-FFF2-40B4-BE49-F238E27FC236}">
                <a16:creationId xmlns:a16="http://schemas.microsoft.com/office/drawing/2014/main" id="{E0A7BAF2-AAF8-9A0E-115A-DC2960DB86FB}"/>
              </a:ext>
            </a:extLst>
          </p:cNvPr>
          <p:cNvSpPr txBox="1"/>
          <p:nvPr/>
        </p:nvSpPr>
        <p:spPr>
          <a:xfrm>
            <a:off x="3896124" y="1910478"/>
            <a:ext cx="681293"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Solution</a:t>
            </a:r>
            <a:endParaRPr dirty="0"/>
          </a:p>
        </p:txBody>
      </p:sp>
      <p:sp>
        <p:nvSpPr>
          <p:cNvPr id="140" name="Google Shape;2930;p128">
            <a:extLst>
              <a:ext uri="{FF2B5EF4-FFF2-40B4-BE49-F238E27FC236}">
                <a16:creationId xmlns:a16="http://schemas.microsoft.com/office/drawing/2014/main" id="{31A8BF80-9113-978E-DA15-B1EE5C44CCF4}"/>
              </a:ext>
            </a:extLst>
          </p:cNvPr>
          <p:cNvSpPr txBox="1"/>
          <p:nvPr/>
        </p:nvSpPr>
        <p:spPr>
          <a:xfrm>
            <a:off x="4589639" y="1910478"/>
            <a:ext cx="681293" cy="307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Business Model</a:t>
            </a:r>
            <a:endParaRPr dirty="0"/>
          </a:p>
        </p:txBody>
      </p:sp>
      <p:sp>
        <p:nvSpPr>
          <p:cNvPr id="141" name="Google Shape;2931;p128">
            <a:extLst>
              <a:ext uri="{FF2B5EF4-FFF2-40B4-BE49-F238E27FC236}">
                <a16:creationId xmlns:a16="http://schemas.microsoft.com/office/drawing/2014/main" id="{4B9D12C5-361E-886A-C4C7-7D1789806C7F}"/>
              </a:ext>
            </a:extLst>
          </p:cNvPr>
          <p:cNvSpPr txBox="1"/>
          <p:nvPr/>
        </p:nvSpPr>
        <p:spPr>
          <a:xfrm>
            <a:off x="5408143" y="1910478"/>
            <a:ext cx="806363" cy="307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Product / Market Fit</a:t>
            </a:r>
            <a:endParaRPr dirty="0"/>
          </a:p>
        </p:txBody>
      </p:sp>
      <p:sp>
        <p:nvSpPr>
          <p:cNvPr id="142" name="Google Shape;2932;p128">
            <a:extLst>
              <a:ext uri="{FF2B5EF4-FFF2-40B4-BE49-F238E27FC236}">
                <a16:creationId xmlns:a16="http://schemas.microsoft.com/office/drawing/2014/main" id="{8CAB005B-5004-7077-4E71-08896B209F10}"/>
              </a:ext>
            </a:extLst>
          </p:cNvPr>
          <p:cNvSpPr txBox="1"/>
          <p:nvPr/>
        </p:nvSpPr>
        <p:spPr>
          <a:xfrm>
            <a:off x="6349700" y="1910478"/>
            <a:ext cx="747538"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chemeClr val="dk1"/>
                </a:solidFill>
                <a:latin typeface="Helvetica Neue"/>
                <a:ea typeface="Helvetica Neue"/>
                <a:cs typeface="Helvetica Neue"/>
                <a:sym typeface="Helvetica Neue"/>
              </a:rPr>
              <a:t>Growth</a:t>
            </a:r>
            <a:endParaRPr dirty="0"/>
          </a:p>
        </p:txBody>
      </p:sp>
      <p:sp>
        <p:nvSpPr>
          <p:cNvPr id="143" name="Google Shape;2933;p128">
            <a:extLst>
              <a:ext uri="{FF2B5EF4-FFF2-40B4-BE49-F238E27FC236}">
                <a16:creationId xmlns:a16="http://schemas.microsoft.com/office/drawing/2014/main" id="{4F140430-709C-5AA7-62F6-AF031407433B}"/>
              </a:ext>
            </a:extLst>
          </p:cNvPr>
          <p:cNvSpPr txBox="1"/>
          <p:nvPr/>
        </p:nvSpPr>
        <p:spPr>
          <a:xfrm>
            <a:off x="2151613" y="1610701"/>
            <a:ext cx="934047"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Generate</a:t>
            </a:r>
            <a:endParaRPr dirty="0"/>
          </a:p>
        </p:txBody>
      </p:sp>
      <p:sp>
        <p:nvSpPr>
          <p:cNvPr id="144" name="Google Shape;2934;p128">
            <a:extLst>
              <a:ext uri="{FF2B5EF4-FFF2-40B4-BE49-F238E27FC236}">
                <a16:creationId xmlns:a16="http://schemas.microsoft.com/office/drawing/2014/main" id="{19BE4828-EF1F-C33E-DBD5-D42222BC160C}"/>
              </a:ext>
            </a:extLst>
          </p:cNvPr>
          <p:cNvSpPr txBox="1"/>
          <p:nvPr/>
        </p:nvSpPr>
        <p:spPr>
          <a:xfrm>
            <a:off x="3388434" y="1612104"/>
            <a:ext cx="1788962"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Validate</a:t>
            </a:r>
            <a:endParaRPr dirty="0"/>
          </a:p>
        </p:txBody>
      </p:sp>
      <p:sp>
        <p:nvSpPr>
          <p:cNvPr id="145" name="Google Shape;2935;p128">
            <a:extLst>
              <a:ext uri="{FF2B5EF4-FFF2-40B4-BE49-F238E27FC236}">
                <a16:creationId xmlns:a16="http://schemas.microsoft.com/office/drawing/2014/main" id="{D49F2EB2-331B-519B-53A0-AA4CA5F84982}"/>
              </a:ext>
            </a:extLst>
          </p:cNvPr>
          <p:cNvSpPr txBox="1"/>
          <p:nvPr/>
        </p:nvSpPr>
        <p:spPr>
          <a:xfrm>
            <a:off x="5388312" y="1610701"/>
            <a:ext cx="1677533"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Incubate</a:t>
            </a:r>
            <a:endParaRPr dirty="0"/>
          </a:p>
        </p:txBody>
      </p:sp>
      <p:sp>
        <p:nvSpPr>
          <p:cNvPr id="146" name="Google Shape;2936;p128">
            <a:extLst>
              <a:ext uri="{FF2B5EF4-FFF2-40B4-BE49-F238E27FC236}">
                <a16:creationId xmlns:a16="http://schemas.microsoft.com/office/drawing/2014/main" id="{FE36C5DE-4362-086A-6320-01A6F9CC4FFF}"/>
              </a:ext>
            </a:extLst>
          </p:cNvPr>
          <p:cNvSpPr txBox="1"/>
          <p:nvPr/>
        </p:nvSpPr>
        <p:spPr>
          <a:xfrm>
            <a:off x="7234676" y="1605652"/>
            <a:ext cx="807223" cy="204671"/>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dirty="0">
                <a:solidFill>
                  <a:schemeClr val="dk1"/>
                </a:solidFill>
                <a:latin typeface="Helvetica Neue"/>
                <a:ea typeface="Helvetica Neue"/>
                <a:cs typeface="Helvetica Neue"/>
                <a:sym typeface="Helvetica Neue"/>
              </a:rPr>
              <a:t>Scale</a:t>
            </a:r>
            <a:endParaRPr dirty="0"/>
          </a:p>
        </p:txBody>
      </p:sp>
      <p:cxnSp>
        <p:nvCxnSpPr>
          <p:cNvPr id="147" name="Google Shape;2937;p128">
            <a:extLst>
              <a:ext uri="{FF2B5EF4-FFF2-40B4-BE49-F238E27FC236}">
                <a16:creationId xmlns:a16="http://schemas.microsoft.com/office/drawing/2014/main" id="{224AC750-DA23-480A-1306-86C14BDA09A4}"/>
              </a:ext>
            </a:extLst>
          </p:cNvPr>
          <p:cNvCxnSpPr/>
          <p:nvPr/>
        </p:nvCxnSpPr>
        <p:spPr>
          <a:xfrm>
            <a:off x="3220333"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149" name="Google Shape;2939;p128">
            <a:extLst>
              <a:ext uri="{FF2B5EF4-FFF2-40B4-BE49-F238E27FC236}">
                <a16:creationId xmlns:a16="http://schemas.microsoft.com/office/drawing/2014/main" id="{AC690E39-C92F-7F7D-7FAB-142840DAB120}"/>
              </a:ext>
            </a:extLst>
          </p:cNvPr>
          <p:cNvCxnSpPr/>
          <p:nvPr/>
        </p:nvCxnSpPr>
        <p:spPr>
          <a:xfrm>
            <a:off x="7150260"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150" name="Google Shape;2940;p128">
            <a:extLst>
              <a:ext uri="{FF2B5EF4-FFF2-40B4-BE49-F238E27FC236}">
                <a16:creationId xmlns:a16="http://schemas.microsoft.com/office/drawing/2014/main" id="{63E126D3-53E5-4D92-139A-15B174A49DF7}"/>
              </a:ext>
            </a:extLst>
          </p:cNvPr>
          <p:cNvCxnSpPr/>
          <p:nvPr/>
        </p:nvCxnSpPr>
        <p:spPr>
          <a:xfrm>
            <a:off x="4599047" y="1910478"/>
            <a:ext cx="0" cy="2143073"/>
          </a:xfrm>
          <a:prstGeom prst="straightConnector1">
            <a:avLst/>
          </a:prstGeom>
          <a:noFill/>
          <a:ln w="6350" cap="flat" cmpd="sng">
            <a:solidFill>
              <a:schemeClr val="bg2"/>
            </a:solidFill>
            <a:prstDash val="sysDot"/>
            <a:round/>
            <a:headEnd type="none" w="sm" len="sm"/>
            <a:tailEnd type="none" w="sm" len="sm"/>
          </a:ln>
        </p:spPr>
      </p:cxnSp>
      <p:cxnSp>
        <p:nvCxnSpPr>
          <p:cNvPr id="151" name="Google Shape;2941;p128">
            <a:extLst>
              <a:ext uri="{FF2B5EF4-FFF2-40B4-BE49-F238E27FC236}">
                <a16:creationId xmlns:a16="http://schemas.microsoft.com/office/drawing/2014/main" id="{B54F26FC-F4B5-B442-B174-411C1B122180}"/>
              </a:ext>
            </a:extLst>
          </p:cNvPr>
          <p:cNvCxnSpPr/>
          <p:nvPr/>
        </p:nvCxnSpPr>
        <p:spPr>
          <a:xfrm>
            <a:off x="6311823" y="1910478"/>
            <a:ext cx="0" cy="2143073"/>
          </a:xfrm>
          <a:prstGeom prst="straightConnector1">
            <a:avLst/>
          </a:prstGeom>
          <a:noFill/>
          <a:ln w="6350" cap="flat" cmpd="sng">
            <a:solidFill>
              <a:schemeClr val="bg2"/>
            </a:solidFill>
            <a:prstDash val="sysDot"/>
            <a:round/>
            <a:headEnd type="none" w="sm" len="sm"/>
            <a:tailEnd type="none" w="sm" len="sm"/>
          </a:ln>
        </p:spPr>
      </p:cxnSp>
      <p:sp>
        <p:nvSpPr>
          <p:cNvPr id="152" name="Google Shape;2942;p128">
            <a:extLst>
              <a:ext uri="{FF2B5EF4-FFF2-40B4-BE49-F238E27FC236}">
                <a16:creationId xmlns:a16="http://schemas.microsoft.com/office/drawing/2014/main" id="{B15B484B-FD10-9878-89F5-04C4DC683E98}"/>
              </a:ext>
            </a:extLst>
          </p:cNvPr>
          <p:cNvSpPr txBox="1"/>
          <p:nvPr/>
        </p:nvSpPr>
        <p:spPr>
          <a:xfrm>
            <a:off x="1739490" y="1881585"/>
            <a:ext cx="548035" cy="30717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dirty="0">
                <a:solidFill>
                  <a:srgbClr val="BDBDBD"/>
                </a:solidFill>
                <a:latin typeface="Helvetica Neue"/>
                <a:ea typeface="Helvetica Neue"/>
                <a:cs typeface="Helvetica Neue"/>
                <a:sym typeface="Helvetica Neue"/>
              </a:rPr>
              <a:t>Funding</a:t>
            </a:r>
            <a:endParaRPr dirty="0"/>
          </a:p>
          <a:p>
            <a:pPr marL="0" marR="0" lvl="0" indent="0" algn="ctr" rtl="0">
              <a:lnSpc>
                <a:spcPct val="100000"/>
              </a:lnSpc>
              <a:spcBef>
                <a:spcPts val="0"/>
              </a:spcBef>
              <a:spcAft>
                <a:spcPts val="0"/>
              </a:spcAft>
              <a:buNone/>
            </a:pPr>
            <a:r>
              <a:rPr lang="en-US" sz="600" b="0" i="0" u="none" strike="noStrike" cap="none" dirty="0">
                <a:solidFill>
                  <a:srgbClr val="BDBDBD"/>
                </a:solidFill>
                <a:latin typeface="Helvetica Neue"/>
                <a:ea typeface="Helvetica Neue"/>
                <a:cs typeface="Helvetica Neue"/>
                <a:sym typeface="Helvetica Neue"/>
              </a:rPr>
              <a:t>Gate</a:t>
            </a:r>
            <a:endParaRPr dirty="0"/>
          </a:p>
        </p:txBody>
      </p:sp>
      <p:sp>
        <p:nvSpPr>
          <p:cNvPr id="153" name="Google Shape;2872;p128">
            <a:extLst>
              <a:ext uri="{FF2B5EF4-FFF2-40B4-BE49-F238E27FC236}">
                <a16:creationId xmlns:a16="http://schemas.microsoft.com/office/drawing/2014/main" id="{4C3811F8-99F1-B9D1-B8B5-A8D8AC0724B5}"/>
              </a:ext>
            </a:extLst>
          </p:cNvPr>
          <p:cNvSpPr/>
          <p:nvPr/>
        </p:nvSpPr>
        <p:spPr>
          <a:xfrm rot="5400000">
            <a:off x="3051829" y="3012747"/>
            <a:ext cx="460811" cy="123691"/>
          </a:xfrm>
          <a:prstGeom prst="triangle">
            <a:avLst>
              <a:gd name="adj" fmla="val 50000"/>
            </a:avLst>
          </a:prstGeom>
          <a:solidFill>
            <a:srgbClr val="D4D5D3"/>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sp>
        <p:nvSpPr>
          <p:cNvPr id="155" name="Rectangle 154">
            <a:extLst>
              <a:ext uri="{FF2B5EF4-FFF2-40B4-BE49-F238E27FC236}">
                <a16:creationId xmlns:a16="http://schemas.microsoft.com/office/drawing/2014/main" id="{EA81B0D8-7EBB-3A9C-3A1A-93395717E0D8}"/>
              </a:ext>
            </a:extLst>
          </p:cNvPr>
          <p:cNvSpPr/>
          <p:nvPr/>
        </p:nvSpPr>
        <p:spPr>
          <a:xfrm>
            <a:off x="5301937" y="1601026"/>
            <a:ext cx="2957525" cy="2452524"/>
          </a:xfrm>
          <a:prstGeom prst="rect">
            <a:avLst/>
          </a:prstGeom>
          <a:gradFill>
            <a:gsLst>
              <a:gs pos="0">
                <a:schemeClr val="bg1">
                  <a:alpha val="89773"/>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Google Shape;2938;p128">
            <a:extLst>
              <a:ext uri="{FF2B5EF4-FFF2-40B4-BE49-F238E27FC236}">
                <a16:creationId xmlns:a16="http://schemas.microsoft.com/office/drawing/2014/main" id="{600E9300-E69F-EA7F-C2DC-0F401C488A88}"/>
              </a:ext>
            </a:extLst>
          </p:cNvPr>
          <p:cNvCxnSpPr/>
          <p:nvPr/>
        </p:nvCxnSpPr>
        <p:spPr>
          <a:xfrm>
            <a:off x="5306137" y="1627401"/>
            <a:ext cx="0" cy="2426149"/>
          </a:xfrm>
          <a:prstGeom prst="straightConnector1">
            <a:avLst/>
          </a:prstGeom>
          <a:noFill/>
          <a:ln w="6350" cap="flat" cmpd="sng">
            <a:solidFill>
              <a:schemeClr val="bg2"/>
            </a:solidFill>
            <a:prstDash val="sysDot"/>
            <a:round/>
            <a:headEnd type="none" w="sm" len="sm"/>
            <a:tailEnd type="none" w="sm" len="sm"/>
          </a:ln>
        </p:spPr>
      </p:cxnSp>
      <p:sp>
        <p:nvSpPr>
          <p:cNvPr id="154" name="Google Shape;2872;p128">
            <a:extLst>
              <a:ext uri="{FF2B5EF4-FFF2-40B4-BE49-F238E27FC236}">
                <a16:creationId xmlns:a16="http://schemas.microsoft.com/office/drawing/2014/main" id="{B8893F60-D8F8-E5F9-3376-E2DB2CDF994D}"/>
              </a:ext>
            </a:extLst>
          </p:cNvPr>
          <p:cNvSpPr/>
          <p:nvPr/>
        </p:nvSpPr>
        <p:spPr>
          <a:xfrm rot="5400000">
            <a:off x="5140453" y="3019308"/>
            <a:ext cx="460811" cy="123691"/>
          </a:xfrm>
          <a:prstGeom prst="triangle">
            <a:avLst>
              <a:gd name="adj" fmla="val 50000"/>
            </a:avLst>
          </a:prstGeom>
          <a:solidFill>
            <a:srgbClr val="D4D5D3"/>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dirty="0">
              <a:solidFill>
                <a:schemeClr val="lt1"/>
              </a:solidFill>
              <a:latin typeface="Helvetica Neue"/>
              <a:ea typeface="Helvetica Neue"/>
              <a:cs typeface="Helvetica Neue"/>
              <a:sym typeface="Helvetica Neue"/>
            </a:endParaRPr>
          </a:p>
        </p:txBody>
      </p:sp>
      <p:sp>
        <p:nvSpPr>
          <p:cNvPr id="157" name="Rounded Rectangle 156">
            <a:extLst>
              <a:ext uri="{FF2B5EF4-FFF2-40B4-BE49-F238E27FC236}">
                <a16:creationId xmlns:a16="http://schemas.microsoft.com/office/drawing/2014/main" id="{FF7F1895-3AF3-D344-B78D-E3511A34AFC2}"/>
              </a:ext>
            </a:extLst>
          </p:cNvPr>
          <p:cNvSpPr/>
          <p:nvPr/>
        </p:nvSpPr>
        <p:spPr>
          <a:xfrm>
            <a:off x="5560357" y="1710558"/>
            <a:ext cx="3129812" cy="2670056"/>
          </a:xfrm>
          <a:prstGeom prst="roundRect">
            <a:avLst>
              <a:gd name="adj" fmla="val 6767"/>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 name="Group 157">
            <a:extLst>
              <a:ext uri="{FF2B5EF4-FFF2-40B4-BE49-F238E27FC236}">
                <a16:creationId xmlns:a16="http://schemas.microsoft.com/office/drawing/2014/main" id="{D5CC125C-F7B4-1C1B-F637-8F59879D2AE9}"/>
              </a:ext>
            </a:extLst>
          </p:cNvPr>
          <p:cNvGrpSpPr>
            <a:grpSpLocks noChangeAspect="1"/>
          </p:cNvGrpSpPr>
          <p:nvPr/>
        </p:nvGrpSpPr>
        <p:grpSpPr>
          <a:xfrm>
            <a:off x="5811523" y="1827992"/>
            <a:ext cx="2702161" cy="2306464"/>
            <a:chOff x="13792748" y="4036020"/>
            <a:chExt cx="8942067" cy="7632618"/>
          </a:xfrm>
        </p:grpSpPr>
        <p:grpSp>
          <p:nvGrpSpPr>
            <p:cNvPr id="159" name="Group 158">
              <a:extLst>
                <a:ext uri="{FF2B5EF4-FFF2-40B4-BE49-F238E27FC236}">
                  <a16:creationId xmlns:a16="http://schemas.microsoft.com/office/drawing/2014/main" id="{B6DE3A01-DB52-737B-8A58-44A6B5B30BFC}"/>
                </a:ext>
              </a:extLst>
            </p:cNvPr>
            <p:cNvGrpSpPr/>
            <p:nvPr/>
          </p:nvGrpSpPr>
          <p:grpSpPr>
            <a:xfrm>
              <a:off x="13792748" y="4036020"/>
              <a:ext cx="8942067" cy="7632618"/>
              <a:chOff x="13792748" y="4036020"/>
              <a:chExt cx="8942067" cy="7632618"/>
            </a:xfrm>
          </p:grpSpPr>
          <p:grpSp>
            <p:nvGrpSpPr>
              <p:cNvPr id="181" name="Group 180">
                <a:extLst>
                  <a:ext uri="{FF2B5EF4-FFF2-40B4-BE49-F238E27FC236}">
                    <a16:creationId xmlns:a16="http://schemas.microsoft.com/office/drawing/2014/main" id="{3E218D2E-A066-59FC-F4E6-031ECD1993B2}"/>
                  </a:ext>
                </a:extLst>
              </p:cNvPr>
              <p:cNvGrpSpPr/>
              <p:nvPr/>
            </p:nvGrpSpPr>
            <p:grpSpPr>
              <a:xfrm>
                <a:off x="16173437" y="5500234"/>
                <a:ext cx="1800000" cy="4521992"/>
                <a:chOff x="16115314" y="5500234"/>
                <a:chExt cx="1800000" cy="4521992"/>
              </a:xfrm>
            </p:grpSpPr>
            <p:sp>
              <p:nvSpPr>
                <p:cNvPr id="193" name="Oval 192">
                  <a:extLst>
                    <a:ext uri="{FF2B5EF4-FFF2-40B4-BE49-F238E27FC236}">
                      <a16:creationId xmlns:a16="http://schemas.microsoft.com/office/drawing/2014/main" id="{6F47CEDB-40B9-61D4-35A4-3B674518F404}"/>
                    </a:ext>
                  </a:extLst>
                </p:cNvPr>
                <p:cNvSpPr/>
                <p:nvPr/>
              </p:nvSpPr>
              <p:spPr>
                <a:xfrm>
                  <a:off x="16115314" y="5500234"/>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dirty="0">
                      <a:latin typeface="Helvetica Neue" panose="02000503000000020004" pitchFamily="2" charset="0"/>
                      <a:ea typeface="Helvetica Neue" panose="02000503000000020004" pitchFamily="2" charset="0"/>
                      <a:cs typeface="Helvetica Neue" panose="02000503000000020004" pitchFamily="2" charset="0"/>
                    </a:rPr>
                    <a:t>Completive</a:t>
                  </a:r>
                </a:p>
                <a:p>
                  <a:pPr algn="ctr"/>
                  <a:r>
                    <a:rPr lang="en-US" sz="600" dirty="0">
                      <a:latin typeface="Helvetica Neue" panose="02000503000000020004" pitchFamily="2" charset="0"/>
                      <a:ea typeface="Helvetica Neue" panose="02000503000000020004" pitchFamily="2" charset="0"/>
                      <a:cs typeface="Helvetica Neue" panose="02000503000000020004" pitchFamily="2" charset="0"/>
                    </a:rPr>
                    <a:t>Landscape</a:t>
                  </a:r>
                </a:p>
              </p:txBody>
            </p:sp>
            <p:sp>
              <p:nvSpPr>
                <p:cNvPr id="194" name="Oval 193">
                  <a:extLst>
                    <a:ext uri="{FF2B5EF4-FFF2-40B4-BE49-F238E27FC236}">
                      <a16:creationId xmlns:a16="http://schemas.microsoft.com/office/drawing/2014/main" id="{6E436804-43EB-372E-5A65-B5CC14914E58}"/>
                    </a:ext>
                  </a:extLst>
                </p:cNvPr>
                <p:cNvSpPr/>
                <p:nvPr/>
              </p:nvSpPr>
              <p:spPr>
                <a:xfrm>
                  <a:off x="16115314" y="8222226"/>
                  <a:ext cx="1800000" cy="180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Brand</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Strategy</a:t>
                  </a:r>
                </a:p>
              </p:txBody>
            </p:sp>
          </p:grpSp>
          <p:grpSp>
            <p:nvGrpSpPr>
              <p:cNvPr id="182" name="Group 181">
                <a:extLst>
                  <a:ext uri="{FF2B5EF4-FFF2-40B4-BE49-F238E27FC236}">
                    <a16:creationId xmlns:a16="http://schemas.microsoft.com/office/drawing/2014/main" id="{E98F3063-F136-7053-E5D1-D6A13326049B}"/>
                  </a:ext>
                </a:extLst>
              </p:cNvPr>
              <p:cNvGrpSpPr/>
              <p:nvPr/>
            </p:nvGrpSpPr>
            <p:grpSpPr>
              <a:xfrm>
                <a:off x="20934815" y="5382466"/>
                <a:ext cx="1800000" cy="4723916"/>
                <a:chOff x="20934815" y="5382466"/>
                <a:chExt cx="1800000" cy="4723916"/>
              </a:xfrm>
            </p:grpSpPr>
            <p:sp>
              <p:nvSpPr>
                <p:cNvPr id="191" name="Oval 190">
                  <a:extLst>
                    <a:ext uri="{FF2B5EF4-FFF2-40B4-BE49-F238E27FC236}">
                      <a16:creationId xmlns:a16="http://schemas.microsoft.com/office/drawing/2014/main" id="{AAD92F5A-889D-8DD2-3349-339AB515F4CC}"/>
                    </a:ext>
                  </a:extLst>
                </p:cNvPr>
                <p:cNvSpPr/>
                <p:nvPr/>
              </p:nvSpPr>
              <p:spPr>
                <a:xfrm>
                  <a:off x="20934815" y="8306382"/>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Use of </a:t>
                  </a:r>
                  <a:br>
                    <a:rPr lang="en-US" sz="600">
                      <a:latin typeface="Helvetica Neue" panose="02000503000000020004" pitchFamily="2" charset="0"/>
                      <a:ea typeface="Helvetica Neue" panose="02000503000000020004" pitchFamily="2" charset="0"/>
                      <a:cs typeface="Helvetica Neue" panose="02000503000000020004" pitchFamily="2" charset="0"/>
                    </a:rPr>
                  </a:br>
                  <a:r>
                    <a:rPr lang="en-US" sz="600">
                      <a:latin typeface="Helvetica Neue" panose="02000503000000020004" pitchFamily="2" charset="0"/>
                      <a:ea typeface="Helvetica Neue" panose="02000503000000020004" pitchFamily="2" charset="0"/>
                      <a:cs typeface="Helvetica Neue" panose="02000503000000020004" pitchFamily="2" charset="0"/>
                    </a:rPr>
                    <a:t>Proceeds</a:t>
                  </a:r>
                </a:p>
              </p:txBody>
            </p:sp>
            <p:sp>
              <p:nvSpPr>
                <p:cNvPr id="192" name="Oval 191">
                  <a:extLst>
                    <a:ext uri="{FF2B5EF4-FFF2-40B4-BE49-F238E27FC236}">
                      <a16:creationId xmlns:a16="http://schemas.microsoft.com/office/drawing/2014/main" id="{137EB8C8-94E2-E989-B07A-F9FF3B268038}"/>
                    </a:ext>
                  </a:extLst>
                </p:cNvPr>
                <p:cNvSpPr/>
                <p:nvPr/>
              </p:nvSpPr>
              <p:spPr>
                <a:xfrm>
                  <a:off x="20934815" y="5382466"/>
                  <a:ext cx="1800000" cy="180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Financial</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Pro Forma</a:t>
                  </a:r>
                </a:p>
              </p:txBody>
            </p:sp>
          </p:grpSp>
          <p:grpSp>
            <p:nvGrpSpPr>
              <p:cNvPr id="183" name="Group 182">
                <a:extLst>
                  <a:ext uri="{FF2B5EF4-FFF2-40B4-BE49-F238E27FC236}">
                    <a16:creationId xmlns:a16="http://schemas.microsoft.com/office/drawing/2014/main" id="{AF54132C-4949-A5CF-D1D3-E9C6A57808AF}"/>
                  </a:ext>
                </a:extLst>
              </p:cNvPr>
              <p:cNvGrpSpPr/>
              <p:nvPr/>
            </p:nvGrpSpPr>
            <p:grpSpPr>
              <a:xfrm>
                <a:off x="13792748" y="4036020"/>
                <a:ext cx="1800000" cy="7632618"/>
                <a:chOff x="13792748" y="4036020"/>
                <a:chExt cx="1800000" cy="7632618"/>
              </a:xfrm>
            </p:grpSpPr>
            <p:sp>
              <p:nvSpPr>
                <p:cNvPr id="188" name="Oval 187">
                  <a:extLst>
                    <a:ext uri="{FF2B5EF4-FFF2-40B4-BE49-F238E27FC236}">
                      <a16:creationId xmlns:a16="http://schemas.microsoft.com/office/drawing/2014/main" id="{4D5EDE7D-D076-F524-5A1A-00B17FFD1D8A}"/>
                    </a:ext>
                  </a:extLst>
                </p:cNvPr>
                <p:cNvSpPr/>
                <p:nvPr/>
              </p:nvSpPr>
              <p:spPr>
                <a:xfrm>
                  <a:off x="13792748" y="9868638"/>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GTM</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Strategy</a:t>
                  </a:r>
                </a:p>
              </p:txBody>
            </p:sp>
            <p:sp>
              <p:nvSpPr>
                <p:cNvPr id="189" name="Oval 188">
                  <a:extLst>
                    <a:ext uri="{FF2B5EF4-FFF2-40B4-BE49-F238E27FC236}">
                      <a16:creationId xmlns:a16="http://schemas.microsoft.com/office/drawing/2014/main" id="{392272A0-1E1B-1C41-97F2-AE82821562EE}"/>
                    </a:ext>
                  </a:extLst>
                </p:cNvPr>
                <p:cNvSpPr/>
                <p:nvPr/>
              </p:nvSpPr>
              <p:spPr>
                <a:xfrm>
                  <a:off x="13792748" y="4036020"/>
                  <a:ext cx="1800000" cy="180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Strategic</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Narrative</a:t>
                  </a:r>
                </a:p>
              </p:txBody>
            </p:sp>
            <p:sp>
              <p:nvSpPr>
                <p:cNvPr id="190" name="Oval 189">
                  <a:extLst>
                    <a:ext uri="{FF2B5EF4-FFF2-40B4-BE49-F238E27FC236}">
                      <a16:creationId xmlns:a16="http://schemas.microsoft.com/office/drawing/2014/main" id="{B3333570-3612-60DE-B3A5-F8BCCECB5881}"/>
                    </a:ext>
                  </a:extLst>
                </p:cNvPr>
                <p:cNvSpPr/>
                <p:nvPr/>
              </p:nvSpPr>
              <p:spPr>
                <a:xfrm>
                  <a:off x="13792748" y="6952328"/>
                  <a:ext cx="1800000" cy="180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Business</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Model</a:t>
                  </a:r>
                </a:p>
              </p:txBody>
            </p:sp>
          </p:grpSp>
          <p:grpSp>
            <p:nvGrpSpPr>
              <p:cNvPr id="184" name="Group 183">
                <a:extLst>
                  <a:ext uri="{FF2B5EF4-FFF2-40B4-BE49-F238E27FC236}">
                    <a16:creationId xmlns:a16="http://schemas.microsoft.com/office/drawing/2014/main" id="{A9662650-A837-3E2A-402F-ED214A6A6391}"/>
                  </a:ext>
                </a:extLst>
              </p:cNvPr>
              <p:cNvGrpSpPr/>
              <p:nvPr/>
            </p:nvGrpSpPr>
            <p:grpSpPr>
              <a:xfrm>
                <a:off x="18554126" y="4036020"/>
                <a:ext cx="1800000" cy="7632618"/>
                <a:chOff x="18456341" y="4036020"/>
                <a:chExt cx="1800000" cy="7632618"/>
              </a:xfrm>
            </p:grpSpPr>
            <p:sp>
              <p:nvSpPr>
                <p:cNvPr id="185" name="Oval 184">
                  <a:extLst>
                    <a:ext uri="{FF2B5EF4-FFF2-40B4-BE49-F238E27FC236}">
                      <a16:creationId xmlns:a16="http://schemas.microsoft.com/office/drawing/2014/main" id="{BD538912-BDDC-C91B-A4B0-EAE8B48C585C}"/>
                    </a:ext>
                  </a:extLst>
                </p:cNvPr>
                <p:cNvSpPr/>
                <p:nvPr/>
              </p:nvSpPr>
              <p:spPr>
                <a:xfrm>
                  <a:off x="18456341" y="6952328"/>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Operations</a:t>
                  </a:r>
                </a:p>
              </p:txBody>
            </p:sp>
            <p:sp>
              <p:nvSpPr>
                <p:cNvPr id="186" name="Oval 185">
                  <a:extLst>
                    <a:ext uri="{FF2B5EF4-FFF2-40B4-BE49-F238E27FC236}">
                      <a16:creationId xmlns:a16="http://schemas.microsoft.com/office/drawing/2014/main" id="{AEBC1FD1-0864-7D63-2DC8-5A476C5CF9B7}"/>
                    </a:ext>
                  </a:extLst>
                </p:cNvPr>
                <p:cNvSpPr/>
                <p:nvPr/>
              </p:nvSpPr>
              <p:spPr>
                <a:xfrm>
                  <a:off x="18456341" y="9868638"/>
                  <a:ext cx="1800000" cy="180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Supply-</a:t>
                  </a:r>
                  <a:br>
                    <a:rPr lang="en-US" sz="600">
                      <a:latin typeface="Helvetica Neue" panose="02000503000000020004" pitchFamily="2" charset="0"/>
                      <a:ea typeface="Helvetica Neue" panose="02000503000000020004" pitchFamily="2" charset="0"/>
                      <a:cs typeface="Helvetica Neue" panose="02000503000000020004" pitchFamily="2" charset="0"/>
                    </a:rPr>
                  </a:br>
                  <a:r>
                    <a:rPr lang="en-US" sz="600">
                      <a:latin typeface="Helvetica Neue" panose="02000503000000020004" pitchFamily="2" charset="0"/>
                      <a:ea typeface="Helvetica Neue" panose="02000503000000020004" pitchFamily="2" charset="0"/>
                      <a:cs typeface="Helvetica Neue" panose="02000503000000020004" pitchFamily="2" charset="0"/>
                    </a:rPr>
                    <a:t>chain</a:t>
                  </a:r>
                </a:p>
              </p:txBody>
            </p:sp>
            <p:sp>
              <p:nvSpPr>
                <p:cNvPr id="187" name="Oval 186">
                  <a:extLst>
                    <a:ext uri="{FF2B5EF4-FFF2-40B4-BE49-F238E27FC236}">
                      <a16:creationId xmlns:a16="http://schemas.microsoft.com/office/drawing/2014/main" id="{40E9DCF7-FF66-79E3-1170-1BD4ACBA64BE}"/>
                    </a:ext>
                  </a:extLst>
                </p:cNvPr>
                <p:cNvSpPr/>
                <p:nvPr/>
              </p:nvSpPr>
              <p:spPr>
                <a:xfrm>
                  <a:off x="18456341" y="4036020"/>
                  <a:ext cx="1800000" cy="180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BOM</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&amp; COGs</a:t>
                  </a:r>
                </a:p>
              </p:txBody>
            </p:sp>
          </p:grpSp>
        </p:grpSp>
        <p:cxnSp>
          <p:nvCxnSpPr>
            <p:cNvPr id="160" name="Straight Connector 159">
              <a:extLst>
                <a:ext uri="{FF2B5EF4-FFF2-40B4-BE49-F238E27FC236}">
                  <a16:creationId xmlns:a16="http://schemas.microsoft.com/office/drawing/2014/main" id="{DE12564B-12D2-DDD0-1F5E-5A19EFCE270C}"/>
                </a:ext>
              </a:extLst>
            </p:cNvPr>
            <p:cNvCxnSpPr>
              <a:cxnSpLocks/>
              <a:stCxn id="189" idx="5"/>
              <a:endCxn id="193" idx="1"/>
            </p:cNvCxnSpPr>
            <p:nvPr/>
          </p:nvCxnSpPr>
          <p:spPr>
            <a:xfrm>
              <a:off x="15329144" y="5572416"/>
              <a:ext cx="1107897" cy="191422"/>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4620CF15-EAD9-D54B-FB50-E0218B2DA82D}"/>
                </a:ext>
              </a:extLst>
            </p:cNvPr>
            <p:cNvCxnSpPr>
              <a:cxnSpLocks/>
              <a:stCxn id="190" idx="6"/>
              <a:endCxn id="185" idx="2"/>
            </p:cNvCxnSpPr>
            <p:nvPr/>
          </p:nvCxnSpPr>
          <p:spPr>
            <a:xfrm>
              <a:off x="15592748" y="7852328"/>
              <a:ext cx="2961378" cy="0"/>
            </a:xfrm>
            <a:prstGeom prst="line">
              <a:avLst/>
            </a:prstGeom>
            <a:ln>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148A0A87-68A7-BFAA-259B-6C79269CFBD3}"/>
                </a:ext>
              </a:extLst>
            </p:cNvPr>
            <p:cNvCxnSpPr>
              <a:cxnSpLocks/>
              <a:stCxn id="193" idx="7"/>
              <a:endCxn id="187" idx="2"/>
            </p:cNvCxnSpPr>
            <p:nvPr/>
          </p:nvCxnSpPr>
          <p:spPr>
            <a:xfrm flipV="1">
              <a:off x="17709833" y="4936020"/>
              <a:ext cx="844293" cy="827818"/>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FF995F8D-2D0B-2092-739A-525E0FAFD30A}"/>
                </a:ext>
              </a:extLst>
            </p:cNvPr>
            <p:cNvCxnSpPr>
              <a:cxnSpLocks/>
              <a:stCxn id="185" idx="0"/>
              <a:endCxn id="187" idx="4"/>
            </p:cNvCxnSpPr>
            <p:nvPr/>
          </p:nvCxnSpPr>
          <p:spPr>
            <a:xfrm flipV="1">
              <a:off x="19454126" y="5836020"/>
              <a:ext cx="0" cy="1116308"/>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85A181F2-43CE-4966-D15A-83C256613A8C}"/>
                </a:ext>
              </a:extLst>
            </p:cNvPr>
            <p:cNvCxnSpPr>
              <a:cxnSpLocks/>
              <a:stCxn id="185" idx="0"/>
              <a:endCxn id="192" idx="2"/>
            </p:cNvCxnSpPr>
            <p:nvPr/>
          </p:nvCxnSpPr>
          <p:spPr>
            <a:xfrm flipV="1">
              <a:off x="19454126" y="6282466"/>
              <a:ext cx="1480689" cy="669862"/>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58EBC73D-7498-4D19-8678-A60B20B1DFD2}"/>
                </a:ext>
              </a:extLst>
            </p:cNvPr>
            <p:cNvCxnSpPr>
              <a:cxnSpLocks/>
              <a:stCxn id="185" idx="6"/>
              <a:endCxn id="192" idx="2"/>
            </p:cNvCxnSpPr>
            <p:nvPr/>
          </p:nvCxnSpPr>
          <p:spPr>
            <a:xfrm flipV="1">
              <a:off x="20354126" y="6282466"/>
              <a:ext cx="580689" cy="1569862"/>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17267423-EE23-E566-94F7-0BFF50302C2C}"/>
                </a:ext>
              </a:extLst>
            </p:cNvPr>
            <p:cNvCxnSpPr>
              <a:cxnSpLocks/>
              <a:stCxn id="191" idx="0"/>
              <a:endCxn id="192" idx="4"/>
            </p:cNvCxnSpPr>
            <p:nvPr/>
          </p:nvCxnSpPr>
          <p:spPr>
            <a:xfrm flipV="1">
              <a:off x="21834815" y="7182466"/>
              <a:ext cx="0" cy="1123916"/>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30E7C653-EA8E-E21F-E6C1-0B5DF95C281A}"/>
                </a:ext>
              </a:extLst>
            </p:cNvPr>
            <p:cNvCxnSpPr>
              <a:cxnSpLocks/>
              <a:stCxn id="191" idx="2"/>
              <a:endCxn id="194" idx="6"/>
            </p:cNvCxnSpPr>
            <p:nvPr/>
          </p:nvCxnSpPr>
          <p:spPr>
            <a:xfrm flipH="1" flipV="1">
              <a:off x="17973437" y="9122226"/>
              <a:ext cx="2961378" cy="84156"/>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D4AC1143-2A9B-AB09-0051-B40071A71745}"/>
                </a:ext>
              </a:extLst>
            </p:cNvPr>
            <p:cNvCxnSpPr>
              <a:cxnSpLocks/>
              <a:stCxn id="191" idx="2"/>
              <a:endCxn id="185" idx="5"/>
            </p:cNvCxnSpPr>
            <p:nvPr/>
          </p:nvCxnSpPr>
          <p:spPr>
            <a:xfrm flipH="1" flipV="1">
              <a:off x="20090522" y="8488724"/>
              <a:ext cx="844293" cy="717658"/>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3305F649-136E-3792-2AC5-37304359F86E}"/>
                </a:ext>
              </a:extLst>
            </p:cNvPr>
            <p:cNvCxnSpPr>
              <a:cxnSpLocks/>
              <a:stCxn id="186" idx="0"/>
              <a:endCxn id="185" idx="4"/>
            </p:cNvCxnSpPr>
            <p:nvPr/>
          </p:nvCxnSpPr>
          <p:spPr>
            <a:xfrm flipV="1">
              <a:off x="19454126" y="8752328"/>
              <a:ext cx="0" cy="111631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8E67CD1B-8FDA-6577-2128-E191F087E874}"/>
                </a:ext>
              </a:extLst>
            </p:cNvPr>
            <p:cNvCxnSpPr>
              <a:cxnSpLocks/>
              <a:stCxn id="194" idx="3"/>
              <a:endCxn id="188" idx="7"/>
            </p:cNvCxnSpPr>
            <p:nvPr/>
          </p:nvCxnSpPr>
          <p:spPr>
            <a:xfrm flipH="1">
              <a:off x="15329144" y="9758622"/>
              <a:ext cx="1107897" cy="37362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7FAF9750-032F-2D61-2F2F-5946E2D1F567}"/>
                </a:ext>
              </a:extLst>
            </p:cNvPr>
            <p:cNvCxnSpPr>
              <a:cxnSpLocks/>
              <a:stCxn id="194" idx="2"/>
              <a:endCxn id="190" idx="5"/>
            </p:cNvCxnSpPr>
            <p:nvPr/>
          </p:nvCxnSpPr>
          <p:spPr>
            <a:xfrm flipH="1" flipV="1">
              <a:off x="15329144" y="8488724"/>
              <a:ext cx="844293" cy="633502"/>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0FA6CA76-D332-74B0-BD04-906A86085DC5}"/>
                </a:ext>
              </a:extLst>
            </p:cNvPr>
            <p:cNvCxnSpPr>
              <a:cxnSpLocks/>
              <a:stCxn id="188" idx="0"/>
              <a:endCxn id="190" idx="4"/>
            </p:cNvCxnSpPr>
            <p:nvPr/>
          </p:nvCxnSpPr>
          <p:spPr>
            <a:xfrm flipV="1">
              <a:off x="14692748" y="8752328"/>
              <a:ext cx="0" cy="111631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68394423-0A36-9885-DB86-ABCA2181A4E8}"/>
                </a:ext>
              </a:extLst>
            </p:cNvPr>
            <p:cNvCxnSpPr>
              <a:cxnSpLocks/>
              <a:stCxn id="190" idx="0"/>
              <a:endCxn id="189" idx="4"/>
            </p:cNvCxnSpPr>
            <p:nvPr/>
          </p:nvCxnSpPr>
          <p:spPr>
            <a:xfrm flipV="1">
              <a:off x="14692748" y="5836020"/>
              <a:ext cx="0" cy="1116308"/>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F9D83605-BA69-5BEC-ECCC-AEF0BDCD4F7B}"/>
                </a:ext>
              </a:extLst>
            </p:cNvPr>
            <p:cNvCxnSpPr>
              <a:cxnSpLocks/>
              <a:stCxn id="194" idx="0"/>
              <a:endCxn id="189" idx="4"/>
            </p:cNvCxnSpPr>
            <p:nvPr/>
          </p:nvCxnSpPr>
          <p:spPr>
            <a:xfrm flipH="1" flipV="1">
              <a:off x="14692748" y="5836020"/>
              <a:ext cx="2380689" cy="2386206"/>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24A0A38D-70DD-2713-8D0B-584ABBB9B529}"/>
                </a:ext>
              </a:extLst>
            </p:cNvPr>
            <p:cNvCxnSpPr>
              <a:cxnSpLocks/>
              <a:stCxn id="194" idx="7"/>
              <a:endCxn id="187" idx="3"/>
            </p:cNvCxnSpPr>
            <p:nvPr/>
          </p:nvCxnSpPr>
          <p:spPr>
            <a:xfrm flipV="1">
              <a:off x="17709833" y="5572416"/>
              <a:ext cx="1107897" cy="2913414"/>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65DD7D4C-77F6-18A7-DB10-EA6A2FD8D920}"/>
                </a:ext>
              </a:extLst>
            </p:cNvPr>
            <p:cNvCxnSpPr>
              <a:cxnSpLocks/>
              <a:stCxn id="186" idx="2"/>
              <a:endCxn id="188" idx="6"/>
            </p:cNvCxnSpPr>
            <p:nvPr/>
          </p:nvCxnSpPr>
          <p:spPr>
            <a:xfrm flipH="1">
              <a:off x="15592748" y="10768638"/>
              <a:ext cx="2961378" cy="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BCF40CDA-A145-0197-AD03-9CA8CCE4A7B7}"/>
                </a:ext>
              </a:extLst>
            </p:cNvPr>
            <p:cNvCxnSpPr>
              <a:cxnSpLocks/>
              <a:stCxn id="186" idx="1"/>
              <a:endCxn id="194" idx="5"/>
            </p:cNvCxnSpPr>
            <p:nvPr/>
          </p:nvCxnSpPr>
          <p:spPr>
            <a:xfrm flipH="1" flipV="1">
              <a:off x="17709833" y="9758622"/>
              <a:ext cx="1107897" cy="37362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E04691DF-36FF-DA3D-2A5E-87187893E5BB}"/>
                </a:ext>
              </a:extLst>
            </p:cNvPr>
            <p:cNvCxnSpPr>
              <a:cxnSpLocks/>
              <a:stCxn id="186" idx="6"/>
              <a:endCxn id="191" idx="3"/>
            </p:cNvCxnSpPr>
            <p:nvPr/>
          </p:nvCxnSpPr>
          <p:spPr>
            <a:xfrm flipV="1">
              <a:off x="20354126" y="9842778"/>
              <a:ext cx="844293" cy="925860"/>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D6A80CDD-6AC6-C602-A279-CBD9D7281E68}"/>
                </a:ext>
              </a:extLst>
            </p:cNvPr>
            <p:cNvCxnSpPr>
              <a:cxnSpLocks/>
              <a:stCxn id="187" idx="1"/>
              <a:endCxn id="189" idx="6"/>
            </p:cNvCxnSpPr>
            <p:nvPr/>
          </p:nvCxnSpPr>
          <p:spPr>
            <a:xfrm flipH="1">
              <a:off x="15592748" y="4299624"/>
              <a:ext cx="3224982" cy="636396"/>
            </a:xfrm>
            <a:prstGeom prst="line">
              <a:avLst/>
            </a:prstGeom>
            <a:ln>
              <a:prstDash val="sysDot"/>
            </a:ln>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26686E09-14F0-DF4D-30DE-73436447713A}"/>
                </a:ext>
              </a:extLst>
            </p:cNvPr>
            <p:cNvCxnSpPr>
              <a:cxnSpLocks/>
              <a:stCxn id="192" idx="1"/>
              <a:endCxn id="187" idx="6"/>
            </p:cNvCxnSpPr>
            <p:nvPr/>
          </p:nvCxnSpPr>
          <p:spPr>
            <a:xfrm flipH="1" flipV="1">
              <a:off x="20354126" y="4936020"/>
              <a:ext cx="844293" cy="710050"/>
            </a:xfrm>
            <a:prstGeom prst="line">
              <a:avLst/>
            </a:prstGeom>
            <a:ln>
              <a:prstDash val="sysDot"/>
            </a:ln>
          </p:spPr>
          <p:style>
            <a:lnRef idx="1">
              <a:schemeClr val="dk1"/>
            </a:lnRef>
            <a:fillRef idx="0">
              <a:schemeClr val="dk1"/>
            </a:fillRef>
            <a:effectRef idx="0">
              <a:schemeClr val="dk1"/>
            </a:effectRef>
            <a:fontRef idx="minor">
              <a:schemeClr val="tx1"/>
            </a:fontRef>
          </p:style>
        </p:cxnSp>
      </p:grpSp>
      <p:sp>
        <p:nvSpPr>
          <p:cNvPr id="195" name="Google Shape;679;p9">
            <a:extLst>
              <a:ext uri="{FF2B5EF4-FFF2-40B4-BE49-F238E27FC236}">
                <a16:creationId xmlns:a16="http://schemas.microsoft.com/office/drawing/2014/main" id="{889A9C6E-313F-FA0D-B1DD-4024F87DD3C0}"/>
              </a:ext>
            </a:extLst>
          </p:cNvPr>
          <p:cNvSpPr/>
          <p:nvPr/>
        </p:nvSpPr>
        <p:spPr>
          <a:xfrm>
            <a:off x="6449597" y="4207079"/>
            <a:ext cx="1383541" cy="351847"/>
          </a:xfrm>
          <a:prstGeom prst="roundRect">
            <a:avLst>
              <a:gd name="adj" fmla="val 50000"/>
            </a:avLst>
          </a:prstGeom>
          <a:solidFill>
            <a:schemeClr val="tx1"/>
          </a:solidFill>
          <a:ln>
            <a:noFill/>
          </a:ln>
        </p:spPr>
        <p:txBody>
          <a:bodyPr spcFirstLastPara="1" wrap="square" lIns="216000" tIns="45700" rIns="0" bIns="45700" anchor="ctr" anchorCtr="0">
            <a:noAutofit/>
          </a:bodyPr>
          <a:lstStyle/>
          <a:p>
            <a:pPr marL="0" marR="0" lvl="0" indent="0" algn="ctr" rtl="0">
              <a:spcBef>
                <a:spcPts val="0"/>
              </a:spcBef>
              <a:spcAft>
                <a:spcPts val="0"/>
              </a:spcAft>
              <a:buNone/>
            </a:pPr>
            <a:r>
              <a:rPr lang="en-US" sz="1000" b="0" i="0" u="none" strike="noStrike" cap="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rPr>
              <a:t>Venture Plan</a:t>
            </a:r>
          </a:p>
        </p:txBody>
      </p:sp>
      <p:pic>
        <p:nvPicPr>
          <p:cNvPr id="196" name="Picture 195">
            <a:extLst>
              <a:ext uri="{FF2B5EF4-FFF2-40B4-BE49-F238E27FC236}">
                <a16:creationId xmlns:a16="http://schemas.microsoft.com/office/drawing/2014/main" id="{43A183BD-D313-C80A-CBA9-8298D6A5AFE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530930" y="4258521"/>
            <a:ext cx="248585" cy="248585"/>
          </a:xfrm>
          <a:prstGeom prst="rect">
            <a:avLst/>
          </a:prstGeom>
        </p:spPr>
      </p:pic>
    </p:spTree>
    <p:extLst>
      <p:ext uri="{BB962C8B-B14F-4D97-AF65-F5344CB8AC3E}">
        <p14:creationId xmlns:p14="http://schemas.microsoft.com/office/powerpoint/2010/main" val="3536036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Google Shape;2867;p128">
            <a:extLst>
              <a:ext uri="{FF2B5EF4-FFF2-40B4-BE49-F238E27FC236}">
                <a16:creationId xmlns:a16="http://schemas.microsoft.com/office/drawing/2014/main" id="{114C08C6-1A8B-B34B-7C5C-E164B7AB4910}"/>
              </a:ext>
            </a:extLst>
          </p:cNvPr>
          <p:cNvCxnSpPr/>
          <p:nvPr/>
        </p:nvCxnSpPr>
        <p:spPr>
          <a:xfrm>
            <a:off x="2017187" y="1627401"/>
            <a:ext cx="0" cy="2426149"/>
          </a:xfrm>
          <a:prstGeom prst="straightConnector1">
            <a:avLst/>
          </a:prstGeom>
          <a:noFill/>
          <a:ln w="6350" cap="flat" cmpd="sng">
            <a:solidFill>
              <a:schemeClr val="bg2"/>
            </a:solidFill>
            <a:prstDash val="sysDot"/>
            <a:round/>
            <a:headEnd type="none" w="sm" len="sm"/>
            <a:tailEnd type="none" w="sm" len="sm"/>
          </a:ln>
        </p:spPr>
      </p:cxnSp>
      <p:sp>
        <p:nvSpPr>
          <p:cNvPr id="126" name="Google Shape;2942;p128">
            <a:extLst>
              <a:ext uri="{FF2B5EF4-FFF2-40B4-BE49-F238E27FC236}">
                <a16:creationId xmlns:a16="http://schemas.microsoft.com/office/drawing/2014/main" id="{1DFAEB50-9D1D-BEA7-D43E-171D22FB03D2}"/>
              </a:ext>
            </a:extLst>
          </p:cNvPr>
          <p:cNvSpPr txBox="1"/>
          <p:nvPr/>
        </p:nvSpPr>
        <p:spPr>
          <a:xfrm>
            <a:off x="1739490" y="1881585"/>
            <a:ext cx="548035" cy="30717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rgbClr val="BDBDBD"/>
                </a:solidFill>
                <a:latin typeface="Helvetica Neue"/>
                <a:ea typeface="Helvetica Neue"/>
                <a:cs typeface="Helvetica Neue"/>
                <a:sym typeface="Helvetica Neue"/>
              </a:rPr>
              <a:t>Funding</a:t>
            </a:r>
            <a:endParaRPr/>
          </a:p>
          <a:p>
            <a:pPr marL="0" marR="0" lvl="0" indent="0" algn="ctr" rtl="0">
              <a:lnSpc>
                <a:spcPct val="100000"/>
              </a:lnSpc>
              <a:spcBef>
                <a:spcPts val="0"/>
              </a:spcBef>
              <a:spcAft>
                <a:spcPts val="0"/>
              </a:spcAft>
              <a:buNone/>
            </a:pPr>
            <a:r>
              <a:rPr lang="en-US" sz="600" b="0" i="0" u="none" strike="noStrike" cap="none">
                <a:solidFill>
                  <a:srgbClr val="BDBDBD"/>
                </a:solidFill>
                <a:latin typeface="Helvetica Neue"/>
                <a:ea typeface="Helvetica Neue"/>
                <a:cs typeface="Helvetica Neue"/>
                <a:sym typeface="Helvetica Neue"/>
              </a:rPr>
              <a:t>Gate</a:t>
            </a:r>
            <a:endParaRPr/>
          </a:p>
        </p:txBody>
      </p:sp>
      <p:sp>
        <p:nvSpPr>
          <p:cNvPr id="2" name="Title 1">
            <a:extLst>
              <a:ext uri="{FF2B5EF4-FFF2-40B4-BE49-F238E27FC236}">
                <a16:creationId xmlns:a16="http://schemas.microsoft.com/office/drawing/2014/main" id="{3506B660-53A8-3E41-4108-90E0066AD17D}"/>
              </a:ext>
            </a:extLst>
          </p:cNvPr>
          <p:cNvSpPr>
            <a:spLocks noGrp="1"/>
          </p:cNvSpPr>
          <p:nvPr>
            <p:ph type="title"/>
          </p:nvPr>
        </p:nvSpPr>
        <p:spPr>
          <a:xfrm>
            <a:off x="161925" y="161925"/>
            <a:ext cx="3630772" cy="669926"/>
          </a:xfrm>
        </p:spPr>
        <p:txBody>
          <a:bodyPr/>
          <a:lstStyle/>
          <a:p>
            <a:r>
              <a:rPr lang="en-US" sz="2600" dirty="0"/>
              <a:t>Prevent endless cycles of experimentation</a:t>
            </a:r>
          </a:p>
        </p:txBody>
      </p:sp>
      <p:sp>
        <p:nvSpPr>
          <p:cNvPr id="3" name="Google Shape;2866;p128">
            <a:extLst>
              <a:ext uri="{FF2B5EF4-FFF2-40B4-BE49-F238E27FC236}">
                <a16:creationId xmlns:a16="http://schemas.microsoft.com/office/drawing/2014/main" id="{137C08AC-00BA-53B1-9D04-0C1C5CA2D55C}"/>
              </a:ext>
            </a:extLst>
          </p:cNvPr>
          <p:cNvSpPr/>
          <p:nvPr/>
        </p:nvSpPr>
        <p:spPr>
          <a:xfrm rot="5400000">
            <a:off x="4768533" y="633784"/>
            <a:ext cx="1871320" cy="4968216"/>
          </a:xfrm>
          <a:prstGeom prst="trapezoid">
            <a:avLst>
              <a:gd name="adj" fmla="val 39637"/>
            </a:avLst>
          </a:prstGeom>
          <a:solidFill>
            <a:srgbClr val="F7F7F7"/>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a:solidFill>
                <a:schemeClr val="lt1"/>
              </a:solidFill>
              <a:latin typeface="Helvetica Neue"/>
              <a:ea typeface="Helvetica Neue"/>
              <a:cs typeface="Helvetica Neue"/>
              <a:sym typeface="Helvetica Neue"/>
            </a:endParaRPr>
          </a:p>
        </p:txBody>
      </p:sp>
      <p:cxnSp>
        <p:nvCxnSpPr>
          <p:cNvPr id="5" name="Google Shape;2868;p128">
            <a:extLst>
              <a:ext uri="{FF2B5EF4-FFF2-40B4-BE49-F238E27FC236}">
                <a16:creationId xmlns:a16="http://schemas.microsoft.com/office/drawing/2014/main" id="{6C3B7E81-D96C-91CD-25C2-F7035A0750BA}"/>
              </a:ext>
            </a:extLst>
          </p:cNvPr>
          <p:cNvCxnSpPr/>
          <p:nvPr/>
        </p:nvCxnSpPr>
        <p:spPr>
          <a:xfrm>
            <a:off x="3895023" y="1910478"/>
            <a:ext cx="0" cy="2143073"/>
          </a:xfrm>
          <a:prstGeom prst="straightConnector1">
            <a:avLst/>
          </a:prstGeom>
          <a:noFill/>
          <a:ln w="6350" cap="flat" cmpd="sng">
            <a:solidFill>
              <a:schemeClr val="bg2"/>
            </a:solidFill>
            <a:prstDash val="sysDot"/>
            <a:round/>
            <a:headEnd type="none" w="sm" len="sm"/>
            <a:tailEnd type="none" w="sm" len="sm"/>
          </a:ln>
        </p:spPr>
      </p:cxnSp>
      <p:sp>
        <p:nvSpPr>
          <p:cNvPr id="6" name="Google Shape;2869;p128">
            <a:extLst>
              <a:ext uri="{FF2B5EF4-FFF2-40B4-BE49-F238E27FC236}">
                <a16:creationId xmlns:a16="http://schemas.microsoft.com/office/drawing/2014/main" id="{D0056C27-3BCD-EAA0-82AD-C9762756D56B}"/>
              </a:ext>
            </a:extLst>
          </p:cNvPr>
          <p:cNvSpPr/>
          <p:nvPr/>
        </p:nvSpPr>
        <p:spPr>
          <a:xfrm>
            <a:off x="941127" y="2360092"/>
            <a:ext cx="588125" cy="58812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a:solidFill>
                  <a:schemeClr val="lt1"/>
                </a:solidFill>
                <a:latin typeface="Helvetica Neue"/>
                <a:ea typeface="Helvetica Neue"/>
                <a:cs typeface="Helvetica Neue"/>
                <a:sym typeface="Helvetica Neue"/>
              </a:rPr>
              <a:t>#1</a:t>
            </a:r>
            <a:endParaRPr sz="300" b="0" i="0" u="none" strike="noStrike" cap="none">
              <a:solidFill>
                <a:srgbClr val="000000"/>
              </a:solidFill>
              <a:latin typeface="Helvetica Neue"/>
              <a:ea typeface="Helvetica Neue"/>
              <a:cs typeface="Helvetica Neue"/>
              <a:sym typeface="Helvetica Neue"/>
            </a:endParaRPr>
          </a:p>
        </p:txBody>
      </p:sp>
      <p:sp>
        <p:nvSpPr>
          <p:cNvPr id="7" name="Google Shape;2870;p128">
            <a:extLst>
              <a:ext uri="{FF2B5EF4-FFF2-40B4-BE49-F238E27FC236}">
                <a16:creationId xmlns:a16="http://schemas.microsoft.com/office/drawing/2014/main" id="{070032DF-0D01-35AD-CEE2-72D2751B0B06}"/>
              </a:ext>
            </a:extLst>
          </p:cNvPr>
          <p:cNvSpPr/>
          <p:nvPr/>
        </p:nvSpPr>
        <p:spPr>
          <a:xfrm>
            <a:off x="1111682" y="3124062"/>
            <a:ext cx="588125" cy="58812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a:solidFill>
                  <a:schemeClr val="lt1"/>
                </a:solidFill>
                <a:latin typeface="Helvetica Neue"/>
                <a:ea typeface="Helvetica Neue"/>
                <a:cs typeface="Helvetica Neue"/>
                <a:sym typeface="Helvetica Neue"/>
              </a:rPr>
              <a:t>#2</a:t>
            </a:r>
            <a:endParaRPr sz="300" b="0" i="0" u="none" strike="noStrike" cap="none">
              <a:solidFill>
                <a:srgbClr val="000000"/>
              </a:solidFill>
              <a:latin typeface="Helvetica Neue"/>
              <a:ea typeface="Helvetica Neue"/>
              <a:cs typeface="Helvetica Neue"/>
              <a:sym typeface="Helvetica Neue"/>
            </a:endParaRPr>
          </a:p>
        </p:txBody>
      </p:sp>
      <p:sp>
        <p:nvSpPr>
          <p:cNvPr id="8" name="Google Shape;2871;p128">
            <a:extLst>
              <a:ext uri="{FF2B5EF4-FFF2-40B4-BE49-F238E27FC236}">
                <a16:creationId xmlns:a16="http://schemas.microsoft.com/office/drawing/2014/main" id="{B86DDBD9-16C2-0C3C-C033-EEE29C397AE9}"/>
              </a:ext>
            </a:extLst>
          </p:cNvPr>
          <p:cNvSpPr/>
          <p:nvPr/>
        </p:nvSpPr>
        <p:spPr>
          <a:xfrm>
            <a:off x="418859" y="2823665"/>
            <a:ext cx="588125" cy="58812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b="0" i="0" u="none" strike="noStrike" cap="none">
                <a:solidFill>
                  <a:schemeClr val="lt1"/>
                </a:solidFill>
                <a:latin typeface="Helvetica Neue"/>
                <a:ea typeface="Helvetica Neue"/>
                <a:cs typeface="Helvetica Neue"/>
                <a:sym typeface="Helvetica Neue"/>
              </a:rPr>
              <a:t>#3</a:t>
            </a:r>
            <a:endParaRPr sz="300" b="0" i="0" u="none" strike="noStrike" cap="none">
              <a:solidFill>
                <a:srgbClr val="000000"/>
              </a:solidFill>
              <a:latin typeface="Helvetica Neue"/>
              <a:ea typeface="Helvetica Neue"/>
              <a:cs typeface="Helvetica Neue"/>
              <a:sym typeface="Helvetica Neue"/>
            </a:endParaRPr>
          </a:p>
        </p:txBody>
      </p:sp>
      <p:sp>
        <p:nvSpPr>
          <p:cNvPr id="10" name="Google Shape;2875;p128">
            <a:extLst>
              <a:ext uri="{FF2B5EF4-FFF2-40B4-BE49-F238E27FC236}">
                <a16:creationId xmlns:a16="http://schemas.microsoft.com/office/drawing/2014/main" id="{7AEEF50D-9183-5F32-1007-EAA0BCEA461C}"/>
              </a:ext>
            </a:extLst>
          </p:cNvPr>
          <p:cNvSpPr/>
          <p:nvPr/>
        </p:nvSpPr>
        <p:spPr>
          <a:xfrm>
            <a:off x="3319180" y="2444002"/>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1" name="Google Shape;2876;p128">
            <a:extLst>
              <a:ext uri="{FF2B5EF4-FFF2-40B4-BE49-F238E27FC236}">
                <a16:creationId xmlns:a16="http://schemas.microsoft.com/office/drawing/2014/main" id="{58B68664-5F4C-5C90-EFB1-3E4413B5F060}"/>
              </a:ext>
            </a:extLst>
          </p:cNvPr>
          <p:cNvSpPr/>
          <p:nvPr/>
        </p:nvSpPr>
        <p:spPr>
          <a:xfrm>
            <a:off x="3565838" y="2335317"/>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2" name="Google Shape;2877;p128">
            <a:extLst>
              <a:ext uri="{FF2B5EF4-FFF2-40B4-BE49-F238E27FC236}">
                <a16:creationId xmlns:a16="http://schemas.microsoft.com/office/drawing/2014/main" id="{949E0062-70C0-E9AD-356E-E937DC0C4D11}"/>
              </a:ext>
            </a:extLst>
          </p:cNvPr>
          <p:cNvSpPr/>
          <p:nvPr/>
        </p:nvSpPr>
        <p:spPr>
          <a:xfrm>
            <a:off x="3538281" y="2551800"/>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3" name="Google Shape;2878;p128">
            <a:extLst>
              <a:ext uri="{FF2B5EF4-FFF2-40B4-BE49-F238E27FC236}">
                <a16:creationId xmlns:a16="http://schemas.microsoft.com/office/drawing/2014/main" id="{DD93FCCB-701B-723F-6DCF-DABD20460E50}"/>
              </a:ext>
            </a:extLst>
          </p:cNvPr>
          <p:cNvSpPr/>
          <p:nvPr/>
        </p:nvSpPr>
        <p:spPr>
          <a:xfrm>
            <a:off x="3349784" y="2701506"/>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4" name="Google Shape;2879;p128">
            <a:extLst>
              <a:ext uri="{FF2B5EF4-FFF2-40B4-BE49-F238E27FC236}">
                <a16:creationId xmlns:a16="http://schemas.microsoft.com/office/drawing/2014/main" id="{25E72612-794B-0932-1D12-7BEC189D5A07}"/>
              </a:ext>
            </a:extLst>
          </p:cNvPr>
          <p:cNvSpPr/>
          <p:nvPr/>
        </p:nvSpPr>
        <p:spPr>
          <a:xfrm>
            <a:off x="3611964" y="2768283"/>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5" name="Google Shape;2880;p128">
            <a:extLst>
              <a:ext uri="{FF2B5EF4-FFF2-40B4-BE49-F238E27FC236}">
                <a16:creationId xmlns:a16="http://schemas.microsoft.com/office/drawing/2014/main" id="{3F02AD9B-E118-9652-7AC4-8A296FEBCB43}"/>
              </a:ext>
            </a:extLst>
          </p:cNvPr>
          <p:cNvSpPr/>
          <p:nvPr/>
        </p:nvSpPr>
        <p:spPr>
          <a:xfrm>
            <a:off x="3652947" y="3004511"/>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6" name="Google Shape;2881;p128">
            <a:extLst>
              <a:ext uri="{FF2B5EF4-FFF2-40B4-BE49-F238E27FC236}">
                <a16:creationId xmlns:a16="http://schemas.microsoft.com/office/drawing/2014/main" id="{2D6B057D-CF22-7857-1DF4-1BEB6C698201}"/>
              </a:ext>
            </a:extLst>
          </p:cNvPr>
          <p:cNvSpPr/>
          <p:nvPr/>
        </p:nvSpPr>
        <p:spPr>
          <a:xfrm>
            <a:off x="3477841" y="3220994"/>
            <a:ext cx="149705"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7" name="Google Shape;2882;p128">
            <a:extLst>
              <a:ext uri="{FF2B5EF4-FFF2-40B4-BE49-F238E27FC236}">
                <a16:creationId xmlns:a16="http://schemas.microsoft.com/office/drawing/2014/main" id="{A04444F4-E91D-70D6-AF8A-39DC2A47A2AC}"/>
              </a:ext>
            </a:extLst>
          </p:cNvPr>
          <p:cNvSpPr/>
          <p:nvPr/>
        </p:nvSpPr>
        <p:spPr>
          <a:xfrm>
            <a:off x="3425699" y="3447305"/>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8" name="Google Shape;2883;p128">
            <a:extLst>
              <a:ext uri="{FF2B5EF4-FFF2-40B4-BE49-F238E27FC236}">
                <a16:creationId xmlns:a16="http://schemas.microsoft.com/office/drawing/2014/main" id="{10900EFA-007D-BEA5-08E3-028BAC8EEC70}"/>
              </a:ext>
            </a:extLst>
          </p:cNvPr>
          <p:cNvSpPr/>
          <p:nvPr/>
        </p:nvSpPr>
        <p:spPr>
          <a:xfrm>
            <a:off x="3667473" y="3494647"/>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19" name="Google Shape;2884;p128">
            <a:extLst>
              <a:ext uri="{FF2B5EF4-FFF2-40B4-BE49-F238E27FC236}">
                <a16:creationId xmlns:a16="http://schemas.microsoft.com/office/drawing/2014/main" id="{A48306BE-FA2B-A287-6CF0-1006F7D43045}"/>
              </a:ext>
            </a:extLst>
          </p:cNvPr>
          <p:cNvSpPr/>
          <p:nvPr/>
        </p:nvSpPr>
        <p:spPr>
          <a:xfrm>
            <a:off x="3492367" y="3711131"/>
            <a:ext cx="149705"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0" name="Google Shape;2886;p128">
            <a:extLst>
              <a:ext uri="{FF2B5EF4-FFF2-40B4-BE49-F238E27FC236}">
                <a16:creationId xmlns:a16="http://schemas.microsoft.com/office/drawing/2014/main" id="{C06569CE-91D8-BFCA-53BD-D74016B2C2BA}"/>
              </a:ext>
            </a:extLst>
          </p:cNvPr>
          <p:cNvSpPr/>
          <p:nvPr/>
        </p:nvSpPr>
        <p:spPr>
          <a:xfrm>
            <a:off x="2206448" y="2443540"/>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1" name="Google Shape;2887;p128">
            <a:extLst>
              <a:ext uri="{FF2B5EF4-FFF2-40B4-BE49-F238E27FC236}">
                <a16:creationId xmlns:a16="http://schemas.microsoft.com/office/drawing/2014/main" id="{B143BAAE-067F-D30D-0A14-25B431F72296}"/>
              </a:ext>
            </a:extLst>
          </p:cNvPr>
          <p:cNvSpPr/>
          <p:nvPr/>
        </p:nvSpPr>
        <p:spPr>
          <a:xfrm>
            <a:off x="2453107" y="2334855"/>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2" name="Google Shape;2888;p128">
            <a:extLst>
              <a:ext uri="{FF2B5EF4-FFF2-40B4-BE49-F238E27FC236}">
                <a16:creationId xmlns:a16="http://schemas.microsoft.com/office/drawing/2014/main" id="{B5CE1C86-7AE7-630F-EC2E-8E89611F6887}"/>
              </a:ext>
            </a:extLst>
          </p:cNvPr>
          <p:cNvSpPr/>
          <p:nvPr/>
        </p:nvSpPr>
        <p:spPr>
          <a:xfrm>
            <a:off x="2425549" y="2551338"/>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3" name="Google Shape;2889;p128">
            <a:extLst>
              <a:ext uri="{FF2B5EF4-FFF2-40B4-BE49-F238E27FC236}">
                <a16:creationId xmlns:a16="http://schemas.microsoft.com/office/drawing/2014/main" id="{C44D1967-748B-9839-99EF-C0A96010715F}"/>
              </a:ext>
            </a:extLst>
          </p:cNvPr>
          <p:cNvSpPr/>
          <p:nvPr/>
        </p:nvSpPr>
        <p:spPr>
          <a:xfrm>
            <a:off x="2674339" y="2551338"/>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4" name="Google Shape;2890;p128">
            <a:extLst>
              <a:ext uri="{FF2B5EF4-FFF2-40B4-BE49-F238E27FC236}">
                <a16:creationId xmlns:a16="http://schemas.microsoft.com/office/drawing/2014/main" id="{67E3413A-6CEA-AE27-76C1-81D321583749}"/>
              </a:ext>
            </a:extLst>
          </p:cNvPr>
          <p:cNvSpPr/>
          <p:nvPr/>
        </p:nvSpPr>
        <p:spPr>
          <a:xfrm>
            <a:off x="2729384" y="2362722"/>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5" name="Google Shape;2891;p128">
            <a:extLst>
              <a:ext uri="{FF2B5EF4-FFF2-40B4-BE49-F238E27FC236}">
                <a16:creationId xmlns:a16="http://schemas.microsoft.com/office/drawing/2014/main" id="{DD11AA27-65D5-A121-CFC1-EB56AD5FAEAF}"/>
              </a:ext>
            </a:extLst>
          </p:cNvPr>
          <p:cNvSpPr/>
          <p:nvPr/>
        </p:nvSpPr>
        <p:spPr>
          <a:xfrm>
            <a:off x="2919586" y="2518393"/>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6" name="Google Shape;2892;p128">
            <a:extLst>
              <a:ext uri="{FF2B5EF4-FFF2-40B4-BE49-F238E27FC236}">
                <a16:creationId xmlns:a16="http://schemas.microsoft.com/office/drawing/2014/main" id="{6CD85079-E94E-355F-DF81-AAE8F42084AF}"/>
              </a:ext>
            </a:extLst>
          </p:cNvPr>
          <p:cNvSpPr/>
          <p:nvPr/>
        </p:nvSpPr>
        <p:spPr>
          <a:xfrm>
            <a:off x="2237052" y="2701043"/>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7" name="Google Shape;2893;p128">
            <a:extLst>
              <a:ext uri="{FF2B5EF4-FFF2-40B4-BE49-F238E27FC236}">
                <a16:creationId xmlns:a16="http://schemas.microsoft.com/office/drawing/2014/main" id="{E7A85094-CE69-7904-D780-148BA06DBCB0}"/>
              </a:ext>
            </a:extLst>
          </p:cNvPr>
          <p:cNvSpPr/>
          <p:nvPr/>
        </p:nvSpPr>
        <p:spPr>
          <a:xfrm>
            <a:off x="2499233" y="2767821"/>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8" name="Google Shape;2894;p128">
            <a:extLst>
              <a:ext uri="{FF2B5EF4-FFF2-40B4-BE49-F238E27FC236}">
                <a16:creationId xmlns:a16="http://schemas.microsoft.com/office/drawing/2014/main" id="{3D8C0D98-5C06-FBB6-D93C-3494A7E58F00}"/>
              </a:ext>
            </a:extLst>
          </p:cNvPr>
          <p:cNvSpPr/>
          <p:nvPr/>
        </p:nvSpPr>
        <p:spPr>
          <a:xfrm>
            <a:off x="2729384" y="2748812"/>
            <a:ext cx="149706"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29" name="Google Shape;2895;p128">
            <a:extLst>
              <a:ext uri="{FF2B5EF4-FFF2-40B4-BE49-F238E27FC236}">
                <a16:creationId xmlns:a16="http://schemas.microsoft.com/office/drawing/2014/main" id="{325457BF-5C68-C744-D48B-CBC486AB0924}"/>
              </a:ext>
            </a:extLst>
          </p:cNvPr>
          <p:cNvSpPr/>
          <p:nvPr/>
        </p:nvSpPr>
        <p:spPr>
          <a:xfrm>
            <a:off x="2291426" y="3004048"/>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0" name="Google Shape;2896;p128">
            <a:extLst>
              <a:ext uri="{FF2B5EF4-FFF2-40B4-BE49-F238E27FC236}">
                <a16:creationId xmlns:a16="http://schemas.microsoft.com/office/drawing/2014/main" id="{9A2D8DDA-99C5-4BDA-CC14-5A2B1A44E4A3}"/>
              </a:ext>
            </a:extLst>
          </p:cNvPr>
          <p:cNvSpPr/>
          <p:nvPr/>
        </p:nvSpPr>
        <p:spPr>
          <a:xfrm>
            <a:off x="2540215" y="3004048"/>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1" name="Google Shape;2897;p128">
            <a:extLst>
              <a:ext uri="{FF2B5EF4-FFF2-40B4-BE49-F238E27FC236}">
                <a16:creationId xmlns:a16="http://schemas.microsoft.com/office/drawing/2014/main" id="{243CA534-EEB2-CE18-9517-E43D0E0BB102}"/>
              </a:ext>
            </a:extLst>
          </p:cNvPr>
          <p:cNvSpPr/>
          <p:nvPr/>
        </p:nvSpPr>
        <p:spPr>
          <a:xfrm>
            <a:off x="2802518" y="2979335"/>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2" name="Google Shape;2898;p128">
            <a:extLst>
              <a:ext uri="{FF2B5EF4-FFF2-40B4-BE49-F238E27FC236}">
                <a16:creationId xmlns:a16="http://schemas.microsoft.com/office/drawing/2014/main" id="{21862972-DC0A-2C28-8249-90650B257BA2}"/>
              </a:ext>
            </a:extLst>
          </p:cNvPr>
          <p:cNvSpPr/>
          <p:nvPr/>
        </p:nvSpPr>
        <p:spPr>
          <a:xfrm>
            <a:off x="2365109" y="3220531"/>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3" name="Google Shape;2899;p128">
            <a:extLst>
              <a:ext uri="{FF2B5EF4-FFF2-40B4-BE49-F238E27FC236}">
                <a16:creationId xmlns:a16="http://schemas.microsoft.com/office/drawing/2014/main" id="{D9D7DBCA-40FC-D1A1-E053-7C7A1F05B80E}"/>
              </a:ext>
            </a:extLst>
          </p:cNvPr>
          <p:cNvSpPr/>
          <p:nvPr/>
        </p:nvSpPr>
        <p:spPr>
          <a:xfrm>
            <a:off x="2611353" y="3208971"/>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4" name="Google Shape;2900;p128">
            <a:extLst>
              <a:ext uri="{FF2B5EF4-FFF2-40B4-BE49-F238E27FC236}">
                <a16:creationId xmlns:a16="http://schemas.microsoft.com/office/drawing/2014/main" id="{E30A2D42-1A75-B521-ED9F-A78CDA8900C3}"/>
              </a:ext>
            </a:extLst>
          </p:cNvPr>
          <p:cNvSpPr/>
          <p:nvPr/>
        </p:nvSpPr>
        <p:spPr>
          <a:xfrm>
            <a:off x="2312967" y="3446843"/>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5" name="Google Shape;2901;p128">
            <a:extLst>
              <a:ext uri="{FF2B5EF4-FFF2-40B4-BE49-F238E27FC236}">
                <a16:creationId xmlns:a16="http://schemas.microsoft.com/office/drawing/2014/main" id="{2A33D639-323A-C24F-E22C-5D7C04440481}"/>
              </a:ext>
            </a:extLst>
          </p:cNvPr>
          <p:cNvSpPr/>
          <p:nvPr/>
        </p:nvSpPr>
        <p:spPr>
          <a:xfrm>
            <a:off x="2554742" y="3494185"/>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6" name="Google Shape;2902;p128">
            <a:extLst>
              <a:ext uri="{FF2B5EF4-FFF2-40B4-BE49-F238E27FC236}">
                <a16:creationId xmlns:a16="http://schemas.microsoft.com/office/drawing/2014/main" id="{9AEDFC9A-135A-1A4D-CAC3-7DE9CB6AAF53}"/>
              </a:ext>
            </a:extLst>
          </p:cNvPr>
          <p:cNvSpPr/>
          <p:nvPr/>
        </p:nvSpPr>
        <p:spPr>
          <a:xfrm>
            <a:off x="2799989" y="3461240"/>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7" name="Google Shape;2903;p128">
            <a:extLst>
              <a:ext uri="{FF2B5EF4-FFF2-40B4-BE49-F238E27FC236}">
                <a16:creationId xmlns:a16="http://schemas.microsoft.com/office/drawing/2014/main" id="{9DAB3404-B387-3788-9CDF-FB6932C3F74B}"/>
              </a:ext>
            </a:extLst>
          </p:cNvPr>
          <p:cNvSpPr/>
          <p:nvPr/>
        </p:nvSpPr>
        <p:spPr>
          <a:xfrm>
            <a:off x="2125091" y="3667583"/>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8" name="Google Shape;2904;p128">
            <a:extLst>
              <a:ext uri="{FF2B5EF4-FFF2-40B4-BE49-F238E27FC236}">
                <a16:creationId xmlns:a16="http://schemas.microsoft.com/office/drawing/2014/main" id="{0165A7C7-D526-6E72-50D9-E10F332CCA57}"/>
              </a:ext>
            </a:extLst>
          </p:cNvPr>
          <p:cNvSpPr/>
          <p:nvPr/>
        </p:nvSpPr>
        <p:spPr>
          <a:xfrm>
            <a:off x="2379635" y="371066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39" name="Google Shape;2905;p128">
            <a:extLst>
              <a:ext uri="{FF2B5EF4-FFF2-40B4-BE49-F238E27FC236}">
                <a16:creationId xmlns:a16="http://schemas.microsoft.com/office/drawing/2014/main" id="{12756963-A5EA-6D5D-59B2-AC68693B3E13}"/>
              </a:ext>
            </a:extLst>
          </p:cNvPr>
          <p:cNvSpPr/>
          <p:nvPr/>
        </p:nvSpPr>
        <p:spPr>
          <a:xfrm>
            <a:off x="2625879" y="369910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0" name="Google Shape;2906;p128">
            <a:extLst>
              <a:ext uri="{FF2B5EF4-FFF2-40B4-BE49-F238E27FC236}">
                <a16:creationId xmlns:a16="http://schemas.microsoft.com/office/drawing/2014/main" id="{2493BFF1-0AD5-91EB-92A2-88669FF55F6A}"/>
              </a:ext>
            </a:extLst>
          </p:cNvPr>
          <p:cNvSpPr/>
          <p:nvPr/>
        </p:nvSpPr>
        <p:spPr>
          <a:xfrm>
            <a:off x="2099495" y="3411257"/>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1" name="Google Shape;2907;p128">
            <a:extLst>
              <a:ext uri="{FF2B5EF4-FFF2-40B4-BE49-F238E27FC236}">
                <a16:creationId xmlns:a16="http://schemas.microsoft.com/office/drawing/2014/main" id="{48E6C914-F9ED-40C6-546D-359C980C3F0B}"/>
              </a:ext>
            </a:extLst>
          </p:cNvPr>
          <p:cNvSpPr/>
          <p:nvPr/>
        </p:nvSpPr>
        <p:spPr>
          <a:xfrm>
            <a:off x="2859613" y="3216172"/>
            <a:ext cx="149706" cy="149705"/>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2" name="Google Shape;2908;p128">
            <a:extLst>
              <a:ext uri="{FF2B5EF4-FFF2-40B4-BE49-F238E27FC236}">
                <a16:creationId xmlns:a16="http://schemas.microsoft.com/office/drawing/2014/main" id="{A5F9FC20-0F8B-7943-617F-7241EF3FAC41}"/>
              </a:ext>
            </a:extLst>
          </p:cNvPr>
          <p:cNvSpPr/>
          <p:nvPr/>
        </p:nvSpPr>
        <p:spPr>
          <a:xfrm>
            <a:off x="2879083" y="3711598"/>
            <a:ext cx="149706" cy="149705"/>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3" name="Google Shape;2909;p128">
            <a:extLst>
              <a:ext uri="{FF2B5EF4-FFF2-40B4-BE49-F238E27FC236}">
                <a16:creationId xmlns:a16="http://schemas.microsoft.com/office/drawing/2014/main" id="{C575B68C-0F00-01EC-33F0-8173283E3B93}"/>
              </a:ext>
            </a:extLst>
          </p:cNvPr>
          <p:cNvSpPr/>
          <p:nvPr/>
        </p:nvSpPr>
        <p:spPr>
          <a:xfrm>
            <a:off x="3020045" y="2803832"/>
            <a:ext cx="149705" cy="149705"/>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4" name="Google Shape;2911;p128">
            <a:extLst>
              <a:ext uri="{FF2B5EF4-FFF2-40B4-BE49-F238E27FC236}">
                <a16:creationId xmlns:a16="http://schemas.microsoft.com/office/drawing/2014/main" id="{3B92FCBC-58CC-B871-5FF7-E1FC36F79BA3}"/>
              </a:ext>
            </a:extLst>
          </p:cNvPr>
          <p:cNvSpPr/>
          <p:nvPr/>
        </p:nvSpPr>
        <p:spPr>
          <a:xfrm>
            <a:off x="4019565" y="2474380"/>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5" name="Google Shape;2912;p128">
            <a:extLst>
              <a:ext uri="{FF2B5EF4-FFF2-40B4-BE49-F238E27FC236}">
                <a16:creationId xmlns:a16="http://schemas.microsoft.com/office/drawing/2014/main" id="{5FFD082D-A95B-6B5A-F5EF-073984BE4DD0}"/>
              </a:ext>
            </a:extLst>
          </p:cNvPr>
          <p:cNvSpPr/>
          <p:nvPr/>
        </p:nvSpPr>
        <p:spPr>
          <a:xfrm>
            <a:off x="4282915" y="2764865"/>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6" name="Google Shape;2913;p128">
            <a:extLst>
              <a:ext uri="{FF2B5EF4-FFF2-40B4-BE49-F238E27FC236}">
                <a16:creationId xmlns:a16="http://schemas.microsoft.com/office/drawing/2014/main" id="{682C9ED8-124E-0254-3C3F-692AC102EDC7}"/>
              </a:ext>
            </a:extLst>
          </p:cNvPr>
          <p:cNvSpPr/>
          <p:nvPr/>
        </p:nvSpPr>
        <p:spPr>
          <a:xfrm>
            <a:off x="4100759" y="2999740"/>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7" name="Google Shape;2914;p128">
            <a:extLst>
              <a:ext uri="{FF2B5EF4-FFF2-40B4-BE49-F238E27FC236}">
                <a16:creationId xmlns:a16="http://schemas.microsoft.com/office/drawing/2014/main" id="{F4FF553E-02C5-47DD-5635-1F928F944265}"/>
              </a:ext>
            </a:extLst>
          </p:cNvPr>
          <p:cNvSpPr/>
          <p:nvPr/>
        </p:nvSpPr>
        <p:spPr>
          <a:xfrm>
            <a:off x="4055667" y="3572067"/>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8" name="Google Shape;2915;p128">
            <a:extLst>
              <a:ext uri="{FF2B5EF4-FFF2-40B4-BE49-F238E27FC236}">
                <a16:creationId xmlns:a16="http://schemas.microsoft.com/office/drawing/2014/main" id="{2A374728-0C7C-70BC-BE15-7BC6EDD56358}"/>
              </a:ext>
            </a:extLst>
          </p:cNvPr>
          <p:cNvSpPr/>
          <p:nvPr/>
        </p:nvSpPr>
        <p:spPr>
          <a:xfrm>
            <a:off x="4307020" y="3297413"/>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49" name="Google Shape;2917;p128">
            <a:extLst>
              <a:ext uri="{FF2B5EF4-FFF2-40B4-BE49-F238E27FC236}">
                <a16:creationId xmlns:a16="http://schemas.microsoft.com/office/drawing/2014/main" id="{AE79C696-7FB1-05AC-3807-75DAFF1B3AFC}"/>
              </a:ext>
            </a:extLst>
          </p:cNvPr>
          <p:cNvSpPr/>
          <p:nvPr/>
        </p:nvSpPr>
        <p:spPr>
          <a:xfrm>
            <a:off x="4922182" y="2756949"/>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50" name="Google Shape;2918;p128">
            <a:extLst>
              <a:ext uri="{FF2B5EF4-FFF2-40B4-BE49-F238E27FC236}">
                <a16:creationId xmlns:a16="http://schemas.microsoft.com/office/drawing/2014/main" id="{ADBE5A8E-F21F-B4C8-D4C2-667DE5FF6A42}"/>
              </a:ext>
            </a:extLst>
          </p:cNvPr>
          <p:cNvSpPr/>
          <p:nvPr/>
        </p:nvSpPr>
        <p:spPr>
          <a:xfrm>
            <a:off x="4740026" y="2991824"/>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51" name="Google Shape;2919;p128">
            <a:extLst>
              <a:ext uri="{FF2B5EF4-FFF2-40B4-BE49-F238E27FC236}">
                <a16:creationId xmlns:a16="http://schemas.microsoft.com/office/drawing/2014/main" id="{D43EA9A8-8D98-976A-5F9C-B83AF986B846}"/>
              </a:ext>
            </a:extLst>
          </p:cNvPr>
          <p:cNvSpPr/>
          <p:nvPr/>
        </p:nvSpPr>
        <p:spPr>
          <a:xfrm>
            <a:off x="4946287" y="3289498"/>
            <a:ext cx="149705" cy="149706"/>
          </a:xfrm>
          <a:prstGeom prst="ellipse">
            <a:avLst/>
          </a:prstGeom>
          <a:solidFill>
            <a:srgbClr val="27C2A5"/>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52" name="Google Shape;2921;p128">
            <a:extLst>
              <a:ext uri="{FF2B5EF4-FFF2-40B4-BE49-F238E27FC236}">
                <a16:creationId xmlns:a16="http://schemas.microsoft.com/office/drawing/2014/main" id="{FBC305CD-8EC8-6D31-159B-CAFF96B76815}"/>
              </a:ext>
            </a:extLst>
          </p:cNvPr>
          <p:cNvSpPr/>
          <p:nvPr/>
        </p:nvSpPr>
        <p:spPr>
          <a:xfrm>
            <a:off x="5586322" y="2895506"/>
            <a:ext cx="149705" cy="149706"/>
          </a:xfrm>
          <a:prstGeom prst="ellipse">
            <a:avLst/>
          </a:prstGeom>
          <a:solidFill>
            <a:srgbClr val="3F59E4"/>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53" name="Google Shape;2922;p128">
            <a:extLst>
              <a:ext uri="{FF2B5EF4-FFF2-40B4-BE49-F238E27FC236}">
                <a16:creationId xmlns:a16="http://schemas.microsoft.com/office/drawing/2014/main" id="{545DBE08-EF05-53BA-72E4-261FA05297E8}"/>
              </a:ext>
            </a:extLst>
          </p:cNvPr>
          <p:cNvSpPr/>
          <p:nvPr/>
        </p:nvSpPr>
        <p:spPr>
          <a:xfrm>
            <a:off x="5798407" y="3150940"/>
            <a:ext cx="149705" cy="149706"/>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54" name="Google Shape;2923;p128">
            <a:extLst>
              <a:ext uri="{FF2B5EF4-FFF2-40B4-BE49-F238E27FC236}">
                <a16:creationId xmlns:a16="http://schemas.microsoft.com/office/drawing/2014/main" id="{443EDBDE-0E8E-C78A-331D-625DD8E0C183}"/>
              </a:ext>
            </a:extLst>
          </p:cNvPr>
          <p:cNvSpPr/>
          <p:nvPr/>
        </p:nvSpPr>
        <p:spPr>
          <a:xfrm>
            <a:off x="6630785" y="2985797"/>
            <a:ext cx="224558" cy="224558"/>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55" name="Google Shape;2924;p128">
            <a:extLst>
              <a:ext uri="{FF2B5EF4-FFF2-40B4-BE49-F238E27FC236}">
                <a16:creationId xmlns:a16="http://schemas.microsoft.com/office/drawing/2014/main" id="{AD904E60-5E0D-8304-4E83-DBF4D12B965B}"/>
              </a:ext>
            </a:extLst>
          </p:cNvPr>
          <p:cNvSpPr/>
          <p:nvPr/>
        </p:nvSpPr>
        <p:spPr>
          <a:xfrm>
            <a:off x="7451963" y="2910944"/>
            <a:ext cx="374264" cy="374264"/>
          </a:xfrm>
          <a:prstGeom prst="ellipse">
            <a:avLst/>
          </a:prstGeom>
          <a:solidFill>
            <a:srgbClr val="7549F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endParaRPr sz="1350" b="1" i="0" u="none" strike="noStrike" cap="none">
              <a:solidFill>
                <a:schemeClr val="lt1"/>
              </a:solidFill>
              <a:latin typeface="Helvetica Neue"/>
              <a:ea typeface="Helvetica Neue"/>
              <a:cs typeface="Helvetica Neue"/>
              <a:sym typeface="Helvetica Neue"/>
            </a:endParaRPr>
          </a:p>
        </p:txBody>
      </p:sp>
      <p:sp>
        <p:nvSpPr>
          <p:cNvPr id="56" name="Google Shape;2925;p128">
            <a:extLst>
              <a:ext uri="{FF2B5EF4-FFF2-40B4-BE49-F238E27FC236}">
                <a16:creationId xmlns:a16="http://schemas.microsoft.com/office/drawing/2014/main" id="{B5AB6A5D-F981-B760-1C23-5FB8C4244184}"/>
              </a:ext>
            </a:extLst>
          </p:cNvPr>
          <p:cNvSpPr txBox="1"/>
          <p:nvPr/>
        </p:nvSpPr>
        <p:spPr>
          <a:xfrm>
            <a:off x="746433" y="1911480"/>
            <a:ext cx="934047"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chemeClr val="dk1"/>
                </a:solidFill>
                <a:latin typeface="Helvetica Neue"/>
                <a:ea typeface="Helvetica Neue"/>
                <a:cs typeface="Helvetica Neue"/>
                <a:sym typeface="Helvetica Neue"/>
              </a:rPr>
              <a:t>Opportunity Areas</a:t>
            </a:r>
            <a:endParaRPr/>
          </a:p>
        </p:txBody>
      </p:sp>
      <p:sp>
        <p:nvSpPr>
          <p:cNvPr id="57" name="Google Shape;2926;p128">
            <a:extLst>
              <a:ext uri="{FF2B5EF4-FFF2-40B4-BE49-F238E27FC236}">
                <a16:creationId xmlns:a16="http://schemas.microsoft.com/office/drawing/2014/main" id="{EB5C2091-F937-BC92-03CF-B637B5DC3FCF}"/>
              </a:ext>
            </a:extLst>
          </p:cNvPr>
          <p:cNvSpPr txBox="1"/>
          <p:nvPr/>
        </p:nvSpPr>
        <p:spPr>
          <a:xfrm>
            <a:off x="2174151" y="1910478"/>
            <a:ext cx="934047"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chemeClr val="dk1"/>
                </a:solidFill>
                <a:latin typeface="Helvetica Neue"/>
                <a:ea typeface="Helvetica Neue"/>
                <a:cs typeface="Helvetica Neue"/>
                <a:sym typeface="Helvetica Neue"/>
              </a:rPr>
              <a:t>Ideas</a:t>
            </a:r>
            <a:endParaRPr/>
          </a:p>
        </p:txBody>
      </p:sp>
      <p:sp>
        <p:nvSpPr>
          <p:cNvPr id="58" name="Google Shape;2927;p128">
            <a:extLst>
              <a:ext uri="{FF2B5EF4-FFF2-40B4-BE49-F238E27FC236}">
                <a16:creationId xmlns:a16="http://schemas.microsoft.com/office/drawing/2014/main" id="{6010BAD1-8D4F-C67B-69B5-651CDE97A3DD}"/>
              </a:ext>
            </a:extLst>
          </p:cNvPr>
          <p:cNvSpPr txBox="1"/>
          <p:nvPr/>
        </p:nvSpPr>
        <p:spPr>
          <a:xfrm>
            <a:off x="773710" y="1601026"/>
            <a:ext cx="934047"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a:solidFill>
                  <a:schemeClr val="dk1"/>
                </a:solidFill>
                <a:latin typeface="Helvetica Neue"/>
                <a:ea typeface="Helvetica Neue"/>
                <a:cs typeface="Helvetica Neue"/>
                <a:sym typeface="Helvetica Neue"/>
              </a:rPr>
              <a:t>Discover</a:t>
            </a:r>
            <a:endParaRPr/>
          </a:p>
        </p:txBody>
      </p:sp>
      <p:sp>
        <p:nvSpPr>
          <p:cNvPr id="59" name="Google Shape;2928;p128">
            <a:extLst>
              <a:ext uri="{FF2B5EF4-FFF2-40B4-BE49-F238E27FC236}">
                <a16:creationId xmlns:a16="http://schemas.microsoft.com/office/drawing/2014/main" id="{2D05A22F-7E30-83DA-3B48-D1C9D2ACA0AE}"/>
              </a:ext>
            </a:extLst>
          </p:cNvPr>
          <p:cNvSpPr txBox="1"/>
          <p:nvPr/>
        </p:nvSpPr>
        <p:spPr>
          <a:xfrm>
            <a:off x="3213115" y="1910478"/>
            <a:ext cx="681293"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chemeClr val="dk1"/>
                </a:solidFill>
                <a:latin typeface="Helvetica Neue"/>
                <a:ea typeface="Helvetica Neue"/>
                <a:cs typeface="Helvetica Neue"/>
                <a:sym typeface="Helvetica Neue"/>
              </a:rPr>
              <a:t>Problem</a:t>
            </a:r>
            <a:endParaRPr/>
          </a:p>
        </p:txBody>
      </p:sp>
      <p:sp>
        <p:nvSpPr>
          <p:cNvPr id="60" name="Google Shape;2929;p128">
            <a:extLst>
              <a:ext uri="{FF2B5EF4-FFF2-40B4-BE49-F238E27FC236}">
                <a16:creationId xmlns:a16="http://schemas.microsoft.com/office/drawing/2014/main" id="{51D09E85-DAB1-4756-A8DD-ED496D9C2615}"/>
              </a:ext>
            </a:extLst>
          </p:cNvPr>
          <p:cNvSpPr txBox="1"/>
          <p:nvPr/>
        </p:nvSpPr>
        <p:spPr>
          <a:xfrm>
            <a:off x="3896124" y="1910478"/>
            <a:ext cx="681293"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chemeClr val="dk1"/>
                </a:solidFill>
                <a:latin typeface="Helvetica Neue"/>
                <a:ea typeface="Helvetica Neue"/>
                <a:cs typeface="Helvetica Neue"/>
                <a:sym typeface="Helvetica Neue"/>
              </a:rPr>
              <a:t>Solution</a:t>
            </a:r>
            <a:endParaRPr/>
          </a:p>
        </p:txBody>
      </p:sp>
      <p:sp>
        <p:nvSpPr>
          <p:cNvPr id="61" name="Google Shape;2930;p128">
            <a:extLst>
              <a:ext uri="{FF2B5EF4-FFF2-40B4-BE49-F238E27FC236}">
                <a16:creationId xmlns:a16="http://schemas.microsoft.com/office/drawing/2014/main" id="{639BF635-0365-00D7-3943-DB9250EB6491}"/>
              </a:ext>
            </a:extLst>
          </p:cNvPr>
          <p:cNvSpPr txBox="1"/>
          <p:nvPr/>
        </p:nvSpPr>
        <p:spPr>
          <a:xfrm>
            <a:off x="4589639" y="1910478"/>
            <a:ext cx="681293" cy="307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chemeClr val="dk1"/>
                </a:solidFill>
                <a:latin typeface="Helvetica Neue"/>
                <a:ea typeface="Helvetica Neue"/>
                <a:cs typeface="Helvetica Neue"/>
                <a:sym typeface="Helvetica Neue"/>
              </a:rPr>
              <a:t>Business Model</a:t>
            </a:r>
            <a:endParaRPr/>
          </a:p>
        </p:txBody>
      </p:sp>
      <p:sp>
        <p:nvSpPr>
          <p:cNvPr id="62" name="Google Shape;2931;p128">
            <a:extLst>
              <a:ext uri="{FF2B5EF4-FFF2-40B4-BE49-F238E27FC236}">
                <a16:creationId xmlns:a16="http://schemas.microsoft.com/office/drawing/2014/main" id="{CDB5639D-F7F0-39F5-0EE9-006593DEE8A6}"/>
              </a:ext>
            </a:extLst>
          </p:cNvPr>
          <p:cNvSpPr txBox="1"/>
          <p:nvPr/>
        </p:nvSpPr>
        <p:spPr>
          <a:xfrm>
            <a:off x="5408143" y="1910478"/>
            <a:ext cx="806363" cy="30717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chemeClr val="dk1"/>
                </a:solidFill>
                <a:latin typeface="Helvetica Neue"/>
                <a:ea typeface="Helvetica Neue"/>
                <a:cs typeface="Helvetica Neue"/>
                <a:sym typeface="Helvetica Neue"/>
              </a:rPr>
              <a:t>Product / Market Fit</a:t>
            </a:r>
            <a:endParaRPr/>
          </a:p>
        </p:txBody>
      </p:sp>
      <p:sp>
        <p:nvSpPr>
          <p:cNvPr id="63" name="Google Shape;2932;p128">
            <a:extLst>
              <a:ext uri="{FF2B5EF4-FFF2-40B4-BE49-F238E27FC236}">
                <a16:creationId xmlns:a16="http://schemas.microsoft.com/office/drawing/2014/main" id="{1142FFEC-A5EA-00DE-5069-63A984B4DC24}"/>
              </a:ext>
            </a:extLst>
          </p:cNvPr>
          <p:cNvSpPr txBox="1"/>
          <p:nvPr/>
        </p:nvSpPr>
        <p:spPr>
          <a:xfrm>
            <a:off x="6349700" y="1910478"/>
            <a:ext cx="747538" cy="2047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00" b="0" i="0" u="none" strike="noStrike" cap="none">
                <a:solidFill>
                  <a:schemeClr val="dk1"/>
                </a:solidFill>
                <a:latin typeface="Helvetica Neue"/>
                <a:ea typeface="Helvetica Neue"/>
                <a:cs typeface="Helvetica Neue"/>
                <a:sym typeface="Helvetica Neue"/>
              </a:rPr>
              <a:t>Growth</a:t>
            </a:r>
            <a:endParaRPr/>
          </a:p>
        </p:txBody>
      </p:sp>
      <p:sp>
        <p:nvSpPr>
          <p:cNvPr id="66" name="Google Shape;2935;p128">
            <a:extLst>
              <a:ext uri="{FF2B5EF4-FFF2-40B4-BE49-F238E27FC236}">
                <a16:creationId xmlns:a16="http://schemas.microsoft.com/office/drawing/2014/main" id="{5A8FFB65-4B61-E28E-108F-FDE0795F438E}"/>
              </a:ext>
            </a:extLst>
          </p:cNvPr>
          <p:cNvSpPr txBox="1"/>
          <p:nvPr/>
        </p:nvSpPr>
        <p:spPr>
          <a:xfrm>
            <a:off x="5388312" y="1610701"/>
            <a:ext cx="1677533" cy="226966"/>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a:solidFill>
                  <a:schemeClr val="dk1"/>
                </a:solidFill>
                <a:latin typeface="Helvetica Neue"/>
                <a:ea typeface="Helvetica Neue"/>
                <a:cs typeface="Helvetica Neue"/>
                <a:sym typeface="Helvetica Neue"/>
              </a:rPr>
              <a:t>Incubate</a:t>
            </a:r>
            <a:endParaRPr/>
          </a:p>
        </p:txBody>
      </p:sp>
      <p:sp>
        <p:nvSpPr>
          <p:cNvPr id="67" name="Google Shape;2936;p128">
            <a:extLst>
              <a:ext uri="{FF2B5EF4-FFF2-40B4-BE49-F238E27FC236}">
                <a16:creationId xmlns:a16="http://schemas.microsoft.com/office/drawing/2014/main" id="{DB63E240-7F11-A522-6327-C44E7212FF54}"/>
              </a:ext>
            </a:extLst>
          </p:cNvPr>
          <p:cNvSpPr txBox="1"/>
          <p:nvPr/>
        </p:nvSpPr>
        <p:spPr>
          <a:xfrm>
            <a:off x="7234676" y="1605652"/>
            <a:ext cx="807223" cy="204671"/>
          </a:xfrm>
          <a:prstGeom prst="rect">
            <a:avLst/>
          </a:prstGeom>
          <a:no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a:solidFill>
                  <a:schemeClr val="dk1"/>
                </a:solidFill>
                <a:latin typeface="Helvetica Neue"/>
                <a:ea typeface="Helvetica Neue"/>
                <a:cs typeface="Helvetica Neue"/>
                <a:sym typeface="Helvetica Neue"/>
              </a:rPr>
              <a:t>Scale</a:t>
            </a:r>
            <a:endParaRPr/>
          </a:p>
        </p:txBody>
      </p:sp>
      <p:cxnSp>
        <p:nvCxnSpPr>
          <p:cNvPr id="68" name="Google Shape;2937;p128">
            <a:extLst>
              <a:ext uri="{FF2B5EF4-FFF2-40B4-BE49-F238E27FC236}">
                <a16:creationId xmlns:a16="http://schemas.microsoft.com/office/drawing/2014/main" id="{AA669983-C986-E9D6-0214-F5ED54339D58}"/>
              </a:ext>
            </a:extLst>
          </p:cNvPr>
          <p:cNvCxnSpPr/>
          <p:nvPr/>
        </p:nvCxnSpPr>
        <p:spPr>
          <a:xfrm>
            <a:off x="3220333"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69" name="Google Shape;2939;p128">
            <a:extLst>
              <a:ext uri="{FF2B5EF4-FFF2-40B4-BE49-F238E27FC236}">
                <a16:creationId xmlns:a16="http://schemas.microsoft.com/office/drawing/2014/main" id="{B5F1A222-2659-B853-9BC3-8446F687240D}"/>
              </a:ext>
            </a:extLst>
          </p:cNvPr>
          <p:cNvCxnSpPr/>
          <p:nvPr/>
        </p:nvCxnSpPr>
        <p:spPr>
          <a:xfrm>
            <a:off x="7150260" y="1627401"/>
            <a:ext cx="0" cy="2426149"/>
          </a:xfrm>
          <a:prstGeom prst="straightConnector1">
            <a:avLst/>
          </a:prstGeom>
          <a:noFill/>
          <a:ln w="6350" cap="flat" cmpd="sng">
            <a:solidFill>
              <a:schemeClr val="bg2"/>
            </a:solidFill>
            <a:prstDash val="sysDot"/>
            <a:round/>
            <a:headEnd type="none" w="sm" len="sm"/>
            <a:tailEnd type="none" w="sm" len="sm"/>
          </a:ln>
        </p:spPr>
      </p:cxnSp>
      <p:cxnSp>
        <p:nvCxnSpPr>
          <p:cNvPr id="70" name="Google Shape;2940;p128">
            <a:extLst>
              <a:ext uri="{FF2B5EF4-FFF2-40B4-BE49-F238E27FC236}">
                <a16:creationId xmlns:a16="http://schemas.microsoft.com/office/drawing/2014/main" id="{520A8108-46AB-B11E-B325-4DD7F0F4A36B}"/>
              </a:ext>
            </a:extLst>
          </p:cNvPr>
          <p:cNvCxnSpPr/>
          <p:nvPr/>
        </p:nvCxnSpPr>
        <p:spPr>
          <a:xfrm>
            <a:off x="4599047" y="1910478"/>
            <a:ext cx="0" cy="2143073"/>
          </a:xfrm>
          <a:prstGeom prst="straightConnector1">
            <a:avLst/>
          </a:prstGeom>
          <a:noFill/>
          <a:ln w="6350" cap="flat" cmpd="sng">
            <a:solidFill>
              <a:schemeClr val="bg2"/>
            </a:solidFill>
            <a:prstDash val="sysDot"/>
            <a:round/>
            <a:headEnd type="none" w="sm" len="sm"/>
            <a:tailEnd type="none" w="sm" len="sm"/>
          </a:ln>
        </p:spPr>
      </p:cxnSp>
      <p:cxnSp>
        <p:nvCxnSpPr>
          <p:cNvPr id="71" name="Google Shape;2941;p128">
            <a:extLst>
              <a:ext uri="{FF2B5EF4-FFF2-40B4-BE49-F238E27FC236}">
                <a16:creationId xmlns:a16="http://schemas.microsoft.com/office/drawing/2014/main" id="{51EFB290-C4C9-B2FD-3C4C-C6CD6C356A98}"/>
              </a:ext>
            </a:extLst>
          </p:cNvPr>
          <p:cNvCxnSpPr/>
          <p:nvPr/>
        </p:nvCxnSpPr>
        <p:spPr>
          <a:xfrm>
            <a:off x="6311823" y="1910478"/>
            <a:ext cx="0" cy="2143073"/>
          </a:xfrm>
          <a:prstGeom prst="straightConnector1">
            <a:avLst/>
          </a:prstGeom>
          <a:noFill/>
          <a:ln w="6350" cap="flat" cmpd="sng">
            <a:solidFill>
              <a:schemeClr val="bg2"/>
            </a:solidFill>
            <a:prstDash val="sysDot"/>
            <a:round/>
            <a:headEnd type="none" w="sm" len="sm"/>
            <a:tailEnd type="none" w="sm" len="sm"/>
          </a:ln>
        </p:spPr>
      </p:cxnSp>
      <p:sp>
        <p:nvSpPr>
          <p:cNvPr id="73" name="Google Shape;2872;p128">
            <a:extLst>
              <a:ext uri="{FF2B5EF4-FFF2-40B4-BE49-F238E27FC236}">
                <a16:creationId xmlns:a16="http://schemas.microsoft.com/office/drawing/2014/main" id="{BDB2B1BA-91CD-B651-ECDB-4750AD1D3872}"/>
              </a:ext>
            </a:extLst>
          </p:cNvPr>
          <p:cNvSpPr/>
          <p:nvPr/>
        </p:nvSpPr>
        <p:spPr>
          <a:xfrm rot="5400000">
            <a:off x="3051829" y="3012747"/>
            <a:ext cx="460811" cy="123691"/>
          </a:xfrm>
          <a:prstGeom prst="triangle">
            <a:avLst>
              <a:gd name="adj" fmla="val 50000"/>
            </a:avLst>
          </a:prstGeom>
          <a:solidFill>
            <a:srgbClr val="D4D5D3"/>
          </a:solidFill>
          <a:ln>
            <a:noFill/>
          </a:ln>
        </p:spPr>
        <p:txBody>
          <a:bodyPr spcFirstLastPara="1" wrap="square" lIns="34275" tIns="17125" rIns="34275" bIns="17125" anchor="ctr" anchorCtr="0">
            <a:noAutofit/>
          </a:bodyPr>
          <a:lstStyle/>
          <a:p>
            <a:pPr marL="0" marR="0" lvl="0" indent="0" algn="ctr" rtl="0">
              <a:lnSpc>
                <a:spcPct val="100000"/>
              </a:lnSpc>
              <a:spcBef>
                <a:spcPts val="0"/>
              </a:spcBef>
              <a:spcAft>
                <a:spcPts val="0"/>
              </a:spcAft>
              <a:buNone/>
            </a:pPr>
            <a:endParaRPr sz="525" b="0" i="0" u="none" strike="noStrike" cap="none">
              <a:solidFill>
                <a:schemeClr val="lt1"/>
              </a:solidFill>
              <a:latin typeface="Helvetica Neue"/>
              <a:ea typeface="Helvetica Neue"/>
              <a:cs typeface="Helvetica Neue"/>
              <a:sym typeface="Helvetica Neue"/>
            </a:endParaRPr>
          </a:p>
        </p:txBody>
      </p:sp>
      <p:sp>
        <p:nvSpPr>
          <p:cNvPr id="74" name="Rectangle 73">
            <a:extLst>
              <a:ext uri="{FF2B5EF4-FFF2-40B4-BE49-F238E27FC236}">
                <a16:creationId xmlns:a16="http://schemas.microsoft.com/office/drawing/2014/main" id="{C9010D4D-4AC9-9250-5F8C-2393A0946375}"/>
              </a:ext>
            </a:extLst>
          </p:cNvPr>
          <p:cNvSpPr/>
          <p:nvPr/>
        </p:nvSpPr>
        <p:spPr>
          <a:xfrm>
            <a:off x="5301937" y="1601026"/>
            <a:ext cx="2957525" cy="2452524"/>
          </a:xfrm>
          <a:prstGeom prst="rect">
            <a:avLst/>
          </a:prstGeom>
          <a:gradFill>
            <a:gsLst>
              <a:gs pos="0">
                <a:schemeClr val="bg1">
                  <a:alpha val="89773"/>
                </a:schemeClr>
              </a:gs>
              <a:gs pos="100000">
                <a:schemeClr val="bg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Google Shape;2938;p128">
            <a:extLst>
              <a:ext uri="{FF2B5EF4-FFF2-40B4-BE49-F238E27FC236}">
                <a16:creationId xmlns:a16="http://schemas.microsoft.com/office/drawing/2014/main" id="{ED329ED5-E0AD-A39D-E305-D11FFE2D543F}"/>
              </a:ext>
            </a:extLst>
          </p:cNvPr>
          <p:cNvCxnSpPr/>
          <p:nvPr/>
        </p:nvCxnSpPr>
        <p:spPr>
          <a:xfrm>
            <a:off x="5306137" y="1627401"/>
            <a:ext cx="0" cy="2426149"/>
          </a:xfrm>
          <a:prstGeom prst="straightConnector1">
            <a:avLst/>
          </a:prstGeom>
          <a:noFill/>
          <a:ln w="6350" cap="flat" cmpd="sng">
            <a:solidFill>
              <a:schemeClr val="bg2"/>
            </a:solidFill>
            <a:prstDash val="sysDot"/>
            <a:round/>
            <a:headEnd type="none" w="sm" len="sm"/>
            <a:tailEnd type="none" w="sm" len="sm"/>
          </a:ln>
        </p:spPr>
      </p:cxnSp>
      <p:sp>
        <p:nvSpPr>
          <p:cNvPr id="77" name="Rounded Rectangle 76">
            <a:extLst>
              <a:ext uri="{FF2B5EF4-FFF2-40B4-BE49-F238E27FC236}">
                <a16:creationId xmlns:a16="http://schemas.microsoft.com/office/drawing/2014/main" id="{F51FD2D6-0718-3A22-4167-448A4E7582CF}"/>
              </a:ext>
            </a:extLst>
          </p:cNvPr>
          <p:cNvSpPr/>
          <p:nvPr/>
        </p:nvSpPr>
        <p:spPr>
          <a:xfrm>
            <a:off x="5560357" y="1710558"/>
            <a:ext cx="3129812" cy="2670056"/>
          </a:xfrm>
          <a:prstGeom prst="roundRect">
            <a:avLst>
              <a:gd name="adj" fmla="val 6767"/>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Google Shape;2927;p128">
            <a:extLst>
              <a:ext uri="{FF2B5EF4-FFF2-40B4-BE49-F238E27FC236}">
                <a16:creationId xmlns:a16="http://schemas.microsoft.com/office/drawing/2014/main" id="{94A93B07-5FF6-8273-AE48-442E77B71D6B}"/>
              </a:ext>
            </a:extLst>
          </p:cNvPr>
          <p:cNvSpPr txBox="1"/>
          <p:nvPr/>
        </p:nvSpPr>
        <p:spPr>
          <a:xfrm>
            <a:off x="6220631" y="1606636"/>
            <a:ext cx="1552447" cy="204671"/>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a:solidFill>
                  <a:schemeClr val="dk1"/>
                </a:solidFill>
                <a:latin typeface="Helvetica Neue"/>
                <a:ea typeface="Helvetica Neue"/>
                <a:cs typeface="Helvetica Neue"/>
                <a:sym typeface="Helvetica Neue"/>
              </a:rPr>
              <a:t>The Venture Plan</a:t>
            </a:r>
            <a:endParaRPr/>
          </a:p>
        </p:txBody>
      </p:sp>
      <p:grpSp>
        <p:nvGrpSpPr>
          <p:cNvPr id="79" name="Group 78">
            <a:extLst>
              <a:ext uri="{FF2B5EF4-FFF2-40B4-BE49-F238E27FC236}">
                <a16:creationId xmlns:a16="http://schemas.microsoft.com/office/drawing/2014/main" id="{6D8E4C71-2AB3-5EC1-4482-8598403AF2FA}"/>
              </a:ext>
            </a:extLst>
          </p:cNvPr>
          <p:cNvGrpSpPr>
            <a:grpSpLocks noChangeAspect="1"/>
          </p:cNvGrpSpPr>
          <p:nvPr/>
        </p:nvGrpSpPr>
        <p:grpSpPr>
          <a:xfrm>
            <a:off x="5734862" y="1895692"/>
            <a:ext cx="2762306" cy="2357803"/>
            <a:chOff x="13792748" y="4036020"/>
            <a:chExt cx="8942067" cy="7632618"/>
          </a:xfrm>
        </p:grpSpPr>
        <p:grpSp>
          <p:nvGrpSpPr>
            <p:cNvPr id="80" name="Group 79">
              <a:extLst>
                <a:ext uri="{FF2B5EF4-FFF2-40B4-BE49-F238E27FC236}">
                  <a16:creationId xmlns:a16="http://schemas.microsoft.com/office/drawing/2014/main" id="{6A2D70E9-C436-F995-EFF5-7B4418668965}"/>
                </a:ext>
              </a:extLst>
            </p:cNvPr>
            <p:cNvGrpSpPr/>
            <p:nvPr/>
          </p:nvGrpSpPr>
          <p:grpSpPr>
            <a:xfrm>
              <a:off x="13792748" y="4036020"/>
              <a:ext cx="8942067" cy="7632618"/>
              <a:chOff x="13792748" y="4036020"/>
              <a:chExt cx="8942067" cy="7632618"/>
            </a:xfrm>
          </p:grpSpPr>
          <p:grpSp>
            <p:nvGrpSpPr>
              <p:cNvPr id="102" name="Group 101">
                <a:extLst>
                  <a:ext uri="{FF2B5EF4-FFF2-40B4-BE49-F238E27FC236}">
                    <a16:creationId xmlns:a16="http://schemas.microsoft.com/office/drawing/2014/main" id="{C1D21BFD-3A44-A3DA-2114-79F0389AD56E}"/>
                  </a:ext>
                </a:extLst>
              </p:cNvPr>
              <p:cNvGrpSpPr/>
              <p:nvPr/>
            </p:nvGrpSpPr>
            <p:grpSpPr>
              <a:xfrm>
                <a:off x="16173437" y="5500234"/>
                <a:ext cx="1800000" cy="4521992"/>
                <a:chOff x="16115314" y="5500234"/>
                <a:chExt cx="1800000" cy="4521992"/>
              </a:xfrm>
            </p:grpSpPr>
            <p:sp>
              <p:nvSpPr>
                <p:cNvPr id="114" name="Oval 113">
                  <a:extLst>
                    <a:ext uri="{FF2B5EF4-FFF2-40B4-BE49-F238E27FC236}">
                      <a16:creationId xmlns:a16="http://schemas.microsoft.com/office/drawing/2014/main" id="{6D5A45BB-CFFF-B995-DC9E-EC734C13D13E}"/>
                    </a:ext>
                  </a:extLst>
                </p:cNvPr>
                <p:cNvSpPr/>
                <p:nvPr/>
              </p:nvSpPr>
              <p:spPr>
                <a:xfrm>
                  <a:off x="16115314" y="5500234"/>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Completive</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Landscape</a:t>
                  </a:r>
                </a:p>
              </p:txBody>
            </p:sp>
            <p:sp>
              <p:nvSpPr>
                <p:cNvPr id="115" name="Oval 114">
                  <a:extLst>
                    <a:ext uri="{FF2B5EF4-FFF2-40B4-BE49-F238E27FC236}">
                      <a16:creationId xmlns:a16="http://schemas.microsoft.com/office/drawing/2014/main" id="{F0D1D6FA-93E9-880F-A31F-B688A91CD687}"/>
                    </a:ext>
                  </a:extLst>
                </p:cNvPr>
                <p:cNvSpPr/>
                <p:nvPr/>
              </p:nvSpPr>
              <p:spPr>
                <a:xfrm>
                  <a:off x="16115314" y="8222226"/>
                  <a:ext cx="1800000" cy="180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Brand</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Strategy</a:t>
                  </a:r>
                </a:p>
              </p:txBody>
            </p:sp>
          </p:grpSp>
          <p:grpSp>
            <p:nvGrpSpPr>
              <p:cNvPr id="103" name="Group 102">
                <a:extLst>
                  <a:ext uri="{FF2B5EF4-FFF2-40B4-BE49-F238E27FC236}">
                    <a16:creationId xmlns:a16="http://schemas.microsoft.com/office/drawing/2014/main" id="{1B34791C-5EA0-55D9-5536-BD295054A10F}"/>
                  </a:ext>
                </a:extLst>
              </p:cNvPr>
              <p:cNvGrpSpPr/>
              <p:nvPr/>
            </p:nvGrpSpPr>
            <p:grpSpPr>
              <a:xfrm>
                <a:off x="20934815" y="5382466"/>
                <a:ext cx="1800000" cy="4723916"/>
                <a:chOff x="20934815" y="5382466"/>
                <a:chExt cx="1800000" cy="4723916"/>
              </a:xfrm>
            </p:grpSpPr>
            <p:sp>
              <p:nvSpPr>
                <p:cNvPr id="112" name="Oval 111">
                  <a:extLst>
                    <a:ext uri="{FF2B5EF4-FFF2-40B4-BE49-F238E27FC236}">
                      <a16:creationId xmlns:a16="http://schemas.microsoft.com/office/drawing/2014/main" id="{B2CA43C9-C97D-EA63-017B-CADDC4392859}"/>
                    </a:ext>
                  </a:extLst>
                </p:cNvPr>
                <p:cNvSpPr/>
                <p:nvPr/>
              </p:nvSpPr>
              <p:spPr>
                <a:xfrm>
                  <a:off x="20934815" y="8306382"/>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Use of </a:t>
                  </a:r>
                  <a:br>
                    <a:rPr lang="en-US" sz="600">
                      <a:latin typeface="Helvetica Neue" panose="02000503000000020004" pitchFamily="2" charset="0"/>
                      <a:ea typeface="Helvetica Neue" panose="02000503000000020004" pitchFamily="2" charset="0"/>
                      <a:cs typeface="Helvetica Neue" panose="02000503000000020004" pitchFamily="2" charset="0"/>
                    </a:rPr>
                  </a:br>
                  <a:r>
                    <a:rPr lang="en-US" sz="600">
                      <a:latin typeface="Helvetica Neue" panose="02000503000000020004" pitchFamily="2" charset="0"/>
                      <a:ea typeface="Helvetica Neue" panose="02000503000000020004" pitchFamily="2" charset="0"/>
                      <a:cs typeface="Helvetica Neue" panose="02000503000000020004" pitchFamily="2" charset="0"/>
                    </a:rPr>
                    <a:t>Proceeds</a:t>
                  </a:r>
                </a:p>
              </p:txBody>
            </p:sp>
            <p:sp>
              <p:nvSpPr>
                <p:cNvPr id="113" name="Oval 112">
                  <a:extLst>
                    <a:ext uri="{FF2B5EF4-FFF2-40B4-BE49-F238E27FC236}">
                      <a16:creationId xmlns:a16="http://schemas.microsoft.com/office/drawing/2014/main" id="{15C2504A-B179-CA09-DAFF-1F0B56C8B87B}"/>
                    </a:ext>
                  </a:extLst>
                </p:cNvPr>
                <p:cNvSpPr/>
                <p:nvPr/>
              </p:nvSpPr>
              <p:spPr>
                <a:xfrm>
                  <a:off x="20934815" y="5382466"/>
                  <a:ext cx="1800000" cy="180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Financial</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Pro Forma</a:t>
                  </a:r>
                </a:p>
              </p:txBody>
            </p:sp>
          </p:grpSp>
          <p:grpSp>
            <p:nvGrpSpPr>
              <p:cNvPr id="104" name="Group 103">
                <a:extLst>
                  <a:ext uri="{FF2B5EF4-FFF2-40B4-BE49-F238E27FC236}">
                    <a16:creationId xmlns:a16="http://schemas.microsoft.com/office/drawing/2014/main" id="{ACB36892-845F-B778-D192-B98B9FFDFEAB}"/>
                  </a:ext>
                </a:extLst>
              </p:cNvPr>
              <p:cNvGrpSpPr/>
              <p:nvPr/>
            </p:nvGrpSpPr>
            <p:grpSpPr>
              <a:xfrm>
                <a:off x="13792748" y="4036020"/>
                <a:ext cx="1800000" cy="7632618"/>
                <a:chOff x="13792748" y="4036020"/>
                <a:chExt cx="1800000" cy="7632618"/>
              </a:xfrm>
            </p:grpSpPr>
            <p:sp>
              <p:nvSpPr>
                <p:cNvPr id="109" name="Oval 108">
                  <a:extLst>
                    <a:ext uri="{FF2B5EF4-FFF2-40B4-BE49-F238E27FC236}">
                      <a16:creationId xmlns:a16="http://schemas.microsoft.com/office/drawing/2014/main" id="{C034825D-DEA3-9EFD-BAFE-2E02E215DA71}"/>
                    </a:ext>
                  </a:extLst>
                </p:cNvPr>
                <p:cNvSpPr/>
                <p:nvPr/>
              </p:nvSpPr>
              <p:spPr>
                <a:xfrm>
                  <a:off x="13792748" y="9868638"/>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GTM</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Strategy</a:t>
                  </a:r>
                </a:p>
              </p:txBody>
            </p:sp>
            <p:sp>
              <p:nvSpPr>
                <p:cNvPr id="110" name="Oval 109">
                  <a:extLst>
                    <a:ext uri="{FF2B5EF4-FFF2-40B4-BE49-F238E27FC236}">
                      <a16:creationId xmlns:a16="http://schemas.microsoft.com/office/drawing/2014/main" id="{2C0BFA17-554D-7643-ADFD-B548AFA5A812}"/>
                    </a:ext>
                  </a:extLst>
                </p:cNvPr>
                <p:cNvSpPr/>
                <p:nvPr/>
              </p:nvSpPr>
              <p:spPr>
                <a:xfrm>
                  <a:off x="13792748" y="4036020"/>
                  <a:ext cx="1800000" cy="1800000"/>
                </a:xfrm>
                <a:prstGeom prst="ellipse">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Strategic</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Narrative</a:t>
                  </a:r>
                </a:p>
              </p:txBody>
            </p:sp>
            <p:sp>
              <p:nvSpPr>
                <p:cNvPr id="111" name="Oval 110">
                  <a:extLst>
                    <a:ext uri="{FF2B5EF4-FFF2-40B4-BE49-F238E27FC236}">
                      <a16:creationId xmlns:a16="http://schemas.microsoft.com/office/drawing/2014/main" id="{1EBEDB07-0279-A5F0-AF58-9EA7029E73ED}"/>
                    </a:ext>
                  </a:extLst>
                </p:cNvPr>
                <p:cNvSpPr/>
                <p:nvPr/>
              </p:nvSpPr>
              <p:spPr>
                <a:xfrm>
                  <a:off x="13792748" y="6952328"/>
                  <a:ext cx="1800000" cy="180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Business</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Model</a:t>
                  </a:r>
                </a:p>
              </p:txBody>
            </p:sp>
          </p:grpSp>
          <p:grpSp>
            <p:nvGrpSpPr>
              <p:cNvPr id="105" name="Group 104">
                <a:extLst>
                  <a:ext uri="{FF2B5EF4-FFF2-40B4-BE49-F238E27FC236}">
                    <a16:creationId xmlns:a16="http://schemas.microsoft.com/office/drawing/2014/main" id="{349B749B-9E48-9FE1-E360-BE72E9EB8BC1}"/>
                  </a:ext>
                </a:extLst>
              </p:cNvPr>
              <p:cNvGrpSpPr/>
              <p:nvPr/>
            </p:nvGrpSpPr>
            <p:grpSpPr>
              <a:xfrm>
                <a:off x="18554126" y="4036020"/>
                <a:ext cx="1800000" cy="7632618"/>
                <a:chOff x="18456341" y="4036020"/>
                <a:chExt cx="1800000" cy="7632618"/>
              </a:xfrm>
            </p:grpSpPr>
            <p:sp>
              <p:nvSpPr>
                <p:cNvPr id="106" name="Oval 105">
                  <a:extLst>
                    <a:ext uri="{FF2B5EF4-FFF2-40B4-BE49-F238E27FC236}">
                      <a16:creationId xmlns:a16="http://schemas.microsoft.com/office/drawing/2014/main" id="{423A976F-BC56-CDA7-2ADF-9E144FB0B5F2}"/>
                    </a:ext>
                  </a:extLst>
                </p:cNvPr>
                <p:cNvSpPr/>
                <p:nvPr/>
              </p:nvSpPr>
              <p:spPr>
                <a:xfrm>
                  <a:off x="18456341" y="6952328"/>
                  <a:ext cx="1800000" cy="1800000"/>
                </a:xfrm>
                <a:prstGeom prst="ellipse">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Operations</a:t>
                  </a:r>
                </a:p>
              </p:txBody>
            </p:sp>
            <p:sp>
              <p:nvSpPr>
                <p:cNvPr id="107" name="Oval 106">
                  <a:extLst>
                    <a:ext uri="{FF2B5EF4-FFF2-40B4-BE49-F238E27FC236}">
                      <a16:creationId xmlns:a16="http://schemas.microsoft.com/office/drawing/2014/main" id="{02FE0C13-5EA9-50F9-C872-6063B501E447}"/>
                    </a:ext>
                  </a:extLst>
                </p:cNvPr>
                <p:cNvSpPr/>
                <p:nvPr/>
              </p:nvSpPr>
              <p:spPr>
                <a:xfrm>
                  <a:off x="18456341" y="9868638"/>
                  <a:ext cx="1800000" cy="180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Supply-</a:t>
                  </a:r>
                  <a:br>
                    <a:rPr lang="en-US" sz="600">
                      <a:latin typeface="Helvetica Neue" panose="02000503000000020004" pitchFamily="2" charset="0"/>
                      <a:ea typeface="Helvetica Neue" panose="02000503000000020004" pitchFamily="2" charset="0"/>
                      <a:cs typeface="Helvetica Neue" panose="02000503000000020004" pitchFamily="2" charset="0"/>
                    </a:rPr>
                  </a:br>
                  <a:r>
                    <a:rPr lang="en-US" sz="600">
                      <a:latin typeface="Helvetica Neue" panose="02000503000000020004" pitchFamily="2" charset="0"/>
                      <a:ea typeface="Helvetica Neue" panose="02000503000000020004" pitchFamily="2" charset="0"/>
                      <a:cs typeface="Helvetica Neue" panose="02000503000000020004" pitchFamily="2" charset="0"/>
                    </a:rPr>
                    <a:t>chain</a:t>
                  </a:r>
                </a:p>
              </p:txBody>
            </p:sp>
            <p:sp>
              <p:nvSpPr>
                <p:cNvPr id="108" name="Oval 107">
                  <a:extLst>
                    <a:ext uri="{FF2B5EF4-FFF2-40B4-BE49-F238E27FC236}">
                      <a16:creationId xmlns:a16="http://schemas.microsoft.com/office/drawing/2014/main" id="{BF4A3379-7845-7A57-791A-3677C800DA2B}"/>
                    </a:ext>
                  </a:extLst>
                </p:cNvPr>
                <p:cNvSpPr/>
                <p:nvPr/>
              </p:nvSpPr>
              <p:spPr>
                <a:xfrm>
                  <a:off x="18456341" y="4036020"/>
                  <a:ext cx="1800000" cy="1800000"/>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600">
                      <a:latin typeface="Helvetica Neue" panose="02000503000000020004" pitchFamily="2" charset="0"/>
                      <a:ea typeface="Helvetica Neue" panose="02000503000000020004" pitchFamily="2" charset="0"/>
                      <a:cs typeface="Helvetica Neue" panose="02000503000000020004" pitchFamily="2" charset="0"/>
                    </a:rPr>
                    <a:t>BOM</a:t>
                  </a:r>
                </a:p>
                <a:p>
                  <a:pPr algn="ctr"/>
                  <a:r>
                    <a:rPr lang="en-US" sz="600">
                      <a:latin typeface="Helvetica Neue" panose="02000503000000020004" pitchFamily="2" charset="0"/>
                      <a:ea typeface="Helvetica Neue" panose="02000503000000020004" pitchFamily="2" charset="0"/>
                      <a:cs typeface="Helvetica Neue" panose="02000503000000020004" pitchFamily="2" charset="0"/>
                    </a:rPr>
                    <a:t>&amp; COGs</a:t>
                  </a:r>
                </a:p>
              </p:txBody>
            </p:sp>
          </p:grpSp>
        </p:grpSp>
        <p:cxnSp>
          <p:nvCxnSpPr>
            <p:cNvPr id="81" name="Straight Connector 80">
              <a:extLst>
                <a:ext uri="{FF2B5EF4-FFF2-40B4-BE49-F238E27FC236}">
                  <a16:creationId xmlns:a16="http://schemas.microsoft.com/office/drawing/2014/main" id="{4C0B453D-F0BD-3656-6B98-974A00E8FEA2}"/>
                </a:ext>
              </a:extLst>
            </p:cNvPr>
            <p:cNvCxnSpPr>
              <a:cxnSpLocks/>
              <a:stCxn id="110" idx="5"/>
              <a:endCxn id="114" idx="1"/>
            </p:cNvCxnSpPr>
            <p:nvPr/>
          </p:nvCxnSpPr>
          <p:spPr>
            <a:xfrm>
              <a:off x="15329144" y="5572416"/>
              <a:ext cx="1107897" cy="191422"/>
            </a:xfrm>
            <a:prstGeom prst="line">
              <a:avLst/>
            </a:prstGeom>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300B758B-79BC-8DF9-10C7-12D6CDF57D28}"/>
                </a:ext>
              </a:extLst>
            </p:cNvPr>
            <p:cNvCxnSpPr>
              <a:cxnSpLocks/>
              <a:stCxn id="111" idx="6"/>
              <a:endCxn id="106" idx="2"/>
            </p:cNvCxnSpPr>
            <p:nvPr/>
          </p:nvCxnSpPr>
          <p:spPr>
            <a:xfrm>
              <a:off x="15592748" y="7852328"/>
              <a:ext cx="2961378" cy="0"/>
            </a:xfrm>
            <a:prstGeom prst="line">
              <a:avLst/>
            </a:prstGeom>
            <a:ln>
              <a:solidFill>
                <a:srgbClr val="FBB334"/>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543AB333-CB24-8D6C-088A-F0D064319539}"/>
                </a:ext>
              </a:extLst>
            </p:cNvPr>
            <p:cNvCxnSpPr>
              <a:cxnSpLocks/>
              <a:stCxn id="114" idx="7"/>
              <a:endCxn id="108" idx="2"/>
            </p:cNvCxnSpPr>
            <p:nvPr/>
          </p:nvCxnSpPr>
          <p:spPr>
            <a:xfrm flipV="1">
              <a:off x="17709833" y="4936020"/>
              <a:ext cx="844293" cy="827818"/>
            </a:xfrm>
            <a:prstGeom prst="line">
              <a:avLst/>
            </a:prstGeom>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E757E207-F80C-E2E5-8801-775E52AD9EE3}"/>
                </a:ext>
              </a:extLst>
            </p:cNvPr>
            <p:cNvCxnSpPr>
              <a:cxnSpLocks/>
              <a:stCxn id="106" idx="0"/>
              <a:endCxn id="108" idx="4"/>
            </p:cNvCxnSpPr>
            <p:nvPr/>
          </p:nvCxnSpPr>
          <p:spPr>
            <a:xfrm flipV="1">
              <a:off x="19454126" y="5836020"/>
              <a:ext cx="0" cy="1116308"/>
            </a:xfrm>
            <a:prstGeom prst="line">
              <a:avLst/>
            </a:prstGeom>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811035FD-0F85-D772-8041-4B7C4A54BA43}"/>
                </a:ext>
              </a:extLst>
            </p:cNvPr>
            <p:cNvCxnSpPr>
              <a:cxnSpLocks/>
              <a:stCxn id="106" idx="0"/>
              <a:endCxn id="113" idx="2"/>
            </p:cNvCxnSpPr>
            <p:nvPr/>
          </p:nvCxnSpPr>
          <p:spPr>
            <a:xfrm flipV="1">
              <a:off x="19454126" y="6282466"/>
              <a:ext cx="1480689" cy="669862"/>
            </a:xfrm>
            <a:prstGeom prst="line">
              <a:avLst/>
            </a:prstGeom>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6EB4CC3A-3EAF-A0E2-3B7E-B93010E69A56}"/>
                </a:ext>
              </a:extLst>
            </p:cNvPr>
            <p:cNvCxnSpPr>
              <a:cxnSpLocks/>
              <a:stCxn id="106" idx="6"/>
              <a:endCxn id="113" idx="2"/>
            </p:cNvCxnSpPr>
            <p:nvPr/>
          </p:nvCxnSpPr>
          <p:spPr>
            <a:xfrm flipV="1">
              <a:off x="20354126" y="6282466"/>
              <a:ext cx="580689" cy="1569862"/>
            </a:xfrm>
            <a:prstGeom prst="line">
              <a:avLst/>
            </a:prstGeom>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5E9D8115-37A4-BE5F-3E0A-E723192D7F37}"/>
                </a:ext>
              </a:extLst>
            </p:cNvPr>
            <p:cNvCxnSpPr>
              <a:cxnSpLocks/>
              <a:stCxn id="112" idx="0"/>
              <a:endCxn id="113" idx="4"/>
            </p:cNvCxnSpPr>
            <p:nvPr/>
          </p:nvCxnSpPr>
          <p:spPr>
            <a:xfrm flipV="1">
              <a:off x="21834815" y="7182466"/>
              <a:ext cx="0" cy="1123916"/>
            </a:xfrm>
            <a:prstGeom prst="line">
              <a:avLst/>
            </a:prstGeom>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FF6F47E-3A75-3F54-BE70-3756D1773D72}"/>
                </a:ext>
              </a:extLst>
            </p:cNvPr>
            <p:cNvCxnSpPr>
              <a:cxnSpLocks/>
              <a:stCxn id="112" idx="2"/>
              <a:endCxn id="115" idx="6"/>
            </p:cNvCxnSpPr>
            <p:nvPr/>
          </p:nvCxnSpPr>
          <p:spPr>
            <a:xfrm flipH="1" flipV="1">
              <a:off x="17973437" y="9122226"/>
              <a:ext cx="2961378" cy="84156"/>
            </a:xfrm>
            <a:prstGeom prst="line">
              <a:avLst/>
            </a:prstGeom>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6D2B107A-1A06-4E60-3C7E-634FFE07E2E4}"/>
                </a:ext>
              </a:extLst>
            </p:cNvPr>
            <p:cNvCxnSpPr>
              <a:cxnSpLocks/>
              <a:stCxn id="112" idx="2"/>
              <a:endCxn id="106" idx="5"/>
            </p:cNvCxnSpPr>
            <p:nvPr/>
          </p:nvCxnSpPr>
          <p:spPr>
            <a:xfrm flipH="1" flipV="1">
              <a:off x="20090522" y="8488724"/>
              <a:ext cx="844293" cy="717658"/>
            </a:xfrm>
            <a:prstGeom prst="line">
              <a:avLst/>
            </a:prstGeom>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792E2F43-4D18-A340-6918-88EE36BB3C73}"/>
                </a:ext>
              </a:extLst>
            </p:cNvPr>
            <p:cNvCxnSpPr>
              <a:cxnSpLocks/>
              <a:stCxn id="107" idx="0"/>
              <a:endCxn id="106" idx="4"/>
            </p:cNvCxnSpPr>
            <p:nvPr/>
          </p:nvCxnSpPr>
          <p:spPr>
            <a:xfrm flipV="1">
              <a:off x="19454126" y="8752328"/>
              <a:ext cx="0" cy="1116310"/>
            </a:xfrm>
            <a:prstGeom prst="line">
              <a:avLst/>
            </a:prstGeom>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01A8EDF7-0EC1-3869-1162-E54A7B56C556}"/>
                </a:ext>
              </a:extLst>
            </p:cNvPr>
            <p:cNvCxnSpPr>
              <a:cxnSpLocks/>
              <a:stCxn id="115" idx="3"/>
              <a:endCxn id="109" idx="7"/>
            </p:cNvCxnSpPr>
            <p:nvPr/>
          </p:nvCxnSpPr>
          <p:spPr>
            <a:xfrm flipH="1">
              <a:off x="15329144" y="9758622"/>
              <a:ext cx="1107897" cy="373620"/>
            </a:xfrm>
            <a:prstGeom prst="line">
              <a:avLst/>
            </a:prstGeom>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6A7CBBEC-2121-5B75-CCF7-E968551B747B}"/>
                </a:ext>
              </a:extLst>
            </p:cNvPr>
            <p:cNvCxnSpPr>
              <a:cxnSpLocks/>
              <a:stCxn id="115" idx="2"/>
              <a:endCxn id="111" idx="5"/>
            </p:cNvCxnSpPr>
            <p:nvPr/>
          </p:nvCxnSpPr>
          <p:spPr>
            <a:xfrm flipH="1" flipV="1">
              <a:off x="15329144" y="8488724"/>
              <a:ext cx="844293" cy="633502"/>
            </a:xfrm>
            <a:prstGeom prst="line">
              <a:avLst/>
            </a:prstGeom>
            <a:ln/>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19245821-C16C-6513-03C7-94CDB8E89DB7}"/>
                </a:ext>
              </a:extLst>
            </p:cNvPr>
            <p:cNvCxnSpPr>
              <a:cxnSpLocks/>
              <a:stCxn id="109" idx="0"/>
              <a:endCxn id="111" idx="4"/>
            </p:cNvCxnSpPr>
            <p:nvPr/>
          </p:nvCxnSpPr>
          <p:spPr>
            <a:xfrm flipV="1">
              <a:off x="14692748" y="8752328"/>
              <a:ext cx="0" cy="1116310"/>
            </a:xfrm>
            <a:prstGeom prst="line">
              <a:avLst/>
            </a:prstGeom>
            <a:ln/>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CCB7AFBB-3386-B65A-C609-2C1804C70863}"/>
                </a:ext>
              </a:extLst>
            </p:cNvPr>
            <p:cNvCxnSpPr>
              <a:cxnSpLocks/>
              <a:stCxn id="111" idx="0"/>
              <a:endCxn id="110" idx="4"/>
            </p:cNvCxnSpPr>
            <p:nvPr/>
          </p:nvCxnSpPr>
          <p:spPr>
            <a:xfrm flipV="1">
              <a:off x="14692748" y="5836020"/>
              <a:ext cx="0" cy="1116308"/>
            </a:xfrm>
            <a:prstGeom prst="line">
              <a:avLst/>
            </a:prstGeom>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33EF2B14-F429-B35F-3861-6952ED85E788}"/>
                </a:ext>
              </a:extLst>
            </p:cNvPr>
            <p:cNvCxnSpPr>
              <a:cxnSpLocks/>
              <a:stCxn id="115" idx="0"/>
              <a:endCxn id="110" idx="4"/>
            </p:cNvCxnSpPr>
            <p:nvPr/>
          </p:nvCxnSpPr>
          <p:spPr>
            <a:xfrm flipH="1" flipV="1">
              <a:off x="14692748" y="5836020"/>
              <a:ext cx="2380689" cy="2386206"/>
            </a:xfrm>
            <a:prstGeom prst="line">
              <a:avLst/>
            </a:prstGeom>
            <a:ln/>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14FEE60E-D838-DD3D-2F78-22F8EFD80BDF}"/>
                </a:ext>
              </a:extLst>
            </p:cNvPr>
            <p:cNvCxnSpPr>
              <a:cxnSpLocks/>
              <a:stCxn id="115" idx="7"/>
              <a:endCxn id="108" idx="3"/>
            </p:cNvCxnSpPr>
            <p:nvPr/>
          </p:nvCxnSpPr>
          <p:spPr>
            <a:xfrm flipV="1">
              <a:off x="17709833" y="5572416"/>
              <a:ext cx="1107897" cy="2913414"/>
            </a:xfrm>
            <a:prstGeom prst="line">
              <a:avLst/>
            </a:prstGeom>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631A2ED3-8E57-FDEF-2B7C-953EFE1DB785}"/>
                </a:ext>
              </a:extLst>
            </p:cNvPr>
            <p:cNvCxnSpPr>
              <a:cxnSpLocks/>
              <a:stCxn id="107" idx="2"/>
              <a:endCxn id="109" idx="6"/>
            </p:cNvCxnSpPr>
            <p:nvPr/>
          </p:nvCxnSpPr>
          <p:spPr>
            <a:xfrm flipH="1">
              <a:off x="15592748" y="10768638"/>
              <a:ext cx="2961378" cy="0"/>
            </a:xfrm>
            <a:prstGeom prst="line">
              <a:avLst/>
            </a:prstGeom>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C5C4F541-A93B-8680-F76A-DC3BC040FE2F}"/>
                </a:ext>
              </a:extLst>
            </p:cNvPr>
            <p:cNvCxnSpPr>
              <a:cxnSpLocks/>
              <a:stCxn id="107" idx="1"/>
              <a:endCxn id="115" idx="5"/>
            </p:cNvCxnSpPr>
            <p:nvPr/>
          </p:nvCxnSpPr>
          <p:spPr>
            <a:xfrm flipH="1" flipV="1">
              <a:off x="17709833" y="9758622"/>
              <a:ext cx="1107897" cy="373620"/>
            </a:xfrm>
            <a:prstGeom prst="line">
              <a:avLst/>
            </a:prstGeom>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BCE4D16C-82B9-8012-FF7E-42AB912ACC63}"/>
                </a:ext>
              </a:extLst>
            </p:cNvPr>
            <p:cNvCxnSpPr>
              <a:cxnSpLocks/>
              <a:stCxn id="107" idx="6"/>
              <a:endCxn id="112" idx="3"/>
            </p:cNvCxnSpPr>
            <p:nvPr/>
          </p:nvCxnSpPr>
          <p:spPr>
            <a:xfrm flipV="1">
              <a:off x="20354126" y="9842778"/>
              <a:ext cx="844293" cy="925860"/>
            </a:xfrm>
            <a:prstGeom prst="line">
              <a:avLst/>
            </a:prstGeom>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CA3624C0-62A1-7A32-D6E9-4753502CD996}"/>
                </a:ext>
              </a:extLst>
            </p:cNvPr>
            <p:cNvCxnSpPr>
              <a:cxnSpLocks/>
              <a:stCxn id="108" idx="1"/>
              <a:endCxn id="110" idx="6"/>
            </p:cNvCxnSpPr>
            <p:nvPr/>
          </p:nvCxnSpPr>
          <p:spPr>
            <a:xfrm flipH="1">
              <a:off x="15592748" y="4299624"/>
              <a:ext cx="3224982" cy="636396"/>
            </a:xfrm>
            <a:prstGeom prst="line">
              <a:avLst/>
            </a:prstGeom>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0F578F37-FBA2-E371-FD08-8A0B2DA06EA9}"/>
                </a:ext>
              </a:extLst>
            </p:cNvPr>
            <p:cNvCxnSpPr>
              <a:cxnSpLocks/>
              <a:stCxn id="113" idx="1"/>
              <a:endCxn id="108" idx="6"/>
            </p:cNvCxnSpPr>
            <p:nvPr/>
          </p:nvCxnSpPr>
          <p:spPr>
            <a:xfrm flipH="1" flipV="1">
              <a:off x="20354126" y="4936020"/>
              <a:ext cx="844293" cy="710050"/>
            </a:xfrm>
            <a:prstGeom prst="line">
              <a:avLst/>
            </a:prstGeom>
            <a:ln/>
          </p:spPr>
          <p:style>
            <a:lnRef idx="1">
              <a:schemeClr val="dk1"/>
            </a:lnRef>
            <a:fillRef idx="0">
              <a:schemeClr val="dk1"/>
            </a:fillRef>
            <a:effectRef idx="0">
              <a:schemeClr val="dk1"/>
            </a:effectRef>
            <a:fontRef idx="minor">
              <a:schemeClr val="tx1"/>
            </a:fontRef>
          </p:style>
        </p:cxnSp>
      </p:grpSp>
      <p:sp>
        <p:nvSpPr>
          <p:cNvPr id="116" name="Rectangle 115">
            <a:extLst>
              <a:ext uri="{FF2B5EF4-FFF2-40B4-BE49-F238E27FC236}">
                <a16:creationId xmlns:a16="http://schemas.microsoft.com/office/drawing/2014/main" id="{F9258084-A631-DE44-D678-259A05713CD4}"/>
              </a:ext>
            </a:extLst>
          </p:cNvPr>
          <p:cNvSpPr/>
          <p:nvPr/>
        </p:nvSpPr>
        <p:spPr>
          <a:xfrm>
            <a:off x="161925" y="1247553"/>
            <a:ext cx="1702317" cy="3416596"/>
          </a:xfrm>
          <a:prstGeom prst="rect">
            <a:avLst/>
          </a:prstGeom>
          <a:solidFill>
            <a:schemeClr val="bg1">
              <a:alpha val="89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Rectangle 116">
            <a:extLst>
              <a:ext uri="{FF2B5EF4-FFF2-40B4-BE49-F238E27FC236}">
                <a16:creationId xmlns:a16="http://schemas.microsoft.com/office/drawing/2014/main" id="{0668B2A5-BDE9-51B8-4EEC-C3743732B85D}"/>
              </a:ext>
            </a:extLst>
          </p:cNvPr>
          <p:cNvSpPr/>
          <p:nvPr/>
        </p:nvSpPr>
        <p:spPr>
          <a:xfrm>
            <a:off x="5492381" y="1247553"/>
            <a:ext cx="3386663" cy="3416596"/>
          </a:xfrm>
          <a:prstGeom prst="rect">
            <a:avLst/>
          </a:prstGeom>
          <a:solidFill>
            <a:schemeClr val="bg1">
              <a:alpha val="89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Rounded Rectangle 117">
            <a:extLst>
              <a:ext uri="{FF2B5EF4-FFF2-40B4-BE49-F238E27FC236}">
                <a16:creationId xmlns:a16="http://schemas.microsoft.com/office/drawing/2014/main" id="{C7BA4C98-267A-E0A9-4B89-49EDB7AB3FEE}"/>
              </a:ext>
            </a:extLst>
          </p:cNvPr>
          <p:cNvSpPr/>
          <p:nvPr/>
        </p:nvSpPr>
        <p:spPr>
          <a:xfrm>
            <a:off x="2067523" y="1706231"/>
            <a:ext cx="3125918" cy="2670056"/>
          </a:xfrm>
          <a:prstGeom prst="roundRect">
            <a:avLst>
              <a:gd name="adj" fmla="val 6767"/>
            </a:avLst>
          </a:prstGeom>
          <a:noFill/>
          <a:ln w="12700">
            <a:solidFill>
              <a:srgbClr val="F24D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Google Shape;2933;p128">
            <a:extLst>
              <a:ext uri="{FF2B5EF4-FFF2-40B4-BE49-F238E27FC236}">
                <a16:creationId xmlns:a16="http://schemas.microsoft.com/office/drawing/2014/main" id="{F9BE119A-5056-3743-E5EE-0F757BC58231}"/>
              </a:ext>
            </a:extLst>
          </p:cNvPr>
          <p:cNvSpPr txBox="1"/>
          <p:nvPr/>
        </p:nvSpPr>
        <p:spPr>
          <a:xfrm>
            <a:off x="2151613" y="1610701"/>
            <a:ext cx="934047" cy="204671"/>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a:solidFill>
                  <a:schemeClr val="dk1"/>
                </a:solidFill>
                <a:latin typeface="Helvetica Neue"/>
                <a:ea typeface="Helvetica Neue"/>
                <a:cs typeface="Helvetica Neue"/>
                <a:sym typeface="Helvetica Neue"/>
              </a:rPr>
              <a:t>Generate</a:t>
            </a:r>
            <a:endParaRPr/>
          </a:p>
        </p:txBody>
      </p:sp>
      <p:sp>
        <p:nvSpPr>
          <p:cNvPr id="121" name="Google Shape;2934;p128">
            <a:extLst>
              <a:ext uri="{FF2B5EF4-FFF2-40B4-BE49-F238E27FC236}">
                <a16:creationId xmlns:a16="http://schemas.microsoft.com/office/drawing/2014/main" id="{B88530A7-E7D8-4CE1-6AFC-4C87285079C7}"/>
              </a:ext>
            </a:extLst>
          </p:cNvPr>
          <p:cNvSpPr txBox="1"/>
          <p:nvPr/>
        </p:nvSpPr>
        <p:spPr>
          <a:xfrm>
            <a:off x="3927234" y="1612104"/>
            <a:ext cx="715484" cy="204671"/>
          </a:xfrm>
          <a:prstGeom prst="rect">
            <a:avLst/>
          </a:prstGeom>
          <a:solidFill>
            <a:schemeClr val="bg1"/>
          </a:solidFill>
          <a:ln>
            <a:noFill/>
          </a:ln>
        </p:spPr>
        <p:txBody>
          <a:bodyPr spcFirstLastPara="1" wrap="square" lIns="0" tIns="0" rIns="0" bIns="0" anchor="t" anchorCtr="0">
            <a:spAutoFit/>
          </a:bodyPr>
          <a:lstStyle/>
          <a:p>
            <a:pPr marL="0" marR="0" lvl="0" indent="0" algn="ctr" rtl="0">
              <a:lnSpc>
                <a:spcPct val="95000"/>
              </a:lnSpc>
              <a:spcBef>
                <a:spcPts val="0"/>
              </a:spcBef>
              <a:spcAft>
                <a:spcPts val="0"/>
              </a:spcAft>
              <a:buNone/>
            </a:pPr>
            <a:r>
              <a:rPr lang="en-US" sz="1400" b="0" i="0" u="none" strike="noStrike" cap="none">
                <a:solidFill>
                  <a:schemeClr val="dk1"/>
                </a:solidFill>
                <a:latin typeface="Helvetica Neue"/>
                <a:ea typeface="Helvetica Neue"/>
                <a:cs typeface="Helvetica Neue"/>
                <a:sym typeface="Helvetica Neue"/>
              </a:rPr>
              <a:t>Validate</a:t>
            </a:r>
            <a:endParaRPr/>
          </a:p>
        </p:txBody>
      </p:sp>
      <p:sp>
        <p:nvSpPr>
          <p:cNvPr id="122" name="Google Shape;679;p9">
            <a:extLst>
              <a:ext uri="{FF2B5EF4-FFF2-40B4-BE49-F238E27FC236}">
                <a16:creationId xmlns:a16="http://schemas.microsoft.com/office/drawing/2014/main" id="{301592D7-1017-5CA0-6924-2F228A4BEA8B}"/>
              </a:ext>
            </a:extLst>
          </p:cNvPr>
          <p:cNvSpPr/>
          <p:nvPr/>
        </p:nvSpPr>
        <p:spPr>
          <a:xfrm>
            <a:off x="2667631" y="4207079"/>
            <a:ext cx="1796414" cy="351847"/>
          </a:xfrm>
          <a:prstGeom prst="roundRect">
            <a:avLst>
              <a:gd name="adj" fmla="val 50000"/>
            </a:avLst>
          </a:prstGeom>
          <a:solidFill>
            <a:srgbClr val="F24D4A"/>
          </a:solidFill>
          <a:ln>
            <a:noFill/>
          </a:ln>
        </p:spPr>
        <p:txBody>
          <a:bodyPr spcFirstLastPara="1" wrap="square" lIns="216000" tIns="45700" rIns="0" bIns="45700" anchor="ctr" anchorCtr="0">
            <a:noAutofit/>
          </a:bodyPr>
          <a:lstStyle/>
          <a:p>
            <a:pPr marL="0" marR="0" lvl="0" indent="0" algn="ctr" rtl="0">
              <a:spcBef>
                <a:spcPts val="0"/>
              </a:spcBef>
              <a:spcAft>
                <a:spcPts val="0"/>
              </a:spcAft>
              <a:buNone/>
            </a:pPr>
            <a:r>
              <a:rPr lang="en-US" sz="1000" b="0" i="0" u="none" strike="noStrike" cap="non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rPr>
              <a:t>Experimentation Loops</a:t>
            </a:r>
          </a:p>
        </p:txBody>
      </p:sp>
      <p:pic>
        <p:nvPicPr>
          <p:cNvPr id="129" name="Graphic 128" descr="Warning with solid fill">
            <a:extLst>
              <a:ext uri="{FF2B5EF4-FFF2-40B4-BE49-F238E27FC236}">
                <a16:creationId xmlns:a16="http://schemas.microsoft.com/office/drawing/2014/main" id="{BF2F7D57-693C-EBC6-05D9-FCDB95D6666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64780" y="4286204"/>
            <a:ext cx="206180" cy="206180"/>
          </a:xfrm>
          <a:prstGeom prst="rect">
            <a:avLst/>
          </a:prstGeom>
        </p:spPr>
      </p:pic>
    </p:spTree>
    <p:extLst>
      <p:ext uri="{BB962C8B-B14F-4D97-AF65-F5344CB8AC3E}">
        <p14:creationId xmlns:p14="http://schemas.microsoft.com/office/powerpoint/2010/main" val="9047441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C368F7-6F65-477C-6D48-E172E56910B9}"/>
              </a:ext>
            </a:extLst>
          </p:cNvPr>
          <p:cNvSpPr/>
          <p:nvPr/>
        </p:nvSpPr>
        <p:spPr>
          <a:xfrm>
            <a:off x="-11317" y="2070538"/>
            <a:ext cx="9155316" cy="3078619"/>
          </a:xfrm>
          <a:prstGeom prst="rect">
            <a:avLst/>
          </a:prstGeom>
          <a:gradFill flip="none" rotWithShape="1">
            <a:gsLst>
              <a:gs pos="0">
                <a:schemeClr val="tx1"/>
              </a:gs>
              <a:gs pos="100000">
                <a:schemeClr val="tx1">
                  <a:lumMod val="10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4" name="Subtitle 3">
            <a:extLst>
              <a:ext uri="{FF2B5EF4-FFF2-40B4-BE49-F238E27FC236}">
                <a16:creationId xmlns:a16="http://schemas.microsoft.com/office/drawing/2014/main" id="{712E6414-345C-0E81-53D8-615E7AA1A83B}"/>
              </a:ext>
            </a:extLst>
          </p:cNvPr>
          <p:cNvSpPr>
            <a:spLocks noGrp="1"/>
          </p:cNvSpPr>
          <p:nvPr>
            <p:ph type="subTitle" idx="1"/>
          </p:nvPr>
        </p:nvSpPr>
        <p:spPr>
          <a:xfrm>
            <a:off x="184125" y="4065587"/>
            <a:ext cx="3598875" cy="846137"/>
          </a:xfrm>
        </p:spPr>
        <p:txBody>
          <a:bodyPr/>
          <a:lstStyle/>
          <a:p>
            <a:pPr marL="0" indent="0">
              <a:lnSpc>
                <a:spcPct val="85000"/>
              </a:lnSpc>
            </a:pPr>
            <a:r>
              <a:rPr lang="en-US" sz="2600" dirty="0">
                <a:solidFill>
                  <a:srgbClr val="FFFFFF"/>
                </a:solidFill>
              </a:rPr>
              <a:t>It’s all about the </a:t>
            </a:r>
          </a:p>
          <a:p>
            <a:pPr marL="0" indent="0">
              <a:lnSpc>
                <a:spcPct val="85000"/>
              </a:lnSpc>
            </a:pPr>
            <a:r>
              <a:rPr lang="en-US" sz="2600" dirty="0">
                <a:solidFill>
                  <a:srgbClr val="FFFFFF"/>
                </a:solidFill>
              </a:rPr>
              <a:t>Consumer JTBD</a:t>
            </a:r>
          </a:p>
        </p:txBody>
      </p:sp>
      <p:sp>
        <p:nvSpPr>
          <p:cNvPr id="5" name="Subtitle 4">
            <a:extLst>
              <a:ext uri="{FF2B5EF4-FFF2-40B4-BE49-F238E27FC236}">
                <a16:creationId xmlns:a16="http://schemas.microsoft.com/office/drawing/2014/main" id="{C87F5BFC-EE25-CDFA-62EB-A8D6DDAABE44}"/>
              </a:ext>
            </a:extLst>
          </p:cNvPr>
          <p:cNvSpPr>
            <a:spLocks noGrp="1"/>
          </p:cNvSpPr>
          <p:nvPr>
            <p:ph type="subTitle" idx="4"/>
          </p:nvPr>
        </p:nvSpPr>
        <p:spPr>
          <a:xfrm>
            <a:off x="4625975" y="4064200"/>
            <a:ext cx="3464832" cy="672900"/>
          </a:xfrm>
        </p:spPr>
        <p:txBody>
          <a:bodyPr/>
          <a:lstStyle/>
          <a:p>
            <a:pPr marL="0" indent="0">
              <a:lnSpc>
                <a:spcPct val="85000"/>
              </a:lnSpc>
            </a:pPr>
            <a:r>
              <a:rPr lang="en-US" sz="2600" dirty="0">
                <a:solidFill>
                  <a:srgbClr val="FFFFFF"/>
                </a:solidFill>
              </a:rPr>
              <a:t>It’s not really </a:t>
            </a:r>
            <a:r>
              <a:rPr lang="en-US" sz="2600" u="sng" dirty="0">
                <a:solidFill>
                  <a:srgbClr val="FFFFFF"/>
                </a:solidFill>
              </a:rPr>
              <a:t>all</a:t>
            </a:r>
            <a:r>
              <a:rPr lang="en-US" sz="2600" dirty="0">
                <a:solidFill>
                  <a:srgbClr val="FFFFFF"/>
                </a:solidFill>
              </a:rPr>
              <a:t> about </a:t>
            </a:r>
          </a:p>
          <a:p>
            <a:pPr marL="0" indent="0">
              <a:lnSpc>
                <a:spcPct val="85000"/>
              </a:lnSpc>
            </a:pPr>
            <a:r>
              <a:rPr lang="en-US" sz="2600" dirty="0">
                <a:solidFill>
                  <a:srgbClr val="FFFFFF"/>
                </a:solidFill>
              </a:rPr>
              <a:t>the consumer</a:t>
            </a:r>
          </a:p>
        </p:txBody>
      </p:sp>
      <p:sp>
        <p:nvSpPr>
          <p:cNvPr id="6" name="Slide Number Placeholder 5">
            <a:extLst>
              <a:ext uri="{FF2B5EF4-FFF2-40B4-BE49-F238E27FC236}">
                <a16:creationId xmlns:a16="http://schemas.microsoft.com/office/drawing/2014/main" id="{A83601AC-E390-598D-8F5D-D68981B89DD3}"/>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CA" sz="550" b="0" i="0" u="none" strike="noStrike" kern="120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550" b="0" i="0" u="none" strike="noStrike" kern="1200" cap="none" spc="0" normalizeH="0" baseline="0" noProof="0" dirty="0">
              <a:ln>
                <a:noFill/>
              </a:ln>
              <a:solidFill>
                <a:srgbClr val="171717">
                  <a:tint val="75000"/>
                </a:srgbClr>
              </a:solidFill>
              <a:effectLst/>
              <a:uLnTx/>
              <a:uFillTx/>
              <a:latin typeface="Helvetica Neue"/>
              <a:ea typeface="Helvetica Neue"/>
              <a:cs typeface="Helvetica Neue"/>
              <a:sym typeface="Helvetica Neue"/>
            </a:endParaRPr>
          </a:p>
        </p:txBody>
      </p:sp>
      <p:sp>
        <p:nvSpPr>
          <p:cNvPr id="9" name="Rounded Rectangle 8">
            <a:extLst>
              <a:ext uri="{FF2B5EF4-FFF2-40B4-BE49-F238E27FC236}">
                <a16:creationId xmlns:a16="http://schemas.microsoft.com/office/drawing/2014/main" id="{5D4ECF61-8C6E-8C43-100D-C705E67C9594}"/>
              </a:ext>
            </a:extLst>
          </p:cNvPr>
          <p:cNvSpPr/>
          <p:nvPr/>
        </p:nvSpPr>
        <p:spPr>
          <a:xfrm>
            <a:off x="184125" y="3721068"/>
            <a:ext cx="1087755" cy="238157"/>
          </a:xfrm>
          <a:prstGeom prst="roundRect">
            <a:avLst>
              <a:gd name="adj" fmla="val 50000"/>
            </a:avLst>
          </a:prstGeom>
          <a:solidFill>
            <a:srgbClr val="750C0A"/>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28482"/>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Misconception</a:t>
            </a:r>
          </a:p>
        </p:txBody>
      </p:sp>
      <p:sp>
        <p:nvSpPr>
          <p:cNvPr id="12" name="Subtitle 3">
            <a:extLst>
              <a:ext uri="{FF2B5EF4-FFF2-40B4-BE49-F238E27FC236}">
                <a16:creationId xmlns:a16="http://schemas.microsoft.com/office/drawing/2014/main" id="{7F4AFE01-7475-E719-03A4-1CC4F69C671B}"/>
              </a:ext>
            </a:extLst>
          </p:cNvPr>
          <p:cNvSpPr txBox="1">
            <a:spLocks/>
          </p:cNvSpPr>
          <p:nvPr/>
        </p:nvSpPr>
        <p:spPr>
          <a:xfrm>
            <a:off x="173025" y="164901"/>
            <a:ext cx="4352926" cy="238157"/>
          </a:xfrm>
          <a:prstGeom prst="rect">
            <a:avLst/>
          </a:prstGeom>
          <a:noFill/>
          <a:ln>
            <a:noFill/>
          </a:ln>
        </p:spPr>
        <p:txBody>
          <a:bodyPr spcFirstLastPara="1" vert="horz" wrap="square" lIns="0" tIns="0" rIns="0" bIns="0" rtlCol="0" anchor="t" anchorCtr="0">
            <a:noAutofit/>
          </a:bodyPr>
          <a:lstStyle>
            <a:lvl1pPr marL="171450" lvl="0"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1pPr>
            <a:lvl2pPr marL="514350" lvl="1"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2pPr>
            <a:lvl3pPr marL="857250" lvl="2"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3pPr>
            <a:lvl4pPr marL="1200150" lvl="3"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4pPr>
            <a:lvl5pPr marL="1543050" lvl="4" indent="-171450" algn="l" defTabSz="180000" rtl="0" eaLnBrk="1" fontAlgn="ctr"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5pPr>
            <a:lvl6pPr marL="1885950" lvl="5"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6pPr>
            <a:lvl7pPr marL="2228850" lvl="6"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7pPr>
            <a:lvl8pPr marL="2400300" lvl="7" indent="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8pPr>
            <a:lvl9pPr marL="2914650" lvl="8" indent="-17145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9pPr>
          </a:lstStyle>
          <a:p>
            <a:pPr marL="0" marR="0" lvl="0" indent="0" algn="l" defTabSz="180000" rtl="0" eaLnBrk="1" fontAlgn="auto" latinLnBrk="0" hangingPunct="1">
              <a:lnSpc>
                <a:spcPct val="85000"/>
              </a:lnSpc>
              <a:spcBef>
                <a:spcPts val="0"/>
              </a:spcBef>
              <a:spcAft>
                <a:spcPts val="0"/>
              </a:spcAft>
              <a:buClrTx/>
              <a:buSzPts val="1000"/>
              <a:buFont typeface="Helvetica Neue"/>
              <a:buNone/>
              <a:tabLst/>
              <a:defRPr/>
            </a:pPr>
            <a:r>
              <a:rPr kumimoji="0" lang="en-US" sz="14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t>Principle 2</a:t>
            </a:r>
          </a:p>
        </p:txBody>
      </p:sp>
      <p:sp>
        <p:nvSpPr>
          <p:cNvPr id="13" name="Rounded Rectangle 12">
            <a:extLst>
              <a:ext uri="{FF2B5EF4-FFF2-40B4-BE49-F238E27FC236}">
                <a16:creationId xmlns:a16="http://schemas.microsoft.com/office/drawing/2014/main" id="{5AEA4DCD-FF42-6E4C-2455-1A9233CA29DD}"/>
              </a:ext>
            </a:extLst>
          </p:cNvPr>
          <p:cNvSpPr/>
          <p:nvPr/>
        </p:nvSpPr>
        <p:spPr>
          <a:xfrm>
            <a:off x="4625975" y="3721067"/>
            <a:ext cx="1087755" cy="238157"/>
          </a:xfrm>
          <a:prstGeom prst="roundRect">
            <a:avLst>
              <a:gd name="adj" fmla="val 50000"/>
            </a:avLst>
          </a:prstGeom>
          <a:solidFill>
            <a:srgbClr val="096256"/>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7C2A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Reality</a:t>
            </a:r>
          </a:p>
        </p:txBody>
      </p:sp>
    </p:spTree>
    <p:extLst>
      <p:ext uri="{BB962C8B-B14F-4D97-AF65-F5344CB8AC3E}">
        <p14:creationId xmlns:p14="http://schemas.microsoft.com/office/powerpoint/2010/main" val="411991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D8272-6A8A-8DD5-CDC2-24BF10F28258}"/>
              </a:ext>
            </a:extLst>
          </p:cNvPr>
          <p:cNvSpPr>
            <a:spLocks noGrp="1"/>
          </p:cNvSpPr>
          <p:nvPr>
            <p:ph type="title"/>
          </p:nvPr>
        </p:nvSpPr>
        <p:spPr/>
        <p:txBody>
          <a:bodyPr/>
          <a:lstStyle/>
          <a:p>
            <a:r>
              <a:rPr lang="en-US"/>
              <a:t>Agenda</a:t>
            </a:r>
          </a:p>
        </p:txBody>
      </p:sp>
      <p:sp>
        <p:nvSpPr>
          <p:cNvPr id="3" name="Title 2">
            <a:extLst>
              <a:ext uri="{FF2B5EF4-FFF2-40B4-BE49-F238E27FC236}">
                <a16:creationId xmlns:a16="http://schemas.microsoft.com/office/drawing/2014/main" id="{1E90051F-B603-7BB8-CB4C-677BDDDDBFC3}"/>
              </a:ext>
            </a:extLst>
          </p:cNvPr>
          <p:cNvSpPr>
            <a:spLocks noGrp="1"/>
          </p:cNvSpPr>
          <p:nvPr>
            <p:ph type="title" idx="2"/>
          </p:nvPr>
        </p:nvSpPr>
        <p:spPr>
          <a:xfrm>
            <a:off x="3882026" y="113550"/>
            <a:ext cx="636000" cy="2160591"/>
          </a:xfrm>
        </p:spPr>
        <p:txBody>
          <a:bodyPr/>
          <a:lstStyle/>
          <a:p>
            <a:r>
              <a:rPr lang="en-US"/>
              <a:t>01</a:t>
            </a:r>
            <a:br>
              <a:rPr lang="en-US"/>
            </a:br>
            <a:r>
              <a:rPr lang="en-US"/>
              <a:t>02</a:t>
            </a:r>
            <a:br>
              <a:rPr lang="en-US"/>
            </a:br>
            <a:br>
              <a:rPr lang="en-US"/>
            </a:br>
            <a:r>
              <a:rPr lang="en-US"/>
              <a:t>03</a:t>
            </a:r>
            <a:br>
              <a:rPr lang="en-US"/>
            </a:br>
            <a:br>
              <a:rPr lang="en-US"/>
            </a:br>
            <a:r>
              <a:rPr lang="en-US"/>
              <a:t>04</a:t>
            </a:r>
          </a:p>
        </p:txBody>
      </p:sp>
      <p:sp>
        <p:nvSpPr>
          <p:cNvPr id="4" name="Title 3">
            <a:extLst>
              <a:ext uri="{FF2B5EF4-FFF2-40B4-BE49-F238E27FC236}">
                <a16:creationId xmlns:a16="http://schemas.microsoft.com/office/drawing/2014/main" id="{2DE78AD8-6B37-3D6B-2755-A26F2190B54C}"/>
              </a:ext>
            </a:extLst>
          </p:cNvPr>
          <p:cNvSpPr>
            <a:spLocks noGrp="1"/>
          </p:cNvSpPr>
          <p:nvPr>
            <p:ph type="title" idx="3"/>
          </p:nvPr>
        </p:nvSpPr>
        <p:spPr>
          <a:xfrm>
            <a:off x="4625975" y="113550"/>
            <a:ext cx="4354225" cy="4623300"/>
          </a:xfrm>
        </p:spPr>
        <p:txBody>
          <a:bodyPr/>
          <a:lstStyle/>
          <a:p>
            <a:r>
              <a:rPr lang="en-US" u="sng" dirty="0"/>
              <a:t>Brief</a:t>
            </a:r>
            <a:r>
              <a:rPr lang="en-US" dirty="0"/>
              <a:t> Introduction to Pilot44</a:t>
            </a:r>
            <a:br>
              <a:rPr lang="en-US" dirty="0"/>
            </a:br>
            <a:r>
              <a:rPr lang="en-US" dirty="0"/>
              <a:t>The Evolution of Corporate Innovation Models</a:t>
            </a:r>
            <a:br>
              <a:rPr lang="en-US" dirty="0"/>
            </a:br>
            <a:r>
              <a:rPr lang="en-US" dirty="0"/>
              <a:t>Venture Building Basics</a:t>
            </a:r>
            <a:br>
              <a:rPr lang="en-US" dirty="0"/>
            </a:br>
            <a:br>
              <a:rPr lang="en-US" dirty="0"/>
            </a:br>
            <a:r>
              <a:rPr lang="en-US" dirty="0"/>
              <a:t>Five Principles of Venture Building 2.0</a:t>
            </a:r>
            <a:br>
              <a:rPr lang="en-US" dirty="0"/>
            </a:br>
            <a:endParaRPr lang="en-US" dirty="0"/>
          </a:p>
        </p:txBody>
      </p:sp>
      <p:sp>
        <p:nvSpPr>
          <p:cNvPr id="5" name="Slide Number Placeholder 4">
            <a:extLst>
              <a:ext uri="{FF2B5EF4-FFF2-40B4-BE49-F238E27FC236}">
                <a16:creationId xmlns:a16="http://schemas.microsoft.com/office/drawing/2014/main" id="{286CA5E8-CF81-8291-DFB8-422F78EDE3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a:t>
            </a:fld>
            <a:endParaRPr lang="en-CA"/>
          </a:p>
        </p:txBody>
      </p:sp>
      <p:sp>
        <p:nvSpPr>
          <p:cNvPr id="25" name="Google Shape;679;p9">
            <a:extLst>
              <a:ext uri="{FF2B5EF4-FFF2-40B4-BE49-F238E27FC236}">
                <a16:creationId xmlns:a16="http://schemas.microsoft.com/office/drawing/2014/main" id="{242FE287-A149-BEAC-0494-7FE5007FD795}"/>
              </a:ext>
            </a:extLst>
          </p:cNvPr>
          <p:cNvSpPr/>
          <p:nvPr/>
        </p:nvSpPr>
        <p:spPr>
          <a:xfrm>
            <a:off x="3022391" y="140627"/>
            <a:ext cx="508001" cy="186916"/>
          </a:xfrm>
          <a:prstGeom prst="roundRect">
            <a:avLst>
              <a:gd name="adj" fmla="val 50000"/>
            </a:avLst>
          </a:prstGeom>
          <a:solidFill>
            <a:schemeClr val="tx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b="0" i="0" u="none" strike="noStrike" cap="non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rPr>
              <a:t>10 mins</a:t>
            </a:r>
            <a:endParaRPr sz="800" b="0" i="0" u="none" strike="noStrike" cap="non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1" name="Google Shape;679;p9">
            <a:extLst>
              <a:ext uri="{FF2B5EF4-FFF2-40B4-BE49-F238E27FC236}">
                <a16:creationId xmlns:a16="http://schemas.microsoft.com/office/drawing/2014/main" id="{8D54586B-17C5-9534-DABA-B7FE10F272A8}"/>
              </a:ext>
            </a:extLst>
          </p:cNvPr>
          <p:cNvSpPr/>
          <p:nvPr/>
        </p:nvSpPr>
        <p:spPr>
          <a:xfrm>
            <a:off x="3022391" y="1923935"/>
            <a:ext cx="508001" cy="186916"/>
          </a:xfrm>
          <a:prstGeom prst="roundRect">
            <a:avLst>
              <a:gd name="adj" fmla="val 50000"/>
            </a:avLst>
          </a:prstGeom>
          <a:solidFill>
            <a:schemeClr val="tx1"/>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rPr>
              <a:t>4</a:t>
            </a:r>
            <a:r>
              <a:rPr lang="en-US" sz="800" b="0" i="0" u="none" strike="noStrike" cap="non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rPr>
              <a:t>0 mins</a:t>
            </a:r>
            <a:endParaRPr sz="800" b="0" i="0" u="none" strike="noStrike" cap="none"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cxnSp>
        <p:nvCxnSpPr>
          <p:cNvPr id="13" name="Straight Connector 12">
            <a:extLst>
              <a:ext uri="{FF2B5EF4-FFF2-40B4-BE49-F238E27FC236}">
                <a16:creationId xmlns:a16="http://schemas.microsoft.com/office/drawing/2014/main" id="{22DBD715-AB59-04EA-79FA-19C32B06DB5C}"/>
              </a:ext>
            </a:extLst>
          </p:cNvPr>
          <p:cNvCxnSpPr/>
          <p:nvPr/>
        </p:nvCxnSpPr>
        <p:spPr>
          <a:xfrm>
            <a:off x="2947917" y="1712794"/>
            <a:ext cx="55409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300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56A54FE2-36B5-0825-B1AF-B8EB02ACF6BC}"/>
              </a:ext>
            </a:extLst>
          </p:cNvPr>
          <p:cNvSpPr/>
          <p:nvPr/>
        </p:nvSpPr>
        <p:spPr>
          <a:xfrm>
            <a:off x="5017604" y="1169721"/>
            <a:ext cx="2958325" cy="2785469"/>
          </a:xfrm>
          <a:prstGeom prst="roundRect">
            <a:avLst>
              <a:gd name="adj" fmla="val 2745"/>
            </a:avLst>
          </a:prstGeom>
          <a:solidFill>
            <a:srgbClr val="27C2A5">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AEEB60E0-625A-AA70-387A-0D049B8E55AC}"/>
              </a:ext>
            </a:extLst>
          </p:cNvPr>
          <p:cNvSpPr/>
          <p:nvPr/>
        </p:nvSpPr>
        <p:spPr>
          <a:xfrm>
            <a:off x="5371782" y="932903"/>
            <a:ext cx="2958325" cy="3099394"/>
          </a:xfrm>
          <a:prstGeom prst="roundRect">
            <a:avLst>
              <a:gd name="adj" fmla="val 2745"/>
            </a:avLst>
          </a:prstGeom>
          <a:solidFill>
            <a:srgbClr val="27C2A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CF1BF3F0-7555-3593-43AB-B7729B6F5EDA}"/>
              </a:ext>
            </a:extLst>
          </p:cNvPr>
          <p:cNvSpPr/>
          <p:nvPr/>
        </p:nvSpPr>
        <p:spPr>
          <a:xfrm>
            <a:off x="4700321" y="1289524"/>
            <a:ext cx="2010557" cy="3133728"/>
          </a:xfrm>
          <a:prstGeom prst="roundRect">
            <a:avLst>
              <a:gd name="adj" fmla="val 2745"/>
            </a:avLst>
          </a:prstGeom>
          <a:solidFill>
            <a:srgbClr val="27C2A5">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C2D996A2-CDCC-7DDB-F6E0-C2B504AA5A82}"/>
              </a:ext>
            </a:extLst>
          </p:cNvPr>
          <p:cNvSpPr/>
          <p:nvPr/>
        </p:nvSpPr>
        <p:spPr>
          <a:xfrm>
            <a:off x="5705600" y="523281"/>
            <a:ext cx="3014979" cy="3431909"/>
          </a:xfrm>
          <a:prstGeom prst="roundRect">
            <a:avLst>
              <a:gd name="adj" fmla="val 2745"/>
            </a:avLst>
          </a:prstGeom>
          <a:solidFill>
            <a:srgbClr val="7549F2">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1D41A7F-8EC3-A91D-7D85-2321787433D3}"/>
              </a:ext>
            </a:extLst>
          </p:cNvPr>
          <p:cNvPicPr>
            <a:picLocks noChangeAspect="1"/>
          </p:cNvPicPr>
          <p:nvPr/>
        </p:nvPicPr>
        <p:blipFill>
          <a:blip r:embed="rId2" cstate="screen">
            <a:extLst>
              <a:ext uri="{BEBA8EAE-BF5A-486C-A8C5-ECC9F3942E4B}">
                <a14:imgProps xmlns:a14="http://schemas.microsoft.com/office/drawing/2010/main">
                  <a14:imgLayer r:embed="rId3">
                    <a14:imgEffect>
                      <a14:colorTemperature colorTemp="4700"/>
                    </a14:imgEffect>
                    <a14:imgEffect>
                      <a14:saturation sat="300000"/>
                    </a14:imgEffect>
                  </a14:imgLayer>
                </a14:imgProps>
              </a:ext>
              <a:ext uri="{28A0092B-C50C-407E-A947-70E740481C1C}">
                <a14:useLocalDpi xmlns:a14="http://schemas.microsoft.com/office/drawing/2010/main"/>
              </a:ext>
            </a:extLst>
          </a:blip>
          <a:stretch>
            <a:fillRect/>
          </a:stretch>
        </p:blipFill>
        <p:spPr>
          <a:xfrm>
            <a:off x="5965371" y="160350"/>
            <a:ext cx="3014979" cy="3969722"/>
          </a:xfrm>
          <a:prstGeom prst="roundRect">
            <a:avLst>
              <a:gd name="adj" fmla="val 2920"/>
            </a:avLst>
          </a:prstGeom>
        </p:spPr>
      </p:pic>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0" y="160350"/>
            <a:ext cx="3986483" cy="2411400"/>
          </a:xfrm>
        </p:spPr>
        <p:txBody>
          <a:bodyPr/>
          <a:lstStyle/>
          <a:p>
            <a:pPr>
              <a:lnSpc>
                <a:spcPct val="80000"/>
              </a:lnSpc>
            </a:pPr>
            <a:r>
              <a:rPr lang="en-US" u="sng" dirty="0"/>
              <a:t>Look beyond consumer pains.</a:t>
            </a:r>
            <a:r>
              <a:rPr lang="en-US" dirty="0"/>
              <a:t> Understand new opportunities and paradigm shifts.</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20</a:t>
            </a:fld>
            <a:endParaRPr lang="en-CA" dirty="0"/>
          </a:p>
        </p:txBody>
      </p:sp>
      <p:pic>
        <p:nvPicPr>
          <p:cNvPr id="6" name="Picture 5">
            <a:extLst>
              <a:ext uri="{FF2B5EF4-FFF2-40B4-BE49-F238E27FC236}">
                <a16:creationId xmlns:a16="http://schemas.microsoft.com/office/drawing/2014/main" id="{67884F52-8739-03E2-BFB8-387E315D1C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3121" y="2524199"/>
            <a:ext cx="2863754" cy="2212901"/>
          </a:xfrm>
          <a:prstGeom prst="roundRect">
            <a:avLst>
              <a:gd name="adj" fmla="val 2577"/>
            </a:avLst>
          </a:prstGeom>
        </p:spPr>
      </p:pic>
    </p:spTree>
    <p:extLst>
      <p:ext uri="{BB962C8B-B14F-4D97-AF65-F5344CB8AC3E}">
        <p14:creationId xmlns:p14="http://schemas.microsoft.com/office/powerpoint/2010/main" val="357272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0E0E587-47F4-4D8B-94F1-8D860D83C635}"/>
              </a:ext>
            </a:extLst>
          </p:cNvPr>
          <p:cNvSpPr/>
          <p:nvPr/>
        </p:nvSpPr>
        <p:spPr>
          <a:xfrm>
            <a:off x="1651283" y="1725567"/>
            <a:ext cx="4337841" cy="3022602"/>
          </a:xfrm>
          <a:prstGeom prst="roundRect">
            <a:avLst>
              <a:gd name="adj" fmla="val 2745"/>
            </a:avLst>
          </a:prstGeom>
          <a:solidFill>
            <a:srgbClr val="F7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enry Ford's first four-wheel vehicle, the Quadricycle, changed lives">
            <a:extLst>
              <a:ext uri="{FF2B5EF4-FFF2-40B4-BE49-F238E27FC236}">
                <a16:creationId xmlns:a16="http://schemas.microsoft.com/office/drawing/2014/main" id="{DAC0CFAE-19DF-6273-3FE1-AC401A401BC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2493" t="10272" r="28597"/>
          <a:stretch/>
        </p:blipFill>
        <p:spPr bwMode="auto">
          <a:xfrm>
            <a:off x="6116920" y="2505075"/>
            <a:ext cx="2861980" cy="2243094"/>
          </a:xfrm>
          <a:prstGeom prst="roundRect">
            <a:avLst>
              <a:gd name="adj" fmla="val 3395"/>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0" y="160350"/>
            <a:ext cx="3986483" cy="2411400"/>
          </a:xfrm>
        </p:spPr>
        <p:txBody>
          <a:bodyPr/>
          <a:lstStyle/>
          <a:p>
            <a:pPr>
              <a:lnSpc>
                <a:spcPct val="80000"/>
              </a:lnSpc>
            </a:pPr>
            <a:r>
              <a:rPr lang="en-US" dirty="0"/>
              <a:t>If consumers can tell you they want it, you’re probably too late</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21</a:t>
            </a:fld>
            <a:endParaRPr lang="en-CA" dirty="0"/>
          </a:p>
        </p:txBody>
      </p:sp>
      <p:pic>
        <p:nvPicPr>
          <p:cNvPr id="3" name="Picture 2">
            <a:extLst>
              <a:ext uri="{FF2B5EF4-FFF2-40B4-BE49-F238E27FC236}">
                <a16:creationId xmlns:a16="http://schemas.microsoft.com/office/drawing/2014/main" id="{60C0BAA2-4BE3-DB2F-8C87-97F317618C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27" t="2231" r="2362" b="2820"/>
          <a:stretch/>
        </p:blipFill>
        <p:spPr>
          <a:xfrm>
            <a:off x="1523487" y="1725566"/>
            <a:ext cx="4465638" cy="3025109"/>
          </a:xfrm>
          <a:prstGeom prst="rect">
            <a:avLst/>
          </a:prstGeom>
        </p:spPr>
      </p:pic>
      <p:pic>
        <p:nvPicPr>
          <p:cNvPr id="2052" name="Picture 4" descr="December 2, 1927: Henry Ford Introduces the Model A - Mac's Motor City  GarageMac's Motor City Garage">
            <a:extLst>
              <a:ext uri="{FF2B5EF4-FFF2-40B4-BE49-F238E27FC236}">
                <a16:creationId xmlns:a16="http://schemas.microsoft.com/office/drawing/2014/main" id="{E4A22736-44C5-D69D-9D5C-43151B1A10A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914" t="2372" r="5610" b="4543"/>
          <a:stretch/>
        </p:blipFill>
        <p:spPr bwMode="auto">
          <a:xfrm>
            <a:off x="5364163" y="161925"/>
            <a:ext cx="2861749" cy="2244683"/>
          </a:xfrm>
          <a:prstGeom prst="roundRect">
            <a:avLst>
              <a:gd name="adj" fmla="val 3665"/>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26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0E0E587-47F4-4D8B-94F1-8D860D83C635}"/>
              </a:ext>
            </a:extLst>
          </p:cNvPr>
          <p:cNvSpPr/>
          <p:nvPr/>
        </p:nvSpPr>
        <p:spPr>
          <a:xfrm>
            <a:off x="4625975" y="160350"/>
            <a:ext cx="4354375" cy="4702273"/>
          </a:xfrm>
          <a:prstGeom prst="roundRect">
            <a:avLst>
              <a:gd name="adj" fmla="val 2745"/>
            </a:avLst>
          </a:prstGeom>
          <a:solidFill>
            <a:srgbClr val="F7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561418" cy="2411400"/>
          </a:xfrm>
        </p:spPr>
        <p:txBody>
          <a:bodyPr/>
          <a:lstStyle/>
          <a:p>
            <a:pPr>
              <a:lnSpc>
                <a:spcPct val="80000"/>
              </a:lnSpc>
            </a:pPr>
            <a:r>
              <a:rPr lang="en-US" dirty="0"/>
              <a:t>Bring the outside-in</a:t>
            </a:r>
            <a:br>
              <a:rPr lang="en-US" dirty="0"/>
            </a:br>
            <a:r>
              <a:rPr lang="en-US" dirty="0"/>
              <a:t>with open innovation methodologies</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22</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3699228"/>
            <a:ext cx="4162996" cy="1163395"/>
          </a:xfrm>
          <a:prstGeom prst="rect">
            <a:avLst/>
          </a:prstGeom>
          <a:noFill/>
          <a:ln>
            <a:noFill/>
          </a:ln>
        </p:spPr>
        <p:txBody>
          <a:bodyPr spcFirstLastPara="1" wrap="square" lIns="0" tIns="0" rIns="0" bIns="0" anchor="b" anchorCtr="0">
            <a:spAutoFit/>
          </a:bodyPr>
          <a:lstStyle/>
          <a:p>
            <a:pPr marL="85725" indent="0">
              <a:lnSpc>
                <a:spcPct val="90000"/>
              </a:lnSpc>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It is rooted in a simple tenet; The fastest most effective way to identify threats, understand emerging trends &amp; technologies and discover new growth opportunities is to go to the source: the VCs, entrepreneurs and technologist that are inventing tomorrow’s solutions.</a:t>
            </a:r>
          </a:p>
        </p:txBody>
      </p:sp>
      <p:grpSp>
        <p:nvGrpSpPr>
          <p:cNvPr id="17" name="Group 16">
            <a:extLst>
              <a:ext uri="{FF2B5EF4-FFF2-40B4-BE49-F238E27FC236}">
                <a16:creationId xmlns:a16="http://schemas.microsoft.com/office/drawing/2014/main" id="{7944DAD9-8351-EC90-B09F-EFDA25F4847B}"/>
              </a:ext>
            </a:extLst>
          </p:cNvPr>
          <p:cNvGrpSpPr/>
          <p:nvPr/>
        </p:nvGrpSpPr>
        <p:grpSpPr>
          <a:xfrm>
            <a:off x="4904778" y="663941"/>
            <a:ext cx="3305089" cy="3695090"/>
            <a:chOff x="4577902" y="298009"/>
            <a:chExt cx="4191043" cy="4415745"/>
          </a:xfrm>
        </p:grpSpPr>
        <p:sp>
          <p:nvSpPr>
            <p:cNvPr id="3" name="Triangle 2">
              <a:extLst>
                <a:ext uri="{FF2B5EF4-FFF2-40B4-BE49-F238E27FC236}">
                  <a16:creationId xmlns:a16="http://schemas.microsoft.com/office/drawing/2014/main" id="{DE84D9F1-545B-99DE-537E-80742541EB98}"/>
                </a:ext>
              </a:extLst>
            </p:cNvPr>
            <p:cNvSpPr/>
            <p:nvPr/>
          </p:nvSpPr>
          <p:spPr>
            <a:xfrm>
              <a:off x="5317619" y="1702267"/>
              <a:ext cx="3445328" cy="3011487"/>
            </a:xfrm>
            <a:prstGeom prst="triangle">
              <a:avLst/>
            </a:prstGeom>
            <a:solidFill>
              <a:schemeClr val="accent3">
                <a:lumMod val="75000"/>
              </a:schemeClr>
            </a:solidFill>
            <a:ln w="12700">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E72A58DC-BC30-FE04-AE68-1D66D86BF0B3}"/>
                </a:ext>
              </a:extLst>
            </p:cNvPr>
            <p:cNvSpPr/>
            <p:nvPr/>
          </p:nvSpPr>
          <p:spPr>
            <a:xfrm rot="10800000">
              <a:off x="5323617" y="298009"/>
              <a:ext cx="3445328" cy="3011487"/>
            </a:xfrm>
            <a:prstGeom prst="triangle">
              <a:avLst/>
            </a:prstGeom>
            <a:solidFill>
              <a:schemeClr val="accent3"/>
            </a:solidFill>
            <a:ln w="12700">
              <a:solidFill>
                <a:schemeClr val="accent3">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78B84205-A36F-5A94-0B77-94F8B9E015FA}"/>
                </a:ext>
              </a:extLst>
            </p:cNvPr>
            <p:cNvSpPr/>
            <p:nvPr/>
          </p:nvSpPr>
          <p:spPr>
            <a:xfrm>
              <a:off x="6583878" y="1702267"/>
              <a:ext cx="930274" cy="1607229"/>
            </a:xfrm>
            <a:prstGeom prst="diamond">
              <a:avLst/>
            </a:prstGeom>
            <a:ln w="12700">
              <a:solidFill>
                <a:schemeClr val="accent3">
                  <a:lumMod val="7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2183;g2694edf81be_0_689">
              <a:extLst>
                <a:ext uri="{FF2B5EF4-FFF2-40B4-BE49-F238E27FC236}">
                  <a16:creationId xmlns:a16="http://schemas.microsoft.com/office/drawing/2014/main" id="{C81156EB-F337-8817-F4A6-559FDC45F9CC}"/>
                </a:ext>
              </a:extLst>
            </p:cNvPr>
            <p:cNvSpPr txBox="1"/>
            <p:nvPr/>
          </p:nvSpPr>
          <p:spPr>
            <a:xfrm>
              <a:off x="6450084" y="2361819"/>
              <a:ext cx="1115175" cy="264818"/>
            </a:xfrm>
            <a:prstGeom prst="rect">
              <a:avLst/>
            </a:prstGeom>
            <a:noFill/>
            <a:ln>
              <a:noFill/>
            </a:ln>
          </p:spPr>
          <p:txBody>
            <a:bodyPr spcFirstLastPara="1" wrap="square" lIns="0" tIns="0" rIns="0" bIns="0" anchor="b" anchorCtr="0">
              <a:spAutoFit/>
            </a:bodyPr>
            <a:lstStyle/>
            <a:p>
              <a:pPr marL="85725" indent="0" algn="ctr">
                <a:lnSpc>
                  <a:spcPct val="90000"/>
                </a:lnSpc>
              </a:pPr>
              <a:r>
                <a:rPr lang="en-US" sz="8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Innovation Opportunity</a:t>
              </a:r>
            </a:p>
          </p:txBody>
        </p:sp>
        <p:sp>
          <p:nvSpPr>
            <p:cNvPr id="12" name="Google Shape;2183;g2694edf81be_0_689">
              <a:extLst>
                <a:ext uri="{FF2B5EF4-FFF2-40B4-BE49-F238E27FC236}">
                  <a16:creationId xmlns:a16="http://schemas.microsoft.com/office/drawing/2014/main" id="{A35213CA-3F7A-4633-A265-491F2F8B61A4}"/>
                </a:ext>
              </a:extLst>
            </p:cNvPr>
            <p:cNvSpPr txBox="1"/>
            <p:nvPr/>
          </p:nvSpPr>
          <p:spPr>
            <a:xfrm>
              <a:off x="6171778" y="868229"/>
              <a:ext cx="1713441" cy="463430"/>
            </a:xfrm>
            <a:prstGeom prst="rect">
              <a:avLst/>
            </a:prstGeom>
            <a:noFill/>
            <a:ln>
              <a:noFill/>
            </a:ln>
          </p:spPr>
          <p:txBody>
            <a:bodyPr spcFirstLastPara="1" wrap="square" lIns="0" tIns="0" rIns="0" bIns="0" anchor="b" anchorCtr="0">
              <a:spAutoFit/>
            </a:bodyPr>
            <a:lstStyle/>
            <a:p>
              <a:pPr marL="85725" indent="0" algn="ctr">
                <a:lnSpc>
                  <a:spcPct val="90000"/>
                </a:lnSpc>
              </a:pP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Needs of the Business</a:t>
              </a:r>
            </a:p>
          </p:txBody>
        </p:sp>
        <p:sp>
          <p:nvSpPr>
            <p:cNvPr id="13" name="Google Shape;2183;g2694edf81be_0_689">
              <a:extLst>
                <a:ext uri="{FF2B5EF4-FFF2-40B4-BE49-F238E27FC236}">
                  <a16:creationId xmlns:a16="http://schemas.microsoft.com/office/drawing/2014/main" id="{787DE4AC-48D6-39D9-0FD4-D3BAFAFB2F28}"/>
                </a:ext>
              </a:extLst>
            </p:cNvPr>
            <p:cNvSpPr txBox="1"/>
            <p:nvPr/>
          </p:nvSpPr>
          <p:spPr>
            <a:xfrm>
              <a:off x="6195273" y="3648001"/>
              <a:ext cx="1702017" cy="463430"/>
            </a:xfrm>
            <a:prstGeom prst="rect">
              <a:avLst/>
            </a:prstGeom>
            <a:noFill/>
            <a:ln>
              <a:noFill/>
            </a:ln>
          </p:spPr>
          <p:txBody>
            <a:bodyPr spcFirstLastPara="1" wrap="square" lIns="0" tIns="0" rIns="0" bIns="0" anchor="b" anchorCtr="0">
              <a:spAutoFit/>
            </a:bodyPr>
            <a:lstStyle/>
            <a:p>
              <a:pPr marL="85725" indent="0" algn="ctr">
                <a:lnSpc>
                  <a:spcPct val="90000"/>
                </a:lnSpc>
              </a:pP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Art of the Possible</a:t>
              </a:r>
            </a:p>
          </p:txBody>
        </p:sp>
        <p:sp>
          <p:nvSpPr>
            <p:cNvPr id="16" name="Left Bracket 15">
              <a:extLst>
                <a:ext uri="{FF2B5EF4-FFF2-40B4-BE49-F238E27FC236}">
                  <a16:creationId xmlns:a16="http://schemas.microsoft.com/office/drawing/2014/main" id="{EE3D9C5D-A02B-40BD-889D-147F4DCD310A}"/>
                </a:ext>
              </a:extLst>
            </p:cNvPr>
            <p:cNvSpPr/>
            <p:nvPr/>
          </p:nvSpPr>
          <p:spPr>
            <a:xfrm>
              <a:off x="5881003" y="1762665"/>
              <a:ext cx="209983" cy="1450947"/>
            </a:xfrm>
            <a:prstGeom prst="leftBracket">
              <a:avLst/>
            </a:prstGeom>
            <a:ln w="28575">
              <a:solidFill>
                <a:schemeClr val="accent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Google Shape;2183;g2694edf81be_0_689">
              <a:extLst>
                <a:ext uri="{FF2B5EF4-FFF2-40B4-BE49-F238E27FC236}">
                  <a16:creationId xmlns:a16="http://schemas.microsoft.com/office/drawing/2014/main" id="{4BA78BEC-8F24-0F56-17A8-F59A637CF41A}"/>
                </a:ext>
              </a:extLst>
            </p:cNvPr>
            <p:cNvSpPr txBox="1"/>
            <p:nvPr/>
          </p:nvSpPr>
          <p:spPr>
            <a:xfrm>
              <a:off x="4577902" y="2179527"/>
              <a:ext cx="1485433" cy="617221"/>
            </a:xfrm>
            <a:prstGeom prst="rect">
              <a:avLst/>
            </a:prstGeom>
            <a:solidFill>
              <a:schemeClr val="bg2"/>
            </a:solidFill>
            <a:ln>
              <a:noFill/>
            </a:ln>
          </p:spPr>
          <p:txBody>
            <a:bodyPr spcFirstLastPara="1" wrap="square" lIns="0" tIns="0" rIns="0" bIns="0" anchor="ctr" anchorCtr="0">
              <a:noAutofit/>
            </a:bodyPr>
            <a:lstStyle/>
            <a:p>
              <a:pPr marL="85725" indent="0" algn="r">
                <a:lnSpc>
                  <a:spcPct val="90000"/>
                </a:lnSpc>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Competitive Advantage</a:t>
              </a:r>
            </a:p>
          </p:txBody>
        </p:sp>
      </p:grpSp>
    </p:spTree>
    <p:extLst>
      <p:ext uri="{BB962C8B-B14F-4D97-AF65-F5344CB8AC3E}">
        <p14:creationId xmlns:p14="http://schemas.microsoft.com/office/powerpoint/2010/main" val="1649743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561418" cy="2411400"/>
          </a:xfrm>
        </p:spPr>
        <p:txBody>
          <a:bodyPr/>
          <a:lstStyle/>
          <a:p>
            <a:pPr>
              <a:lnSpc>
                <a:spcPct val="80000"/>
              </a:lnSpc>
            </a:pPr>
            <a:r>
              <a:rPr lang="en-US" dirty="0"/>
              <a:t>Insights &amp; Opportunities</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23</a:t>
            </a:fld>
            <a:endParaRPr lang="en-CA" dirty="0"/>
          </a:p>
        </p:txBody>
      </p:sp>
      <p:sp>
        <p:nvSpPr>
          <p:cNvPr id="3" name="Google Shape;6172;p41">
            <a:extLst>
              <a:ext uri="{FF2B5EF4-FFF2-40B4-BE49-F238E27FC236}">
                <a16:creationId xmlns:a16="http://schemas.microsoft.com/office/drawing/2014/main" id="{92190F78-3272-D8F3-026F-1249C98CFB73}"/>
              </a:ext>
            </a:extLst>
          </p:cNvPr>
          <p:cNvSpPr txBox="1">
            <a:spLocks/>
          </p:cNvSpPr>
          <p:nvPr/>
        </p:nvSpPr>
        <p:spPr>
          <a:xfrm>
            <a:off x="489925" y="1103932"/>
            <a:ext cx="2430000" cy="153888"/>
          </a:xfrm>
          <a:prstGeom prst="rect">
            <a:avLst/>
          </a:prstGeom>
          <a:noFill/>
          <a:ln>
            <a:noFill/>
          </a:ln>
        </p:spPr>
        <p:txBody>
          <a:bodyPr spcFirstLastPara="1" wrap="square" lIns="0" tIns="0" rIns="0" bIns="0" anchor="ctr" anchorCtr="0">
            <a:sp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Tx/>
              <a:buSzPts val="2000"/>
              <a:buFont typeface="Arial" panose="020B0604020202020204" pitchFamily="34" charset="0"/>
              <a:buNone/>
            </a:pPr>
            <a:r>
              <a:rPr lang="en-US" dirty="0">
                <a:solidFill>
                  <a:srgbClr val="7549F2"/>
                </a:solidFill>
              </a:rPr>
              <a:t>Solution Domain Landscape</a:t>
            </a:r>
          </a:p>
        </p:txBody>
      </p:sp>
      <p:sp>
        <p:nvSpPr>
          <p:cNvPr id="8" name="Google Shape;6173;p41">
            <a:extLst>
              <a:ext uri="{FF2B5EF4-FFF2-40B4-BE49-F238E27FC236}">
                <a16:creationId xmlns:a16="http://schemas.microsoft.com/office/drawing/2014/main" id="{08D7B233-D19C-AC6F-EEFC-EAA8E165FD02}"/>
              </a:ext>
            </a:extLst>
          </p:cNvPr>
          <p:cNvSpPr txBox="1">
            <a:spLocks/>
          </p:cNvSpPr>
          <p:nvPr/>
        </p:nvSpPr>
        <p:spPr>
          <a:xfrm>
            <a:off x="3308342" y="1103374"/>
            <a:ext cx="2430000" cy="153888"/>
          </a:xfrm>
          <a:prstGeom prst="rect">
            <a:avLst/>
          </a:prstGeom>
          <a:noFill/>
          <a:ln>
            <a:noFill/>
          </a:ln>
        </p:spPr>
        <p:txBody>
          <a:bodyPr spcFirstLastPara="1" wrap="square" lIns="0" tIns="0" rIns="0" bIns="0" anchor="ctr" anchorCtr="0">
            <a:sp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Tx/>
              <a:buSzPts val="2000"/>
              <a:buFont typeface="Arial" panose="020B0604020202020204" pitchFamily="34" charset="0"/>
              <a:buNone/>
            </a:pPr>
            <a:r>
              <a:rPr lang="en-US">
                <a:solidFill>
                  <a:srgbClr val="7549F2"/>
                </a:solidFill>
              </a:rPr>
              <a:t>Sub-Domain Details</a:t>
            </a:r>
            <a:endParaRPr lang="en-US" dirty="0">
              <a:solidFill>
                <a:srgbClr val="7549F2"/>
              </a:solidFill>
            </a:endParaRPr>
          </a:p>
        </p:txBody>
      </p:sp>
      <p:sp>
        <p:nvSpPr>
          <p:cNvPr id="9" name="Google Shape;6174;p41">
            <a:extLst>
              <a:ext uri="{FF2B5EF4-FFF2-40B4-BE49-F238E27FC236}">
                <a16:creationId xmlns:a16="http://schemas.microsoft.com/office/drawing/2014/main" id="{617E938E-9E3E-E9A6-0C48-270C01BEE5F7}"/>
              </a:ext>
            </a:extLst>
          </p:cNvPr>
          <p:cNvSpPr txBox="1">
            <a:spLocks/>
          </p:cNvSpPr>
          <p:nvPr/>
        </p:nvSpPr>
        <p:spPr>
          <a:xfrm>
            <a:off x="6230203" y="1103374"/>
            <a:ext cx="2430000" cy="153888"/>
          </a:xfrm>
          <a:prstGeom prst="rect">
            <a:avLst/>
          </a:prstGeom>
          <a:noFill/>
          <a:ln>
            <a:noFill/>
          </a:ln>
        </p:spPr>
        <p:txBody>
          <a:bodyPr spcFirstLastPara="1" wrap="square" lIns="0" tIns="0" rIns="0" bIns="0" anchor="ctr" anchorCtr="0">
            <a:sp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Tx/>
              <a:buSzPts val="2000"/>
              <a:buFont typeface="Arial" panose="020B0604020202020204" pitchFamily="34" charset="0"/>
              <a:buNone/>
            </a:pPr>
            <a:r>
              <a:rPr lang="en-US">
                <a:solidFill>
                  <a:srgbClr val="7549F2"/>
                </a:solidFill>
              </a:rPr>
              <a:t>Startup Market Map</a:t>
            </a:r>
            <a:endParaRPr lang="en-US" dirty="0">
              <a:solidFill>
                <a:srgbClr val="7549F2"/>
              </a:solidFill>
            </a:endParaRPr>
          </a:p>
        </p:txBody>
      </p:sp>
      <p:sp>
        <p:nvSpPr>
          <p:cNvPr id="10" name="Google Shape;6175;p41">
            <a:extLst>
              <a:ext uri="{FF2B5EF4-FFF2-40B4-BE49-F238E27FC236}">
                <a16:creationId xmlns:a16="http://schemas.microsoft.com/office/drawing/2014/main" id="{16BBBC64-6642-177C-C504-F7A1B088A976}"/>
              </a:ext>
            </a:extLst>
          </p:cNvPr>
          <p:cNvSpPr txBox="1">
            <a:spLocks/>
          </p:cNvSpPr>
          <p:nvPr/>
        </p:nvSpPr>
        <p:spPr>
          <a:xfrm>
            <a:off x="473912" y="2877870"/>
            <a:ext cx="2430000" cy="153888"/>
          </a:xfrm>
          <a:prstGeom prst="rect">
            <a:avLst/>
          </a:prstGeom>
          <a:noFill/>
          <a:ln>
            <a:noFill/>
          </a:ln>
        </p:spPr>
        <p:txBody>
          <a:bodyPr spcFirstLastPara="1" wrap="square" lIns="0" tIns="0" rIns="0" bIns="0" anchor="ctr" anchorCtr="0">
            <a:sp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Tx/>
              <a:buSzPts val="2000"/>
              <a:buFont typeface="Arial" panose="020B0604020202020204" pitchFamily="34" charset="0"/>
              <a:buNone/>
            </a:pPr>
            <a:r>
              <a:rPr lang="en-US" dirty="0">
                <a:solidFill>
                  <a:srgbClr val="7549F2"/>
                </a:solidFill>
              </a:rPr>
              <a:t>Startup Profile</a:t>
            </a:r>
          </a:p>
        </p:txBody>
      </p:sp>
      <p:sp>
        <p:nvSpPr>
          <p:cNvPr id="11" name="Google Shape;6176;p41">
            <a:extLst>
              <a:ext uri="{FF2B5EF4-FFF2-40B4-BE49-F238E27FC236}">
                <a16:creationId xmlns:a16="http://schemas.microsoft.com/office/drawing/2014/main" id="{4F6C849D-D809-D88C-2EF8-29249071EA46}"/>
              </a:ext>
            </a:extLst>
          </p:cNvPr>
          <p:cNvSpPr txBox="1">
            <a:spLocks/>
          </p:cNvSpPr>
          <p:nvPr/>
        </p:nvSpPr>
        <p:spPr>
          <a:xfrm>
            <a:off x="3292330" y="2877312"/>
            <a:ext cx="2430000" cy="153888"/>
          </a:xfrm>
          <a:prstGeom prst="rect">
            <a:avLst/>
          </a:prstGeom>
          <a:noFill/>
          <a:ln>
            <a:noFill/>
          </a:ln>
        </p:spPr>
        <p:txBody>
          <a:bodyPr spcFirstLastPara="1" wrap="square" lIns="0" tIns="0" rIns="0" bIns="0" anchor="ctr" anchorCtr="0">
            <a:sp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Tx/>
              <a:buSzPts val="2000"/>
              <a:buFont typeface="Arial" panose="020B0604020202020204" pitchFamily="34" charset="0"/>
              <a:buNone/>
            </a:pPr>
            <a:r>
              <a:rPr lang="en-US">
                <a:solidFill>
                  <a:srgbClr val="7549F2"/>
                </a:solidFill>
              </a:rPr>
              <a:t>Market Sizing</a:t>
            </a:r>
            <a:endParaRPr lang="en-US" dirty="0">
              <a:solidFill>
                <a:srgbClr val="7549F2"/>
              </a:solidFill>
            </a:endParaRPr>
          </a:p>
        </p:txBody>
      </p:sp>
      <p:sp>
        <p:nvSpPr>
          <p:cNvPr id="12" name="Google Shape;6177;p41">
            <a:extLst>
              <a:ext uri="{FF2B5EF4-FFF2-40B4-BE49-F238E27FC236}">
                <a16:creationId xmlns:a16="http://schemas.microsoft.com/office/drawing/2014/main" id="{9904A118-E14C-3D1C-E3AC-DF857786E8E1}"/>
              </a:ext>
            </a:extLst>
          </p:cNvPr>
          <p:cNvSpPr txBox="1">
            <a:spLocks/>
          </p:cNvSpPr>
          <p:nvPr/>
        </p:nvSpPr>
        <p:spPr>
          <a:xfrm>
            <a:off x="6214191" y="2877312"/>
            <a:ext cx="2430000" cy="153888"/>
          </a:xfrm>
          <a:prstGeom prst="rect">
            <a:avLst/>
          </a:prstGeom>
          <a:noFill/>
          <a:ln>
            <a:noFill/>
          </a:ln>
        </p:spPr>
        <p:txBody>
          <a:bodyPr spcFirstLastPara="1" wrap="square" lIns="0" tIns="0" rIns="0" bIns="0" anchor="ctr" anchorCtr="0">
            <a:sp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ClrTx/>
              <a:buSzPts val="2000"/>
              <a:buFont typeface="Arial" panose="020B0604020202020204" pitchFamily="34" charset="0"/>
              <a:buNone/>
            </a:pPr>
            <a:r>
              <a:rPr lang="en-US">
                <a:solidFill>
                  <a:srgbClr val="7549F2"/>
                </a:solidFill>
              </a:rPr>
              <a:t>Where-to-play Strategy</a:t>
            </a:r>
            <a:endParaRPr lang="en-US" dirty="0">
              <a:solidFill>
                <a:srgbClr val="7549F2"/>
              </a:solidFill>
            </a:endParaRPr>
          </a:p>
        </p:txBody>
      </p:sp>
      <p:pic>
        <p:nvPicPr>
          <p:cNvPr id="13" name="Google Shape;6178;p41" descr="A picture containing graphical user interface&#10;&#10;Description automatically generated">
            <a:extLst>
              <a:ext uri="{FF2B5EF4-FFF2-40B4-BE49-F238E27FC236}">
                <a16:creationId xmlns:a16="http://schemas.microsoft.com/office/drawing/2014/main" id="{8091C4E9-9BF6-B43F-0CDE-31A2066095A0}"/>
              </a:ext>
            </a:extLst>
          </p:cNvPr>
          <p:cNvPicPr preferRelativeResize="0">
            <a:picLocks/>
          </p:cNvPicPr>
          <p:nvPr/>
        </p:nvPicPr>
        <p:blipFill rotWithShape="1">
          <a:blip r:embed="rId3" cstate="screen">
            <a:alphaModFix/>
            <a:extLst>
              <a:ext uri="{28A0092B-C50C-407E-A947-70E740481C1C}">
                <a14:useLocalDpi xmlns:a14="http://schemas.microsoft.com/office/drawing/2010/main"/>
              </a:ext>
            </a:extLst>
          </a:blip>
          <a:srcRect/>
          <a:stretch/>
        </p:blipFill>
        <p:spPr>
          <a:xfrm>
            <a:off x="3308342" y="1333986"/>
            <a:ext cx="2430000" cy="1350000"/>
          </a:xfrm>
          <a:prstGeom prst="rect">
            <a:avLst/>
          </a:prstGeom>
          <a:ln>
            <a:noFill/>
          </a:ln>
          <a:effectLst>
            <a:outerShdw blurRad="259649" algn="tl" rotWithShape="0">
              <a:srgbClr val="000000">
                <a:alpha val="23510"/>
              </a:srgbClr>
            </a:outerShdw>
          </a:effectLst>
        </p:spPr>
      </p:pic>
      <p:pic>
        <p:nvPicPr>
          <p:cNvPr id="14" name="Google Shape;6179;p41" descr="Text&#10;&#10;Description automatically generated">
            <a:extLst>
              <a:ext uri="{FF2B5EF4-FFF2-40B4-BE49-F238E27FC236}">
                <a16:creationId xmlns:a16="http://schemas.microsoft.com/office/drawing/2014/main" id="{D082A760-446B-96D8-F91C-49D0387BCC67}"/>
              </a:ext>
            </a:extLst>
          </p:cNvPr>
          <p:cNvPicPr preferRelativeResize="0">
            <a:picLocks/>
          </p:cNvPicPr>
          <p:nvPr/>
        </p:nvPicPr>
        <p:blipFill rotWithShape="1">
          <a:blip r:embed="rId4" cstate="screen">
            <a:alphaModFix/>
            <a:extLst>
              <a:ext uri="{28A0092B-C50C-407E-A947-70E740481C1C}">
                <a14:useLocalDpi xmlns:a14="http://schemas.microsoft.com/office/drawing/2010/main"/>
              </a:ext>
            </a:extLst>
          </a:blip>
          <a:srcRect/>
          <a:stretch/>
        </p:blipFill>
        <p:spPr>
          <a:xfrm>
            <a:off x="3292329" y="3105011"/>
            <a:ext cx="2430000" cy="1350000"/>
          </a:xfrm>
          <a:prstGeom prst="rect">
            <a:avLst/>
          </a:prstGeom>
          <a:ln>
            <a:noFill/>
          </a:ln>
          <a:effectLst>
            <a:outerShdw blurRad="259649" algn="tl" rotWithShape="0">
              <a:srgbClr val="000000">
                <a:alpha val="23510"/>
              </a:srgbClr>
            </a:outerShdw>
          </a:effectLst>
        </p:spPr>
      </p:pic>
      <p:pic>
        <p:nvPicPr>
          <p:cNvPr id="15" name="Google Shape;6180;p41" descr="Graphical user interface, website&#10;&#10;Description automatically generated">
            <a:extLst>
              <a:ext uri="{FF2B5EF4-FFF2-40B4-BE49-F238E27FC236}">
                <a16:creationId xmlns:a16="http://schemas.microsoft.com/office/drawing/2014/main" id="{F682D577-095F-026F-FCC2-0AE13748471C}"/>
              </a:ext>
            </a:extLst>
          </p:cNvPr>
          <p:cNvPicPr preferRelativeResize="0">
            <a:picLocks/>
          </p:cNvPicPr>
          <p:nvPr/>
        </p:nvPicPr>
        <p:blipFill rotWithShape="1">
          <a:blip r:embed="rId5" cstate="screen">
            <a:alphaModFix/>
            <a:extLst>
              <a:ext uri="{28A0092B-C50C-407E-A947-70E740481C1C}">
                <a14:useLocalDpi xmlns:a14="http://schemas.microsoft.com/office/drawing/2010/main"/>
              </a:ext>
            </a:extLst>
          </a:blip>
          <a:srcRect/>
          <a:stretch/>
        </p:blipFill>
        <p:spPr>
          <a:xfrm>
            <a:off x="468758" y="3105011"/>
            <a:ext cx="2430000" cy="1350000"/>
          </a:xfrm>
          <a:prstGeom prst="rect">
            <a:avLst/>
          </a:prstGeom>
          <a:ln>
            <a:noFill/>
          </a:ln>
          <a:effectLst>
            <a:outerShdw blurRad="259649" algn="tl" rotWithShape="0">
              <a:srgbClr val="000000">
                <a:alpha val="23510"/>
              </a:srgbClr>
            </a:outerShdw>
          </a:effectLst>
        </p:spPr>
      </p:pic>
      <p:pic>
        <p:nvPicPr>
          <p:cNvPr id="16" name="Google Shape;6181;p41" descr="Timeline&#10;&#10;Description automatically generated">
            <a:extLst>
              <a:ext uri="{FF2B5EF4-FFF2-40B4-BE49-F238E27FC236}">
                <a16:creationId xmlns:a16="http://schemas.microsoft.com/office/drawing/2014/main" id="{084F72AE-0E9C-CBF7-97ED-6B225A85DDA3}"/>
              </a:ext>
            </a:extLst>
          </p:cNvPr>
          <p:cNvPicPr preferRelativeResize="0">
            <a:picLocks/>
          </p:cNvPicPr>
          <p:nvPr/>
        </p:nvPicPr>
        <p:blipFill rotWithShape="1">
          <a:blip r:embed="rId6" cstate="screen">
            <a:alphaModFix/>
            <a:extLst>
              <a:ext uri="{28A0092B-C50C-407E-A947-70E740481C1C}">
                <a14:useLocalDpi xmlns:a14="http://schemas.microsoft.com/office/drawing/2010/main"/>
              </a:ext>
            </a:extLst>
          </a:blip>
          <a:srcRect/>
          <a:stretch/>
        </p:blipFill>
        <p:spPr>
          <a:xfrm>
            <a:off x="6230203" y="3105011"/>
            <a:ext cx="2430000" cy="1350000"/>
          </a:xfrm>
          <a:prstGeom prst="rect">
            <a:avLst/>
          </a:prstGeom>
          <a:ln>
            <a:noFill/>
          </a:ln>
          <a:effectLst>
            <a:outerShdw blurRad="259649" algn="tl" rotWithShape="0">
              <a:srgbClr val="000000">
                <a:alpha val="23510"/>
              </a:srgbClr>
            </a:outerShdw>
          </a:effectLst>
        </p:spPr>
      </p:pic>
      <p:pic>
        <p:nvPicPr>
          <p:cNvPr id="17" name="Google Shape;6182;p41" descr="Diagram&#10;&#10;Description automatically generated">
            <a:extLst>
              <a:ext uri="{FF2B5EF4-FFF2-40B4-BE49-F238E27FC236}">
                <a16:creationId xmlns:a16="http://schemas.microsoft.com/office/drawing/2014/main" id="{269E7829-EB04-790F-F8D0-D8BC74311661}"/>
              </a:ext>
            </a:extLst>
          </p:cNvPr>
          <p:cNvPicPr preferRelativeResize="0">
            <a:picLocks/>
          </p:cNvPicPr>
          <p:nvPr/>
        </p:nvPicPr>
        <p:blipFill rotWithShape="1">
          <a:blip r:embed="rId7" cstate="screen">
            <a:alphaModFix/>
            <a:extLst>
              <a:ext uri="{28A0092B-C50C-407E-A947-70E740481C1C}">
                <a14:useLocalDpi xmlns:a14="http://schemas.microsoft.com/office/drawing/2010/main"/>
              </a:ext>
            </a:extLst>
          </a:blip>
          <a:srcRect/>
          <a:stretch/>
        </p:blipFill>
        <p:spPr>
          <a:xfrm>
            <a:off x="484771" y="1333986"/>
            <a:ext cx="2430000" cy="1350000"/>
          </a:xfrm>
          <a:prstGeom prst="rect">
            <a:avLst/>
          </a:prstGeom>
          <a:ln>
            <a:noFill/>
          </a:ln>
          <a:effectLst>
            <a:outerShdw blurRad="259649" algn="tl" rotWithShape="0">
              <a:srgbClr val="000000">
                <a:alpha val="23510"/>
              </a:srgbClr>
            </a:outerShdw>
          </a:effectLst>
        </p:spPr>
      </p:pic>
      <p:pic>
        <p:nvPicPr>
          <p:cNvPr id="18" name="Google Shape;6183;p41" descr="A picture containing diagram&#10;&#10;Description automatically generated">
            <a:extLst>
              <a:ext uri="{FF2B5EF4-FFF2-40B4-BE49-F238E27FC236}">
                <a16:creationId xmlns:a16="http://schemas.microsoft.com/office/drawing/2014/main" id="{1A2F3E7A-590E-42C4-D4E0-55D17B8198C2}"/>
              </a:ext>
            </a:extLst>
          </p:cNvPr>
          <p:cNvPicPr preferRelativeResize="0">
            <a:picLocks/>
          </p:cNvPicPr>
          <p:nvPr/>
        </p:nvPicPr>
        <p:blipFill rotWithShape="1">
          <a:blip r:embed="rId8" cstate="screen">
            <a:alphaModFix/>
            <a:extLst>
              <a:ext uri="{28A0092B-C50C-407E-A947-70E740481C1C}">
                <a14:useLocalDpi xmlns:a14="http://schemas.microsoft.com/office/drawing/2010/main"/>
              </a:ext>
            </a:extLst>
          </a:blip>
          <a:srcRect/>
          <a:stretch/>
        </p:blipFill>
        <p:spPr>
          <a:xfrm>
            <a:off x="6230203" y="1333986"/>
            <a:ext cx="2430000" cy="1350000"/>
          </a:xfrm>
          <a:prstGeom prst="rect">
            <a:avLst/>
          </a:prstGeom>
          <a:ln>
            <a:noFill/>
          </a:ln>
          <a:effectLst>
            <a:outerShdw blurRad="259649" algn="tl" rotWithShape="0">
              <a:srgbClr val="000000">
                <a:alpha val="23510"/>
              </a:srgbClr>
            </a:outerShdw>
          </a:effectLst>
        </p:spPr>
      </p:pic>
      <p:sp>
        <p:nvSpPr>
          <p:cNvPr id="19" name="Google Shape;2183;g2694edf81be_0_689">
            <a:extLst>
              <a:ext uri="{FF2B5EF4-FFF2-40B4-BE49-F238E27FC236}">
                <a16:creationId xmlns:a16="http://schemas.microsoft.com/office/drawing/2014/main" id="{F16D336F-0F3B-680B-A24E-4FE763831438}"/>
              </a:ext>
            </a:extLst>
          </p:cNvPr>
          <p:cNvSpPr txBox="1"/>
          <p:nvPr/>
        </p:nvSpPr>
        <p:spPr>
          <a:xfrm>
            <a:off x="160351" y="475444"/>
            <a:ext cx="7724344" cy="215444"/>
          </a:xfrm>
          <a:prstGeom prst="rect">
            <a:avLst/>
          </a:prstGeom>
          <a:noFill/>
          <a:ln>
            <a:noFill/>
          </a:ln>
        </p:spPr>
        <p:txBody>
          <a:bodyPr spcFirstLastPara="1" wrap="square" lIns="0" tIns="0" rIns="0" bIns="0" anchor="b" anchorCtr="0">
            <a:spAutoFit/>
          </a:bodyPr>
          <a:lstStyle/>
          <a:p>
            <a:pPr marL="0" lvl="0" indent="0" algn="l" rtl="0">
              <a:lnSpc>
                <a:spcPct val="100000"/>
              </a:lnSpc>
              <a:spcBef>
                <a:spcPts val="0"/>
              </a:spcBef>
              <a:spcAft>
                <a:spcPts val="0"/>
              </a:spcAft>
              <a:buSzPts val="3000"/>
              <a:buNone/>
            </a:pPr>
            <a:r>
              <a:rPr lang="en-US" sz="1400" dirty="0">
                <a:solidFill>
                  <a:srgbClr val="7E7E7E"/>
                </a:solidFill>
                <a:latin typeface="Helvetica Neue"/>
                <a:ea typeface="Helvetica Neue"/>
                <a:cs typeface="Helvetica Neue"/>
                <a:sym typeface="Helvetica Neue"/>
              </a:rPr>
              <a:t>Research &amp; Insights Leading Disruption Sensing Across 30+ Categories &amp; Business Units</a:t>
            </a:r>
          </a:p>
        </p:txBody>
      </p:sp>
    </p:spTree>
    <p:extLst>
      <p:ext uri="{BB962C8B-B14F-4D97-AF65-F5344CB8AC3E}">
        <p14:creationId xmlns:p14="http://schemas.microsoft.com/office/powerpoint/2010/main" val="327574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F9AD6F-A431-050F-D85A-2A4E0C07F5CF}"/>
              </a:ext>
            </a:extLst>
          </p:cNvPr>
          <p:cNvSpPr/>
          <p:nvPr/>
        </p:nvSpPr>
        <p:spPr>
          <a:xfrm>
            <a:off x="-11317" y="2070538"/>
            <a:ext cx="9155316" cy="3078619"/>
          </a:xfrm>
          <a:prstGeom prst="rect">
            <a:avLst/>
          </a:prstGeom>
          <a:gradFill flip="none" rotWithShape="1">
            <a:gsLst>
              <a:gs pos="0">
                <a:schemeClr val="tx1"/>
              </a:gs>
              <a:gs pos="100000">
                <a:schemeClr val="tx1">
                  <a:lumMod val="10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sym typeface="Arial"/>
            </a:endParaRPr>
          </a:p>
        </p:txBody>
      </p:sp>
      <p:sp>
        <p:nvSpPr>
          <p:cNvPr id="4" name="Subtitle 3">
            <a:extLst>
              <a:ext uri="{FF2B5EF4-FFF2-40B4-BE49-F238E27FC236}">
                <a16:creationId xmlns:a16="http://schemas.microsoft.com/office/drawing/2014/main" id="{712E6414-345C-0E81-53D8-615E7AA1A83B}"/>
              </a:ext>
            </a:extLst>
          </p:cNvPr>
          <p:cNvSpPr>
            <a:spLocks noGrp="1"/>
          </p:cNvSpPr>
          <p:nvPr>
            <p:ph type="subTitle" idx="1"/>
          </p:nvPr>
        </p:nvSpPr>
        <p:spPr>
          <a:xfrm>
            <a:off x="184125" y="4065587"/>
            <a:ext cx="4232754" cy="846137"/>
          </a:xfrm>
        </p:spPr>
        <p:txBody>
          <a:bodyPr/>
          <a:lstStyle/>
          <a:p>
            <a:pPr marL="0" indent="0">
              <a:lnSpc>
                <a:spcPct val="85000"/>
              </a:lnSpc>
            </a:pPr>
            <a:r>
              <a:rPr lang="en-US" sz="2600">
                <a:solidFill>
                  <a:srgbClr val="FFFFFF"/>
                </a:solidFill>
              </a:rPr>
              <a:t>It’s all about the </a:t>
            </a:r>
            <a:br>
              <a:rPr lang="en-US" sz="2600">
                <a:solidFill>
                  <a:srgbClr val="FFFFFF"/>
                </a:solidFill>
              </a:rPr>
            </a:br>
            <a:r>
              <a:rPr lang="en-US" sz="2600">
                <a:solidFill>
                  <a:srgbClr val="FFFFFF"/>
                </a:solidFill>
              </a:rPr>
              <a:t>concept</a:t>
            </a:r>
          </a:p>
        </p:txBody>
      </p:sp>
      <p:sp>
        <p:nvSpPr>
          <p:cNvPr id="5" name="Subtitle 4">
            <a:extLst>
              <a:ext uri="{FF2B5EF4-FFF2-40B4-BE49-F238E27FC236}">
                <a16:creationId xmlns:a16="http://schemas.microsoft.com/office/drawing/2014/main" id="{C87F5BFC-EE25-CDFA-62EB-A8D6DDAABE44}"/>
              </a:ext>
            </a:extLst>
          </p:cNvPr>
          <p:cNvSpPr>
            <a:spLocks noGrp="1"/>
          </p:cNvSpPr>
          <p:nvPr>
            <p:ph type="subTitle" idx="4"/>
          </p:nvPr>
        </p:nvSpPr>
        <p:spPr>
          <a:xfrm>
            <a:off x="4625974" y="4064200"/>
            <a:ext cx="3603625" cy="672900"/>
          </a:xfrm>
        </p:spPr>
        <p:txBody>
          <a:bodyPr/>
          <a:lstStyle/>
          <a:p>
            <a:pPr marL="0" indent="0">
              <a:lnSpc>
                <a:spcPct val="85000"/>
              </a:lnSpc>
            </a:pPr>
            <a:r>
              <a:rPr lang="en-US" sz="2600">
                <a:solidFill>
                  <a:srgbClr val="FFFFFF"/>
                </a:solidFill>
              </a:rPr>
              <a:t>It’s all about the business (plan)</a:t>
            </a:r>
            <a:endParaRPr lang="en-US">
              <a:solidFill>
                <a:srgbClr val="FFFFFF"/>
              </a:solidFill>
            </a:endParaRPr>
          </a:p>
        </p:txBody>
      </p:sp>
      <p:sp>
        <p:nvSpPr>
          <p:cNvPr id="6" name="Slide Number Placeholder 5">
            <a:extLst>
              <a:ext uri="{FF2B5EF4-FFF2-40B4-BE49-F238E27FC236}">
                <a16:creationId xmlns:a16="http://schemas.microsoft.com/office/drawing/2014/main" id="{A83601AC-E390-598D-8F5D-D68981B89DD3}"/>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CA" sz="550" b="0" i="0" u="none" strike="noStrike" kern="120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CA" sz="550" b="0" i="0" u="none" strike="noStrike" kern="1200" cap="none" spc="0" normalizeH="0" baseline="0" noProof="0">
              <a:ln>
                <a:noFill/>
              </a:ln>
              <a:solidFill>
                <a:srgbClr val="171717">
                  <a:tint val="75000"/>
                </a:srgbClr>
              </a:solidFill>
              <a:effectLst/>
              <a:uLnTx/>
              <a:uFillTx/>
              <a:latin typeface="Helvetica Neue"/>
              <a:ea typeface="Helvetica Neue"/>
              <a:cs typeface="Helvetica Neue"/>
              <a:sym typeface="Helvetica Neue"/>
            </a:endParaRPr>
          </a:p>
        </p:txBody>
      </p:sp>
      <p:sp>
        <p:nvSpPr>
          <p:cNvPr id="9" name="Rounded Rectangle 8">
            <a:extLst>
              <a:ext uri="{FF2B5EF4-FFF2-40B4-BE49-F238E27FC236}">
                <a16:creationId xmlns:a16="http://schemas.microsoft.com/office/drawing/2014/main" id="{5D4ECF61-8C6E-8C43-100D-C705E67C9594}"/>
              </a:ext>
            </a:extLst>
          </p:cNvPr>
          <p:cNvSpPr/>
          <p:nvPr/>
        </p:nvSpPr>
        <p:spPr>
          <a:xfrm>
            <a:off x="184125" y="3721068"/>
            <a:ext cx="1087755" cy="238157"/>
          </a:xfrm>
          <a:prstGeom prst="roundRect">
            <a:avLst>
              <a:gd name="adj" fmla="val 50000"/>
            </a:avLst>
          </a:prstGeom>
          <a:solidFill>
            <a:srgbClr val="750C0A"/>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28482"/>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Misconception</a:t>
            </a:r>
          </a:p>
        </p:txBody>
      </p:sp>
      <p:sp>
        <p:nvSpPr>
          <p:cNvPr id="12" name="Subtitle 3">
            <a:extLst>
              <a:ext uri="{FF2B5EF4-FFF2-40B4-BE49-F238E27FC236}">
                <a16:creationId xmlns:a16="http://schemas.microsoft.com/office/drawing/2014/main" id="{7F4AFE01-7475-E719-03A4-1CC4F69C671B}"/>
              </a:ext>
            </a:extLst>
          </p:cNvPr>
          <p:cNvSpPr txBox="1">
            <a:spLocks/>
          </p:cNvSpPr>
          <p:nvPr/>
        </p:nvSpPr>
        <p:spPr>
          <a:xfrm>
            <a:off x="173025" y="164901"/>
            <a:ext cx="4352926" cy="238157"/>
          </a:xfrm>
          <a:prstGeom prst="rect">
            <a:avLst/>
          </a:prstGeom>
          <a:noFill/>
          <a:ln>
            <a:noFill/>
          </a:ln>
        </p:spPr>
        <p:txBody>
          <a:bodyPr spcFirstLastPara="1" vert="horz" wrap="square" lIns="0" tIns="0" rIns="0" bIns="0" rtlCol="0" anchor="t" anchorCtr="0">
            <a:noAutofit/>
          </a:bodyPr>
          <a:lstStyle>
            <a:lvl1pPr marL="171450" lvl="0"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1pPr>
            <a:lvl2pPr marL="514350" lvl="1"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2pPr>
            <a:lvl3pPr marL="857250" lvl="2"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3pPr>
            <a:lvl4pPr marL="1200150" lvl="3"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4pPr>
            <a:lvl5pPr marL="1543050" lvl="4" indent="-171450" algn="l" defTabSz="180000" rtl="0" eaLnBrk="1" fontAlgn="ctr"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5pPr>
            <a:lvl6pPr marL="1885950" lvl="5"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6pPr>
            <a:lvl7pPr marL="2228850" lvl="6"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7pPr>
            <a:lvl8pPr marL="2400300" lvl="7" indent="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8pPr>
            <a:lvl9pPr marL="2914650" lvl="8" indent="-17145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9pPr>
          </a:lstStyle>
          <a:p>
            <a:pPr marL="0" marR="0" lvl="0" indent="0" algn="l" defTabSz="180000" rtl="0" eaLnBrk="1" fontAlgn="auto" latinLnBrk="0" hangingPunct="1">
              <a:lnSpc>
                <a:spcPct val="85000"/>
              </a:lnSpc>
              <a:spcBef>
                <a:spcPts val="0"/>
              </a:spcBef>
              <a:spcAft>
                <a:spcPts val="0"/>
              </a:spcAft>
              <a:buClrTx/>
              <a:buSzPts val="1000"/>
              <a:buFont typeface="Helvetica Neue"/>
              <a:buNone/>
              <a:tabLst/>
              <a:defRPr/>
            </a:pPr>
            <a:r>
              <a:rPr kumimoji="0" lang="en-US" sz="1400" b="0" i="0" u="none" strike="noStrike" kern="1200" cap="none" spc="0" normalizeH="0" baseline="0" noProof="0">
                <a:ln>
                  <a:noFill/>
                </a:ln>
                <a:solidFill>
                  <a:srgbClr val="CCCCC7"/>
                </a:solidFill>
                <a:effectLst/>
                <a:uLnTx/>
                <a:uFillTx/>
                <a:latin typeface="Helvetica Neue"/>
                <a:ea typeface="Helvetica Neue"/>
                <a:cs typeface="Helvetica Neue"/>
                <a:sym typeface="Helvetica Neue"/>
              </a:rPr>
              <a:t>Principle 4</a:t>
            </a:r>
          </a:p>
        </p:txBody>
      </p:sp>
      <p:sp>
        <p:nvSpPr>
          <p:cNvPr id="13" name="Rounded Rectangle 12">
            <a:extLst>
              <a:ext uri="{FF2B5EF4-FFF2-40B4-BE49-F238E27FC236}">
                <a16:creationId xmlns:a16="http://schemas.microsoft.com/office/drawing/2014/main" id="{5AEA4DCD-FF42-6E4C-2455-1A9233CA29DD}"/>
              </a:ext>
            </a:extLst>
          </p:cNvPr>
          <p:cNvSpPr/>
          <p:nvPr/>
        </p:nvSpPr>
        <p:spPr>
          <a:xfrm>
            <a:off x="4625975" y="3721067"/>
            <a:ext cx="1087755" cy="238157"/>
          </a:xfrm>
          <a:prstGeom prst="roundRect">
            <a:avLst>
              <a:gd name="adj" fmla="val 50000"/>
            </a:avLst>
          </a:prstGeom>
          <a:solidFill>
            <a:srgbClr val="096256"/>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7C2A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Reality</a:t>
            </a:r>
          </a:p>
        </p:txBody>
      </p:sp>
    </p:spTree>
    <p:extLst>
      <p:ext uri="{BB962C8B-B14F-4D97-AF65-F5344CB8AC3E}">
        <p14:creationId xmlns:p14="http://schemas.microsoft.com/office/powerpoint/2010/main" val="184903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5D6631-77AC-16CB-4370-55F71687B5ED}"/>
              </a:ext>
            </a:extLst>
          </p:cNvPr>
          <p:cNvPicPr>
            <a:picLocks noChangeAspect="1"/>
          </p:cNvPicPr>
          <p:nvPr/>
        </p:nvPicPr>
        <p:blipFill rotWithShape="1">
          <a:blip r:embed="rId2"/>
          <a:srcRect l="33855" r="5707"/>
          <a:stretch/>
        </p:blipFill>
        <p:spPr>
          <a:xfrm>
            <a:off x="4680856" y="140439"/>
            <a:ext cx="4299493" cy="4742548"/>
          </a:xfrm>
          <a:prstGeom prst="roundRect">
            <a:avLst>
              <a:gd name="adj" fmla="val 1589"/>
            </a:avLst>
          </a:prstGeom>
        </p:spPr>
      </p:pic>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4520506" cy="2411400"/>
          </a:xfrm>
        </p:spPr>
        <p:txBody>
          <a:bodyPr/>
          <a:lstStyle/>
          <a:p>
            <a:pPr>
              <a:lnSpc>
                <a:spcPct val="80000"/>
              </a:lnSpc>
            </a:pPr>
            <a:r>
              <a:rPr lang="en-US" dirty="0"/>
              <a:t>Get to the business sooner</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25</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3003653"/>
            <a:ext cx="3466252" cy="1858970"/>
          </a:xfrm>
          <a:prstGeom prst="rect">
            <a:avLst/>
          </a:prstGeom>
          <a:noFill/>
          <a:ln>
            <a:noFill/>
          </a:ln>
        </p:spPr>
        <p:txBody>
          <a:bodyPr spcFirstLastPara="1" wrap="square" lIns="0" tIns="0" rIns="0" bIns="0" anchor="b" anchorCtr="0">
            <a:spAutoFit/>
          </a:bodyPr>
          <a:lstStyle/>
          <a:p>
            <a:pPr marL="85725" indent="0">
              <a:lnSpc>
                <a:spcPct val="90000"/>
              </a:lnSpc>
              <a:spcAft>
                <a:spcPts val="400"/>
              </a:spcAft>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What you might hear when you get beyond the insights and concepts, and define the business:</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“Were not in that business…”</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“It cannibalizes current products…”</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“There’s no where to land it…”</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“We would never invest that much…”</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Etc.</a:t>
            </a:r>
          </a:p>
        </p:txBody>
      </p:sp>
    </p:spTree>
    <p:extLst>
      <p:ext uri="{BB962C8B-B14F-4D97-AF65-F5344CB8AC3E}">
        <p14:creationId xmlns:p14="http://schemas.microsoft.com/office/powerpoint/2010/main" val="3632115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561418" cy="2411400"/>
          </a:xfrm>
        </p:spPr>
        <p:txBody>
          <a:bodyPr/>
          <a:lstStyle/>
          <a:p>
            <a:pPr>
              <a:lnSpc>
                <a:spcPct val="80000"/>
              </a:lnSpc>
            </a:pPr>
            <a:r>
              <a:rPr lang="en-US" dirty="0"/>
              <a:t>Require a venture plan</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26</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3391451"/>
            <a:ext cx="3902977" cy="1471172"/>
          </a:xfrm>
          <a:prstGeom prst="rect">
            <a:avLst/>
          </a:prstGeom>
          <a:noFill/>
          <a:ln>
            <a:noFill/>
          </a:ln>
        </p:spPr>
        <p:txBody>
          <a:bodyPr spcFirstLastPara="1" wrap="square" lIns="0" tIns="0" rIns="0" bIns="0" anchor="b" anchorCtr="0">
            <a:spAutoFit/>
          </a:bodyPr>
          <a:lstStyle/>
          <a:p>
            <a:pPr marL="4763">
              <a:lnSpc>
                <a:spcPct val="90000"/>
              </a:lnSpc>
              <a:spcAft>
                <a:spcPts val="400"/>
              </a:spcAft>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Why require a story-based venture pitch?</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Lingua franca of the Silicon Valley </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Business plan wrapped in a story</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Enforces a consistent  thread </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Provide means of evaluating team</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Outlines specific use of proceeds</a:t>
            </a:r>
          </a:p>
        </p:txBody>
      </p:sp>
      <p:sp>
        <p:nvSpPr>
          <p:cNvPr id="3" name="Rounded Rectangle 2">
            <a:extLst>
              <a:ext uri="{FF2B5EF4-FFF2-40B4-BE49-F238E27FC236}">
                <a16:creationId xmlns:a16="http://schemas.microsoft.com/office/drawing/2014/main" id="{02638F23-158D-3676-7EDC-96B919C06474}"/>
              </a:ext>
            </a:extLst>
          </p:cNvPr>
          <p:cNvSpPr/>
          <p:nvPr/>
        </p:nvSpPr>
        <p:spPr>
          <a:xfrm>
            <a:off x="3721769" y="160350"/>
            <a:ext cx="5258581" cy="4702273"/>
          </a:xfrm>
          <a:prstGeom prst="roundRect">
            <a:avLst>
              <a:gd name="adj" fmla="val 2745"/>
            </a:avLst>
          </a:prstGeom>
          <a:solidFill>
            <a:srgbClr val="F7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1732;p137" descr="Diagram, schematic&#10;&#10;Description automatically generated">
            <a:extLst>
              <a:ext uri="{FF2B5EF4-FFF2-40B4-BE49-F238E27FC236}">
                <a16:creationId xmlns:a16="http://schemas.microsoft.com/office/drawing/2014/main" id="{A31908BE-B345-4046-32FE-3F01CDADBDC0}"/>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63328" y="1366050"/>
            <a:ext cx="4733440" cy="2307838"/>
          </a:xfrm>
          <a:prstGeom prst="rect">
            <a:avLst/>
          </a:prstGeom>
          <a:noFill/>
          <a:ln>
            <a:noFill/>
          </a:ln>
        </p:spPr>
      </p:pic>
    </p:spTree>
    <p:extLst>
      <p:ext uri="{BB962C8B-B14F-4D97-AF65-F5344CB8AC3E}">
        <p14:creationId xmlns:p14="http://schemas.microsoft.com/office/powerpoint/2010/main" val="1592650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E573EDA-7B85-571E-CDE9-E192A1940986}"/>
              </a:ext>
            </a:extLst>
          </p:cNvPr>
          <p:cNvSpPr/>
          <p:nvPr/>
        </p:nvSpPr>
        <p:spPr>
          <a:xfrm>
            <a:off x="4107051" y="160350"/>
            <a:ext cx="4873299" cy="4702273"/>
          </a:xfrm>
          <a:prstGeom prst="roundRect">
            <a:avLst>
              <a:gd name="adj" fmla="val 2745"/>
            </a:avLst>
          </a:prstGeom>
          <a:solidFill>
            <a:srgbClr val="F7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561418" cy="2411400"/>
          </a:xfrm>
        </p:spPr>
        <p:txBody>
          <a:bodyPr/>
          <a:lstStyle/>
          <a:p>
            <a:pPr>
              <a:lnSpc>
                <a:spcPct val="80000"/>
              </a:lnSpc>
            </a:pPr>
            <a:r>
              <a:rPr lang="en-US" dirty="0"/>
              <a:t>Require 3-5 year cash flow proformas</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27</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1995684"/>
            <a:ext cx="2746351" cy="2866939"/>
          </a:xfrm>
          <a:prstGeom prst="rect">
            <a:avLst/>
          </a:prstGeom>
          <a:noFill/>
          <a:ln>
            <a:noFill/>
          </a:ln>
        </p:spPr>
        <p:txBody>
          <a:bodyPr spcFirstLastPara="1" wrap="square" lIns="0" tIns="0" rIns="0" bIns="0" anchor="b" anchorCtr="0">
            <a:spAutoFit/>
          </a:bodyPr>
          <a:lstStyle/>
          <a:p>
            <a:pPr marL="4763">
              <a:lnSpc>
                <a:spcPct val="90000"/>
              </a:lnSpc>
              <a:spcAft>
                <a:spcPts val="300"/>
              </a:spcAft>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Developing a cashflow pro forma will force you to:</a:t>
            </a:r>
          </a:p>
          <a:p>
            <a:pPr marL="85725" indent="0">
              <a:lnSpc>
                <a:spcPct val="90000"/>
              </a:lnSpc>
              <a:spcAft>
                <a:spcPts val="300"/>
              </a:spcAft>
            </a:pPr>
            <a:endPar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endParaRP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Defines business model </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Captures all assumptions</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Documents all hypothesis</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Quantifies GTM strategy</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Predicts total investment requirements</a:t>
            </a:r>
          </a:p>
          <a:p>
            <a:pPr marL="85725" indent="0">
              <a:lnSpc>
                <a:spcPct val="90000"/>
              </a:lnSpc>
              <a:spcAft>
                <a:spcPts val="300"/>
              </a:spcAft>
            </a:pPr>
            <a:endPar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endParaRPr>
          </a:p>
          <a:p>
            <a:pPr marL="4763">
              <a:lnSpc>
                <a:spcPct val="90000"/>
              </a:lnSpc>
              <a:spcAft>
                <a:spcPts val="300"/>
              </a:spcAft>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Developing a basic pro forma financial model with cash and funding requirements is </a:t>
            </a:r>
            <a:r>
              <a:rPr lang="en-US" u="sng"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essential</a:t>
            </a:r>
          </a:p>
        </p:txBody>
      </p:sp>
      <p:pic>
        <p:nvPicPr>
          <p:cNvPr id="3" name="Google Shape;1741;p138" descr="Free Cash Flow Forecast Templates | Smartsheet">
            <a:extLst>
              <a:ext uri="{FF2B5EF4-FFF2-40B4-BE49-F238E27FC236}">
                <a16:creationId xmlns:a16="http://schemas.microsoft.com/office/drawing/2014/main" id="{A15C99BB-9628-C82C-51B7-625352F12F8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29770" y="1572078"/>
            <a:ext cx="4227859" cy="1999343"/>
          </a:xfrm>
          <a:prstGeom prst="rect">
            <a:avLst/>
          </a:prstGeom>
          <a:ln>
            <a:noFill/>
          </a:ln>
          <a:effectLst>
            <a:outerShdw blurRad="259649" algn="tl" rotWithShape="0">
              <a:srgbClr val="000000">
                <a:alpha val="23510"/>
              </a:srgbClr>
            </a:outerShdw>
          </a:effectLst>
        </p:spPr>
      </p:pic>
    </p:spTree>
    <p:extLst>
      <p:ext uri="{BB962C8B-B14F-4D97-AF65-F5344CB8AC3E}">
        <p14:creationId xmlns:p14="http://schemas.microsoft.com/office/powerpoint/2010/main" val="550535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B148C3D8-E66F-1FA2-4D5E-C85E2AF2242B}"/>
              </a:ext>
            </a:extLst>
          </p:cNvPr>
          <p:cNvSpPr/>
          <p:nvPr/>
        </p:nvSpPr>
        <p:spPr>
          <a:xfrm>
            <a:off x="4107051" y="160350"/>
            <a:ext cx="4873299" cy="4702273"/>
          </a:xfrm>
          <a:prstGeom prst="roundRect">
            <a:avLst>
              <a:gd name="adj" fmla="val 2745"/>
            </a:avLst>
          </a:prstGeom>
          <a:solidFill>
            <a:srgbClr val="F7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561418" cy="2411400"/>
          </a:xfrm>
        </p:spPr>
        <p:txBody>
          <a:bodyPr/>
          <a:lstStyle/>
          <a:p>
            <a:pPr>
              <a:lnSpc>
                <a:spcPct val="80000"/>
              </a:lnSpc>
            </a:pPr>
            <a:r>
              <a:rPr lang="en-US" dirty="0"/>
              <a:t>Your vision and strategy in a proforma</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28</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2306539"/>
            <a:ext cx="3659569" cy="2556084"/>
          </a:xfrm>
          <a:prstGeom prst="rect">
            <a:avLst/>
          </a:prstGeom>
          <a:noFill/>
          <a:ln>
            <a:noFill/>
          </a:ln>
        </p:spPr>
        <p:txBody>
          <a:bodyPr spcFirstLastPara="1" wrap="square" lIns="0" tIns="0" rIns="0" bIns="0" anchor="b" anchorCtr="0">
            <a:spAutoFit/>
          </a:bodyPr>
          <a:lstStyle/>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Business model</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Pricing</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Sales Forecasts/Growth Assumptions</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BoM/COGs</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Hiring plan / Headcount</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Overhead/Expenses</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Go-to-Market Strategy</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Marketing Costs / CAC / ROAS…</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Product Roadmap / Release Sched</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Burn rate &amp; Cash flow breakeven</a:t>
            </a:r>
          </a:p>
          <a:p>
            <a:pPr marL="371475" indent="-285750">
              <a:lnSpc>
                <a:spcPct val="90000"/>
              </a:lnSpc>
              <a:spcAft>
                <a:spcPts val="3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Funding Requirements</a:t>
            </a:r>
          </a:p>
        </p:txBody>
      </p:sp>
      <p:pic>
        <p:nvPicPr>
          <p:cNvPr id="5" name="Picture 4">
            <a:extLst>
              <a:ext uri="{FF2B5EF4-FFF2-40B4-BE49-F238E27FC236}">
                <a16:creationId xmlns:a16="http://schemas.microsoft.com/office/drawing/2014/main" id="{A0EFF0EB-61B1-5B7B-2F94-BD255C83F898}"/>
              </a:ext>
            </a:extLst>
          </p:cNvPr>
          <p:cNvPicPr>
            <a:picLocks noChangeAspect="1"/>
          </p:cNvPicPr>
          <p:nvPr/>
        </p:nvPicPr>
        <p:blipFill rotWithShape="1">
          <a:blip r:embed="rId2" cstate="screen">
            <a:alphaModFix/>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l="1239"/>
          <a:stretch/>
        </p:blipFill>
        <p:spPr>
          <a:xfrm>
            <a:off x="5015004" y="900653"/>
            <a:ext cx="3057391" cy="3221666"/>
          </a:xfrm>
          <a:prstGeom prst="roundRect">
            <a:avLst>
              <a:gd name="adj" fmla="val 2010"/>
            </a:avLst>
          </a:prstGeom>
          <a:ln>
            <a:noFill/>
          </a:ln>
          <a:effectLst>
            <a:outerShdw blurRad="259649" algn="tl" rotWithShape="0">
              <a:srgbClr val="000000">
                <a:alpha val="23510"/>
              </a:srgbClr>
            </a:outerShdw>
          </a:effectLst>
        </p:spPr>
      </p:pic>
    </p:spTree>
    <p:extLst>
      <p:ext uri="{BB962C8B-B14F-4D97-AF65-F5344CB8AC3E}">
        <p14:creationId xmlns:p14="http://schemas.microsoft.com/office/powerpoint/2010/main" val="1701632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47C649-EF5D-0C2D-25BF-9A92CA3CA1D8}"/>
              </a:ext>
            </a:extLst>
          </p:cNvPr>
          <p:cNvSpPr/>
          <p:nvPr/>
        </p:nvSpPr>
        <p:spPr>
          <a:xfrm>
            <a:off x="-11317" y="2070538"/>
            <a:ext cx="9155316" cy="3078619"/>
          </a:xfrm>
          <a:prstGeom prst="rect">
            <a:avLst/>
          </a:prstGeom>
          <a:gradFill flip="none" rotWithShape="1">
            <a:gsLst>
              <a:gs pos="0">
                <a:schemeClr val="tx1"/>
              </a:gs>
              <a:gs pos="100000">
                <a:schemeClr val="tx1">
                  <a:lumMod val="10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4" name="Subtitle 3">
            <a:extLst>
              <a:ext uri="{FF2B5EF4-FFF2-40B4-BE49-F238E27FC236}">
                <a16:creationId xmlns:a16="http://schemas.microsoft.com/office/drawing/2014/main" id="{712E6414-345C-0E81-53D8-615E7AA1A83B}"/>
              </a:ext>
            </a:extLst>
          </p:cNvPr>
          <p:cNvSpPr>
            <a:spLocks noGrp="1"/>
          </p:cNvSpPr>
          <p:nvPr>
            <p:ph type="subTitle" idx="1"/>
          </p:nvPr>
        </p:nvSpPr>
        <p:spPr>
          <a:xfrm>
            <a:off x="184125" y="4065587"/>
            <a:ext cx="3293861" cy="846137"/>
          </a:xfrm>
        </p:spPr>
        <p:txBody>
          <a:bodyPr/>
          <a:lstStyle/>
          <a:p>
            <a:pPr marL="0" indent="0">
              <a:lnSpc>
                <a:spcPct val="85000"/>
              </a:lnSpc>
            </a:pPr>
            <a:r>
              <a:rPr lang="en-US" sz="2600" dirty="0">
                <a:solidFill>
                  <a:srgbClr val="FFFFFF"/>
                </a:solidFill>
              </a:rPr>
              <a:t>Innovation is driven by insights &amp; data</a:t>
            </a:r>
            <a:br>
              <a:rPr lang="en-US" sz="2600" dirty="0"/>
            </a:br>
            <a:endParaRPr lang="en-US" dirty="0">
              <a:solidFill>
                <a:srgbClr val="FFFFFF"/>
              </a:solidFill>
            </a:endParaRPr>
          </a:p>
        </p:txBody>
      </p:sp>
      <p:sp>
        <p:nvSpPr>
          <p:cNvPr id="5" name="Subtitle 4">
            <a:extLst>
              <a:ext uri="{FF2B5EF4-FFF2-40B4-BE49-F238E27FC236}">
                <a16:creationId xmlns:a16="http://schemas.microsoft.com/office/drawing/2014/main" id="{C87F5BFC-EE25-CDFA-62EB-A8D6DDAABE44}"/>
              </a:ext>
            </a:extLst>
          </p:cNvPr>
          <p:cNvSpPr>
            <a:spLocks noGrp="1"/>
          </p:cNvSpPr>
          <p:nvPr>
            <p:ph type="subTitle" idx="4"/>
          </p:nvPr>
        </p:nvSpPr>
        <p:spPr>
          <a:xfrm>
            <a:off x="4625974" y="4064200"/>
            <a:ext cx="3448397" cy="672900"/>
          </a:xfrm>
        </p:spPr>
        <p:txBody>
          <a:bodyPr/>
          <a:lstStyle/>
          <a:p>
            <a:pPr marL="0" indent="0">
              <a:lnSpc>
                <a:spcPct val="85000"/>
              </a:lnSpc>
            </a:pPr>
            <a:r>
              <a:rPr lang="en-US" sz="2600" dirty="0">
                <a:solidFill>
                  <a:srgbClr val="FFFFFF"/>
                </a:solidFill>
              </a:rPr>
              <a:t>Innovation is driven by evangelical storytelling </a:t>
            </a:r>
          </a:p>
        </p:txBody>
      </p:sp>
      <p:sp>
        <p:nvSpPr>
          <p:cNvPr id="6" name="Slide Number Placeholder 5">
            <a:extLst>
              <a:ext uri="{FF2B5EF4-FFF2-40B4-BE49-F238E27FC236}">
                <a16:creationId xmlns:a16="http://schemas.microsoft.com/office/drawing/2014/main" id="{A83601AC-E390-598D-8F5D-D68981B89DD3}"/>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CA" sz="550" b="0" i="0" u="none" strike="noStrike" kern="120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CA" sz="550" b="0" i="0" u="none" strike="noStrike" kern="1200" cap="none" spc="0" normalizeH="0" baseline="0" noProof="0" dirty="0">
              <a:ln>
                <a:noFill/>
              </a:ln>
              <a:solidFill>
                <a:srgbClr val="171717">
                  <a:tint val="75000"/>
                </a:srgbClr>
              </a:solidFill>
              <a:effectLst/>
              <a:uLnTx/>
              <a:uFillTx/>
              <a:latin typeface="Helvetica Neue"/>
              <a:ea typeface="Helvetica Neue"/>
              <a:cs typeface="Helvetica Neue"/>
              <a:sym typeface="Helvetica Neue"/>
            </a:endParaRPr>
          </a:p>
        </p:txBody>
      </p:sp>
      <p:sp>
        <p:nvSpPr>
          <p:cNvPr id="9" name="Rounded Rectangle 8">
            <a:extLst>
              <a:ext uri="{FF2B5EF4-FFF2-40B4-BE49-F238E27FC236}">
                <a16:creationId xmlns:a16="http://schemas.microsoft.com/office/drawing/2014/main" id="{5D4ECF61-8C6E-8C43-100D-C705E67C9594}"/>
              </a:ext>
            </a:extLst>
          </p:cNvPr>
          <p:cNvSpPr/>
          <p:nvPr/>
        </p:nvSpPr>
        <p:spPr>
          <a:xfrm>
            <a:off x="184125" y="3721068"/>
            <a:ext cx="1087755" cy="238157"/>
          </a:xfrm>
          <a:prstGeom prst="roundRect">
            <a:avLst>
              <a:gd name="adj" fmla="val 50000"/>
            </a:avLst>
          </a:prstGeom>
          <a:solidFill>
            <a:srgbClr val="750C0A"/>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28482"/>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Misconception</a:t>
            </a:r>
          </a:p>
        </p:txBody>
      </p:sp>
      <p:sp>
        <p:nvSpPr>
          <p:cNvPr id="12" name="Subtitle 3">
            <a:extLst>
              <a:ext uri="{FF2B5EF4-FFF2-40B4-BE49-F238E27FC236}">
                <a16:creationId xmlns:a16="http://schemas.microsoft.com/office/drawing/2014/main" id="{7F4AFE01-7475-E719-03A4-1CC4F69C671B}"/>
              </a:ext>
            </a:extLst>
          </p:cNvPr>
          <p:cNvSpPr txBox="1">
            <a:spLocks/>
          </p:cNvSpPr>
          <p:nvPr/>
        </p:nvSpPr>
        <p:spPr>
          <a:xfrm>
            <a:off x="173025" y="164901"/>
            <a:ext cx="4352926" cy="238157"/>
          </a:xfrm>
          <a:prstGeom prst="rect">
            <a:avLst/>
          </a:prstGeom>
          <a:noFill/>
          <a:ln>
            <a:noFill/>
          </a:ln>
        </p:spPr>
        <p:txBody>
          <a:bodyPr spcFirstLastPara="1" vert="horz" wrap="square" lIns="0" tIns="0" rIns="0" bIns="0" rtlCol="0" anchor="t" anchorCtr="0">
            <a:noAutofit/>
          </a:bodyPr>
          <a:lstStyle>
            <a:lvl1pPr marL="171450" lvl="0"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1pPr>
            <a:lvl2pPr marL="514350" lvl="1"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2pPr>
            <a:lvl3pPr marL="857250" lvl="2"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3pPr>
            <a:lvl4pPr marL="1200150" lvl="3"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4pPr>
            <a:lvl5pPr marL="1543050" lvl="4" indent="-171450" algn="l" defTabSz="180000" rtl="0" eaLnBrk="1" fontAlgn="ctr"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5pPr>
            <a:lvl6pPr marL="1885950" lvl="5"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6pPr>
            <a:lvl7pPr marL="2228850" lvl="6"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7pPr>
            <a:lvl8pPr marL="2400300" lvl="7" indent="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8pPr>
            <a:lvl9pPr marL="2914650" lvl="8" indent="-17145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9pPr>
          </a:lstStyle>
          <a:p>
            <a:pPr marL="0" marR="0" lvl="0" indent="0" algn="l" defTabSz="180000" rtl="0" eaLnBrk="1" fontAlgn="auto" latinLnBrk="0" hangingPunct="1">
              <a:lnSpc>
                <a:spcPct val="85000"/>
              </a:lnSpc>
              <a:spcBef>
                <a:spcPts val="0"/>
              </a:spcBef>
              <a:spcAft>
                <a:spcPts val="0"/>
              </a:spcAft>
              <a:buClrTx/>
              <a:buSzPts val="1000"/>
              <a:buFont typeface="Helvetica Neue"/>
              <a:buNone/>
              <a:tabLst/>
              <a:defRPr/>
            </a:pPr>
            <a:r>
              <a:rPr kumimoji="0" lang="en-US" sz="14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t>Principle 3</a:t>
            </a:r>
          </a:p>
        </p:txBody>
      </p:sp>
      <p:sp>
        <p:nvSpPr>
          <p:cNvPr id="13" name="Rounded Rectangle 12">
            <a:extLst>
              <a:ext uri="{FF2B5EF4-FFF2-40B4-BE49-F238E27FC236}">
                <a16:creationId xmlns:a16="http://schemas.microsoft.com/office/drawing/2014/main" id="{5AEA4DCD-FF42-6E4C-2455-1A9233CA29DD}"/>
              </a:ext>
            </a:extLst>
          </p:cNvPr>
          <p:cNvSpPr/>
          <p:nvPr/>
        </p:nvSpPr>
        <p:spPr>
          <a:xfrm>
            <a:off x="4625975" y="3721067"/>
            <a:ext cx="1087755" cy="238157"/>
          </a:xfrm>
          <a:prstGeom prst="roundRect">
            <a:avLst>
              <a:gd name="adj" fmla="val 50000"/>
            </a:avLst>
          </a:prstGeom>
          <a:solidFill>
            <a:srgbClr val="096256"/>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7C2A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Reality</a:t>
            </a:r>
          </a:p>
        </p:txBody>
      </p:sp>
    </p:spTree>
    <p:extLst>
      <p:ext uri="{BB962C8B-B14F-4D97-AF65-F5344CB8AC3E}">
        <p14:creationId xmlns:p14="http://schemas.microsoft.com/office/powerpoint/2010/main" val="148132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01"/>
        <p:cNvGrpSpPr/>
        <p:nvPr/>
      </p:nvGrpSpPr>
      <p:grpSpPr>
        <a:xfrm>
          <a:off x="0" y="0"/>
          <a:ext cx="0" cy="0"/>
          <a:chOff x="0" y="0"/>
          <a:chExt cx="0" cy="0"/>
        </a:xfrm>
      </p:grpSpPr>
      <p:sp>
        <p:nvSpPr>
          <p:cNvPr id="603" name="Google Shape;603;p4"/>
          <p:cNvSpPr txBox="1">
            <a:spLocks noGrp="1"/>
          </p:cNvSpPr>
          <p:nvPr>
            <p:ph type="title"/>
          </p:nvPr>
        </p:nvSpPr>
        <p:spPr>
          <a:xfrm>
            <a:off x="160352" y="161926"/>
            <a:ext cx="2865424" cy="223347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6500"/>
              <a:buNone/>
            </a:pPr>
            <a:r>
              <a:rPr lang="en-CA" sz="2000" dirty="0">
                <a:solidFill>
                  <a:schemeClr val="dk2"/>
                </a:solidFill>
              </a:rPr>
              <a:t>Who we are</a:t>
            </a:r>
            <a:br>
              <a:rPr lang="en-CA" sz="2000" dirty="0"/>
            </a:br>
            <a:r>
              <a:rPr lang="en-CA" sz="2000" dirty="0"/>
              <a:t>Today’s premier brand innovation &amp; venture building studio</a:t>
            </a:r>
            <a:endParaRPr sz="2000" dirty="0"/>
          </a:p>
        </p:txBody>
      </p:sp>
      <p:sp>
        <p:nvSpPr>
          <p:cNvPr id="604" name="Google Shape;604;p4"/>
          <p:cNvSpPr txBox="1">
            <a:spLocks noGrp="1"/>
          </p:cNvSpPr>
          <p:nvPr>
            <p:ph type="sldNum" idx="12"/>
          </p:nvPr>
        </p:nvSpPr>
        <p:spPr>
          <a:xfrm>
            <a:off x="8431650" y="4979451"/>
            <a:ext cx="548700" cy="77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898989"/>
              </a:buClr>
              <a:buSzPts val="500"/>
              <a:buFont typeface="Helvetica Neue"/>
              <a:buNone/>
            </a:pPr>
            <a:fld id="{00000000-1234-1234-1234-123412341234}" type="slidenum">
              <a:rPr lang="en-CA"/>
              <a:t>3</a:t>
            </a:fld>
            <a:endParaRPr/>
          </a:p>
        </p:txBody>
      </p:sp>
      <p:sp>
        <p:nvSpPr>
          <p:cNvPr id="605" name="Google Shape;605;p4"/>
          <p:cNvSpPr txBox="1"/>
          <p:nvPr/>
        </p:nvSpPr>
        <p:spPr>
          <a:xfrm>
            <a:off x="4625975" y="147983"/>
            <a:ext cx="4350054" cy="2233474"/>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6500"/>
              <a:buFont typeface="Helvetica Neue"/>
              <a:buNone/>
            </a:pPr>
            <a:r>
              <a:rPr lang="en-CA" sz="2000" dirty="0">
                <a:solidFill>
                  <a:schemeClr val="dk2"/>
                </a:solidFill>
                <a:latin typeface="Helvetica Neue"/>
                <a:ea typeface="Helvetica Neue"/>
                <a:cs typeface="Helvetica Neue"/>
                <a:sym typeface="Helvetica Neue"/>
              </a:rPr>
              <a:t>What we do</a:t>
            </a:r>
          </a:p>
          <a:p>
            <a:pPr marL="0" marR="0" lvl="0" indent="0" algn="l" rtl="0">
              <a:lnSpc>
                <a:spcPct val="90000"/>
              </a:lnSpc>
              <a:spcBef>
                <a:spcPts val="0"/>
              </a:spcBef>
              <a:spcAft>
                <a:spcPts val="0"/>
              </a:spcAft>
              <a:buClr>
                <a:schemeClr val="dk2"/>
              </a:buClr>
              <a:buSzPts val="6500"/>
              <a:buFont typeface="Helvetica Neue"/>
              <a:buNone/>
            </a:pPr>
            <a:r>
              <a:rPr lang="en-US" sz="20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We utilize modern innovation methodologies to help consumer-brands </a:t>
            </a:r>
            <a:r>
              <a:rPr lang="en-US" sz="2000" b="0" i="0"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create</a:t>
            </a:r>
            <a:r>
              <a:rPr lang="en-US" sz="20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new products, brands &amp; businesses </a:t>
            </a:r>
            <a:r>
              <a:rPr lang="en-US" sz="2000" b="0" i="0" u="sng"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and</a:t>
            </a:r>
            <a:r>
              <a:rPr lang="en-US" sz="20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a:t>
            </a:r>
            <a:r>
              <a:rPr lang="en-US" sz="2000" b="0" i="0"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grow</a:t>
            </a:r>
            <a:r>
              <a:rPr lang="en-US" sz="2000" b="0" i="0" u="none" strike="noStrike" cap="none"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 existing ones </a:t>
            </a:r>
          </a:p>
          <a:p>
            <a:pPr marL="0" marR="0" lvl="0" indent="0" algn="l" rtl="0">
              <a:lnSpc>
                <a:spcPct val="90000"/>
              </a:lnSpc>
              <a:spcBef>
                <a:spcPts val="0"/>
              </a:spcBef>
              <a:spcAft>
                <a:spcPts val="0"/>
              </a:spcAft>
              <a:buClr>
                <a:schemeClr val="dk1"/>
              </a:buClr>
              <a:buSzPts val="6500"/>
              <a:buFont typeface="Helvetica Neue"/>
              <a:buNone/>
            </a:pPr>
            <a:endParaRPr sz="2000" b="0" i="0" u="none" strike="noStrike" cap="none" dirty="0">
              <a:solidFill>
                <a:schemeClr val="dk1"/>
              </a:solidFill>
              <a:latin typeface="Helvetica Neue"/>
              <a:ea typeface="Helvetica Neue"/>
              <a:cs typeface="Helvetica Neue"/>
              <a:sym typeface="Helvetica Neue"/>
            </a:endParaRPr>
          </a:p>
        </p:txBody>
      </p:sp>
      <p:sp>
        <p:nvSpPr>
          <p:cNvPr id="11" name="Rounded Rectangle 10">
            <a:extLst>
              <a:ext uri="{FF2B5EF4-FFF2-40B4-BE49-F238E27FC236}">
                <a16:creationId xmlns:a16="http://schemas.microsoft.com/office/drawing/2014/main" id="{EA235D2A-3CA2-ECC0-5498-56F68E8E5163}"/>
              </a:ext>
            </a:extLst>
          </p:cNvPr>
          <p:cNvSpPr/>
          <p:nvPr/>
        </p:nvSpPr>
        <p:spPr>
          <a:xfrm>
            <a:off x="161925" y="3424389"/>
            <a:ext cx="1377950" cy="1317846"/>
          </a:xfrm>
          <a:prstGeom prst="roundRect">
            <a:avLst>
              <a:gd name="adj" fmla="val 895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pPr rtl="0"/>
            <a:r>
              <a:rPr lang="en-US" sz="800">
                <a:solidFill>
                  <a:schemeClr val="tx1"/>
                </a:solidFill>
                <a:latin typeface="Helvetica Neue"/>
              </a:rPr>
              <a:t>Founded in</a:t>
            </a:r>
          </a:p>
          <a:p>
            <a:pPr rtl="0"/>
            <a:endParaRPr lang="en-US" sz="800">
              <a:solidFill>
                <a:schemeClr val="tx1"/>
              </a:solidFill>
              <a:latin typeface="Helvetica Neue"/>
            </a:endParaRPr>
          </a:p>
          <a:p>
            <a:pPr rtl="0"/>
            <a:br>
              <a:rPr lang="en-US" sz="800">
                <a:solidFill>
                  <a:schemeClr val="tx1"/>
                </a:solidFill>
                <a:latin typeface="Helvetica Neue"/>
              </a:rPr>
            </a:br>
            <a:br>
              <a:rPr lang="en-US" sz="800">
                <a:solidFill>
                  <a:schemeClr val="tx1"/>
                </a:solidFill>
                <a:latin typeface="Helvetica Neue"/>
              </a:rPr>
            </a:br>
            <a:endParaRPr lang="en-US" sz="800">
              <a:solidFill>
                <a:schemeClr val="tx1"/>
              </a:solidFill>
              <a:latin typeface="Helvetica Neue"/>
            </a:endParaRPr>
          </a:p>
          <a:p>
            <a:pPr rtl="0"/>
            <a:r>
              <a:rPr lang="en-US" sz="2800">
                <a:solidFill>
                  <a:schemeClr val="tx1"/>
                </a:solidFill>
                <a:latin typeface="Helvetica Neue"/>
              </a:rPr>
              <a:t>2014</a:t>
            </a:r>
            <a:endParaRPr lang="en-US" sz="2800" baseline="300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3" name="Rounded Rectangle 12">
            <a:extLst>
              <a:ext uri="{FF2B5EF4-FFF2-40B4-BE49-F238E27FC236}">
                <a16:creationId xmlns:a16="http://schemas.microsoft.com/office/drawing/2014/main" id="{933EC59C-9F1C-4A4A-465F-183E8837155B}"/>
              </a:ext>
            </a:extLst>
          </p:cNvPr>
          <p:cNvSpPr/>
          <p:nvPr/>
        </p:nvSpPr>
        <p:spPr>
          <a:xfrm>
            <a:off x="1661735" y="3424389"/>
            <a:ext cx="1377950" cy="1317846"/>
          </a:xfrm>
          <a:prstGeom prst="roundRect">
            <a:avLst>
              <a:gd name="adj" fmla="val 895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pPr rtl="0"/>
            <a:r>
              <a:rPr lang="en-US" sz="800">
                <a:solidFill>
                  <a:schemeClr val="tx1"/>
                </a:solidFill>
                <a:latin typeface="Helvetica Neue"/>
              </a:rPr>
              <a:t>Employees</a:t>
            </a:r>
          </a:p>
          <a:p>
            <a:pPr rtl="0"/>
            <a:br>
              <a:rPr lang="en-US" sz="800">
                <a:solidFill>
                  <a:schemeClr val="tx1"/>
                </a:solidFill>
                <a:latin typeface="Helvetica Neue"/>
              </a:rPr>
            </a:br>
            <a:br>
              <a:rPr lang="en-US" sz="800">
                <a:solidFill>
                  <a:schemeClr val="tx1"/>
                </a:solidFill>
                <a:latin typeface="Helvetica Neue"/>
              </a:rPr>
            </a:br>
            <a:br>
              <a:rPr lang="en-US" sz="800">
                <a:solidFill>
                  <a:schemeClr val="tx1"/>
                </a:solidFill>
                <a:latin typeface="Helvetica Neue"/>
              </a:rPr>
            </a:br>
            <a:endParaRPr lang="en-US" sz="800">
              <a:solidFill>
                <a:schemeClr val="tx1"/>
              </a:solidFill>
              <a:latin typeface="Helvetica Neue"/>
            </a:endParaRPr>
          </a:p>
          <a:p>
            <a:pPr rtl="0"/>
            <a:r>
              <a:rPr lang="en-US" sz="2800">
                <a:solidFill>
                  <a:schemeClr val="tx1"/>
                </a:solidFill>
                <a:latin typeface="Helvetica Neue"/>
              </a:rPr>
              <a:t>45+</a:t>
            </a:r>
            <a:endParaRPr lang="en-US" sz="2800" baseline="300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4" name="Rounded Rectangle 13">
            <a:extLst>
              <a:ext uri="{FF2B5EF4-FFF2-40B4-BE49-F238E27FC236}">
                <a16:creationId xmlns:a16="http://schemas.microsoft.com/office/drawing/2014/main" id="{AC7656E7-C010-CC51-D361-DBD65929103B}"/>
              </a:ext>
            </a:extLst>
          </p:cNvPr>
          <p:cNvSpPr/>
          <p:nvPr/>
        </p:nvSpPr>
        <p:spPr>
          <a:xfrm>
            <a:off x="3142192" y="3424389"/>
            <a:ext cx="1377950" cy="1317846"/>
          </a:xfrm>
          <a:prstGeom prst="roundRect">
            <a:avLst>
              <a:gd name="adj" fmla="val 895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pPr rtl="0"/>
            <a:r>
              <a:rPr lang="en-US" sz="800">
                <a:solidFill>
                  <a:schemeClr val="tx1"/>
                </a:solidFill>
                <a:latin typeface="Helvetica Neue"/>
              </a:rPr>
              <a:t>HQ in San Francisco, CA</a:t>
            </a:r>
          </a:p>
        </p:txBody>
      </p:sp>
      <p:sp>
        <p:nvSpPr>
          <p:cNvPr id="15" name="Rounded Rectangle 14">
            <a:extLst>
              <a:ext uri="{FF2B5EF4-FFF2-40B4-BE49-F238E27FC236}">
                <a16:creationId xmlns:a16="http://schemas.microsoft.com/office/drawing/2014/main" id="{1FBFEF13-9DBF-2132-BCB7-3B87C7257086}"/>
              </a:ext>
            </a:extLst>
          </p:cNvPr>
          <p:cNvSpPr/>
          <p:nvPr/>
        </p:nvSpPr>
        <p:spPr>
          <a:xfrm>
            <a:off x="4627488" y="3424389"/>
            <a:ext cx="1377950" cy="1317846"/>
          </a:xfrm>
          <a:prstGeom prst="roundRect">
            <a:avLst>
              <a:gd name="adj" fmla="val 895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pPr rtl="0"/>
            <a:r>
              <a:rPr lang="en-US" sz="800">
                <a:solidFill>
                  <a:schemeClr val="tx1"/>
                </a:solidFill>
                <a:latin typeface="Helvetica Neue"/>
              </a:rPr>
              <a:t>Offices in </a:t>
            </a:r>
            <a:br>
              <a:rPr lang="en-US" sz="800">
                <a:solidFill>
                  <a:schemeClr val="tx1"/>
                </a:solidFill>
                <a:latin typeface="Helvetica Neue"/>
              </a:rPr>
            </a:br>
            <a:r>
              <a:rPr lang="en-US" sz="800">
                <a:solidFill>
                  <a:schemeClr val="tx1"/>
                </a:solidFill>
                <a:latin typeface="Helvetica Neue"/>
              </a:rPr>
              <a:t>Stockholm &amp; Singapore</a:t>
            </a:r>
          </a:p>
        </p:txBody>
      </p:sp>
      <p:sp>
        <p:nvSpPr>
          <p:cNvPr id="16" name="Rounded Rectangle 15">
            <a:extLst>
              <a:ext uri="{FF2B5EF4-FFF2-40B4-BE49-F238E27FC236}">
                <a16:creationId xmlns:a16="http://schemas.microsoft.com/office/drawing/2014/main" id="{C2E854A7-351A-6D63-5A26-FBBC23AF3B33}"/>
              </a:ext>
            </a:extLst>
          </p:cNvPr>
          <p:cNvSpPr/>
          <p:nvPr/>
        </p:nvSpPr>
        <p:spPr>
          <a:xfrm>
            <a:off x="6112783" y="3424389"/>
            <a:ext cx="1377950" cy="1317846"/>
          </a:xfrm>
          <a:prstGeom prst="roundRect">
            <a:avLst>
              <a:gd name="adj" fmla="val 895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pPr rtl="0"/>
            <a:r>
              <a:rPr lang="en-US" sz="800" dirty="0">
                <a:solidFill>
                  <a:schemeClr val="tx1"/>
                </a:solidFill>
                <a:latin typeface="Helvetica Neue"/>
              </a:rPr>
              <a:t>Growth YoY for </a:t>
            </a:r>
            <a:br>
              <a:rPr lang="en-US" sz="800" dirty="0">
                <a:solidFill>
                  <a:schemeClr val="tx1"/>
                </a:solidFill>
                <a:latin typeface="Helvetica Neue"/>
              </a:rPr>
            </a:br>
            <a:r>
              <a:rPr lang="en-US" sz="800" dirty="0">
                <a:solidFill>
                  <a:schemeClr val="tx1"/>
                </a:solidFill>
                <a:latin typeface="Helvetica Neue"/>
              </a:rPr>
              <a:t>9 straight years</a:t>
            </a:r>
          </a:p>
          <a:p>
            <a:pPr rtl="0"/>
            <a:endParaRPr lang="en-US" sz="800" dirty="0">
              <a:solidFill>
                <a:schemeClr val="tx1"/>
              </a:solidFill>
              <a:latin typeface="Helvetica Neue"/>
            </a:endParaRPr>
          </a:p>
          <a:p>
            <a:pPr rtl="0"/>
            <a:endParaRPr lang="en-US" sz="800" dirty="0">
              <a:solidFill>
                <a:schemeClr val="tx1"/>
              </a:solidFill>
              <a:latin typeface="Helvetica Neue"/>
            </a:endParaRPr>
          </a:p>
          <a:p>
            <a:pPr rtl="0"/>
            <a:endParaRPr lang="en-US" sz="800" dirty="0">
              <a:solidFill>
                <a:schemeClr val="tx1"/>
              </a:solidFill>
              <a:latin typeface="Helvetica Neue"/>
            </a:endParaRPr>
          </a:p>
          <a:p>
            <a:pPr rtl="0"/>
            <a:r>
              <a:rPr lang="en-US" sz="2800" dirty="0">
                <a:solidFill>
                  <a:schemeClr val="tx1"/>
                </a:solidFill>
                <a:latin typeface="Helvetica Neue"/>
              </a:rPr>
              <a:t>&gt;25%</a:t>
            </a:r>
            <a:endParaRPr lang="en-US" sz="800" baseline="30000" dirty="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sp>
        <p:nvSpPr>
          <p:cNvPr id="17" name="Rounded Rectangle 16">
            <a:extLst>
              <a:ext uri="{FF2B5EF4-FFF2-40B4-BE49-F238E27FC236}">
                <a16:creationId xmlns:a16="http://schemas.microsoft.com/office/drawing/2014/main" id="{1C8098C9-A29C-09E7-F284-A63B4EBF3D43}"/>
              </a:ext>
            </a:extLst>
          </p:cNvPr>
          <p:cNvSpPr/>
          <p:nvPr/>
        </p:nvSpPr>
        <p:spPr>
          <a:xfrm>
            <a:off x="7598078" y="3424389"/>
            <a:ext cx="1377950" cy="1317846"/>
          </a:xfrm>
          <a:prstGeom prst="roundRect">
            <a:avLst>
              <a:gd name="adj" fmla="val 8957"/>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t"/>
          <a:lstStyle/>
          <a:p>
            <a:pPr rtl="0"/>
            <a:r>
              <a:rPr lang="en-US" sz="800">
                <a:solidFill>
                  <a:schemeClr val="tx1"/>
                </a:solidFill>
                <a:latin typeface="Helvetica Neue"/>
              </a:rPr>
              <a:t>Years of </a:t>
            </a:r>
            <a:br>
              <a:rPr lang="en-US" sz="800">
                <a:solidFill>
                  <a:schemeClr val="tx1"/>
                </a:solidFill>
                <a:latin typeface="Helvetica Neue"/>
              </a:rPr>
            </a:br>
            <a:r>
              <a:rPr lang="en-US" sz="800">
                <a:solidFill>
                  <a:schemeClr val="tx1"/>
                </a:solidFill>
                <a:latin typeface="Helvetica Neue"/>
              </a:rPr>
              <a:t>combined brand</a:t>
            </a:r>
            <a:br>
              <a:rPr lang="en-US" sz="800">
                <a:solidFill>
                  <a:schemeClr val="tx1"/>
                </a:solidFill>
                <a:latin typeface="Helvetica Neue"/>
              </a:rPr>
            </a:br>
            <a:r>
              <a:rPr lang="en-US" sz="800">
                <a:solidFill>
                  <a:schemeClr val="tx1"/>
                </a:solidFill>
                <a:latin typeface="Helvetica Neue"/>
              </a:rPr>
              <a:t>building expertise</a:t>
            </a:r>
          </a:p>
          <a:p>
            <a:pPr rtl="0"/>
            <a:endParaRPr lang="en-US" sz="800">
              <a:solidFill>
                <a:schemeClr val="tx1"/>
              </a:solidFill>
              <a:latin typeface="Helvetica Neue"/>
            </a:endParaRPr>
          </a:p>
          <a:p>
            <a:pPr rtl="0"/>
            <a:endParaRPr lang="en-US" sz="800">
              <a:solidFill>
                <a:schemeClr val="tx1"/>
              </a:solidFill>
              <a:latin typeface="Helvetica Neue"/>
            </a:endParaRPr>
          </a:p>
          <a:p>
            <a:pPr rtl="0"/>
            <a:r>
              <a:rPr lang="en-US" sz="2800">
                <a:solidFill>
                  <a:schemeClr val="tx1"/>
                </a:solidFill>
                <a:latin typeface="Helvetica Neue"/>
              </a:rPr>
              <a:t>100+</a:t>
            </a:r>
            <a:endParaRPr lang="en-US" sz="800" baseline="3000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endParaRPr>
          </a:p>
        </p:txBody>
      </p:sp>
      <p:pic>
        <p:nvPicPr>
          <p:cNvPr id="26" name="Picture 25" descr="A black and white logo&#10;&#10;Description automatically generated">
            <a:extLst>
              <a:ext uri="{FF2B5EF4-FFF2-40B4-BE49-F238E27FC236}">
                <a16:creationId xmlns:a16="http://schemas.microsoft.com/office/drawing/2014/main" id="{0BE79103-9DFB-2753-DDBC-81B7101CD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6362" y="4195624"/>
            <a:ext cx="406400" cy="406400"/>
          </a:xfrm>
          <a:prstGeom prst="rect">
            <a:avLst/>
          </a:prstGeom>
        </p:spPr>
      </p:pic>
      <p:pic>
        <p:nvPicPr>
          <p:cNvPr id="28" name="Picture 27" descr="A black and white logo&#10;&#10;Description automatically generated">
            <a:extLst>
              <a:ext uri="{FF2B5EF4-FFF2-40B4-BE49-F238E27FC236}">
                <a16:creationId xmlns:a16="http://schemas.microsoft.com/office/drawing/2014/main" id="{BC98979D-1CF5-DB7E-BC0C-08FD598683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74494" y="4196733"/>
            <a:ext cx="406400" cy="406400"/>
          </a:xfrm>
          <a:prstGeom prst="rect">
            <a:avLst/>
          </a:prstGeom>
        </p:spPr>
      </p:pic>
      <p:pic>
        <p:nvPicPr>
          <p:cNvPr id="30" name="Picture 29" descr="A black and white logo&#10;&#10;Description automatically generated">
            <a:extLst>
              <a:ext uri="{FF2B5EF4-FFF2-40B4-BE49-F238E27FC236}">
                <a16:creationId xmlns:a16="http://schemas.microsoft.com/office/drawing/2014/main" id="{CEE7232A-D243-9B4C-277F-4DB7AAB111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7791" y="4193507"/>
            <a:ext cx="406400" cy="406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561418" cy="2411400"/>
          </a:xfrm>
        </p:spPr>
        <p:txBody>
          <a:bodyPr/>
          <a:lstStyle/>
          <a:p>
            <a:pPr>
              <a:lnSpc>
                <a:spcPct val="80000"/>
              </a:lnSpc>
            </a:pPr>
            <a:r>
              <a:rPr lang="en-US" dirty="0"/>
              <a:t>Write stories – not corporate one pagers</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30</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2" y="3284538"/>
            <a:ext cx="3611548" cy="1634294"/>
          </a:xfrm>
          <a:prstGeom prst="rect">
            <a:avLst/>
          </a:prstGeom>
          <a:noFill/>
          <a:ln>
            <a:noFill/>
          </a:ln>
        </p:spPr>
        <p:txBody>
          <a:bodyPr spcFirstLastPara="1" wrap="square" lIns="0" tIns="0" rIns="0" bIns="0" anchor="b" anchorCtr="0">
            <a:spAutoFit/>
          </a:bodyPr>
          <a:lstStyle/>
          <a:p>
            <a:pPr marL="4763">
              <a:lnSpc>
                <a:spcPct val="90000"/>
              </a:lnSpc>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“In our information-saturated age, business leaders won’t be heard </a:t>
            </a:r>
            <a:r>
              <a:rPr lang="en-US" u="sng"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unless they’re telling stories. </a:t>
            </a: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Facts and figures and all the rational things that we think are important in the business world actually don’t stick in our minds at all”</a:t>
            </a:r>
          </a:p>
          <a:p>
            <a:pPr marL="4763">
              <a:lnSpc>
                <a:spcPct val="90000"/>
              </a:lnSpc>
            </a:pPr>
            <a:endPar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endParaRPr>
          </a:p>
          <a:p>
            <a:pPr marL="4763">
              <a:lnSpc>
                <a:spcPct val="90000"/>
              </a:lnSpc>
            </a:pPr>
            <a:r>
              <a:rPr lang="en-US"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Nick Morgan </a:t>
            </a:r>
          </a:p>
          <a:p>
            <a:pPr marL="4763">
              <a:lnSpc>
                <a:spcPct val="90000"/>
              </a:lnSpc>
            </a:pPr>
            <a:r>
              <a:rPr lang="en-US"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Author of Power Cues, HBR</a:t>
            </a:r>
          </a:p>
        </p:txBody>
      </p:sp>
      <p:pic>
        <p:nvPicPr>
          <p:cNvPr id="1030" name="Picture 6">
            <a:extLst>
              <a:ext uri="{FF2B5EF4-FFF2-40B4-BE49-F238E27FC236}">
                <a16:creationId xmlns:a16="http://schemas.microsoft.com/office/drawing/2014/main" id="{A08040BE-16C0-0F97-FACD-087B2459F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173" y="395549"/>
            <a:ext cx="3611547" cy="451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489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e Download: Space tourism is closer to taking off, but how should it be  regulated? - Los Angeles Times">
            <a:extLst>
              <a:ext uri="{FF2B5EF4-FFF2-40B4-BE49-F238E27FC236}">
                <a16:creationId xmlns:a16="http://schemas.microsoft.com/office/drawing/2014/main" id="{40CABA78-8A75-048A-70C6-169EFB880061}"/>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882"/>
                    </a14:imgEffect>
                  </a14:imgLayer>
                </a14:imgProps>
              </a:ext>
              <a:ext uri="{28A0092B-C50C-407E-A947-70E740481C1C}">
                <a14:useLocalDpi xmlns:a14="http://schemas.microsoft.com/office/drawing/2010/main"/>
              </a:ext>
            </a:extLst>
          </a:blip>
          <a:srcRect/>
          <a:stretch/>
        </p:blipFill>
        <p:spPr bwMode="auto">
          <a:xfrm>
            <a:off x="-3823" y="0"/>
            <a:ext cx="9147823" cy="5143500"/>
          </a:xfrm>
          <a:prstGeom prst="rect">
            <a:avLst/>
          </a:prstGeom>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DEC4A86-42AB-9959-7AFD-84EEDE755B8D}"/>
              </a:ext>
            </a:extLst>
          </p:cNvPr>
          <p:cNvSpPr/>
          <p:nvPr/>
        </p:nvSpPr>
        <p:spPr>
          <a:xfrm rot="16200000">
            <a:off x="722513" y="-722512"/>
            <a:ext cx="5143500" cy="6588525"/>
          </a:xfrm>
          <a:prstGeom prst="rect">
            <a:avLst/>
          </a:prstGeom>
          <a:gradFill>
            <a:gsLst>
              <a:gs pos="0">
                <a:schemeClr val="tx1">
                  <a:alpha val="95512"/>
                </a:schemeClr>
              </a:gs>
              <a:gs pos="100000">
                <a:schemeClr val="tx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94"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31</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4585624"/>
            <a:ext cx="4162996" cy="276999"/>
          </a:xfrm>
          <a:prstGeom prst="rect">
            <a:avLst/>
          </a:prstGeom>
          <a:noFill/>
          <a:ln>
            <a:noFill/>
          </a:ln>
        </p:spPr>
        <p:txBody>
          <a:bodyPr spcFirstLastPara="1" wrap="square" lIns="0" tIns="0" rIns="0" bIns="0" anchor="b" anchorCtr="0">
            <a:spAutoFit/>
          </a:bodyPr>
          <a:lstStyle/>
          <a:p>
            <a:pPr marL="4763">
              <a:lnSpc>
                <a:spcPct val="90000"/>
              </a:lnSpc>
            </a:pP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Sir Richard Branson</a:t>
            </a:r>
          </a:p>
          <a:p>
            <a:pPr marL="4763">
              <a:lnSpc>
                <a:spcPct val="90000"/>
              </a:lnSpc>
            </a:pPr>
            <a:r>
              <a:rPr lang="en-US"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Serial Entrepreneur</a:t>
            </a:r>
          </a:p>
        </p:txBody>
      </p:sp>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0" y="160350"/>
            <a:ext cx="3703141" cy="2411400"/>
          </a:xfrm>
        </p:spPr>
        <p:txBody>
          <a:bodyPr/>
          <a:lstStyle/>
          <a:p>
            <a:pPr>
              <a:lnSpc>
                <a:spcPct val="80000"/>
              </a:lnSpc>
            </a:pPr>
            <a:r>
              <a:rPr lang="en-US" dirty="0">
                <a:solidFill>
                  <a:schemeClr val="bg1"/>
                </a:solidFill>
              </a:rPr>
              <a:t>“The single most important job of any startup entrepreneur is </a:t>
            </a:r>
            <a:r>
              <a:rPr lang="en-US" u="sng" dirty="0">
                <a:solidFill>
                  <a:schemeClr val="bg1"/>
                </a:solidFill>
              </a:rPr>
              <a:t>storytelling</a:t>
            </a:r>
            <a:r>
              <a:rPr lang="en-US" dirty="0">
                <a:solidFill>
                  <a:schemeClr val="bg1"/>
                </a:solidFill>
              </a:rPr>
              <a:t>”</a:t>
            </a:r>
          </a:p>
        </p:txBody>
      </p:sp>
    </p:spTree>
    <p:extLst>
      <p:ext uri="{BB962C8B-B14F-4D97-AF65-F5344CB8AC3E}">
        <p14:creationId xmlns:p14="http://schemas.microsoft.com/office/powerpoint/2010/main" val="223099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9A32B3AF-D6A5-69FD-E7D7-5B178E2826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40" r="8494" b="-18"/>
          <a:stretch/>
        </p:blipFill>
        <p:spPr bwMode="auto">
          <a:xfrm>
            <a:off x="4323347" y="1065864"/>
            <a:ext cx="4061526" cy="37967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750076" cy="2411400"/>
          </a:xfrm>
        </p:spPr>
        <p:txBody>
          <a:bodyPr/>
          <a:lstStyle/>
          <a:p>
            <a:pPr>
              <a:lnSpc>
                <a:spcPct val="80000"/>
              </a:lnSpc>
            </a:pPr>
            <a:r>
              <a:rPr lang="en-US" dirty="0"/>
              <a:t>“Right-brain dominance is the new source of competitive advantage”</a:t>
            </a:r>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32</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4585624"/>
            <a:ext cx="4162996" cy="276999"/>
          </a:xfrm>
          <a:prstGeom prst="rect">
            <a:avLst/>
          </a:prstGeom>
          <a:noFill/>
          <a:ln>
            <a:noFill/>
          </a:ln>
        </p:spPr>
        <p:txBody>
          <a:bodyPr spcFirstLastPara="1" wrap="square" lIns="0" tIns="0" rIns="0" bIns="0" anchor="b" anchorCtr="0">
            <a:spAutoFit/>
          </a:bodyPr>
          <a:lstStyle/>
          <a:p>
            <a:pPr marL="4763">
              <a:lnSpc>
                <a:spcPct val="90000"/>
              </a:lnSpc>
            </a:pPr>
            <a:r>
              <a:rPr lang="en-US"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Daniel Pink</a:t>
            </a:r>
          </a:p>
          <a:p>
            <a:pPr marL="4763">
              <a:lnSpc>
                <a:spcPct val="90000"/>
              </a:lnSpc>
            </a:pPr>
            <a:r>
              <a:rPr lang="en-US" sz="10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Author of Drive</a:t>
            </a:r>
          </a:p>
        </p:txBody>
      </p:sp>
      <p:sp>
        <p:nvSpPr>
          <p:cNvPr id="3" name="Rounded Rectangle 2">
            <a:extLst>
              <a:ext uri="{FF2B5EF4-FFF2-40B4-BE49-F238E27FC236}">
                <a16:creationId xmlns:a16="http://schemas.microsoft.com/office/drawing/2014/main" id="{B2AFDAD8-987D-EA70-4632-A0AC507E892E}"/>
              </a:ext>
            </a:extLst>
          </p:cNvPr>
          <p:cNvSpPr/>
          <p:nvPr/>
        </p:nvSpPr>
        <p:spPr>
          <a:xfrm>
            <a:off x="3881667" y="2009050"/>
            <a:ext cx="981012" cy="219133"/>
          </a:xfrm>
          <a:prstGeom prst="roundRect">
            <a:avLst>
              <a:gd name="adj" fmla="val 5000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Analysis</a:t>
            </a:r>
          </a:p>
        </p:txBody>
      </p:sp>
      <p:sp>
        <p:nvSpPr>
          <p:cNvPr id="7" name="Rounded Rectangle 6">
            <a:extLst>
              <a:ext uri="{FF2B5EF4-FFF2-40B4-BE49-F238E27FC236}">
                <a16:creationId xmlns:a16="http://schemas.microsoft.com/office/drawing/2014/main" id="{7096AC66-FD19-0560-3B5F-7BD19AE54453}"/>
              </a:ext>
            </a:extLst>
          </p:cNvPr>
          <p:cNvSpPr/>
          <p:nvPr/>
        </p:nvSpPr>
        <p:spPr>
          <a:xfrm>
            <a:off x="3660576" y="2373446"/>
            <a:ext cx="981012" cy="219133"/>
          </a:xfrm>
          <a:prstGeom prst="roundRect">
            <a:avLst>
              <a:gd name="adj" fmla="val 5000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Logic</a:t>
            </a:r>
          </a:p>
        </p:txBody>
      </p:sp>
      <p:sp>
        <p:nvSpPr>
          <p:cNvPr id="8" name="Rounded Rectangle 7">
            <a:extLst>
              <a:ext uri="{FF2B5EF4-FFF2-40B4-BE49-F238E27FC236}">
                <a16:creationId xmlns:a16="http://schemas.microsoft.com/office/drawing/2014/main" id="{C3D42EBA-5AEA-B2BF-AC0C-E5854D4F3CC7}"/>
              </a:ext>
            </a:extLst>
          </p:cNvPr>
          <p:cNvSpPr/>
          <p:nvPr/>
        </p:nvSpPr>
        <p:spPr>
          <a:xfrm>
            <a:off x="3498945" y="2767342"/>
            <a:ext cx="981012" cy="219133"/>
          </a:xfrm>
          <a:prstGeom prst="roundRect">
            <a:avLst>
              <a:gd name="adj" fmla="val 5000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Ideas</a:t>
            </a:r>
          </a:p>
        </p:txBody>
      </p:sp>
      <p:sp>
        <p:nvSpPr>
          <p:cNvPr id="9" name="Rounded Rectangle 8">
            <a:extLst>
              <a:ext uri="{FF2B5EF4-FFF2-40B4-BE49-F238E27FC236}">
                <a16:creationId xmlns:a16="http://schemas.microsoft.com/office/drawing/2014/main" id="{99DF4C1D-0B09-CBC2-0F80-6A9CEA8E1EB0}"/>
              </a:ext>
            </a:extLst>
          </p:cNvPr>
          <p:cNvSpPr/>
          <p:nvPr/>
        </p:nvSpPr>
        <p:spPr>
          <a:xfrm>
            <a:off x="3694667" y="3135631"/>
            <a:ext cx="981012" cy="219133"/>
          </a:xfrm>
          <a:prstGeom prst="roundRect">
            <a:avLst>
              <a:gd name="adj" fmla="val 5000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Facts</a:t>
            </a:r>
          </a:p>
        </p:txBody>
      </p:sp>
      <p:sp>
        <p:nvSpPr>
          <p:cNvPr id="10" name="Rounded Rectangle 9">
            <a:extLst>
              <a:ext uri="{FF2B5EF4-FFF2-40B4-BE49-F238E27FC236}">
                <a16:creationId xmlns:a16="http://schemas.microsoft.com/office/drawing/2014/main" id="{158565FB-813B-0408-91D5-7E99538A6882}"/>
              </a:ext>
            </a:extLst>
          </p:cNvPr>
          <p:cNvSpPr/>
          <p:nvPr/>
        </p:nvSpPr>
        <p:spPr>
          <a:xfrm>
            <a:off x="3881667" y="3516936"/>
            <a:ext cx="981012" cy="219133"/>
          </a:xfrm>
          <a:prstGeom prst="roundRect">
            <a:avLst>
              <a:gd name="adj" fmla="val 5000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Math</a:t>
            </a:r>
          </a:p>
        </p:txBody>
      </p:sp>
      <p:sp>
        <p:nvSpPr>
          <p:cNvPr id="11" name="Rounded Rectangle 10">
            <a:extLst>
              <a:ext uri="{FF2B5EF4-FFF2-40B4-BE49-F238E27FC236}">
                <a16:creationId xmlns:a16="http://schemas.microsoft.com/office/drawing/2014/main" id="{237DC857-BA94-9E40-9BCE-8E7BB418F0C9}"/>
              </a:ext>
            </a:extLst>
          </p:cNvPr>
          <p:cNvSpPr/>
          <p:nvPr/>
        </p:nvSpPr>
        <p:spPr>
          <a:xfrm>
            <a:off x="4148839" y="3878856"/>
            <a:ext cx="981012" cy="219133"/>
          </a:xfrm>
          <a:prstGeom prst="roundRect">
            <a:avLst>
              <a:gd name="adj" fmla="val 50000"/>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Training</a:t>
            </a:r>
          </a:p>
        </p:txBody>
      </p:sp>
      <p:sp>
        <p:nvSpPr>
          <p:cNvPr id="13" name="Rounded Rectangle 12">
            <a:extLst>
              <a:ext uri="{FF2B5EF4-FFF2-40B4-BE49-F238E27FC236}">
                <a16:creationId xmlns:a16="http://schemas.microsoft.com/office/drawing/2014/main" id="{DD50C37A-52D2-109C-2161-D146D2E71FE7}"/>
              </a:ext>
            </a:extLst>
          </p:cNvPr>
          <p:cNvSpPr/>
          <p:nvPr/>
        </p:nvSpPr>
        <p:spPr>
          <a:xfrm>
            <a:off x="7395067" y="2009050"/>
            <a:ext cx="981012" cy="21913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Creativity</a:t>
            </a:r>
          </a:p>
        </p:txBody>
      </p:sp>
      <p:sp>
        <p:nvSpPr>
          <p:cNvPr id="14" name="Rounded Rectangle 13">
            <a:extLst>
              <a:ext uri="{FF2B5EF4-FFF2-40B4-BE49-F238E27FC236}">
                <a16:creationId xmlns:a16="http://schemas.microsoft.com/office/drawing/2014/main" id="{6EB12AEC-D174-C6A5-51C9-5722B4C93141}"/>
              </a:ext>
            </a:extLst>
          </p:cNvPr>
          <p:cNvSpPr/>
          <p:nvPr/>
        </p:nvSpPr>
        <p:spPr>
          <a:xfrm>
            <a:off x="7705996" y="2379056"/>
            <a:ext cx="981012" cy="21913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Intuition</a:t>
            </a:r>
          </a:p>
        </p:txBody>
      </p:sp>
      <p:sp>
        <p:nvSpPr>
          <p:cNvPr id="15" name="Rounded Rectangle 14">
            <a:extLst>
              <a:ext uri="{FF2B5EF4-FFF2-40B4-BE49-F238E27FC236}">
                <a16:creationId xmlns:a16="http://schemas.microsoft.com/office/drawing/2014/main" id="{8EF7F6B4-0E11-68A2-B65E-F249A824F0D6}"/>
              </a:ext>
            </a:extLst>
          </p:cNvPr>
          <p:cNvSpPr/>
          <p:nvPr/>
        </p:nvSpPr>
        <p:spPr>
          <a:xfrm>
            <a:off x="7844732" y="2771313"/>
            <a:ext cx="981012" cy="21913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Arts</a:t>
            </a:r>
          </a:p>
        </p:txBody>
      </p:sp>
      <p:sp>
        <p:nvSpPr>
          <p:cNvPr id="16" name="Rounded Rectangle 15">
            <a:extLst>
              <a:ext uri="{FF2B5EF4-FFF2-40B4-BE49-F238E27FC236}">
                <a16:creationId xmlns:a16="http://schemas.microsoft.com/office/drawing/2014/main" id="{2652AAC0-5B41-6A33-E4D8-A04AC6899CAC}"/>
              </a:ext>
            </a:extLst>
          </p:cNvPr>
          <p:cNvSpPr/>
          <p:nvPr/>
        </p:nvSpPr>
        <p:spPr>
          <a:xfrm>
            <a:off x="7730108" y="3165220"/>
            <a:ext cx="981012" cy="21913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Creation</a:t>
            </a:r>
          </a:p>
        </p:txBody>
      </p:sp>
      <p:sp>
        <p:nvSpPr>
          <p:cNvPr id="17" name="Rounded Rectangle 16">
            <a:extLst>
              <a:ext uri="{FF2B5EF4-FFF2-40B4-BE49-F238E27FC236}">
                <a16:creationId xmlns:a16="http://schemas.microsoft.com/office/drawing/2014/main" id="{F27C9E59-0895-881B-6820-38DA2E184422}"/>
              </a:ext>
            </a:extLst>
          </p:cNvPr>
          <p:cNvSpPr/>
          <p:nvPr/>
        </p:nvSpPr>
        <p:spPr>
          <a:xfrm>
            <a:off x="7574643" y="3528851"/>
            <a:ext cx="981012" cy="21913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Feeling</a:t>
            </a:r>
          </a:p>
        </p:txBody>
      </p:sp>
      <p:sp>
        <p:nvSpPr>
          <p:cNvPr id="18" name="Rounded Rectangle 17">
            <a:extLst>
              <a:ext uri="{FF2B5EF4-FFF2-40B4-BE49-F238E27FC236}">
                <a16:creationId xmlns:a16="http://schemas.microsoft.com/office/drawing/2014/main" id="{B321E2BF-48CD-8694-3A3A-EC01148AF8BE}"/>
              </a:ext>
            </a:extLst>
          </p:cNvPr>
          <p:cNvSpPr/>
          <p:nvPr/>
        </p:nvSpPr>
        <p:spPr>
          <a:xfrm>
            <a:off x="7369490" y="3896813"/>
            <a:ext cx="981012" cy="219133"/>
          </a:xfrm>
          <a:prstGeom prst="roundRect">
            <a:avLst>
              <a:gd name="adj"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Imagination</a:t>
            </a:r>
          </a:p>
        </p:txBody>
      </p:sp>
    </p:spTree>
    <p:extLst>
      <p:ext uri="{BB962C8B-B14F-4D97-AF65-F5344CB8AC3E}">
        <p14:creationId xmlns:p14="http://schemas.microsoft.com/office/powerpoint/2010/main" val="1480348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4111398" cy="2411400"/>
          </a:xfrm>
        </p:spPr>
        <p:txBody>
          <a:bodyPr/>
          <a:lstStyle/>
          <a:p>
            <a:pPr>
              <a:lnSpc>
                <a:spcPct val="80000"/>
              </a:lnSpc>
            </a:pPr>
            <a:r>
              <a:rPr lang="en-US" dirty="0"/>
              <a:t>The corporate "one-pager” and an over reliance on ”canvases” is where innovation goes to die!</a:t>
            </a:r>
            <a:br>
              <a:rPr lang="en-US" dirty="0"/>
            </a:br>
            <a:endParaRPr lang="en-US" dirty="0"/>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33</a:t>
            </a:fld>
            <a:endParaRPr lang="en-CA" dirty="0"/>
          </a:p>
        </p:txBody>
      </p:sp>
      <p:pic>
        <p:nvPicPr>
          <p:cNvPr id="3" name="Picture 2" descr="Lean Canvas - 1-Page Business Model">
            <a:extLst>
              <a:ext uri="{FF2B5EF4-FFF2-40B4-BE49-F238E27FC236}">
                <a16:creationId xmlns:a16="http://schemas.microsoft.com/office/drawing/2014/main" id="{0D49E8A5-BAF7-7E32-13D3-2006EA50D1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90746" y="1397781"/>
            <a:ext cx="4451002" cy="3221185"/>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a:extLst>
              <a:ext uri="{FF2B5EF4-FFF2-40B4-BE49-F238E27FC236}">
                <a16:creationId xmlns:a16="http://schemas.microsoft.com/office/drawing/2014/main" id="{DAF6D0D1-77FB-BD42-6CB8-D043DAEA1CFB}"/>
              </a:ext>
            </a:extLst>
          </p:cNvPr>
          <p:cNvSpPr>
            <a:spLocks noChangeAspect="1"/>
          </p:cNvSpPr>
          <p:nvPr/>
        </p:nvSpPr>
        <p:spPr>
          <a:xfrm>
            <a:off x="4487447" y="1085681"/>
            <a:ext cx="3657600" cy="3657600"/>
          </a:xfrm>
          <a:prstGeom prst="noSmoking">
            <a:avLst>
              <a:gd name="adj" fmla="val 9980"/>
            </a:avLst>
          </a:prstGeom>
          <a:solidFill>
            <a:srgbClr val="F24D4A">
              <a:alpha val="41279"/>
            </a:srgbClr>
          </a:solidFill>
          <a:ln>
            <a:solidFill>
              <a:srgbClr val="F284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71717"/>
              </a:solidFill>
              <a:effectLst/>
              <a:uLnTx/>
              <a:uFillTx/>
              <a:latin typeface="Arial"/>
              <a:ea typeface="+mn-ea"/>
              <a:cs typeface="+mn-cs"/>
              <a:sym typeface="Arial"/>
            </a:endParaRPr>
          </a:p>
        </p:txBody>
      </p:sp>
    </p:spTree>
    <p:extLst>
      <p:ext uri="{BB962C8B-B14F-4D97-AF65-F5344CB8AC3E}">
        <p14:creationId xmlns:p14="http://schemas.microsoft.com/office/powerpoint/2010/main" val="301264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7255BD-B8E7-7108-1AB1-7CA7E37C2550}"/>
              </a:ext>
            </a:extLst>
          </p:cNvPr>
          <p:cNvSpPr/>
          <p:nvPr/>
        </p:nvSpPr>
        <p:spPr>
          <a:xfrm>
            <a:off x="-11317" y="2070538"/>
            <a:ext cx="9155316" cy="3078619"/>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4" name="Subtitle 3">
            <a:extLst>
              <a:ext uri="{FF2B5EF4-FFF2-40B4-BE49-F238E27FC236}">
                <a16:creationId xmlns:a16="http://schemas.microsoft.com/office/drawing/2014/main" id="{712E6414-345C-0E81-53D8-615E7AA1A83B}"/>
              </a:ext>
            </a:extLst>
          </p:cNvPr>
          <p:cNvSpPr>
            <a:spLocks noGrp="1"/>
          </p:cNvSpPr>
          <p:nvPr>
            <p:ph type="subTitle" idx="1"/>
          </p:nvPr>
        </p:nvSpPr>
        <p:spPr>
          <a:xfrm>
            <a:off x="180390" y="4065587"/>
            <a:ext cx="3544125" cy="846137"/>
          </a:xfrm>
        </p:spPr>
        <p:txBody>
          <a:bodyPr/>
          <a:lstStyle/>
          <a:p>
            <a:pPr marL="0" indent="0">
              <a:lnSpc>
                <a:spcPct val="85000"/>
              </a:lnSpc>
            </a:pPr>
            <a:r>
              <a:rPr lang="en-US" sz="2600" dirty="0"/>
              <a:t>Innovation can be done safely, $100K at a time</a:t>
            </a:r>
            <a:endParaRPr lang="en-US" dirty="0"/>
          </a:p>
        </p:txBody>
      </p:sp>
      <p:sp>
        <p:nvSpPr>
          <p:cNvPr id="5" name="Subtitle 4">
            <a:extLst>
              <a:ext uri="{FF2B5EF4-FFF2-40B4-BE49-F238E27FC236}">
                <a16:creationId xmlns:a16="http://schemas.microsoft.com/office/drawing/2014/main" id="{C87F5BFC-EE25-CDFA-62EB-A8D6DDAABE44}"/>
              </a:ext>
            </a:extLst>
          </p:cNvPr>
          <p:cNvSpPr>
            <a:spLocks noGrp="1"/>
          </p:cNvSpPr>
          <p:nvPr>
            <p:ph type="subTitle" idx="4"/>
          </p:nvPr>
        </p:nvSpPr>
        <p:spPr>
          <a:xfrm>
            <a:off x="4454150" y="4064200"/>
            <a:ext cx="4636220" cy="672900"/>
          </a:xfrm>
        </p:spPr>
        <p:txBody>
          <a:bodyPr/>
          <a:lstStyle/>
          <a:p>
            <a:pPr marL="0" indent="0">
              <a:lnSpc>
                <a:spcPct val="85000"/>
              </a:lnSpc>
            </a:pPr>
            <a:r>
              <a:rPr lang="en-US" sz="2600" dirty="0"/>
              <a:t>Innovation requires meaningful, speculative Investment</a:t>
            </a:r>
          </a:p>
        </p:txBody>
      </p:sp>
      <p:sp>
        <p:nvSpPr>
          <p:cNvPr id="6" name="Slide Number Placeholder 5">
            <a:extLst>
              <a:ext uri="{FF2B5EF4-FFF2-40B4-BE49-F238E27FC236}">
                <a16:creationId xmlns:a16="http://schemas.microsoft.com/office/drawing/2014/main" id="{A83601AC-E390-598D-8F5D-D68981B89DD3}"/>
              </a:ext>
            </a:extLst>
          </p:cNvPr>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CA" sz="550" b="0" i="0" u="none" strike="noStrike" kern="120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CA" sz="550" b="0" i="0" u="none" strike="noStrike" kern="1200" cap="none" spc="0" normalizeH="0" baseline="0" noProof="0" dirty="0">
              <a:ln>
                <a:noFill/>
              </a:ln>
              <a:solidFill>
                <a:srgbClr val="171717">
                  <a:tint val="75000"/>
                </a:srgbClr>
              </a:solidFill>
              <a:effectLst/>
              <a:uLnTx/>
              <a:uFillTx/>
              <a:latin typeface="Helvetica Neue"/>
              <a:ea typeface="Helvetica Neue"/>
              <a:cs typeface="Helvetica Neue"/>
              <a:sym typeface="Helvetica Neue"/>
            </a:endParaRPr>
          </a:p>
        </p:txBody>
      </p:sp>
      <p:sp>
        <p:nvSpPr>
          <p:cNvPr id="9" name="Rounded Rectangle 8">
            <a:extLst>
              <a:ext uri="{FF2B5EF4-FFF2-40B4-BE49-F238E27FC236}">
                <a16:creationId xmlns:a16="http://schemas.microsoft.com/office/drawing/2014/main" id="{5D4ECF61-8C6E-8C43-100D-C705E67C9594}"/>
              </a:ext>
            </a:extLst>
          </p:cNvPr>
          <p:cNvSpPr/>
          <p:nvPr/>
        </p:nvSpPr>
        <p:spPr>
          <a:xfrm>
            <a:off x="184125" y="3721068"/>
            <a:ext cx="1087755" cy="238157"/>
          </a:xfrm>
          <a:prstGeom prst="roundRect">
            <a:avLst>
              <a:gd name="adj" fmla="val 50000"/>
            </a:avLst>
          </a:prstGeom>
          <a:solidFill>
            <a:srgbClr val="750C0A"/>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28482"/>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Misconception</a:t>
            </a:r>
          </a:p>
        </p:txBody>
      </p:sp>
      <p:sp>
        <p:nvSpPr>
          <p:cNvPr id="12" name="Subtitle 3">
            <a:extLst>
              <a:ext uri="{FF2B5EF4-FFF2-40B4-BE49-F238E27FC236}">
                <a16:creationId xmlns:a16="http://schemas.microsoft.com/office/drawing/2014/main" id="{7F4AFE01-7475-E719-03A4-1CC4F69C671B}"/>
              </a:ext>
            </a:extLst>
          </p:cNvPr>
          <p:cNvSpPr txBox="1">
            <a:spLocks/>
          </p:cNvSpPr>
          <p:nvPr/>
        </p:nvSpPr>
        <p:spPr>
          <a:xfrm>
            <a:off x="173025" y="164901"/>
            <a:ext cx="4352926" cy="238157"/>
          </a:xfrm>
          <a:prstGeom prst="rect">
            <a:avLst/>
          </a:prstGeom>
          <a:noFill/>
          <a:ln>
            <a:noFill/>
          </a:ln>
        </p:spPr>
        <p:txBody>
          <a:bodyPr spcFirstLastPara="1" vert="horz" wrap="square" lIns="0" tIns="0" rIns="0" bIns="0" rtlCol="0" anchor="t" anchorCtr="0">
            <a:noAutofit/>
          </a:bodyPr>
          <a:lstStyle>
            <a:lvl1pPr marL="171450" lvl="0"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1pPr>
            <a:lvl2pPr marL="514350" lvl="1"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2pPr>
            <a:lvl3pPr marL="857250" lvl="2"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3pPr>
            <a:lvl4pPr marL="1200150" lvl="3" indent="-171450" algn="l" defTabSz="180000" rtl="0" eaLnBrk="1"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4pPr>
            <a:lvl5pPr marL="1543050" lvl="4" indent="-171450" algn="l" defTabSz="180000" rtl="0" eaLnBrk="1" fontAlgn="ctr" latinLnBrk="0" hangingPunct="1">
              <a:lnSpc>
                <a:spcPct val="95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5pPr>
            <a:lvl6pPr marL="1885950" lvl="5"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6pPr>
            <a:lvl7pPr marL="2228850" lvl="6" indent="-171450" algn="l" defTabSz="685800" rtl="0" eaLnBrk="1" latinLnBrk="0" hangingPunct="1">
              <a:lnSpc>
                <a:spcPct val="90000"/>
              </a:lnSpc>
              <a:spcBef>
                <a:spcPts val="0"/>
              </a:spcBef>
              <a:spcAft>
                <a:spcPts val="0"/>
              </a:spcAft>
              <a:buSzPts val="1000"/>
              <a:buFont typeface="Helvetica Neue"/>
              <a:buNone/>
              <a:defRPr sz="1000" b="0" i="0" kern="1200">
                <a:solidFill>
                  <a:schemeClr val="tx1"/>
                </a:solidFill>
                <a:latin typeface="Helvetica Neue"/>
                <a:ea typeface="Helvetica Neue"/>
                <a:cs typeface="Helvetica Neue"/>
                <a:sym typeface="Helvetica Neue"/>
              </a:defRPr>
            </a:lvl7pPr>
            <a:lvl8pPr marL="2400300" lvl="7" indent="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8pPr>
            <a:lvl9pPr marL="2914650" lvl="8" indent="-171450" algn="l" defTabSz="685800" rtl="0" eaLnBrk="1" latinLnBrk="0" hangingPunct="1">
              <a:lnSpc>
                <a:spcPct val="90000"/>
              </a:lnSpc>
              <a:spcBef>
                <a:spcPts val="0"/>
              </a:spcBef>
              <a:spcAft>
                <a:spcPts val="0"/>
              </a:spcAft>
              <a:buSzPts val="1000"/>
              <a:buFont typeface="Helvetica Neue"/>
              <a:buNone/>
              <a:defRPr sz="1000" kern="1200">
                <a:solidFill>
                  <a:schemeClr val="tx1"/>
                </a:solidFill>
                <a:latin typeface="Helvetica Neue"/>
                <a:ea typeface="Helvetica Neue"/>
                <a:cs typeface="Helvetica Neue"/>
                <a:sym typeface="Helvetica Neue"/>
              </a:defRPr>
            </a:lvl9pPr>
          </a:lstStyle>
          <a:p>
            <a:pPr marL="0" marR="0" lvl="0" indent="0" algn="l" defTabSz="180000" rtl="0" eaLnBrk="1" fontAlgn="auto" latinLnBrk="0" hangingPunct="1">
              <a:lnSpc>
                <a:spcPct val="85000"/>
              </a:lnSpc>
              <a:spcBef>
                <a:spcPts val="0"/>
              </a:spcBef>
              <a:spcAft>
                <a:spcPts val="0"/>
              </a:spcAft>
              <a:buClrTx/>
              <a:buSzPts val="1000"/>
              <a:buFont typeface="Helvetica Neue"/>
              <a:buNone/>
              <a:tabLst/>
              <a:defRPr/>
            </a:pPr>
            <a:r>
              <a:rPr kumimoji="0" lang="en-US" sz="1400" b="0" i="0" u="none" strike="noStrike" kern="1200" cap="none" spc="0" normalizeH="0" baseline="0" noProof="0" dirty="0">
                <a:ln>
                  <a:noFill/>
                </a:ln>
                <a:solidFill>
                  <a:srgbClr val="6F6F69"/>
                </a:solidFill>
                <a:effectLst/>
                <a:uLnTx/>
                <a:uFillTx/>
                <a:latin typeface="Helvetica Neue"/>
                <a:ea typeface="Helvetica Neue"/>
                <a:cs typeface="Helvetica Neue"/>
                <a:sym typeface="Helvetica Neue"/>
              </a:rPr>
              <a:t>Principle 6</a:t>
            </a:r>
          </a:p>
        </p:txBody>
      </p:sp>
      <p:sp>
        <p:nvSpPr>
          <p:cNvPr id="13" name="Rounded Rectangle 12">
            <a:extLst>
              <a:ext uri="{FF2B5EF4-FFF2-40B4-BE49-F238E27FC236}">
                <a16:creationId xmlns:a16="http://schemas.microsoft.com/office/drawing/2014/main" id="{5AEA4DCD-FF42-6E4C-2455-1A9233CA29DD}"/>
              </a:ext>
            </a:extLst>
          </p:cNvPr>
          <p:cNvSpPr/>
          <p:nvPr/>
        </p:nvSpPr>
        <p:spPr>
          <a:xfrm>
            <a:off x="4454151" y="3721067"/>
            <a:ext cx="1087755" cy="238157"/>
          </a:xfrm>
          <a:prstGeom prst="roundRect">
            <a:avLst>
              <a:gd name="adj" fmla="val 50000"/>
            </a:avLst>
          </a:prstGeom>
          <a:solidFill>
            <a:srgbClr val="096256"/>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27C2A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rPr>
              <a:t>Reality</a:t>
            </a:r>
          </a:p>
        </p:txBody>
      </p:sp>
    </p:spTree>
    <p:extLst>
      <p:ext uri="{BB962C8B-B14F-4D97-AF65-F5344CB8AC3E}">
        <p14:creationId xmlns:p14="http://schemas.microsoft.com/office/powerpoint/2010/main" val="2562074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ounded Rectangle 71">
            <a:extLst>
              <a:ext uri="{FF2B5EF4-FFF2-40B4-BE49-F238E27FC236}">
                <a16:creationId xmlns:a16="http://schemas.microsoft.com/office/drawing/2014/main" id="{AE06A44D-2C96-9258-C82A-E2B55DA8F1E9}"/>
              </a:ext>
            </a:extLst>
          </p:cNvPr>
          <p:cNvSpPr/>
          <p:nvPr/>
        </p:nvSpPr>
        <p:spPr>
          <a:xfrm>
            <a:off x="3721769" y="160350"/>
            <a:ext cx="5258581" cy="4702273"/>
          </a:xfrm>
          <a:prstGeom prst="roundRect">
            <a:avLst>
              <a:gd name="adj" fmla="val 2745"/>
            </a:avLst>
          </a:prstGeom>
          <a:solidFill>
            <a:srgbClr val="F7F6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05FE8-7838-5424-15BB-B5C5C6B30428}"/>
              </a:ext>
            </a:extLst>
          </p:cNvPr>
          <p:cNvSpPr>
            <a:spLocks noGrp="1"/>
          </p:cNvSpPr>
          <p:nvPr>
            <p:ph type="title"/>
          </p:nvPr>
        </p:nvSpPr>
        <p:spPr>
          <a:xfrm>
            <a:off x="160351" y="160350"/>
            <a:ext cx="3561418" cy="2411400"/>
          </a:xfrm>
        </p:spPr>
        <p:txBody>
          <a:bodyPr/>
          <a:lstStyle/>
          <a:p>
            <a:pPr>
              <a:lnSpc>
                <a:spcPct val="80000"/>
              </a:lnSpc>
            </a:pPr>
            <a:r>
              <a:rPr lang="en-US" dirty="0"/>
              <a:t>The startup funding model is </a:t>
            </a:r>
            <a:r>
              <a:rPr lang="en-US" u="sng" dirty="0"/>
              <a:t>fundamental </a:t>
            </a:r>
            <a:r>
              <a:rPr lang="en-US" dirty="0"/>
              <a:t>to driving successful disruptive innovation</a:t>
            </a:r>
            <a:br>
              <a:rPr lang="en-US" dirty="0"/>
            </a:br>
            <a:endParaRPr lang="en-US" dirty="0"/>
          </a:p>
        </p:txBody>
      </p:sp>
      <p:sp>
        <p:nvSpPr>
          <p:cNvPr id="4" name="Slide Number Placeholder 3">
            <a:extLst>
              <a:ext uri="{FF2B5EF4-FFF2-40B4-BE49-F238E27FC236}">
                <a16:creationId xmlns:a16="http://schemas.microsoft.com/office/drawing/2014/main" id="{B2EFA0EE-D2C1-392B-3DB9-EC0D8E49F4D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35</a:t>
            </a:fld>
            <a:endParaRPr lang="en-CA" dirty="0"/>
          </a:p>
        </p:txBody>
      </p:sp>
      <p:sp>
        <p:nvSpPr>
          <p:cNvPr id="6" name="Google Shape;2183;g2694edf81be_0_689">
            <a:extLst>
              <a:ext uri="{FF2B5EF4-FFF2-40B4-BE49-F238E27FC236}">
                <a16:creationId xmlns:a16="http://schemas.microsoft.com/office/drawing/2014/main" id="{A7F33379-7CE1-D26F-07EC-608FCDF56C18}"/>
              </a:ext>
            </a:extLst>
          </p:cNvPr>
          <p:cNvSpPr txBox="1"/>
          <p:nvPr/>
        </p:nvSpPr>
        <p:spPr>
          <a:xfrm>
            <a:off x="160351" y="3391451"/>
            <a:ext cx="3902977" cy="1471172"/>
          </a:xfrm>
          <a:prstGeom prst="rect">
            <a:avLst/>
          </a:prstGeom>
          <a:noFill/>
          <a:ln>
            <a:noFill/>
          </a:ln>
        </p:spPr>
        <p:txBody>
          <a:bodyPr spcFirstLastPara="1" wrap="square" lIns="0" tIns="0" rIns="0" bIns="0" anchor="b" anchorCtr="0">
            <a:spAutoFit/>
          </a:bodyPr>
          <a:lstStyle/>
          <a:p>
            <a:pPr marL="6350">
              <a:lnSpc>
                <a:spcPct val="90000"/>
              </a:lnSpc>
              <a:spcAft>
                <a:spcPts val="400"/>
              </a:spcAft>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Why the funding model is so important:</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Drives scarcity</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Enforce definitive milestones</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Separates winners from losers</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Provides transparency </a:t>
            </a:r>
          </a:p>
          <a:p>
            <a:pPr marL="371475" indent="-285750">
              <a:lnSpc>
                <a:spcPct val="90000"/>
              </a:lnSpc>
              <a:spcAft>
                <a:spcPts val="400"/>
              </a:spcAft>
              <a:buFont typeface="Arial" panose="020B0604020202020204" pitchFamily="34" charset="0"/>
              <a:buChar char="•"/>
            </a:pPr>
            <a:r>
              <a:rPr lang="en-US"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Reduces risk</a:t>
            </a:r>
          </a:p>
        </p:txBody>
      </p:sp>
      <p:grpSp>
        <p:nvGrpSpPr>
          <p:cNvPr id="71" name="Group 70">
            <a:extLst>
              <a:ext uri="{FF2B5EF4-FFF2-40B4-BE49-F238E27FC236}">
                <a16:creationId xmlns:a16="http://schemas.microsoft.com/office/drawing/2014/main" id="{901D5FBB-2945-FDAB-3612-15F03753CD1E}"/>
              </a:ext>
            </a:extLst>
          </p:cNvPr>
          <p:cNvGrpSpPr/>
          <p:nvPr/>
        </p:nvGrpSpPr>
        <p:grpSpPr>
          <a:xfrm>
            <a:off x="4162872" y="1524255"/>
            <a:ext cx="4543128" cy="2094990"/>
            <a:chOff x="4063328" y="736804"/>
            <a:chExt cx="4543128" cy="2094990"/>
          </a:xfrm>
        </p:grpSpPr>
        <p:cxnSp>
          <p:nvCxnSpPr>
            <p:cNvPr id="10" name="Straight Connector 9">
              <a:extLst>
                <a:ext uri="{FF2B5EF4-FFF2-40B4-BE49-F238E27FC236}">
                  <a16:creationId xmlns:a16="http://schemas.microsoft.com/office/drawing/2014/main" id="{A344A1A6-7094-BF53-01DC-C2F3E40956FF}"/>
                </a:ext>
              </a:extLst>
            </p:cNvPr>
            <p:cNvCxnSpPr>
              <a:cxnSpLocks/>
            </p:cNvCxnSpPr>
            <p:nvPr/>
          </p:nvCxnSpPr>
          <p:spPr>
            <a:xfrm flipV="1">
              <a:off x="4069090" y="942453"/>
              <a:ext cx="0" cy="1483878"/>
            </a:xfrm>
            <a:prstGeom prst="line">
              <a:avLst/>
            </a:prstGeom>
            <a:ln w="9525">
              <a:solidFill>
                <a:schemeClr val="tx2"/>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22F14C-3F68-1E54-8CB5-F3A96340D1D9}"/>
                </a:ext>
              </a:extLst>
            </p:cNvPr>
            <p:cNvCxnSpPr>
              <a:cxnSpLocks/>
            </p:cNvCxnSpPr>
            <p:nvPr/>
          </p:nvCxnSpPr>
          <p:spPr>
            <a:xfrm>
              <a:off x="4063328" y="2429506"/>
              <a:ext cx="4493341" cy="6350"/>
            </a:xfrm>
            <a:prstGeom prst="line">
              <a:avLst/>
            </a:prstGeom>
            <a:ln w="9525">
              <a:solidFill>
                <a:schemeClr val="tx2"/>
              </a:soli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26555038-31AD-F064-F4A2-79401EC2CB84}"/>
                </a:ext>
              </a:extLst>
            </p:cNvPr>
            <p:cNvSpPr/>
            <p:nvPr/>
          </p:nvSpPr>
          <p:spPr>
            <a:xfrm>
              <a:off x="4213983" y="736804"/>
              <a:ext cx="627586" cy="171645"/>
            </a:xfrm>
            <a:prstGeom prst="roundRect">
              <a:avLst/>
            </a:prstGeom>
            <a:noFill/>
            <a:ln w="9525">
              <a:solidFill>
                <a:srgbClr val="B6C9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B6C9FF"/>
                  </a:solidFill>
                  <a:latin typeface="Helvetica Neue" panose="02000503000000020004" pitchFamily="2" charset="0"/>
                  <a:ea typeface="Helvetica Neue" panose="02000503000000020004" pitchFamily="2" charset="0"/>
                  <a:cs typeface="Helvetica Neue" panose="02000503000000020004" pitchFamily="2" charset="0"/>
                </a:rPr>
                <a:t>Idea</a:t>
              </a:r>
            </a:p>
          </p:txBody>
        </p:sp>
        <p:sp>
          <p:nvSpPr>
            <p:cNvPr id="18" name="Rounded Rectangle 17">
              <a:extLst>
                <a:ext uri="{FF2B5EF4-FFF2-40B4-BE49-F238E27FC236}">
                  <a16:creationId xmlns:a16="http://schemas.microsoft.com/office/drawing/2014/main" id="{58E3551B-12B1-5B8D-2376-39FC465E3C8F}"/>
                </a:ext>
              </a:extLst>
            </p:cNvPr>
            <p:cNvSpPr/>
            <p:nvPr/>
          </p:nvSpPr>
          <p:spPr>
            <a:xfrm>
              <a:off x="7748588" y="736804"/>
              <a:ext cx="596414" cy="171645"/>
            </a:xfrm>
            <a:prstGeom prst="roundRect">
              <a:avLst/>
            </a:prstGeom>
            <a:noFill/>
            <a:ln w="9525">
              <a:solidFill>
                <a:srgbClr val="0962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096256"/>
                  </a:solidFill>
                  <a:latin typeface="Helvetica Neue" panose="02000503000000020004" pitchFamily="2" charset="0"/>
                  <a:ea typeface="Helvetica Neue" panose="02000503000000020004" pitchFamily="2" charset="0"/>
                  <a:cs typeface="Helvetica Neue" panose="02000503000000020004" pitchFamily="2" charset="0"/>
                </a:rPr>
                <a:t>Mature</a:t>
              </a:r>
            </a:p>
          </p:txBody>
        </p:sp>
        <p:sp>
          <p:nvSpPr>
            <p:cNvPr id="19" name="Rounded Rectangle 18">
              <a:extLst>
                <a:ext uri="{FF2B5EF4-FFF2-40B4-BE49-F238E27FC236}">
                  <a16:creationId xmlns:a16="http://schemas.microsoft.com/office/drawing/2014/main" id="{EE7CB52D-52F3-B973-13B5-D7C6D5A49F9B}"/>
                </a:ext>
              </a:extLst>
            </p:cNvPr>
            <p:cNvSpPr/>
            <p:nvPr/>
          </p:nvSpPr>
          <p:spPr>
            <a:xfrm>
              <a:off x="4932057" y="736804"/>
              <a:ext cx="1345616" cy="171645"/>
            </a:xfrm>
            <a:prstGeom prst="roundRect">
              <a:avLst/>
            </a:prstGeom>
            <a:noFill/>
            <a:ln w="9525">
              <a:solidFill>
                <a:srgbClr val="3F59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3F59E4"/>
                  </a:solidFill>
                  <a:latin typeface="Helvetica Neue" panose="02000503000000020004" pitchFamily="2" charset="0"/>
                  <a:ea typeface="Helvetica Neue" panose="02000503000000020004" pitchFamily="2" charset="0"/>
                  <a:cs typeface="Helvetica Neue" panose="02000503000000020004" pitchFamily="2" charset="0"/>
                </a:rPr>
                <a:t>Early Stage</a:t>
              </a:r>
            </a:p>
          </p:txBody>
        </p:sp>
        <p:sp>
          <p:nvSpPr>
            <p:cNvPr id="20" name="Rounded Rectangle 19">
              <a:extLst>
                <a:ext uri="{FF2B5EF4-FFF2-40B4-BE49-F238E27FC236}">
                  <a16:creationId xmlns:a16="http://schemas.microsoft.com/office/drawing/2014/main" id="{903BEA3C-D70D-3C74-DC5C-3F723E823339}"/>
                </a:ext>
              </a:extLst>
            </p:cNvPr>
            <p:cNvSpPr/>
            <p:nvPr/>
          </p:nvSpPr>
          <p:spPr>
            <a:xfrm>
              <a:off x="6367958" y="736804"/>
              <a:ext cx="1290141" cy="171645"/>
            </a:xfrm>
            <a:prstGeom prst="roundRect">
              <a:avLst/>
            </a:prstGeom>
            <a:noFill/>
            <a:ln w="9525">
              <a:solidFill>
                <a:srgbClr val="7549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rgbClr val="7549F2"/>
                  </a:solidFill>
                  <a:latin typeface="Helvetica Neue" panose="02000503000000020004" pitchFamily="2" charset="0"/>
                  <a:ea typeface="Helvetica Neue" panose="02000503000000020004" pitchFamily="2" charset="0"/>
                  <a:cs typeface="Helvetica Neue" panose="02000503000000020004" pitchFamily="2" charset="0"/>
                </a:rPr>
                <a:t>Growth Stage</a:t>
              </a:r>
            </a:p>
          </p:txBody>
        </p:sp>
        <p:sp>
          <p:nvSpPr>
            <p:cNvPr id="21" name="Rectangle 20">
              <a:extLst>
                <a:ext uri="{FF2B5EF4-FFF2-40B4-BE49-F238E27FC236}">
                  <a16:creationId xmlns:a16="http://schemas.microsoft.com/office/drawing/2014/main" id="{9C44DF4F-4DCB-8A4A-03C3-1C1A2C9F2CDE}"/>
                </a:ext>
              </a:extLst>
            </p:cNvPr>
            <p:cNvSpPr/>
            <p:nvPr/>
          </p:nvSpPr>
          <p:spPr>
            <a:xfrm>
              <a:off x="4245357" y="2340470"/>
              <a:ext cx="596414" cy="46670"/>
            </a:xfrm>
            <a:prstGeom prst="rect">
              <a:avLst/>
            </a:prstGeom>
            <a:solidFill>
              <a:srgbClr val="B6C9FF"/>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sz="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3" name="Google Shape;605;p78">
              <a:extLst>
                <a:ext uri="{FF2B5EF4-FFF2-40B4-BE49-F238E27FC236}">
                  <a16:creationId xmlns:a16="http://schemas.microsoft.com/office/drawing/2014/main" id="{CBA29EB4-B090-F911-A685-3E3EE37225F8}"/>
                </a:ext>
              </a:extLst>
            </p:cNvPr>
            <p:cNvSpPr txBox="1">
              <a:spLocks/>
            </p:cNvSpPr>
            <p:nvPr/>
          </p:nvSpPr>
          <p:spPr>
            <a:xfrm>
              <a:off x="4262130" y="2224900"/>
              <a:ext cx="562868" cy="115570"/>
            </a:xfrm>
            <a:prstGeom prst="rect">
              <a:avLst/>
            </a:prstGeom>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500" dirty="0"/>
                <a:t>BOOTSTRAP</a:t>
              </a:r>
            </a:p>
          </p:txBody>
        </p:sp>
        <p:sp>
          <p:nvSpPr>
            <p:cNvPr id="24" name="Rectangle 23">
              <a:extLst>
                <a:ext uri="{FF2B5EF4-FFF2-40B4-BE49-F238E27FC236}">
                  <a16:creationId xmlns:a16="http://schemas.microsoft.com/office/drawing/2014/main" id="{2825E5A9-E934-F943-F3F7-74105DC2591F}"/>
                </a:ext>
              </a:extLst>
            </p:cNvPr>
            <p:cNvSpPr/>
            <p:nvPr/>
          </p:nvSpPr>
          <p:spPr>
            <a:xfrm>
              <a:off x="4964740" y="2256138"/>
              <a:ext cx="596414" cy="131002"/>
            </a:xfrm>
            <a:prstGeom prst="rect">
              <a:avLst/>
            </a:prstGeom>
            <a:solidFill>
              <a:srgbClr val="3F59E4"/>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$250K-$2M</a:t>
              </a:r>
            </a:p>
          </p:txBody>
        </p:sp>
        <p:sp>
          <p:nvSpPr>
            <p:cNvPr id="25" name="Rectangle 24">
              <a:extLst>
                <a:ext uri="{FF2B5EF4-FFF2-40B4-BE49-F238E27FC236}">
                  <a16:creationId xmlns:a16="http://schemas.microsoft.com/office/drawing/2014/main" id="{FA008496-66C4-4D06-32E4-3C0B5C116927}"/>
                </a:ext>
              </a:extLst>
            </p:cNvPr>
            <p:cNvSpPr/>
            <p:nvPr/>
          </p:nvSpPr>
          <p:spPr>
            <a:xfrm>
              <a:off x="5667351" y="2219339"/>
              <a:ext cx="596414" cy="167801"/>
            </a:xfrm>
            <a:prstGeom prst="rect">
              <a:avLst/>
            </a:prstGeom>
            <a:solidFill>
              <a:srgbClr val="3F59E4"/>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$4M-$15M</a:t>
              </a:r>
            </a:p>
          </p:txBody>
        </p:sp>
        <p:sp>
          <p:nvSpPr>
            <p:cNvPr id="26" name="Google Shape;605;p78">
              <a:extLst>
                <a:ext uri="{FF2B5EF4-FFF2-40B4-BE49-F238E27FC236}">
                  <a16:creationId xmlns:a16="http://schemas.microsoft.com/office/drawing/2014/main" id="{E9BB69E4-7D0F-A9EE-546F-2E126B6901CC}"/>
                </a:ext>
              </a:extLst>
            </p:cNvPr>
            <p:cNvSpPr txBox="1">
              <a:spLocks/>
            </p:cNvSpPr>
            <p:nvPr/>
          </p:nvSpPr>
          <p:spPr>
            <a:xfrm>
              <a:off x="4977660" y="2142561"/>
              <a:ext cx="562868" cy="115570"/>
            </a:xfrm>
            <a:prstGeom prst="rect">
              <a:avLst/>
            </a:prstGeom>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500" dirty="0"/>
                <a:t>SEED</a:t>
              </a:r>
            </a:p>
          </p:txBody>
        </p:sp>
        <p:sp>
          <p:nvSpPr>
            <p:cNvPr id="27" name="Rectangle 26">
              <a:extLst>
                <a:ext uri="{FF2B5EF4-FFF2-40B4-BE49-F238E27FC236}">
                  <a16:creationId xmlns:a16="http://schemas.microsoft.com/office/drawing/2014/main" id="{31DF3525-23B7-4E22-24FE-AEB692C6F3F2}"/>
                </a:ext>
              </a:extLst>
            </p:cNvPr>
            <p:cNvSpPr/>
            <p:nvPr/>
          </p:nvSpPr>
          <p:spPr>
            <a:xfrm>
              <a:off x="6367958" y="2087159"/>
              <a:ext cx="596414" cy="299981"/>
            </a:xfrm>
            <a:prstGeom prst="rect">
              <a:avLst/>
            </a:prstGeom>
            <a:solidFill>
              <a:srgbClr val="7549F2"/>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$15M-$50M</a:t>
              </a:r>
            </a:p>
          </p:txBody>
        </p:sp>
        <p:sp>
          <p:nvSpPr>
            <p:cNvPr id="28" name="Rectangle 27">
              <a:extLst>
                <a:ext uri="{FF2B5EF4-FFF2-40B4-BE49-F238E27FC236}">
                  <a16:creationId xmlns:a16="http://schemas.microsoft.com/office/drawing/2014/main" id="{F4BDA8EB-556E-1D9C-3AAC-B29E31FB1707}"/>
                </a:ext>
              </a:extLst>
            </p:cNvPr>
            <p:cNvSpPr/>
            <p:nvPr/>
          </p:nvSpPr>
          <p:spPr>
            <a:xfrm>
              <a:off x="7033675" y="1629597"/>
              <a:ext cx="596414" cy="757544"/>
            </a:xfrm>
            <a:prstGeom prst="rect">
              <a:avLst/>
            </a:prstGeom>
            <a:solidFill>
              <a:srgbClr val="7549F2"/>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$25M+</a:t>
              </a:r>
            </a:p>
          </p:txBody>
        </p:sp>
        <p:sp>
          <p:nvSpPr>
            <p:cNvPr id="29" name="Google Shape;605;p78">
              <a:extLst>
                <a:ext uri="{FF2B5EF4-FFF2-40B4-BE49-F238E27FC236}">
                  <a16:creationId xmlns:a16="http://schemas.microsoft.com/office/drawing/2014/main" id="{2F10269B-E532-4A86-E7B9-2C539EA20B9F}"/>
                </a:ext>
              </a:extLst>
            </p:cNvPr>
            <p:cNvSpPr txBox="1">
              <a:spLocks/>
            </p:cNvSpPr>
            <p:nvPr/>
          </p:nvSpPr>
          <p:spPr>
            <a:xfrm>
              <a:off x="5684124" y="2097823"/>
              <a:ext cx="562868" cy="115570"/>
            </a:xfrm>
            <a:prstGeom prst="rect">
              <a:avLst/>
            </a:prstGeom>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500" dirty="0"/>
                <a:t>SERIES A</a:t>
              </a:r>
            </a:p>
          </p:txBody>
        </p:sp>
        <p:sp>
          <p:nvSpPr>
            <p:cNvPr id="30" name="Google Shape;605;p78">
              <a:extLst>
                <a:ext uri="{FF2B5EF4-FFF2-40B4-BE49-F238E27FC236}">
                  <a16:creationId xmlns:a16="http://schemas.microsoft.com/office/drawing/2014/main" id="{7CCFC864-AC6E-B743-4A17-04E89410F679}"/>
                </a:ext>
              </a:extLst>
            </p:cNvPr>
            <p:cNvSpPr txBox="1">
              <a:spLocks/>
            </p:cNvSpPr>
            <p:nvPr/>
          </p:nvSpPr>
          <p:spPr>
            <a:xfrm>
              <a:off x="6384731" y="1947626"/>
              <a:ext cx="562868" cy="115570"/>
            </a:xfrm>
            <a:prstGeom prst="rect">
              <a:avLst/>
            </a:prstGeom>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500" dirty="0"/>
                <a:t>SERIES B</a:t>
              </a:r>
            </a:p>
          </p:txBody>
        </p:sp>
        <p:sp>
          <p:nvSpPr>
            <p:cNvPr id="31" name="Google Shape;605;p78">
              <a:extLst>
                <a:ext uri="{FF2B5EF4-FFF2-40B4-BE49-F238E27FC236}">
                  <a16:creationId xmlns:a16="http://schemas.microsoft.com/office/drawing/2014/main" id="{E84C4475-8105-6683-00A4-8FA5CC985BB6}"/>
                </a:ext>
              </a:extLst>
            </p:cNvPr>
            <p:cNvSpPr txBox="1">
              <a:spLocks/>
            </p:cNvSpPr>
            <p:nvPr/>
          </p:nvSpPr>
          <p:spPr>
            <a:xfrm>
              <a:off x="7050448" y="1495623"/>
              <a:ext cx="562868" cy="115570"/>
            </a:xfrm>
            <a:prstGeom prst="rect">
              <a:avLst/>
            </a:prstGeom>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500" dirty="0"/>
                <a:t>SERIES C</a:t>
              </a:r>
            </a:p>
          </p:txBody>
        </p:sp>
        <p:sp>
          <p:nvSpPr>
            <p:cNvPr id="32" name="Rectangle 31">
              <a:extLst>
                <a:ext uri="{FF2B5EF4-FFF2-40B4-BE49-F238E27FC236}">
                  <a16:creationId xmlns:a16="http://schemas.microsoft.com/office/drawing/2014/main" id="{5A838E91-7FE3-0347-5392-0DC67E3FD775}"/>
                </a:ext>
              </a:extLst>
            </p:cNvPr>
            <p:cNvSpPr/>
            <p:nvPr/>
          </p:nvSpPr>
          <p:spPr>
            <a:xfrm>
              <a:off x="7748588" y="1126871"/>
              <a:ext cx="596414" cy="1260269"/>
            </a:xfrm>
            <a:prstGeom prst="rect">
              <a:avLst/>
            </a:prstGeom>
            <a:solidFill>
              <a:srgbClr val="096256"/>
            </a:solidFill>
            <a:ln w="6350">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Or other </a:t>
              </a:r>
            </a:p>
            <a:p>
              <a:pPr algn="ctr"/>
              <a:r>
                <a:rPr lang="en-US" sz="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exit event</a:t>
              </a:r>
            </a:p>
          </p:txBody>
        </p:sp>
        <p:sp>
          <p:nvSpPr>
            <p:cNvPr id="34" name="Google Shape;605;p78">
              <a:extLst>
                <a:ext uri="{FF2B5EF4-FFF2-40B4-BE49-F238E27FC236}">
                  <a16:creationId xmlns:a16="http://schemas.microsoft.com/office/drawing/2014/main" id="{01E258AE-E895-8FFE-B010-706B1A70695C}"/>
                </a:ext>
              </a:extLst>
            </p:cNvPr>
            <p:cNvSpPr txBox="1">
              <a:spLocks/>
            </p:cNvSpPr>
            <p:nvPr/>
          </p:nvSpPr>
          <p:spPr>
            <a:xfrm>
              <a:off x="7765361" y="985070"/>
              <a:ext cx="562868" cy="115570"/>
            </a:xfrm>
            <a:prstGeom prst="rect">
              <a:avLst/>
            </a:prstGeom>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500" dirty="0"/>
                <a:t>IPO</a:t>
              </a:r>
            </a:p>
          </p:txBody>
        </p:sp>
        <p:sp>
          <p:nvSpPr>
            <p:cNvPr id="35" name="Left Bracket 34">
              <a:extLst>
                <a:ext uri="{FF2B5EF4-FFF2-40B4-BE49-F238E27FC236}">
                  <a16:creationId xmlns:a16="http://schemas.microsoft.com/office/drawing/2014/main" id="{16E1EAAF-1E7F-6E2D-3956-6015FD7712B7}"/>
                </a:ext>
              </a:extLst>
            </p:cNvPr>
            <p:cNvSpPr/>
            <p:nvPr/>
          </p:nvSpPr>
          <p:spPr>
            <a:xfrm rot="16200000">
              <a:off x="5240088" y="2207083"/>
              <a:ext cx="45719" cy="596414"/>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Google Shape;605;p78">
              <a:extLst>
                <a:ext uri="{FF2B5EF4-FFF2-40B4-BE49-F238E27FC236}">
                  <a16:creationId xmlns:a16="http://schemas.microsoft.com/office/drawing/2014/main" id="{5A994299-309F-22BD-82DB-D3F8C64CA4C2}"/>
                </a:ext>
              </a:extLst>
            </p:cNvPr>
            <p:cNvSpPr txBox="1">
              <a:spLocks/>
            </p:cNvSpPr>
            <p:nvPr/>
          </p:nvSpPr>
          <p:spPr>
            <a:xfrm>
              <a:off x="5080433" y="2479045"/>
              <a:ext cx="365028" cy="92705"/>
            </a:xfrm>
            <a:prstGeom prst="rect">
              <a:avLst/>
            </a:prstGeom>
            <a:solidFill>
              <a:schemeClr val="bg2"/>
            </a:solidFill>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400" dirty="0"/>
                <a:t>6-18 months</a:t>
              </a:r>
            </a:p>
          </p:txBody>
        </p:sp>
        <p:sp>
          <p:nvSpPr>
            <p:cNvPr id="38" name="Left Bracket 37">
              <a:extLst>
                <a:ext uri="{FF2B5EF4-FFF2-40B4-BE49-F238E27FC236}">
                  <a16:creationId xmlns:a16="http://schemas.microsoft.com/office/drawing/2014/main" id="{B726B187-653E-6D16-37B0-510326818F5A}"/>
                </a:ext>
              </a:extLst>
            </p:cNvPr>
            <p:cNvSpPr/>
            <p:nvPr/>
          </p:nvSpPr>
          <p:spPr>
            <a:xfrm rot="16200000">
              <a:off x="5942698" y="2209835"/>
              <a:ext cx="45719" cy="596414"/>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Google Shape;605;p78">
              <a:extLst>
                <a:ext uri="{FF2B5EF4-FFF2-40B4-BE49-F238E27FC236}">
                  <a16:creationId xmlns:a16="http://schemas.microsoft.com/office/drawing/2014/main" id="{2AC9E1D7-7180-C65A-9EF5-F27809A04601}"/>
                </a:ext>
              </a:extLst>
            </p:cNvPr>
            <p:cNvSpPr txBox="1">
              <a:spLocks/>
            </p:cNvSpPr>
            <p:nvPr/>
          </p:nvSpPr>
          <p:spPr>
            <a:xfrm>
              <a:off x="5812253" y="2481797"/>
              <a:ext cx="306607" cy="92705"/>
            </a:xfrm>
            <a:prstGeom prst="rect">
              <a:avLst/>
            </a:prstGeom>
            <a:solidFill>
              <a:schemeClr val="bg2"/>
            </a:solidFill>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400" dirty="0"/>
                <a:t>1-2 years</a:t>
              </a:r>
            </a:p>
          </p:txBody>
        </p:sp>
        <p:sp>
          <p:nvSpPr>
            <p:cNvPr id="40" name="Left Bracket 39">
              <a:extLst>
                <a:ext uri="{FF2B5EF4-FFF2-40B4-BE49-F238E27FC236}">
                  <a16:creationId xmlns:a16="http://schemas.microsoft.com/office/drawing/2014/main" id="{52948FAF-B1EE-3AB3-C64C-F0B117BD108D}"/>
                </a:ext>
              </a:extLst>
            </p:cNvPr>
            <p:cNvSpPr/>
            <p:nvPr/>
          </p:nvSpPr>
          <p:spPr>
            <a:xfrm rot="16200000">
              <a:off x="6976165" y="1877170"/>
              <a:ext cx="45719" cy="1262132"/>
            </a:xfrm>
            <a:prstGeom prst="leftBracket">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Google Shape;605;p78">
              <a:extLst>
                <a:ext uri="{FF2B5EF4-FFF2-40B4-BE49-F238E27FC236}">
                  <a16:creationId xmlns:a16="http://schemas.microsoft.com/office/drawing/2014/main" id="{6DF50F26-049B-09BB-0547-6F1B2DE19747}"/>
                </a:ext>
              </a:extLst>
            </p:cNvPr>
            <p:cNvSpPr txBox="1">
              <a:spLocks/>
            </p:cNvSpPr>
            <p:nvPr/>
          </p:nvSpPr>
          <p:spPr>
            <a:xfrm>
              <a:off x="6845720" y="2486813"/>
              <a:ext cx="306607" cy="92705"/>
            </a:xfrm>
            <a:prstGeom prst="rect">
              <a:avLst/>
            </a:prstGeom>
            <a:solidFill>
              <a:schemeClr val="bg2"/>
            </a:solidFill>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400" dirty="0"/>
                <a:t>2-8 years</a:t>
              </a:r>
            </a:p>
          </p:txBody>
        </p:sp>
        <p:sp>
          <p:nvSpPr>
            <p:cNvPr id="68" name="Freeform 67">
              <a:extLst>
                <a:ext uri="{FF2B5EF4-FFF2-40B4-BE49-F238E27FC236}">
                  <a16:creationId xmlns:a16="http://schemas.microsoft.com/office/drawing/2014/main" id="{B66D7688-6D61-1073-0C83-5A40E141986C}"/>
                </a:ext>
              </a:extLst>
            </p:cNvPr>
            <p:cNvSpPr/>
            <p:nvPr/>
          </p:nvSpPr>
          <p:spPr>
            <a:xfrm>
              <a:off x="4245357" y="2435857"/>
              <a:ext cx="2072811" cy="330176"/>
            </a:xfrm>
            <a:custGeom>
              <a:avLst/>
              <a:gdLst>
                <a:gd name="connsiteX0" fmla="*/ 0 w 2156346"/>
                <a:gd name="connsiteY0" fmla="*/ 18197 h 282104"/>
                <a:gd name="connsiteX1" fmla="*/ 1187355 w 2156346"/>
                <a:gd name="connsiteY1" fmla="*/ 282054 h 282104"/>
                <a:gd name="connsiteX2" fmla="*/ 2156346 w 2156346"/>
                <a:gd name="connsiteY2" fmla="*/ 0 h 282104"/>
              </a:gdLst>
              <a:ahLst/>
              <a:cxnLst>
                <a:cxn ang="0">
                  <a:pos x="connsiteX0" y="connsiteY0"/>
                </a:cxn>
                <a:cxn ang="0">
                  <a:pos x="connsiteX1" y="connsiteY1"/>
                </a:cxn>
                <a:cxn ang="0">
                  <a:pos x="connsiteX2" y="connsiteY2"/>
                </a:cxn>
              </a:cxnLst>
              <a:rect l="l" t="t" r="r" b="b"/>
              <a:pathLst>
                <a:path w="2156346" h="282104">
                  <a:moveTo>
                    <a:pt x="0" y="18197"/>
                  </a:moveTo>
                  <a:cubicBezTo>
                    <a:pt x="413982" y="151642"/>
                    <a:pt x="827964" y="285087"/>
                    <a:pt x="1187355" y="282054"/>
                  </a:cubicBezTo>
                  <a:cubicBezTo>
                    <a:pt x="1546746" y="279021"/>
                    <a:pt x="1851546" y="139510"/>
                    <a:pt x="2156346" y="0"/>
                  </a:cubicBezTo>
                </a:path>
              </a:pathLst>
            </a:custGeom>
            <a:noFill/>
            <a:ln>
              <a:solidFill>
                <a:srgbClr val="F24D4A"/>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a:extLst>
                <a:ext uri="{FF2B5EF4-FFF2-40B4-BE49-F238E27FC236}">
                  <a16:creationId xmlns:a16="http://schemas.microsoft.com/office/drawing/2014/main" id="{E072F6A1-7ED6-8ACB-BD90-CF1D75A5BB4B}"/>
                </a:ext>
              </a:extLst>
            </p:cNvPr>
            <p:cNvSpPr/>
            <p:nvPr/>
          </p:nvSpPr>
          <p:spPr>
            <a:xfrm>
              <a:off x="6318168" y="1273156"/>
              <a:ext cx="2288288" cy="1162700"/>
            </a:xfrm>
            <a:custGeom>
              <a:avLst/>
              <a:gdLst>
                <a:gd name="connsiteX0" fmla="*/ 0 w 2192740"/>
                <a:gd name="connsiteY0" fmla="*/ 1433014 h 1433014"/>
                <a:gd name="connsiteX1" fmla="*/ 1355678 w 2192740"/>
                <a:gd name="connsiteY1" fmla="*/ 427629 h 1433014"/>
                <a:gd name="connsiteX2" fmla="*/ 2192740 w 2192740"/>
                <a:gd name="connsiteY2" fmla="*/ 0 h 1433014"/>
              </a:gdLst>
              <a:ahLst/>
              <a:cxnLst>
                <a:cxn ang="0">
                  <a:pos x="connsiteX0" y="connsiteY0"/>
                </a:cxn>
                <a:cxn ang="0">
                  <a:pos x="connsiteX1" y="connsiteY1"/>
                </a:cxn>
                <a:cxn ang="0">
                  <a:pos x="connsiteX2" y="connsiteY2"/>
                </a:cxn>
              </a:cxnLst>
              <a:rect l="l" t="t" r="r" b="b"/>
              <a:pathLst>
                <a:path w="2192740" h="1433014">
                  <a:moveTo>
                    <a:pt x="0" y="1433014"/>
                  </a:moveTo>
                  <a:cubicBezTo>
                    <a:pt x="495110" y="1049739"/>
                    <a:pt x="990221" y="666465"/>
                    <a:pt x="1355678" y="427629"/>
                  </a:cubicBezTo>
                  <a:cubicBezTo>
                    <a:pt x="1721135" y="188793"/>
                    <a:pt x="1956937" y="94396"/>
                    <a:pt x="2192740" y="0"/>
                  </a:cubicBezTo>
                </a:path>
              </a:pathLst>
            </a:custGeom>
            <a:noFill/>
            <a:ln>
              <a:solidFill>
                <a:srgbClr val="27C2A5"/>
              </a:solidFill>
              <a:prstDash val="sysDot"/>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Google Shape;605;p78">
              <a:extLst>
                <a:ext uri="{FF2B5EF4-FFF2-40B4-BE49-F238E27FC236}">
                  <a16:creationId xmlns:a16="http://schemas.microsoft.com/office/drawing/2014/main" id="{F279B0C2-A9E2-318B-126A-20A2CCC7B690}"/>
                </a:ext>
              </a:extLst>
            </p:cNvPr>
            <p:cNvSpPr txBox="1">
              <a:spLocks/>
            </p:cNvSpPr>
            <p:nvPr/>
          </p:nvSpPr>
          <p:spPr>
            <a:xfrm>
              <a:off x="4994434" y="2700271"/>
              <a:ext cx="689690" cy="131523"/>
            </a:xfrm>
            <a:prstGeom prst="rect">
              <a:avLst/>
            </a:prstGeom>
            <a:solidFill>
              <a:schemeClr val="bg2"/>
            </a:solidFill>
          </p:spPr>
          <p:txBody>
            <a:bodyPr spcFirstLastPara="1" wrap="square" lIns="0" tIns="0" rIns="0" bIns="0" anchor="ctr" anchorCtr="0">
              <a:noAutofit/>
            </a:bodyPr>
            <a:lstStyle>
              <a:lvl1pPr algn="l" defTabSz="685800" rtl="0" eaLnBrk="1" latinLnBrk="0" hangingPunct="1">
                <a:lnSpc>
                  <a:spcPct val="80000"/>
                </a:lnSpc>
                <a:spcBef>
                  <a:spcPct val="0"/>
                </a:spcBef>
                <a:buNone/>
                <a:defRPr sz="33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gn="ctr">
                <a:buClrTx/>
                <a:buFontTx/>
              </a:pPr>
              <a:r>
                <a:rPr lang="en-CA" sz="800" dirty="0">
                  <a:solidFill>
                    <a:srgbClr val="F24D4A"/>
                  </a:solidFill>
                </a:rPr>
                <a:t>Profitability</a:t>
              </a:r>
            </a:p>
          </p:txBody>
        </p:sp>
      </p:grpSp>
    </p:spTree>
    <p:extLst>
      <p:ext uri="{BB962C8B-B14F-4D97-AF65-F5344CB8AC3E}">
        <p14:creationId xmlns:p14="http://schemas.microsoft.com/office/powerpoint/2010/main" val="716785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7"/>
        <p:cNvGrpSpPr/>
        <p:nvPr/>
      </p:nvGrpSpPr>
      <p:grpSpPr>
        <a:xfrm>
          <a:off x="0" y="0"/>
          <a:ext cx="0" cy="0"/>
          <a:chOff x="0" y="0"/>
          <a:chExt cx="0" cy="0"/>
        </a:xfrm>
      </p:grpSpPr>
      <p:sp>
        <p:nvSpPr>
          <p:cNvPr id="2389" name="Google Shape;2389;g2694edf81be_0_888"/>
          <p:cNvSpPr txBox="1">
            <a:spLocks noGrp="1"/>
          </p:cNvSpPr>
          <p:nvPr>
            <p:ph type="body" idx="3"/>
          </p:nvPr>
        </p:nvSpPr>
        <p:spPr>
          <a:xfrm>
            <a:off x="161925" y="161925"/>
            <a:ext cx="5867400" cy="997196"/>
          </a:xfrm>
          <a:prstGeom prst="rect">
            <a:avLst/>
          </a:prstGeom>
          <a:noFill/>
          <a:ln>
            <a:noFill/>
          </a:ln>
        </p:spPr>
        <p:txBody>
          <a:bodyPr spcFirstLastPara="1" wrap="square" lIns="0" tIns="0" rIns="0" bIns="0" anchor="t" anchorCtr="0">
            <a:noAutofit/>
          </a:bodyPr>
          <a:lstStyle/>
          <a:p>
            <a:pPr marL="0" indent="0">
              <a:lnSpc>
                <a:spcPct val="90000"/>
              </a:lnSpc>
              <a:buClr>
                <a:schemeClr val="dk1"/>
              </a:buClr>
              <a:buSzPts val="2600"/>
              <a:buFont typeface="Helvetica Neue"/>
            </a:pPr>
            <a:r>
              <a:rPr lang="en-CA" sz="2400" dirty="0">
                <a:solidFill>
                  <a:schemeClr val="dk1"/>
                </a:solidFill>
                <a:latin typeface="Helvetica Neue"/>
                <a:ea typeface="Helvetica Neue"/>
                <a:cs typeface="Helvetica Neue"/>
                <a:sym typeface="Helvetica Neue"/>
              </a:rPr>
              <a:t>Innovation Models Are Being Disrupted </a:t>
            </a:r>
            <a:endParaRPr sz="2400" dirty="0">
              <a:solidFill>
                <a:schemeClr val="dk1"/>
              </a:solidFill>
              <a:latin typeface="Helvetica Neue"/>
              <a:ea typeface="Helvetica Neue"/>
              <a:cs typeface="Helvetica Neue"/>
              <a:sym typeface="Arial"/>
            </a:endParaRPr>
          </a:p>
          <a:p>
            <a:pPr marL="0" indent="0">
              <a:lnSpc>
                <a:spcPct val="90000"/>
              </a:lnSpc>
              <a:buClr>
                <a:schemeClr val="dk1"/>
              </a:buClr>
              <a:buSzPts val="2600"/>
              <a:buFont typeface="Helvetica Neue"/>
            </a:pPr>
            <a:r>
              <a:rPr lang="en-CA" sz="2400" dirty="0">
                <a:solidFill>
                  <a:schemeClr val="accent6"/>
                </a:solidFill>
                <a:latin typeface="Helvetica Neue"/>
                <a:ea typeface="Helvetica Neue"/>
                <a:cs typeface="Helvetica Neue"/>
                <a:sym typeface="Helvetica Neue"/>
              </a:rPr>
              <a:t>Moving innovation investment off the P&amp;L</a:t>
            </a:r>
            <a:endParaRPr sz="2400" dirty="0">
              <a:solidFill>
                <a:schemeClr val="accent6"/>
              </a:solidFill>
              <a:latin typeface="Helvetica Neue"/>
              <a:ea typeface="Helvetica Neue"/>
              <a:cs typeface="Helvetica Neue"/>
              <a:sym typeface="Helvetica Neue"/>
            </a:endParaRPr>
          </a:p>
        </p:txBody>
      </p:sp>
      <p:sp>
        <p:nvSpPr>
          <p:cNvPr id="4" name="Google Shape;1394;p131">
            <a:extLst>
              <a:ext uri="{FF2B5EF4-FFF2-40B4-BE49-F238E27FC236}">
                <a16:creationId xmlns:a16="http://schemas.microsoft.com/office/drawing/2014/main" id="{057362C5-56AA-B66D-DC31-A379D19162D1}"/>
              </a:ext>
            </a:extLst>
          </p:cNvPr>
          <p:cNvSpPr txBox="1">
            <a:spLocks/>
          </p:cNvSpPr>
          <p:nvPr/>
        </p:nvSpPr>
        <p:spPr>
          <a:xfrm>
            <a:off x="160350" y="941075"/>
            <a:ext cx="2125650" cy="3795900"/>
          </a:xfrm>
          <a:prstGeom prst="roundRect">
            <a:avLst>
              <a:gd name="adj" fmla="val 4093"/>
            </a:avLst>
          </a:prstGeom>
          <a:solidFill>
            <a:schemeClr val="accent5">
              <a:alpha val="69800"/>
            </a:schemeClr>
          </a:solidFill>
          <a:ln w="9525" cap="flat" cmpd="sng">
            <a:noFill/>
            <a:prstDash val="solid"/>
            <a:round/>
            <a:headEnd type="none" w="sm" len="sm"/>
            <a:tailEnd type="none" w="sm" len="sm"/>
          </a:ln>
        </p:spPr>
        <p:txBody>
          <a:bodyPr spcFirstLastPara="1" wrap="square" lIns="67500" tIns="67500" rIns="67500" bIns="675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400"/>
              <a:buFont typeface="Arial"/>
              <a:buNone/>
              <a:defRPr sz="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indent="0">
              <a:lnSpc>
                <a:spcPct val="95000"/>
              </a:lnSpc>
              <a:buSzPts val="2100"/>
            </a:pPr>
            <a:endParaRPr lang="en-CA" sz="1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endParaRPr lang="en-CA" sz="1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endParaRPr lang="en-CA" sz="1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r>
              <a:rPr lang="en-CA" sz="1400" dirty="0">
                <a:latin typeface="Helvetica Neue" panose="02000503000000020004" pitchFamily="2" charset="0"/>
                <a:ea typeface="Helvetica Neue" panose="02000503000000020004" pitchFamily="2" charset="0"/>
                <a:cs typeface="Helvetica Neue" panose="02000503000000020004" pitchFamily="2" charset="0"/>
              </a:rPr>
              <a:t>Corp. Owned &amp; Led / Pilot44 Support</a:t>
            </a:r>
          </a:p>
          <a:p>
            <a:pPr marL="0" indent="0">
              <a:lnSpc>
                <a:spcPct val="95000"/>
              </a:lnSpc>
              <a:buSzPts val="2100"/>
            </a:pPr>
            <a:endParaRPr lang="en-CA" sz="14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r>
              <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FEE-FOR-SERVICE</a:t>
            </a:r>
          </a:p>
          <a:p>
            <a:pPr marL="0" indent="0">
              <a:lnSpc>
                <a:spcPct val="95000"/>
              </a:lnSpc>
              <a:buSzPts val="2100"/>
            </a:pPr>
            <a:endPar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r>
              <a:rPr lang="en-CA" sz="8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We work alongside active internal teams in a player/coach role providing the outside skills and expertise that  compliment your team while also helping to build new internal innovation processes</a:t>
            </a:r>
          </a:p>
        </p:txBody>
      </p:sp>
      <p:sp>
        <p:nvSpPr>
          <p:cNvPr id="5" name="Google Shape;1395;p131">
            <a:extLst>
              <a:ext uri="{FF2B5EF4-FFF2-40B4-BE49-F238E27FC236}">
                <a16:creationId xmlns:a16="http://schemas.microsoft.com/office/drawing/2014/main" id="{B9F04CBE-801C-EEEB-A315-A4C104EA25E8}"/>
              </a:ext>
            </a:extLst>
          </p:cNvPr>
          <p:cNvSpPr/>
          <p:nvPr/>
        </p:nvSpPr>
        <p:spPr>
          <a:xfrm>
            <a:off x="2390775" y="941050"/>
            <a:ext cx="2125650" cy="3795900"/>
          </a:xfrm>
          <a:prstGeom prst="roundRect">
            <a:avLst>
              <a:gd name="adj" fmla="val 4093"/>
            </a:avLst>
          </a:prstGeom>
          <a:solidFill>
            <a:schemeClr val="accent5">
              <a:alpha val="69800"/>
            </a:schemeClr>
          </a:solidFill>
          <a:ln>
            <a:noFill/>
          </a:ln>
        </p:spPr>
        <p:txBody>
          <a:bodyPr spcFirstLastPara="1" wrap="square" lIns="67500" tIns="675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Corp. Owned / </a:t>
            </a:r>
            <a:b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Pilot44 Led</a:t>
            </a:r>
          </a:p>
          <a:p>
            <a:pPr marL="0" marR="0" lvl="0" indent="0" algn="l" rtl="0">
              <a:lnSpc>
                <a:spcPct val="95000"/>
              </a:lnSpc>
              <a:spcBef>
                <a:spcPts val="0"/>
              </a:spcBef>
              <a:spcAft>
                <a:spcPts val="0"/>
              </a:spcAft>
              <a:buClr>
                <a:srgbClr val="ACACAC"/>
              </a:buClr>
              <a:buSzPts val="2100"/>
              <a:buFont typeface="Arial"/>
              <a:buNone/>
            </a:pPr>
            <a:endPar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indent="0">
              <a:lnSpc>
                <a:spcPct val="95000"/>
              </a:lnSpc>
              <a:buSzPts val="2100"/>
            </a:pPr>
            <a:r>
              <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FEE-FOR-SERVICE</a:t>
            </a:r>
          </a:p>
          <a:p>
            <a:pPr marL="0" indent="0">
              <a:lnSpc>
                <a:spcPct val="95000"/>
              </a:lnSpc>
              <a:buSzPts val="2100"/>
            </a:pPr>
            <a:endPar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r>
              <a:rPr lang="en-CA" sz="8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Working under your lean strategic and business guidance, we will fully staff and manage an engagement the projects. Options to assign employees to be part of the founding team. Option to include performance “incentive” bonuses to offset some upfront fees.</a:t>
            </a:r>
          </a:p>
          <a:p>
            <a:pPr marL="0" marR="0" lvl="0" indent="0" algn="l" rtl="0">
              <a:lnSpc>
                <a:spcPct val="95000"/>
              </a:lnSpc>
              <a:spcBef>
                <a:spcPts val="0"/>
              </a:spcBef>
              <a:spcAft>
                <a:spcPts val="0"/>
              </a:spcAft>
              <a:buClr>
                <a:srgbClr val="ACACAC"/>
              </a:buClr>
              <a:buSzPts val="2100"/>
              <a:buFont typeface="Arial"/>
              <a:buNone/>
            </a:pP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Google Shape;1396;p131">
            <a:extLst>
              <a:ext uri="{FF2B5EF4-FFF2-40B4-BE49-F238E27FC236}">
                <a16:creationId xmlns:a16="http://schemas.microsoft.com/office/drawing/2014/main" id="{DA324DFC-3C01-D597-BA3A-55EAF2AF7379}"/>
              </a:ext>
            </a:extLst>
          </p:cNvPr>
          <p:cNvSpPr/>
          <p:nvPr/>
        </p:nvSpPr>
        <p:spPr>
          <a:xfrm>
            <a:off x="4627577" y="945350"/>
            <a:ext cx="2125650" cy="3792300"/>
          </a:xfrm>
          <a:prstGeom prst="roundRect">
            <a:avLst>
              <a:gd name="adj" fmla="val 4093"/>
            </a:avLst>
          </a:prstGeom>
          <a:solidFill>
            <a:schemeClr val="accent1">
              <a:alpha val="69800"/>
            </a:schemeClr>
          </a:solidFill>
          <a:ln>
            <a:noFill/>
          </a:ln>
        </p:spPr>
        <p:txBody>
          <a:bodyPr spcFirstLastPara="1" wrap="square" lIns="67500" tIns="675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Spin-out /</a:t>
            </a:r>
            <a:b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Spin-in Venture</a:t>
            </a:r>
          </a:p>
          <a:p>
            <a:pPr marL="0" marR="0" lvl="0" indent="0" algn="l" rtl="0">
              <a:lnSpc>
                <a:spcPct val="95000"/>
              </a:lnSpc>
              <a:spcBef>
                <a:spcPts val="0"/>
              </a:spcBef>
              <a:spcAft>
                <a:spcPts val="0"/>
              </a:spcAft>
              <a:buClr>
                <a:srgbClr val="ACACAC"/>
              </a:buClr>
              <a:buSzPts val="2100"/>
              <a:buFont typeface="Arial"/>
              <a:buNone/>
            </a:pPr>
            <a:endPar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indent="0">
              <a:lnSpc>
                <a:spcPct val="95000"/>
              </a:lnSpc>
              <a:buSzPts val="2100"/>
            </a:pPr>
            <a:r>
              <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CORP FUNDED OFF BALANCE SHEET</a:t>
            </a:r>
          </a:p>
          <a:p>
            <a:pPr marL="0" indent="0">
              <a:lnSpc>
                <a:spcPct val="95000"/>
              </a:lnSpc>
              <a:buSzPts val="2100"/>
            </a:pPr>
            <a:endPar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r>
              <a:rPr lang="en-CA" sz="8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Invest seed funding in an independent NewCo while still retaining future investment preferences and pre-negotiated buy back rights (with caps). Leverage equity to offset Startup cash and venture building service costs. This model best applies to moderate to complex ventures where there is a desire to spin it back in once established (1-3 years). Option to co-locate employees as part of the founding team.</a:t>
            </a:r>
          </a:p>
          <a:p>
            <a:pPr marL="0" marR="0" lvl="0" indent="0" algn="l" rtl="0">
              <a:lnSpc>
                <a:spcPct val="95000"/>
              </a:lnSpc>
              <a:spcBef>
                <a:spcPts val="0"/>
              </a:spcBef>
              <a:spcAft>
                <a:spcPts val="0"/>
              </a:spcAft>
              <a:buClr>
                <a:srgbClr val="ACACAC"/>
              </a:buClr>
              <a:buSzPts val="2100"/>
              <a:buFont typeface="Arial"/>
              <a:buNone/>
            </a:pP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Google Shape;1409;p131">
            <a:extLst>
              <a:ext uri="{FF2B5EF4-FFF2-40B4-BE49-F238E27FC236}">
                <a16:creationId xmlns:a16="http://schemas.microsoft.com/office/drawing/2014/main" id="{9CABC03B-2D2B-6DE1-2100-F62EBAF42545}"/>
              </a:ext>
            </a:extLst>
          </p:cNvPr>
          <p:cNvSpPr/>
          <p:nvPr/>
        </p:nvSpPr>
        <p:spPr>
          <a:xfrm>
            <a:off x="267710" y="1114293"/>
            <a:ext cx="348900" cy="348900"/>
          </a:xfrm>
          <a:prstGeom prst="ellipse">
            <a:avLst/>
          </a:prstGeom>
          <a:no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CA" sz="1300" dirty="0">
                <a:solidFill>
                  <a:schemeClr val="accent6"/>
                </a:solidFill>
                <a:latin typeface="Helvetica Neue"/>
                <a:ea typeface="Helvetica Neue"/>
                <a:cs typeface="Helvetica Neue"/>
                <a:sym typeface="Helvetica Neue"/>
              </a:rPr>
              <a:t>1</a:t>
            </a:r>
            <a:endParaRPr sz="1300" dirty="0">
              <a:solidFill>
                <a:schemeClr val="accent6"/>
              </a:solidFill>
              <a:latin typeface="Helvetica Neue"/>
              <a:ea typeface="Helvetica Neue"/>
              <a:cs typeface="Helvetica Neue"/>
              <a:sym typeface="Helvetica Neue"/>
            </a:endParaRPr>
          </a:p>
        </p:txBody>
      </p:sp>
      <p:sp>
        <p:nvSpPr>
          <p:cNvPr id="8" name="Google Shape;1410;p131">
            <a:extLst>
              <a:ext uri="{FF2B5EF4-FFF2-40B4-BE49-F238E27FC236}">
                <a16:creationId xmlns:a16="http://schemas.microsoft.com/office/drawing/2014/main" id="{9B56D27C-34B4-E8E5-0265-04BE1525130B}"/>
              </a:ext>
            </a:extLst>
          </p:cNvPr>
          <p:cNvSpPr/>
          <p:nvPr/>
        </p:nvSpPr>
        <p:spPr>
          <a:xfrm>
            <a:off x="2490170" y="1114293"/>
            <a:ext cx="348900" cy="348900"/>
          </a:xfrm>
          <a:prstGeom prst="ellipse">
            <a:avLst/>
          </a:prstGeom>
          <a:no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CA" sz="1300" dirty="0">
                <a:solidFill>
                  <a:schemeClr val="accent6"/>
                </a:solidFill>
                <a:latin typeface="Helvetica Neue"/>
                <a:ea typeface="Helvetica Neue"/>
                <a:cs typeface="Helvetica Neue"/>
                <a:sym typeface="Helvetica Neue"/>
              </a:rPr>
              <a:t>2</a:t>
            </a:r>
            <a:endParaRPr sz="1300" dirty="0">
              <a:solidFill>
                <a:schemeClr val="accent6"/>
              </a:solidFill>
              <a:latin typeface="Helvetica Neue"/>
              <a:ea typeface="Helvetica Neue"/>
              <a:cs typeface="Helvetica Neue"/>
              <a:sym typeface="Helvetica Neue"/>
            </a:endParaRPr>
          </a:p>
        </p:txBody>
      </p:sp>
      <p:sp>
        <p:nvSpPr>
          <p:cNvPr id="9" name="Google Shape;1411;p131">
            <a:extLst>
              <a:ext uri="{FF2B5EF4-FFF2-40B4-BE49-F238E27FC236}">
                <a16:creationId xmlns:a16="http://schemas.microsoft.com/office/drawing/2014/main" id="{BE9F83D0-805C-D414-27F1-7E2B5AD06F88}"/>
              </a:ext>
            </a:extLst>
          </p:cNvPr>
          <p:cNvSpPr/>
          <p:nvPr/>
        </p:nvSpPr>
        <p:spPr>
          <a:xfrm>
            <a:off x="4718895" y="1114293"/>
            <a:ext cx="348900" cy="348900"/>
          </a:xfrm>
          <a:prstGeom prst="ellipse">
            <a:avLst/>
          </a:prstGeom>
          <a:no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CA" sz="1300" dirty="0">
                <a:solidFill>
                  <a:schemeClr val="accent6"/>
                </a:solidFill>
                <a:latin typeface="Helvetica Neue"/>
                <a:ea typeface="Helvetica Neue"/>
                <a:cs typeface="Helvetica Neue"/>
                <a:sym typeface="Helvetica Neue"/>
              </a:rPr>
              <a:t>3</a:t>
            </a:r>
            <a:endParaRPr sz="1300" dirty="0">
              <a:solidFill>
                <a:schemeClr val="accent6"/>
              </a:solidFill>
              <a:latin typeface="Helvetica Neue"/>
              <a:ea typeface="Helvetica Neue"/>
              <a:cs typeface="Helvetica Neue"/>
              <a:sym typeface="Helvetica Neue"/>
            </a:endParaRPr>
          </a:p>
        </p:txBody>
      </p:sp>
      <p:sp>
        <p:nvSpPr>
          <p:cNvPr id="10" name="Google Shape;1396;p131">
            <a:extLst>
              <a:ext uri="{FF2B5EF4-FFF2-40B4-BE49-F238E27FC236}">
                <a16:creationId xmlns:a16="http://schemas.microsoft.com/office/drawing/2014/main" id="{A1498BA0-F788-1050-D284-807357777DB0}"/>
              </a:ext>
            </a:extLst>
          </p:cNvPr>
          <p:cNvSpPr/>
          <p:nvPr/>
        </p:nvSpPr>
        <p:spPr>
          <a:xfrm>
            <a:off x="6853101" y="945350"/>
            <a:ext cx="2125650" cy="3792300"/>
          </a:xfrm>
          <a:prstGeom prst="roundRect">
            <a:avLst>
              <a:gd name="adj" fmla="val 4093"/>
            </a:avLst>
          </a:prstGeom>
          <a:solidFill>
            <a:schemeClr val="accent1">
              <a:alpha val="69800"/>
            </a:schemeClr>
          </a:solidFill>
          <a:ln>
            <a:noFill/>
          </a:ln>
        </p:spPr>
        <p:txBody>
          <a:bodyPr spcFirstLastPara="1" wrap="square" lIns="67500" tIns="675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endParaRPr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marR="0" lvl="0" indent="0" algn="l" rtl="0">
              <a:lnSpc>
                <a:spcPct val="95000"/>
              </a:lnSpc>
              <a:spcBef>
                <a:spcPts val="0"/>
              </a:spcBef>
              <a:spcAft>
                <a:spcPts val="0"/>
              </a:spcAft>
              <a:buClr>
                <a:srgbClr val="ACACAC"/>
              </a:buClr>
              <a:buSzPts val="2100"/>
              <a:buFont typeface="Arial"/>
              <a:buNone/>
            </a:pPr>
            <a: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Venture</a:t>
            </a:r>
            <a:b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br>
            <a:r>
              <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rPr>
              <a:t>Studio</a:t>
            </a:r>
          </a:p>
          <a:p>
            <a:pPr marL="0" marR="0" lvl="0" indent="0" algn="l" rtl="0">
              <a:lnSpc>
                <a:spcPct val="95000"/>
              </a:lnSpc>
              <a:spcBef>
                <a:spcPts val="0"/>
              </a:spcBef>
              <a:spcAft>
                <a:spcPts val="0"/>
              </a:spcAft>
              <a:buClr>
                <a:srgbClr val="ACACAC"/>
              </a:buClr>
              <a:buSzPts val="2100"/>
              <a:buFont typeface="Arial"/>
              <a:buNone/>
            </a:pPr>
            <a:endParaRPr lang="en-CA"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Helvetica Neue"/>
            </a:endParaRPr>
          </a:p>
          <a:p>
            <a:pPr marL="0" indent="0">
              <a:lnSpc>
                <a:spcPct val="95000"/>
              </a:lnSpc>
              <a:buSzPts val="2100"/>
            </a:pPr>
            <a:r>
              <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CORP + EXTERNAL FUNDING</a:t>
            </a:r>
          </a:p>
          <a:p>
            <a:pPr marL="0" indent="0">
              <a:lnSpc>
                <a:spcPct val="95000"/>
              </a:lnSpc>
              <a:buSzPts val="2100"/>
            </a:pPr>
            <a:endParaRPr lang="en-CA" sz="800" b="1"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95000"/>
              </a:lnSpc>
              <a:buSzPts val="2100"/>
            </a:pPr>
            <a:r>
              <a:rPr lang="en-CA" sz="800" dirty="0">
                <a:solidFill>
                  <a:schemeClr val="accent6"/>
                </a:solidFill>
                <a:latin typeface="Helvetica Neue" panose="02000503000000020004" pitchFamily="2" charset="0"/>
                <a:ea typeface="Helvetica Neue" panose="02000503000000020004" pitchFamily="2" charset="0"/>
                <a:cs typeface="Helvetica Neue" panose="02000503000000020004" pitchFamily="2" charset="0"/>
              </a:rPr>
              <a:t>Invest seed funding in an independent NewCo that can accept joint investment from outside VC sources. Buy-back options are possible but more complicated (high valuation caps). These ventures have longer timelines (3-5+ years) given outside investor incentive. This model is best when there is a desire to try to develop an independent “unicorn” with the goal of high investment returns whether it is spun back in or not.</a:t>
            </a:r>
          </a:p>
          <a:p>
            <a:pPr marL="0" marR="0" lvl="0" indent="0" algn="l" rtl="0">
              <a:lnSpc>
                <a:spcPct val="95000"/>
              </a:lnSpc>
              <a:spcBef>
                <a:spcPts val="0"/>
              </a:spcBef>
              <a:spcAft>
                <a:spcPts val="0"/>
              </a:spcAft>
              <a:buClr>
                <a:srgbClr val="ACACAC"/>
              </a:buClr>
              <a:buSzPts val="2100"/>
              <a:buFont typeface="Arial"/>
              <a:buNone/>
            </a:pP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Google Shape;1411;p131">
            <a:extLst>
              <a:ext uri="{FF2B5EF4-FFF2-40B4-BE49-F238E27FC236}">
                <a16:creationId xmlns:a16="http://schemas.microsoft.com/office/drawing/2014/main" id="{552D441B-A1AC-A9CF-7AE7-2280672B7BEC}"/>
              </a:ext>
            </a:extLst>
          </p:cNvPr>
          <p:cNvSpPr/>
          <p:nvPr/>
        </p:nvSpPr>
        <p:spPr>
          <a:xfrm>
            <a:off x="6944419" y="1114293"/>
            <a:ext cx="348900" cy="348900"/>
          </a:xfrm>
          <a:prstGeom prst="ellipse">
            <a:avLst/>
          </a:prstGeom>
          <a:no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CA" sz="1300" dirty="0">
                <a:solidFill>
                  <a:schemeClr val="accent6"/>
                </a:solidFill>
                <a:latin typeface="Helvetica Neue"/>
                <a:ea typeface="Helvetica Neue"/>
                <a:cs typeface="Helvetica Neue"/>
                <a:sym typeface="Helvetica Neue"/>
              </a:rPr>
              <a:t>4</a:t>
            </a:r>
            <a:endParaRPr sz="1300" dirty="0">
              <a:solidFill>
                <a:schemeClr val="accent6"/>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86509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1" name="Google Shape;1321;p125"/>
          <p:cNvSpPr txBox="1">
            <a:spLocks noGrp="1"/>
          </p:cNvSpPr>
          <p:nvPr>
            <p:ph type="subTitle" idx="1"/>
          </p:nvPr>
        </p:nvSpPr>
        <p:spPr>
          <a:xfrm>
            <a:off x="161926" y="3284538"/>
            <a:ext cx="2863850" cy="1452436"/>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100"/>
              <a:buNone/>
            </a:pPr>
            <a:r>
              <a:rPr lang="en-CA" dirty="0"/>
              <a:t>Mr. Beast’s Feastables is projected to report $200mil in sales in 2023 after launching in 2022. </a:t>
            </a:r>
          </a:p>
          <a:p>
            <a:pPr marL="0" lvl="0" indent="0" algn="l" rtl="0">
              <a:lnSpc>
                <a:spcPct val="95000"/>
              </a:lnSpc>
              <a:spcBef>
                <a:spcPts val="0"/>
              </a:spcBef>
              <a:spcAft>
                <a:spcPts val="0"/>
              </a:spcAft>
              <a:buSzPts val="2100"/>
              <a:buNone/>
            </a:pPr>
            <a:endParaRPr lang="en-CA" dirty="0"/>
          </a:p>
          <a:p>
            <a:pPr marL="0" lvl="0" indent="0" algn="l" rtl="0">
              <a:lnSpc>
                <a:spcPct val="95000"/>
              </a:lnSpc>
              <a:spcBef>
                <a:spcPts val="0"/>
              </a:spcBef>
              <a:spcAft>
                <a:spcPts val="0"/>
              </a:spcAft>
              <a:buSzPts val="2100"/>
              <a:buNone/>
            </a:pPr>
            <a:r>
              <a:rPr lang="en-CA" dirty="0"/>
              <a:t>Mr. Beast is the primary equity holder.</a:t>
            </a:r>
          </a:p>
        </p:txBody>
      </p:sp>
      <p:sp>
        <p:nvSpPr>
          <p:cNvPr id="1322" name="Google Shape;1322;p125"/>
          <p:cNvSpPr txBox="1">
            <a:spLocks noGrp="1"/>
          </p:cNvSpPr>
          <p:nvPr>
            <p:ph type="subTitle" idx="2"/>
          </p:nvPr>
        </p:nvSpPr>
        <p:spPr>
          <a:xfrm>
            <a:off x="6116424" y="3284537"/>
            <a:ext cx="2863851" cy="1452437"/>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100"/>
              <a:buNone/>
            </a:pPr>
            <a:r>
              <a:rPr lang="en-CA" dirty="0"/>
              <a:t>Casamigos, the tequila brand founded by George Clooney in 2013 sold to Diageo for ~$1 billion 4 years later. </a:t>
            </a:r>
          </a:p>
          <a:p>
            <a:pPr marL="0" lvl="0" indent="0" algn="l" rtl="0">
              <a:lnSpc>
                <a:spcPct val="95000"/>
              </a:lnSpc>
              <a:spcBef>
                <a:spcPts val="0"/>
              </a:spcBef>
              <a:spcAft>
                <a:spcPts val="0"/>
              </a:spcAft>
              <a:buSzPts val="2100"/>
              <a:buNone/>
            </a:pPr>
            <a:endParaRPr lang="en-CA" dirty="0"/>
          </a:p>
          <a:p>
            <a:pPr marL="0" lvl="0" indent="0" algn="l" rtl="0">
              <a:lnSpc>
                <a:spcPct val="95000"/>
              </a:lnSpc>
              <a:spcBef>
                <a:spcPts val="0"/>
              </a:spcBef>
              <a:spcAft>
                <a:spcPts val="0"/>
              </a:spcAft>
              <a:buSzPts val="2100"/>
              <a:buNone/>
            </a:pPr>
            <a:r>
              <a:rPr lang="en-CA" dirty="0"/>
              <a:t>George Clooney had a ~33% equity stake in the business.</a:t>
            </a:r>
          </a:p>
        </p:txBody>
      </p:sp>
      <p:sp>
        <p:nvSpPr>
          <p:cNvPr id="1320" name="Google Shape;1320;p125"/>
          <p:cNvSpPr txBox="1">
            <a:spLocks noGrp="1"/>
          </p:cNvSpPr>
          <p:nvPr>
            <p:ph type="subTitle" idx="3"/>
          </p:nvPr>
        </p:nvSpPr>
        <p:spPr>
          <a:xfrm>
            <a:off x="3133725" y="3284537"/>
            <a:ext cx="2863851" cy="1452563"/>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100"/>
              <a:buNone/>
            </a:pPr>
            <a:r>
              <a:rPr lang="en-CA" dirty="0">
                <a:latin typeface="Helvetica Neue"/>
                <a:ea typeface="Helvetica Neue"/>
                <a:cs typeface="Helvetica Neue"/>
                <a:sym typeface="Helvetica Neue"/>
              </a:rPr>
              <a:t>Prime, backed by Logan Paul and Ksi sold over $250mil in year 1 (2022) and is on track to sell over $1bn 2023.</a:t>
            </a:r>
          </a:p>
          <a:p>
            <a:pPr marL="0" lvl="0" indent="0" algn="l" rtl="0">
              <a:lnSpc>
                <a:spcPct val="95000"/>
              </a:lnSpc>
              <a:spcBef>
                <a:spcPts val="0"/>
              </a:spcBef>
              <a:spcAft>
                <a:spcPts val="0"/>
              </a:spcAft>
              <a:buSzPts val="2100"/>
              <a:buNone/>
            </a:pPr>
            <a:endParaRPr lang="en-CA" dirty="0">
              <a:latin typeface="Helvetica Neue"/>
              <a:ea typeface="Helvetica Neue"/>
              <a:cs typeface="Helvetica Neue"/>
              <a:sym typeface="Helvetica Neue"/>
            </a:endParaRPr>
          </a:p>
          <a:p>
            <a:pPr marL="0" lvl="0" indent="0" algn="l" rtl="0">
              <a:lnSpc>
                <a:spcPct val="95000"/>
              </a:lnSpc>
              <a:spcBef>
                <a:spcPts val="0"/>
              </a:spcBef>
              <a:spcAft>
                <a:spcPts val="0"/>
              </a:spcAft>
              <a:buSzPts val="2100"/>
              <a:buNone/>
            </a:pPr>
            <a:r>
              <a:rPr lang="en-CA" dirty="0">
                <a:latin typeface="Helvetica Neue"/>
                <a:ea typeface="Helvetica Neue"/>
                <a:cs typeface="Helvetica Neue"/>
                <a:sym typeface="Helvetica Neue"/>
              </a:rPr>
              <a:t>Logan Paul &amp; Ksi have a &gt;20% equity stake each in the company. </a:t>
            </a:r>
          </a:p>
        </p:txBody>
      </p:sp>
      <p:sp>
        <p:nvSpPr>
          <p:cNvPr id="1327" name="Google Shape;1327;p125"/>
          <p:cNvSpPr txBox="1">
            <a:spLocks noGrp="1"/>
          </p:cNvSpPr>
          <p:nvPr>
            <p:ph type="title"/>
          </p:nvPr>
        </p:nvSpPr>
        <p:spPr>
          <a:xfrm>
            <a:off x="160350" y="160350"/>
            <a:ext cx="8820000" cy="360300"/>
          </a:xfrm>
          <a:prstGeom prst="rect">
            <a:avLst/>
          </a:prstGeom>
        </p:spPr>
        <p:txBody>
          <a:bodyPr spcFirstLastPara="1" wrap="square" lIns="0" tIns="0" rIns="0" bIns="0" anchor="t" anchorCtr="0">
            <a:noAutofit/>
          </a:bodyPr>
          <a:lstStyle/>
          <a:p>
            <a:pPr marL="0" lvl="0" indent="0" algn="l" rtl="0">
              <a:lnSpc>
                <a:spcPct val="90000"/>
              </a:lnSpc>
              <a:spcBef>
                <a:spcPts val="0"/>
              </a:spcBef>
              <a:spcAft>
                <a:spcPts val="0"/>
              </a:spcAft>
              <a:buNone/>
            </a:pPr>
            <a:r>
              <a:rPr lang="en-CA" sz="2600" dirty="0"/>
              <a:t>Creator Brands Are On The Rise </a:t>
            </a:r>
            <a:br>
              <a:rPr lang="en-CA" sz="2600" dirty="0"/>
            </a:br>
            <a:r>
              <a:rPr lang="en-CA" sz="2600" dirty="0">
                <a:solidFill>
                  <a:schemeClr val="accent6"/>
                </a:solidFill>
              </a:rPr>
              <a:t>Expedited Path to Scale</a:t>
            </a:r>
          </a:p>
        </p:txBody>
      </p:sp>
      <p:sp>
        <p:nvSpPr>
          <p:cNvPr id="1328" name="Google Shape;1328;p125"/>
          <p:cNvSpPr txBox="1">
            <a:spLocks noGrp="1"/>
          </p:cNvSpPr>
          <p:nvPr>
            <p:ph type="sldNum" idx="12"/>
          </p:nvPr>
        </p:nvSpPr>
        <p:spPr>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CA"/>
              <a:t>37</a:t>
            </a:fld>
            <a:endParaRPr dirty="0"/>
          </a:p>
        </p:txBody>
      </p:sp>
      <p:pic>
        <p:nvPicPr>
          <p:cNvPr id="1326" name="Google Shape;1326;p125"/>
          <p:cNvPicPr preferRelativeResize="0"/>
          <p:nvPr/>
        </p:nvPicPr>
        <p:blipFill rotWithShape="1">
          <a:blip r:embed="rId3" cstate="screen">
            <a:extLst>
              <a:ext uri="{28A0092B-C50C-407E-A947-70E740481C1C}">
                <a14:useLocalDpi xmlns:a14="http://schemas.microsoft.com/office/drawing/2010/main"/>
              </a:ext>
            </a:extLst>
          </a:blip>
          <a:srcRect/>
          <a:stretch/>
        </p:blipFill>
        <p:spPr>
          <a:xfrm>
            <a:off x="167207" y="946150"/>
            <a:ext cx="2864593" cy="2229323"/>
          </a:xfrm>
          <a:prstGeom prst="roundRect">
            <a:avLst>
              <a:gd name="adj" fmla="val 4084"/>
            </a:avLst>
          </a:prstGeom>
          <a:noFill/>
          <a:ln>
            <a:noFill/>
          </a:ln>
        </p:spPr>
      </p:pic>
      <p:pic>
        <p:nvPicPr>
          <p:cNvPr id="4" name="Google Shape;1326;p125">
            <a:extLst>
              <a:ext uri="{FF2B5EF4-FFF2-40B4-BE49-F238E27FC236}">
                <a16:creationId xmlns:a16="http://schemas.microsoft.com/office/drawing/2014/main" id="{72B32493-B3EE-2788-1EA9-E9722E2115CD}"/>
              </a:ext>
            </a:extLst>
          </p:cNvPr>
          <p:cNvPicPr preferRelativeResize="0"/>
          <p:nvPr/>
        </p:nvPicPr>
        <p:blipFill>
          <a:blip r:embed="rId4" cstate="screen">
            <a:extLst>
              <a:ext uri="{28A0092B-C50C-407E-A947-70E740481C1C}">
                <a14:useLocalDpi xmlns:a14="http://schemas.microsoft.com/office/drawing/2010/main"/>
              </a:ext>
            </a:extLst>
          </a:blip>
          <a:srcRect/>
          <a:stretch/>
        </p:blipFill>
        <p:spPr>
          <a:xfrm>
            <a:off x="3136600" y="946150"/>
            <a:ext cx="2864593" cy="2229323"/>
          </a:xfrm>
          <a:prstGeom prst="roundRect">
            <a:avLst>
              <a:gd name="adj" fmla="val 4084"/>
            </a:avLst>
          </a:prstGeom>
          <a:noFill/>
          <a:ln>
            <a:noFill/>
          </a:ln>
        </p:spPr>
      </p:pic>
      <p:pic>
        <p:nvPicPr>
          <p:cNvPr id="5" name="Google Shape;1326;p125">
            <a:extLst>
              <a:ext uri="{FF2B5EF4-FFF2-40B4-BE49-F238E27FC236}">
                <a16:creationId xmlns:a16="http://schemas.microsoft.com/office/drawing/2014/main" id="{5D7AC259-D954-3AF9-A731-B82FA9B16835}"/>
              </a:ext>
            </a:extLst>
          </p:cNvPr>
          <p:cNvPicPr preferRelativeResize="0"/>
          <p:nvPr/>
        </p:nvPicPr>
        <p:blipFill>
          <a:blip r:embed="rId5" cstate="screen">
            <a:extLst>
              <a:ext uri="{28A0092B-C50C-407E-A947-70E740481C1C}">
                <a14:useLocalDpi xmlns:a14="http://schemas.microsoft.com/office/drawing/2010/main"/>
              </a:ext>
            </a:extLst>
          </a:blip>
          <a:srcRect/>
          <a:stretch/>
        </p:blipFill>
        <p:spPr>
          <a:xfrm>
            <a:off x="6110806" y="946150"/>
            <a:ext cx="2864593" cy="2229323"/>
          </a:xfrm>
          <a:prstGeom prst="roundRect">
            <a:avLst>
              <a:gd name="adj" fmla="val 4084"/>
            </a:avLst>
          </a:prstGeom>
          <a:noFill/>
          <a:ln>
            <a:noFill/>
          </a:ln>
        </p:spPr>
      </p:pic>
    </p:spTree>
    <p:extLst>
      <p:ext uri="{BB962C8B-B14F-4D97-AF65-F5344CB8AC3E}">
        <p14:creationId xmlns:p14="http://schemas.microsoft.com/office/powerpoint/2010/main" val="16427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4" name="Google Shape;1396;p131">
            <a:extLst>
              <a:ext uri="{FF2B5EF4-FFF2-40B4-BE49-F238E27FC236}">
                <a16:creationId xmlns:a16="http://schemas.microsoft.com/office/drawing/2014/main" id="{FDE3D771-D1AD-C4DF-B35B-3DD285756375}"/>
              </a:ext>
            </a:extLst>
          </p:cNvPr>
          <p:cNvSpPr/>
          <p:nvPr/>
        </p:nvSpPr>
        <p:spPr>
          <a:xfrm>
            <a:off x="3025775" y="161924"/>
            <a:ext cx="5956237" cy="4749801"/>
          </a:xfrm>
          <a:prstGeom prst="roundRect">
            <a:avLst>
              <a:gd name="adj" fmla="val 4093"/>
            </a:avLst>
          </a:prstGeom>
          <a:solidFill>
            <a:schemeClr val="accent5">
              <a:alpha val="69800"/>
            </a:schemeClr>
          </a:solidFill>
          <a:ln>
            <a:noFill/>
          </a:ln>
        </p:spPr>
        <p:txBody>
          <a:bodyPr spcFirstLastPara="1" wrap="square" lIns="67500" tIns="67500" rIns="67500" bIns="67500" anchor="t" anchorCtr="0">
            <a:noAutofit/>
          </a:bodyPr>
          <a:lstStyle/>
          <a:p>
            <a:pPr marL="0" marR="0" lvl="0" indent="0" algn="l" defTabSz="457200" rtl="0" eaLnBrk="1" fontAlgn="auto" latinLnBrk="0" hangingPunct="1">
              <a:lnSpc>
                <a:spcPct val="95000"/>
              </a:lnSpc>
              <a:spcBef>
                <a:spcPts val="0"/>
              </a:spcBef>
              <a:spcAft>
                <a:spcPts val="0"/>
              </a:spcAft>
              <a:buClr>
                <a:srgbClr val="ACACAC"/>
              </a:buClr>
              <a:buSzPts val="2100"/>
              <a:buFont typeface="Arial"/>
              <a:buNone/>
              <a:tabLst/>
              <a:defRPr/>
            </a:pPr>
            <a:endParaRPr kumimoji="0" sz="130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endParaRPr>
          </a:p>
        </p:txBody>
      </p:sp>
      <p:sp>
        <p:nvSpPr>
          <p:cNvPr id="604" name="Google Shape;604;p78"/>
          <p:cNvSpPr txBox="1">
            <a:spLocks noGrp="1"/>
          </p:cNvSpPr>
          <p:nvPr>
            <p:ph type="title"/>
          </p:nvPr>
        </p:nvSpPr>
        <p:spPr>
          <a:xfrm>
            <a:off x="3771899" y="1725613"/>
            <a:ext cx="5018333" cy="276999"/>
          </a:xfrm>
          <a:prstGeom prst="rect">
            <a:avLst/>
          </a:prstGeom>
        </p:spPr>
        <p:txBody>
          <a:bodyPr spcFirstLastPara="1" wrap="square" lIns="0" tIns="0" rIns="0" bIns="0" anchor="t" anchorCtr="0">
            <a:spAutoFit/>
          </a:bodyPr>
          <a:lstStyle/>
          <a:p>
            <a:pPr marL="0" lvl="0" indent="0" algn="l" rtl="0">
              <a:spcBef>
                <a:spcPts val="0"/>
              </a:spcBef>
              <a:spcAft>
                <a:spcPts val="0"/>
              </a:spcAft>
              <a:buClr>
                <a:schemeClr val="hlink"/>
              </a:buClr>
              <a:buSzPts val="1100"/>
              <a:buFont typeface="Arial"/>
              <a:buNone/>
            </a:pPr>
            <a:r>
              <a:rPr lang="en-US" sz="2000" dirty="0">
                <a:solidFill>
                  <a:schemeClr val="accent6"/>
                </a:solidFill>
              </a:rPr>
              <a:t>Disruptive Innovation is non-linear</a:t>
            </a:r>
            <a:endParaRPr sz="2000" dirty="0">
              <a:solidFill>
                <a:schemeClr val="accent6"/>
              </a:solidFill>
            </a:endParaRPr>
          </a:p>
        </p:txBody>
      </p:sp>
      <p:sp>
        <p:nvSpPr>
          <p:cNvPr id="605" name="Google Shape;605;p78"/>
          <p:cNvSpPr txBox="1">
            <a:spLocks noGrp="1"/>
          </p:cNvSpPr>
          <p:nvPr>
            <p:ph type="title" idx="2"/>
          </p:nvPr>
        </p:nvSpPr>
        <p:spPr>
          <a:xfrm>
            <a:off x="161925" y="161925"/>
            <a:ext cx="2086460" cy="969496"/>
          </a:xfrm>
          <a:prstGeom prst="rect">
            <a:avLst/>
          </a:prstGeom>
        </p:spPr>
        <p:txBody>
          <a:bodyPr spcFirstLastPara="1" wrap="square" lIns="0" tIns="0" rIns="0" bIns="0" anchor="t" anchorCtr="0">
            <a:spAutoFit/>
          </a:bodyPr>
          <a:lstStyle/>
          <a:p>
            <a:r>
              <a:rPr lang="en-CA" sz="1400" dirty="0"/>
              <a:t>We have 20+ principles...today we are going to cover just </a:t>
            </a:r>
            <a:r>
              <a:rPr lang="en-CA" sz="1400" u="sng" dirty="0"/>
              <a:t>Five Core Principles of Venture Building 2.0</a:t>
            </a:r>
            <a:endParaRPr lang="en-CA" sz="1400" dirty="0"/>
          </a:p>
        </p:txBody>
      </p:sp>
      <p:sp>
        <p:nvSpPr>
          <p:cNvPr id="2" name="Google Shape;604;p78">
            <a:extLst>
              <a:ext uri="{FF2B5EF4-FFF2-40B4-BE49-F238E27FC236}">
                <a16:creationId xmlns:a16="http://schemas.microsoft.com/office/drawing/2014/main" id="{F7CF20A6-F7D1-5EC7-3603-07576C5BD3ED}"/>
              </a:ext>
            </a:extLst>
          </p:cNvPr>
          <p:cNvSpPr txBox="1">
            <a:spLocks/>
          </p:cNvSpPr>
          <p:nvPr/>
        </p:nvSpPr>
        <p:spPr>
          <a:xfrm>
            <a:off x="3771899" y="2218640"/>
            <a:ext cx="5018333"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
                <a:srgbClr val="191919"/>
              </a:buClr>
              <a:buSzPts val="1100"/>
              <a:buFont typeface="Arial"/>
              <a:buNone/>
              <a:tabLst/>
              <a:defRPr/>
            </a:pPr>
            <a:r>
              <a:rPr kumimoji="0" lang="en-US" sz="2000" b="0" i="0" u="none" strike="noStrike" kern="1200" cap="none" spc="0" normalizeH="0" baseline="0" noProof="0" dirty="0">
                <a:ln>
                  <a:noFill/>
                </a:ln>
                <a:solidFill>
                  <a:srgbClr val="6F6F69"/>
                </a:solidFill>
                <a:effectLst/>
                <a:uLnTx/>
                <a:uFillTx/>
                <a:latin typeface="Helvetica Neue"/>
                <a:ea typeface="Helvetica Neue"/>
                <a:cs typeface="Helvetica Neue"/>
                <a:sym typeface="Helvetica Neue"/>
              </a:rPr>
              <a:t>It’s not really all about the consumer</a:t>
            </a:r>
          </a:p>
        </p:txBody>
      </p:sp>
      <p:sp>
        <p:nvSpPr>
          <p:cNvPr id="3" name="Google Shape;604;p78">
            <a:extLst>
              <a:ext uri="{FF2B5EF4-FFF2-40B4-BE49-F238E27FC236}">
                <a16:creationId xmlns:a16="http://schemas.microsoft.com/office/drawing/2014/main" id="{11F5291F-7E5E-A806-4BD2-1B2F2A44D111}"/>
              </a:ext>
            </a:extLst>
          </p:cNvPr>
          <p:cNvSpPr txBox="1">
            <a:spLocks/>
          </p:cNvSpPr>
          <p:nvPr/>
        </p:nvSpPr>
        <p:spPr>
          <a:xfrm>
            <a:off x="3771900" y="3283738"/>
            <a:ext cx="5018332"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
                <a:srgbClr val="191919"/>
              </a:buClr>
              <a:buSzPts val="1100"/>
              <a:buFont typeface="Helvetica Neue"/>
              <a:buNone/>
              <a:tabLst/>
              <a:defRPr/>
            </a:pPr>
            <a:r>
              <a:rPr kumimoji="0" lang="en-US" sz="2000" b="0" i="0" u="none" strike="noStrike" kern="1200" cap="none" spc="0" normalizeH="0" baseline="0" noProof="0" dirty="0">
                <a:ln>
                  <a:noFill/>
                </a:ln>
                <a:solidFill>
                  <a:srgbClr val="6F6F69"/>
                </a:solidFill>
                <a:effectLst/>
                <a:uLnTx/>
                <a:uFillTx/>
                <a:latin typeface="Helvetica Neue"/>
                <a:ea typeface="Helvetica Neue"/>
                <a:cs typeface="Helvetica Neue"/>
                <a:sym typeface="Helvetica Neue"/>
              </a:rPr>
              <a:t>Concepts are cool, businesses pay the bills</a:t>
            </a:r>
          </a:p>
        </p:txBody>
      </p:sp>
      <p:sp>
        <p:nvSpPr>
          <p:cNvPr id="5" name="Google Shape;604;p78">
            <a:extLst>
              <a:ext uri="{FF2B5EF4-FFF2-40B4-BE49-F238E27FC236}">
                <a16:creationId xmlns:a16="http://schemas.microsoft.com/office/drawing/2014/main" id="{5778FC47-2AAB-BCDA-AAA0-C2AA3E2BC4BF}"/>
              </a:ext>
            </a:extLst>
          </p:cNvPr>
          <p:cNvSpPr txBox="1">
            <a:spLocks/>
          </p:cNvSpPr>
          <p:nvPr/>
        </p:nvSpPr>
        <p:spPr>
          <a:xfrm>
            <a:off x="3771900" y="3843888"/>
            <a:ext cx="5018332"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
                <a:srgbClr val="191919"/>
              </a:buClr>
              <a:buSzPts val="1100"/>
              <a:buFont typeface="Helvetica Neue"/>
              <a:buNone/>
              <a:tabLst/>
              <a:defRPr/>
            </a:pPr>
            <a:r>
              <a:rPr kumimoji="0" lang="en-US" sz="2000" b="0" i="0" u="none" strike="noStrike" kern="1200" cap="none" spc="0" normalizeH="0" baseline="0" noProof="0" dirty="0">
                <a:ln>
                  <a:noFill/>
                </a:ln>
                <a:solidFill>
                  <a:srgbClr val="6F6F69"/>
                </a:solidFill>
                <a:effectLst/>
                <a:uLnTx/>
                <a:uFillTx/>
                <a:latin typeface="Helvetica Neue"/>
                <a:ea typeface="Helvetica Neue"/>
                <a:cs typeface="Helvetica Neue"/>
                <a:sym typeface="Helvetica Neue"/>
              </a:rPr>
              <a:t>Disruptive innovation requires investment</a:t>
            </a:r>
          </a:p>
        </p:txBody>
      </p:sp>
      <p:sp>
        <p:nvSpPr>
          <p:cNvPr id="6" name="Oval 5">
            <a:extLst>
              <a:ext uri="{FF2B5EF4-FFF2-40B4-BE49-F238E27FC236}">
                <a16:creationId xmlns:a16="http://schemas.microsoft.com/office/drawing/2014/main" id="{60677315-4407-DB66-F64B-22AC4E90A6B5}"/>
              </a:ext>
            </a:extLst>
          </p:cNvPr>
          <p:cNvSpPr>
            <a:spLocks/>
          </p:cNvSpPr>
          <p:nvPr/>
        </p:nvSpPr>
        <p:spPr>
          <a:xfrm>
            <a:off x="3299053" y="1695276"/>
            <a:ext cx="326077"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F6F69"/>
                </a:solidFill>
                <a:effectLst/>
                <a:uLnTx/>
                <a:uFillTx/>
                <a:latin typeface="Helvetica Neue" panose="02000503000000020004" pitchFamily="2" charset="0"/>
                <a:ea typeface="+mn-ea"/>
                <a:cs typeface="+mn-cs"/>
              </a:rPr>
              <a:t>1</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DBA1CA6C-FBD6-8378-D15B-1770516B4680}"/>
              </a:ext>
            </a:extLst>
          </p:cNvPr>
          <p:cNvSpPr>
            <a:spLocks noChangeAspect="1"/>
          </p:cNvSpPr>
          <p:nvPr/>
        </p:nvSpPr>
        <p:spPr>
          <a:xfrm>
            <a:off x="3299053" y="2214568"/>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F6F69"/>
                </a:solidFill>
                <a:effectLst/>
                <a:uLnTx/>
                <a:uFillTx/>
                <a:latin typeface="Helvetica Neue" panose="02000503000000020004" pitchFamily="2" charset="0"/>
                <a:ea typeface="Helvetica Neue" panose="02000503000000020004" pitchFamily="2" charset="0"/>
                <a:cs typeface="Helvetica Neue" panose="02000503000000020004" pitchFamily="2" charset="0"/>
              </a:rPr>
              <a:t>2</a:t>
            </a:r>
          </a:p>
        </p:txBody>
      </p:sp>
      <p:sp>
        <p:nvSpPr>
          <p:cNvPr id="8" name="Oval 7">
            <a:extLst>
              <a:ext uri="{FF2B5EF4-FFF2-40B4-BE49-F238E27FC236}">
                <a16:creationId xmlns:a16="http://schemas.microsoft.com/office/drawing/2014/main" id="{28BA25F8-A5B9-5075-D7F8-F9A7293E91AB}"/>
              </a:ext>
            </a:extLst>
          </p:cNvPr>
          <p:cNvSpPr>
            <a:spLocks noChangeAspect="1"/>
          </p:cNvSpPr>
          <p:nvPr/>
        </p:nvSpPr>
        <p:spPr>
          <a:xfrm>
            <a:off x="3299053" y="2738018"/>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F6F69"/>
                </a:solidFill>
                <a:effectLst/>
                <a:uLnTx/>
                <a:uFillTx/>
                <a:latin typeface="Helvetica Neue" panose="02000503000000020004" pitchFamily="2" charset="0"/>
                <a:ea typeface="+mn-ea"/>
                <a:cs typeface="+mn-cs"/>
              </a:rPr>
              <a:t>3</a:t>
            </a: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AB20DAC4-A4E2-87D2-A5C0-64ED0846CF84}"/>
              </a:ext>
            </a:extLst>
          </p:cNvPr>
          <p:cNvSpPr>
            <a:spLocks noChangeAspect="1"/>
          </p:cNvSpPr>
          <p:nvPr/>
        </p:nvSpPr>
        <p:spPr>
          <a:xfrm>
            <a:off x="3299053" y="3805998"/>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F6F69"/>
                </a:solidFill>
                <a:effectLst/>
                <a:uLnTx/>
                <a:uFillTx/>
                <a:latin typeface="Helvetica Neue"/>
                <a:ea typeface="Helvetica Neue" panose="02000503000000020004" pitchFamily="2" charset="0"/>
                <a:cs typeface="Helvetica Neue" panose="02000503000000020004" pitchFamily="2" charset="0"/>
              </a:rPr>
              <a:t>5</a:t>
            </a:r>
            <a:endParaRPr kumimoji="0" lang="en-US" sz="1400" b="0" i="0" u="none" strike="noStrike" kern="1200" cap="none" spc="0" normalizeH="0" baseline="0" noProof="0" dirty="0">
              <a:ln>
                <a:noFill/>
              </a:ln>
              <a:solidFill>
                <a:srgbClr val="6F6F6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Google Shape;605;p78">
            <a:extLst>
              <a:ext uri="{FF2B5EF4-FFF2-40B4-BE49-F238E27FC236}">
                <a16:creationId xmlns:a16="http://schemas.microsoft.com/office/drawing/2014/main" id="{FC3A8115-2B92-AA92-CA8C-042A8485FD26}"/>
              </a:ext>
            </a:extLst>
          </p:cNvPr>
          <p:cNvSpPr txBox="1">
            <a:spLocks/>
          </p:cNvSpPr>
          <p:nvPr/>
        </p:nvSpPr>
        <p:spPr>
          <a:xfrm>
            <a:off x="3306545" y="231775"/>
            <a:ext cx="5377758" cy="1083374"/>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80000"/>
              </a:lnSpc>
              <a:spcBef>
                <a:spcPts val="0"/>
              </a:spcBef>
              <a:spcAft>
                <a:spcPts val="0"/>
              </a:spcAft>
              <a:buClrTx/>
              <a:buSzPts val="2600"/>
              <a:buFont typeface="Helvetica Neue"/>
              <a:buNone/>
              <a:tabLst/>
              <a:defRPr/>
            </a:pPr>
            <a:r>
              <a:rPr kumimoji="0" lang="en-CA" sz="32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t>Five Core Tenets</a:t>
            </a:r>
            <a:r>
              <a:rPr kumimoji="0" lang="en-CA" sz="44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t> </a:t>
            </a:r>
            <a:br>
              <a:rPr kumimoji="0" lang="en-CA" sz="4400" b="0" i="0" u="none" strike="noStrike" kern="1200" cap="none" spc="0" normalizeH="0" baseline="0" noProof="0" dirty="0">
                <a:ln>
                  <a:noFill/>
                </a:ln>
                <a:solidFill>
                  <a:srgbClr val="CCCCC7"/>
                </a:solidFill>
                <a:effectLst/>
                <a:uLnTx/>
                <a:uFillTx/>
                <a:latin typeface="Helvetica Neue"/>
                <a:ea typeface="Helvetica Neue"/>
                <a:cs typeface="Helvetica Neue"/>
                <a:sym typeface="Helvetica Neue"/>
              </a:rPr>
            </a:br>
            <a:r>
              <a:rPr kumimoji="0" lang="en-CA" sz="4400" b="0" i="0" u="none" strike="noStrike" kern="1200" cap="none" spc="0" normalizeH="0" baseline="0" noProof="0" dirty="0">
                <a:ln>
                  <a:noFill/>
                </a:ln>
                <a:solidFill>
                  <a:srgbClr val="171717"/>
                </a:solidFill>
                <a:effectLst/>
                <a:uLnTx/>
                <a:uFillTx/>
                <a:latin typeface="Helvetica Neue"/>
                <a:ea typeface="Helvetica Neue"/>
                <a:cs typeface="Helvetica Neue"/>
                <a:sym typeface="Helvetica Neue"/>
              </a:rPr>
              <a:t>Venture Building 2.0</a:t>
            </a:r>
          </a:p>
        </p:txBody>
      </p:sp>
      <p:sp>
        <p:nvSpPr>
          <p:cNvPr id="12" name="Oval 11">
            <a:extLst>
              <a:ext uri="{FF2B5EF4-FFF2-40B4-BE49-F238E27FC236}">
                <a16:creationId xmlns:a16="http://schemas.microsoft.com/office/drawing/2014/main" id="{7EE7F436-4996-3BB5-2F30-88CE13CFBEB8}"/>
              </a:ext>
            </a:extLst>
          </p:cNvPr>
          <p:cNvSpPr>
            <a:spLocks noChangeAspect="1"/>
          </p:cNvSpPr>
          <p:nvPr/>
        </p:nvSpPr>
        <p:spPr>
          <a:xfrm>
            <a:off x="3299053" y="3239062"/>
            <a:ext cx="336471" cy="336471"/>
          </a:xfrm>
          <a:prstGeom prst="ellipse">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nchorCtr="0"/>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6F6F69"/>
                </a:solidFill>
                <a:effectLst/>
                <a:uLnTx/>
                <a:uFillTx/>
                <a:latin typeface="Helvetica Neue" panose="02000503000000020004" pitchFamily="2" charset="0"/>
                <a:ea typeface="+mn-ea"/>
                <a:cs typeface="+mn-cs"/>
              </a:rPr>
              <a:t>4</a:t>
            </a:r>
            <a:endParaRPr kumimoji="0" lang="en-US" sz="1800" b="0" i="0" u="none" strike="noStrike" kern="1200" cap="none" spc="0" normalizeH="0" baseline="0" noProof="0" dirty="0">
              <a:ln>
                <a:noFill/>
              </a:ln>
              <a:solidFill>
                <a:srgbClr val="6F6F69"/>
              </a:solidFill>
              <a:effectLst/>
              <a:uLnTx/>
              <a:uFillTx/>
              <a:latin typeface="Calibri" panose="020F0502020204030204"/>
              <a:ea typeface="+mn-ea"/>
              <a:cs typeface="+mn-cs"/>
            </a:endParaRPr>
          </a:p>
        </p:txBody>
      </p:sp>
      <p:sp>
        <p:nvSpPr>
          <p:cNvPr id="13" name="Google Shape;604;p78">
            <a:extLst>
              <a:ext uri="{FF2B5EF4-FFF2-40B4-BE49-F238E27FC236}">
                <a16:creationId xmlns:a16="http://schemas.microsoft.com/office/drawing/2014/main" id="{8C836F47-BA14-2DAF-E73F-2549815EF3EB}"/>
              </a:ext>
            </a:extLst>
          </p:cNvPr>
          <p:cNvSpPr txBox="1">
            <a:spLocks/>
          </p:cNvSpPr>
          <p:nvPr/>
        </p:nvSpPr>
        <p:spPr>
          <a:xfrm>
            <a:off x="3771899" y="2767753"/>
            <a:ext cx="5018333" cy="276999"/>
          </a:xfrm>
          <a:prstGeom prst="rect">
            <a:avLst/>
          </a:prstGeom>
        </p:spPr>
        <p:txBody>
          <a:bodyPr spcFirstLastPara="1" vert="horz" wrap="square" lIns="0" tIns="0" rIns="0" bIns="0" rtlCol="0" anchor="t" anchorCtr="0">
            <a:spAutoFit/>
          </a:bodyPr>
          <a:lstStyle>
            <a:lvl1pPr lvl="0" algn="l" defTabSz="685800" rtl="0" eaLnBrk="1" latinLnBrk="0" hangingPunct="1">
              <a:lnSpc>
                <a:spcPct val="90000"/>
              </a:lnSpc>
              <a:spcBef>
                <a:spcPts val="0"/>
              </a:spcBef>
              <a:spcAft>
                <a:spcPts val="0"/>
              </a:spcAft>
              <a:buSzPts val="2600"/>
              <a:buFont typeface="Helvetica Neue"/>
              <a:buNone/>
              <a:defRPr sz="2600" b="0" i="0" kern="1200">
                <a:solidFill>
                  <a:schemeClr val="tx1"/>
                </a:solidFill>
                <a:latin typeface="Helvetica Neue"/>
                <a:ea typeface="Helvetica Neue"/>
                <a:cs typeface="Helvetica Neue"/>
                <a:sym typeface="Helvetica Neue"/>
              </a:defRPr>
            </a:lvl1pPr>
            <a:lvl2pPr lvl="1"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2pPr>
            <a:lvl3pPr lvl="2"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3pPr>
            <a:lvl4pPr lvl="3"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4pPr>
            <a:lvl5pPr lvl="4"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5pPr>
            <a:lvl6pPr lvl="5"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6pPr>
            <a:lvl7pPr lvl="6"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7pPr>
            <a:lvl8pPr lvl="7"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8pPr>
            <a:lvl9pPr lvl="8" rtl="0">
              <a:lnSpc>
                <a:spcPct val="90000"/>
              </a:lnSpc>
              <a:spcBef>
                <a:spcPts val="0"/>
              </a:spcBef>
              <a:spcAft>
                <a:spcPts val="0"/>
              </a:spcAft>
              <a:buSzPts val="2600"/>
              <a:buFont typeface="Helvetica Neue"/>
              <a:buNone/>
              <a:defRPr sz="2600">
                <a:latin typeface="Helvetica Neue"/>
                <a:ea typeface="Helvetica Neue"/>
                <a:cs typeface="Helvetica Neue"/>
                <a:sym typeface="Helvetica Neue"/>
              </a:defRPr>
            </a:lvl9pPr>
          </a:lstStyle>
          <a:p>
            <a:pPr marL="0" marR="0" lvl="0" indent="0" algn="l" defTabSz="685800" rtl="0" eaLnBrk="1" fontAlgn="auto" latinLnBrk="0" hangingPunct="1">
              <a:lnSpc>
                <a:spcPct val="90000"/>
              </a:lnSpc>
              <a:spcBef>
                <a:spcPts val="0"/>
              </a:spcBef>
              <a:spcAft>
                <a:spcPts val="0"/>
              </a:spcAft>
              <a:buClrTx/>
              <a:buSzPts val="2600"/>
              <a:buFont typeface="Helvetica Neue"/>
              <a:buNone/>
              <a:tabLst/>
              <a:defRPr/>
            </a:pPr>
            <a:r>
              <a:rPr kumimoji="0" lang="en-US" sz="2000" b="0" i="0" u="none" strike="noStrike" kern="1200" cap="none" spc="0" normalizeH="0" baseline="0" noProof="0" dirty="0">
                <a:ln>
                  <a:noFill/>
                </a:ln>
                <a:solidFill>
                  <a:srgbClr val="6F6F69"/>
                </a:solidFill>
                <a:effectLst/>
                <a:uLnTx/>
                <a:uFillTx/>
                <a:latin typeface="Helvetica Neue"/>
                <a:ea typeface="Helvetica Neue"/>
                <a:cs typeface="Helvetica Neue"/>
                <a:sym typeface="Helvetica Neue"/>
              </a:rPr>
              <a:t>Innovation is driven by storytelling</a:t>
            </a:r>
            <a:endParaRPr kumimoji="0" lang="en-US" sz="2600" b="0" i="0" u="none" strike="noStrike" kern="1200" cap="none" spc="0" normalizeH="0" baseline="0" noProof="0" dirty="0">
              <a:ln>
                <a:noFill/>
              </a:ln>
              <a:solidFill>
                <a:srgbClr val="6F6F69"/>
              </a:solidFill>
              <a:effectLst/>
              <a:uLnTx/>
              <a:uFillTx/>
              <a:latin typeface="Helvetica Neue"/>
              <a:ea typeface="Helvetica Neue"/>
              <a:cs typeface="Helvetica Neue"/>
              <a:sym typeface="Helvetica Neue"/>
            </a:endParaRPr>
          </a:p>
        </p:txBody>
      </p:sp>
      <p:sp>
        <p:nvSpPr>
          <p:cNvPr id="14" name="Slide Number Placeholder 5">
            <a:extLst>
              <a:ext uri="{FF2B5EF4-FFF2-40B4-BE49-F238E27FC236}">
                <a16:creationId xmlns:a16="http://schemas.microsoft.com/office/drawing/2014/main" id="{B18B9CF4-0E3E-1F39-6E65-45C3C87DC632}"/>
              </a:ext>
            </a:extLst>
          </p:cNvPr>
          <p:cNvSpPr>
            <a:spLocks noGrp="1"/>
          </p:cNvSpPr>
          <p:nvPr>
            <p:ph type="sldNum" idx="12"/>
          </p:nvPr>
        </p:nvSpPr>
        <p:spPr>
          <a:xfrm>
            <a:off x="8431650" y="4979451"/>
            <a:ext cx="548700" cy="771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CA" sz="550" b="0" i="0" u="none" strike="noStrike" kern="120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CA" sz="550" b="0" i="0" u="none" strike="noStrike" kern="1200" cap="none" spc="0" normalizeH="0" baseline="0" noProof="0" dirty="0">
              <a:ln>
                <a:noFill/>
              </a:ln>
              <a:solidFill>
                <a:srgbClr val="171717">
                  <a:tint val="75000"/>
                </a:srgbClr>
              </a:solidFill>
              <a:effectLst/>
              <a:uLnTx/>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760952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Google Shape;1396;p131">
            <a:extLst>
              <a:ext uri="{FF2B5EF4-FFF2-40B4-BE49-F238E27FC236}">
                <a16:creationId xmlns:a16="http://schemas.microsoft.com/office/drawing/2014/main" id="{9E62EA6C-0AA9-7D5C-F991-2CEBA29C029E}"/>
              </a:ext>
            </a:extLst>
          </p:cNvPr>
          <p:cNvSpPr/>
          <p:nvPr/>
        </p:nvSpPr>
        <p:spPr>
          <a:xfrm>
            <a:off x="3509525" y="161924"/>
            <a:ext cx="2484327" cy="4094789"/>
          </a:xfrm>
          <a:prstGeom prst="roundRect">
            <a:avLst>
              <a:gd name="adj" fmla="val 4093"/>
            </a:avLst>
          </a:prstGeom>
          <a:solidFill>
            <a:schemeClr val="accent5">
              <a:alpha val="69800"/>
            </a:schemeClr>
          </a:solidFill>
          <a:ln>
            <a:noFill/>
          </a:ln>
        </p:spPr>
        <p:txBody>
          <a:bodyPr spcFirstLastPara="1" wrap="square" lIns="67500" tIns="67500" rIns="67500" bIns="67500" anchor="t" anchorCtr="0">
            <a:noAutofit/>
          </a:bodyPr>
          <a:lstStyle/>
          <a:p>
            <a:pPr marL="0" marR="0" lvl="0" indent="0" algn="l" defTabSz="457200" rtl="0" eaLnBrk="1" fontAlgn="auto" latinLnBrk="0" hangingPunct="1">
              <a:lnSpc>
                <a:spcPct val="95000"/>
              </a:lnSpc>
              <a:spcBef>
                <a:spcPts val="0"/>
              </a:spcBef>
              <a:spcAft>
                <a:spcPts val="0"/>
              </a:spcAft>
              <a:buClr>
                <a:srgbClr val="ACACAC"/>
              </a:buClr>
              <a:buSzPts val="2100"/>
              <a:buFont typeface="Arial"/>
              <a:buNone/>
              <a:tabLst/>
              <a:defRPr/>
            </a:pPr>
            <a:endParaRPr kumimoji="0" lang="en-CA" sz="1300" b="0" i="0" u="none" strike="noStrike" kern="1200" cap="none" spc="0" normalizeH="0" baseline="0" noProof="0">
              <a:ln>
                <a:noFill/>
              </a:ln>
              <a:solidFill>
                <a:srgbClr val="171717"/>
              </a:solidFill>
              <a:effectLst/>
              <a:uLnTx/>
              <a:uFillTx/>
              <a:latin typeface="Helvetica Neue"/>
              <a:ea typeface="Helvetica Neue"/>
              <a:cs typeface="Helvetica Neue"/>
              <a:sym typeface="Helvetica Neue"/>
            </a:endParaRPr>
          </a:p>
        </p:txBody>
      </p:sp>
      <p:sp>
        <p:nvSpPr>
          <p:cNvPr id="2" name="Subtitle 1">
            <a:extLst>
              <a:ext uri="{FF2B5EF4-FFF2-40B4-BE49-F238E27FC236}">
                <a16:creationId xmlns:a16="http://schemas.microsoft.com/office/drawing/2014/main" id="{03301DCB-7625-3892-5D7F-EDB8D0ED4B1F}"/>
              </a:ext>
            </a:extLst>
          </p:cNvPr>
          <p:cNvSpPr>
            <a:spLocks noGrp="1"/>
          </p:cNvSpPr>
          <p:nvPr>
            <p:ph type="subTitle" idx="4294967295"/>
          </p:nvPr>
        </p:nvSpPr>
        <p:spPr>
          <a:xfrm>
            <a:off x="3725796" y="1621486"/>
            <a:ext cx="2125650" cy="316753"/>
          </a:xfrm>
        </p:spPr>
        <p:txBody>
          <a:bodyPr vert="horz" lIns="0" tIns="0" rIns="0" bIns="0" rtlCol="0" anchor="b">
            <a:noAutofit/>
          </a:bodyPr>
          <a:lstStyle/>
          <a:p>
            <a:pPr marL="0" indent="0">
              <a:lnSpc>
                <a:spcPct val="100000"/>
              </a:lnSpc>
              <a:spcBef>
                <a:spcPts val="0"/>
              </a:spcBef>
              <a:buNone/>
            </a:pPr>
            <a:r>
              <a:rPr lang="en-US" sz="1400" dirty="0">
                <a:latin typeface="Helvetica Neue"/>
              </a:rPr>
              <a:t>Jon </a:t>
            </a:r>
            <a:r>
              <a:rPr lang="en-US" sz="1400" dirty="0" err="1">
                <a:latin typeface="Helvetica Neue"/>
              </a:rPr>
              <a:t>Corshen</a:t>
            </a:r>
            <a:endParaRPr lang="en-US" sz="1400" dirty="0"/>
          </a:p>
          <a:p>
            <a:pPr marL="0" indent="0">
              <a:lnSpc>
                <a:spcPct val="100000"/>
              </a:lnSpc>
              <a:spcBef>
                <a:spcPts val="0"/>
              </a:spcBef>
              <a:buNone/>
            </a:pPr>
            <a:r>
              <a:rPr lang="en-US" dirty="0">
                <a:solidFill>
                  <a:schemeClr val="accent6"/>
                </a:solidFill>
                <a:latin typeface="Helvetica Neue"/>
              </a:rPr>
              <a:t>Managing Partner and Co-founder</a:t>
            </a:r>
            <a:endParaRPr lang="en-US" dirty="0">
              <a:solidFill>
                <a:schemeClr val="accent6"/>
              </a:solidFill>
            </a:endParaRPr>
          </a:p>
        </p:txBody>
      </p:sp>
      <p:sp>
        <p:nvSpPr>
          <p:cNvPr id="5" name="Title 4">
            <a:extLst>
              <a:ext uri="{FF2B5EF4-FFF2-40B4-BE49-F238E27FC236}">
                <a16:creationId xmlns:a16="http://schemas.microsoft.com/office/drawing/2014/main" id="{166C52AA-65C2-A810-D408-5148625399A2}"/>
              </a:ext>
            </a:extLst>
          </p:cNvPr>
          <p:cNvSpPr>
            <a:spLocks noGrp="1"/>
          </p:cNvSpPr>
          <p:nvPr>
            <p:ph type="title" idx="4294967295"/>
          </p:nvPr>
        </p:nvSpPr>
        <p:spPr>
          <a:xfrm>
            <a:off x="161925" y="160338"/>
            <a:ext cx="2016646" cy="673100"/>
          </a:xfrm>
        </p:spPr>
        <p:txBody>
          <a:bodyPr/>
          <a:lstStyle/>
          <a:p>
            <a:r>
              <a:rPr lang="en-US" dirty="0"/>
              <a:t>Get in touch</a:t>
            </a:r>
          </a:p>
        </p:txBody>
      </p:sp>
      <p:sp>
        <p:nvSpPr>
          <p:cNvPr id="22" name="Rounded Rectangle 21">
            <a:extLst>
              <a:ext uri="{FF2B5EF4-FFF2-40B4-BE49-F238E27FC236}">
                <a16:creationId xmlns:a16="http://schemas.microsoft.com/office/drawing/2014/main" id="{1B731114-4445-3BF3-0731-8CEBA08AC58E}"/>
              </a:ext>
            </a:extLst>
          </p:cNvPr>
          <p:cNvSpPr/>
          <p:nvPr/>
        </p:nvSpPr>
        <p:spPr>
          <a:xfrm>
            <a:off x="6112783" y="146675"/>
            <a:ext cx="1377950" cy="1317846"/>
          </a:xfrm>
          <a:prstGeom prst="roundRect">
            <a:avLst>
              <a:gd name="adj" fmla="val 8957"/>
            </a:avLst>
          </a:prstGeom>
          <a:solidFill>
            <a:schemeClr val="bg1"/>
          </a:solidFill>
          <a:ln w="25400" cap="flat" cmpd="sng" algn="ctr">
            <a:noFill/>
            <a:prstDash val="solid"/>
          </a:ln>
          <a:effectLst/>
        </p:spPr>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171717"/>
                </a:solidFill>
                <a:effectLst/>
                <a:uLnTx/>
                <a:uFillTx/>
                <a:latin typeface="Helvetica Neue"/>
                <a:ea typeface="+mn-ea"/>
                <a:cs typeface="+mn-cs"/>
                <a:sym typeface="Arial"/>
              </a:rPr>
              <a:t>Founded in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dirty="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800" b="0" i="0" u="none" strike="noStrike" kern="0" cap="none" spc="0" normalizeH="0" baseline="0" noProof="0" dirty="0">
                <a:ln>
                  <a:noFill/>
                </a:ln>
                <a:solidFill>
                  <a:srgbClr val="171717"/>
                </a:solidFill>
                <a:effectLst/>
                <a:uLnTx/>
                <a:uFillTx/>
                <a:latin typeface="Helvetica Neue"/>
                <a:ea typeface="+mn-ea"/>
                <a:cs typeface="+mn-cs"/>
                <a:sym typeface="Arial"/>
              </a:rPr>
            </a:br>
            <a:br>
              <a:rPr kumimoji="0" lang="en-US" sz="800" b="0" i="0" u="none" strike="noStrike" kern="0" cap="none" spc="0" normalizeH="0" baseline="0" noProof="0" dirty="0">
                <a:ln>
                  <a:noFill/>
                </a:ln>
                <a:solidFill>
                  <a:srgbClr val="171717"/>
                </a:solidFill>
                <a:effectLst/>
                <a:uLnTx/>
                <a:uFillTx/>
                <a:latin typeface="Helvetica Neue"/>
                <a:ea typeface="+mn-ea"/>
                <a:cs typeface="+mn-cs"/>
                <a:sym typeface="Arial"/>
              </a:rPr>
            </a:br>
            <a:endParaRPr kumimoji="0" lang="en-US" sz="800" b="0" i="0" u="none" strike="noStrike" kern="0" cap="none" spc="0" normalizeH="0" baseline="0" noProof="0" dirty="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171717"/>
                </a:solidFill>
                <a:effectLst/>
                <a:uLnTx/>
                <a:uFillTx/>
                <a:latin typeface="Helvetica Neue"/>
                <a:ea typeface="+mn-ea"/>
                <a:cs typeface="+mn-cs"/>
                <a:sym typeface="Arial"/>
              </a:rPr>
              <a:t>2014</a:t>
            </a:r>
            <a:endParaRPr kumimoji="0" lang="en-US" sz="2800" b="0" i="0" u="none" strike="noStrike" kern="0" cap="none" spc="0" normalizeH="0" baseline="30000" noProof="0" dirty="0">
              <a:ln>
                <a:noFill/>
              </a:ln>
              <a:solidFill>
                <a:srgbClr val="171717"/>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23" name="Rounded Rectangle 22">
            <a:extLst>
              <a:ext uri="{FF2B5EF4-FFF2-40B4-BE49-F238E27FC236}">
                <a16:creationId xmlns:a16="http://schemas.microsoft.com/office/drawing/2014/main" id="{D0C1B2B2-8E99-3C01-F113-7689BB325CE9}"/>
              </a:ext>
            </a:extLst>
          </p:cNvPr>
          <p:cNvSpPr/>
          <p:nvPr/>
        </p:nvSpPr>
        <p:spPr>
          <a:xfrm>
            <a:off x="7612593" y="146675"/>
            <a:ext cx="1377950" cy="1317846"/>
          </a:xfrm>
          <a:prstGeom prst="roundRect">
            <a:avLst>
              <a:gd name="adj" fmla="val 8957"/>
            </a:avLst>
          </a:prstGeom>
          <a:solidFill>
            <a:schemeClr val="bg1"/>
          </a:solidFill>
          <a:ln w="25400" cap="flat" cmpd="sng" algn="ctr">
            <a:noFill/>
            <a:prstDash val="solid"/>
          </a:ln>
          <a:effectLst/>
        </p:spPr>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Employees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b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br>
            <a:b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br>
            <a:b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br>
            <a:endParaRPr kumimoji="0" lang="en-US" sz="800" b="0" i="0" u="none" strike="noStrike" kern="0" cap="none" spc="0" normalizeH="0" baseline="0" noProof="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171717"/>
                </a:solidFill>
                <a:effectLst/>
                <a:uLnTx/>
                <a:uFillTx/>
                <a:latin typeface="Helvetica Neue"/>
                <a:ea typeface="+mn-ea"/>
                <a:cs typeface="+mn-cs"/>
                <a:sym typeface="Arial"/>
              </a:rPr>
              <a:t>45+</a:t>
            </a:r>
            <a:endParaRPr kumimoji="0" lang="en-US" sz="2800" b="0" i="0" u="none" strike="noStrike" kern="0" cap="none" spc="0" normalizeH="0" baseline="30000" noProof="0">
              <a:ln>
                <a:noFill/>
              </a:ln>
              <a:solidFill>
                <a:srgbClr val="171717"/>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24" name="Rounded Rectangle 23">
            <a:extLst>
              <a:ext uri="{FF2B5EF4-FFF2-40B4-BE49-F238E27FC236}">
                <a16:creationId xmlns:a16="http://schemas.microsoft.com/office/drawing/2014/main" id="{0A3DE469-CB0E-0664-B956-D1A79E63BF46}"/>
              </a:ext>
            </a:extLst>
          </p:cNvPr>
          <p:cNvSpPr/>
          <p:nvPr/>
        </p:nvSpPr>
        <p:spPr>
          <a:xfrm>
            <a:off x="6120404" y="1536774"/>
            <a:ext cx="1377950" cy="1317846"/>
          </a:xfrm>
          <a:prstGeom prst="roundRect">
            <a:avLst>
              <a:gd name="adj" fmla="val 8957"/>
            </a:avLst>
          </a:prstGeom>
          <a:solidFill>
            <a:schemeClr val="bg1"/>
          </a:solidFill>
          <a:ln w="25400" cap="flat" cmpd="sng" algn="ctr">
            <a:noFill/>
            <a:prstDash val="solid"/>
          </a:ln>
          <a:effectLst/>
        </p:spPr>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HQ in San Francisco, CA</a:t>
            </a:r>
          </a:p>
        </p:txBody>
      </p:sp>
      <p:sp>
        <p:nvSpPr>
          <p:cNvPr id="25" name="Rounded Rectangle 24">
            <a:extLst>
              <a:ext uri="{FF2B5EF4-FFF2-40B4-BE49-F238E27FC236}">
                <a16:creationId xmlns:a16="http://schemas.microsoft.com/office/drawing/2014/main" id="{6AF30431-121E-8E4F-8879-9E46E815D5B2}"/>
              </a:ext>
            </a:extLst>
          </p:cNvPr>
          <p:cNvSpPr/>
          <p:nvPr/>
        </p:nvSpPr>
        <p:spPr>
          <a:xfrm>
            <a:off x="7605700" y="1536774"/>
            <a:ext cx="1377950" cy="1317846"/>
          </a:xfrm>
          <a:prstGeom prst="roundRect">
            <a:avLst>
              <a:gd name="adj" fmla="val 8957"/>
            </a:avLst>
          </a:prstGeom>
          <a:solidFill>
            <a:schemeClr val="bg1"/>
          </a:solidFill>
          <a:ln w="25400" cap="flat" cmpd="sng" algn="ctr">
            <a:noFill/>
            <a:prstDash val="solid"/>
          </a:ln>
          <a:effectLst/>
        </p:spPr>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Offices in </a:t>
            </a:r>
            <a:b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b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Stockholm &amp; Singapore</a:t>
            </a:r>
          </a:p>
        </p:txBody>
      </p:sp>
      <p:sp>
        <p:nvSpPr>
          <p:cNvPr id="26" name="Rounded Rectangle 25">
            <a:extLst>
              <a:ext uri="{FF2B5EF4-FFF2-40B4-BE49-F238E27FC236}">
                <a16:creationId xmlns:a16="http://schemas.microsoft.com/office/drawing/2014/main" id="{DAD1E7A2-886B-9A0E-7984-2868FB462D41}"/>
              </a:ext>
            </a:extLst>
          </p:cNvPr>
          <p:cNvSpPr/>
          <p:nvPr/>
        </p:nvSpPr>
        <p:spPr>
          <a:xfrm>
            <a:off x="6112783" y="2938867"/>
            <a:ext cx="1377950" cy="1317846"/>
          </a:xfrm>
          <a:prstGeom prst="roundRect">
            <a:avLst>
              <a:gd name="adj" fmla="val 8957"/>
            </a:avLst>
          </a:prstGeom>
          <a:solidFill>
            <a:schemeClr val="bg1"/>
          </a:solidFill>
          <a:ln w="25400" cap="flat" cmpd="sng" algn="ctr">
            <a:noFill/>
            <a:prstDash val="solid"/>
          </a:ln>
          <a:effectLst/>
        </p:spPr>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Growth YoY for </a:t>
            </a:r>
            <a:b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b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9 straight years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171717"/>
                </a:solidFill>
                <a:effectLst/>
                <a:uLnTx/>
                <a:uFillTx/>
                <a:latin typeface="Helvetica Neue"/>
                <a:ea typeface="+mn-ea"/>
                <a:cs typeface="+mn-cs"/>
                <a:sym typeface="Arial"/>
              </a:rPr>
              <a:t>&gt;25%</a:t>
            </a:r>
            <a:endParaRPr kumimoji="0" lang="en-US" sz="800" b="0" i="0" u="none" strike="noStrike" kern="0" cap="none" spc="0" normalizeH="0" baseline="30000" noProof="0">
              <a:ln>
                <a:noFill/>
              </a:ln>
              <a:solidFill>
                <a:srgbClr val="171717"/>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sp>
        <p:nvSpPr>
          <p:cNvPr id="27" name="Rounded Rectangle 26">
            <a:extLst>
              <a:ext uri="{FF2B5EF4-FFF2-40B4-BE49-F238E27FC236}">
                <a16:creationId xmlns:a16="http://schemas.microsoft.com/office/drawing/2014/main" id="{C7C1232E-3894-78BA-67CF-4CFAFC9DC33F}"/>
              </a:ext>
            </a:extLst>
          </p:cNvPr>
          <p:cNvSpPr/>
          <p:nvPr/>
        </p:nvSpPr>
        <p:spPr>
          <a:xfrm>
            <a:off x="7598078" y="2938867"/>
            <a:ext cx="1377950" cy="1317846"/>
          </a:xfrm>
          <a:prstGeom prst="roundRect">
            <a:avLst>
              <a:gd name="adj" fmla="val 8957"/>
            </a:avLst>
          </a:prstGeom>
          <a:solidFill>
            <a:schemeClr val="bg1"/>
          </a:solidFill>
          <a:ln w="25400" cap="flat" cmpd="sng" algn="ctr">
            <a:noFill/>
            <a:prstDash val="solid"/>
          </a:ln>
          <a:effectLst/>
        </p:spPr>
        <p:txBody>
          <a:bodyPr lIns="72000" tIns="72000" rIns="72000" bIns="72000" rtlCol="0" anchor="t"/>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Years of combined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brand&amp; business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a:ln>
                  <a:noFill/>
                </a:ln>
                <a:solidFill>
                  <a:srgbClr val="171717"/>
                </a:solidFill>
                <a:effectLst/>
                <a:uLnTx/>
                <a:uFillTx/>
                <a:latin typeface="Helvetica Neue"/>
                <a:ea typeface="+mn-ea"/>
                <a:cs typeface="+mn-cs"/>
                <a:sym typeface="Arial"/>
              </a:rPr>
              <a:t>building expertise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0" u="none" strike="noStrike" kern="0" cap="none" spc="0" normalizeH="0" baseline="0" noProof="0">
              <a:ln>
                <a:noFill/>
              </a:ln>
              <a:solidFill>
                <a:srgbClr val="171717"/>
              </a:solidFill>
              <a:effectLst/>
              <a:uLnTx/>
              <a:uFillTx/>
              <a:latin typeface="Helvetica Neue"/>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171717"/>
                </a:solidFill>
                <a:effectLst/>
                <a:uLnTx/>
                <a:uFillTx/>
                <a:latin typeface="Helvetica Neue"/>
                <a:ea typeface="+mn-ea"/>
                <a:cs typeface="+mn-cs"/>
                <a:sym typeface="Arial"/>
              </a:rPr>
              <a:t>100+</a:t>
            </a:r>
            <a:endParaRPr kumimoji="0" lang="en-US" sz="800" b="0" i="0" u="none" strike="noStrike" kern="0" cap="none" spc="0" normalizeH="0" baseline="30000" noProof="0">
              <a:ln>
                <a:noFill/>
              </a:ln>
              <a:solidFill>
                <a:srgbClr val="171717"/>
              </a:solidFill>
              <a:effectLst/>
              <a:uLnTx/>
              <a:uFillTx/>
              <a:latin typeface="Helvetica Neue Medium" panose="02000503000000020004" pitchFamily="2" charset="0"/>
              <a:ea typeface="Helvetica Neue Medium" panose="02000503000000020004" pitchFamily="2" charset="0"/>
              <a:cs typeface="Helvetica Neue Medium" panose="02000503000000020004" pitchFamily="2" charset="0"/>
              <a:sym typeface="Arial"/>
            </a:endParaRPr>
          </a:p>
        </p:txBody>
      </p:sp>
      <p:pic>
        <p:nvPicPr>
          <p:cNvPr id="28" name="Picture 27" descr="A black and white logo&#10;&#10;Description automatically generated">
            <a:extLst>
              <a:ext uri="{FF2B5EF4-FFF2-40B4-BE49-F238E27FC236}">
                <a16:creationId xmlns:a16="http://schemas.microsoft.com/office/drawing/2014/main" id="{4D9354CA-F821-915E-286E-BDA4B9AF75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24574" y="2308009"/>
            <a:ext cx="406799" cy="406799"/>
          </a:xfrm>
          <a:prstGeom prst="rect">
            <a:avLst/>
          </a:prstGeom>
        </p:spPr>
      </p:pic>
      <p:pic>
        <p:nvPicPr>
          <p:cNvPr id="29" name="Picture 28" descr="A black and white logo&#10;&#10;Description automatically generated">
            <a:extLst>
              <a:ext uri="{FF2B5EF4-FFF2-40B4-BE49-F238E27FC236}">
                <a16:creationId xmlns:a16="http://schemas.microsoft.com/office/drawing/2014/main" id="{8B38EDC7-3A4A-DE1E-B298-687156F8A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706" y="2309118"/>
            <a:ext cx="406400" cy="406400"/>
          </a:xfrm>
          <a:prstGeom prst="rect">
            <a:avLst/>
          </a:prstGeom>
        </p:spPr>
      </p:pic>
      <p:pic>
        <p:nvPicPr>
          <p:cNvPr id="30" name="Picture 29" descr="A black and white logo&#10;&#10;Description automatically generated">
            <a:extLst>
              <a:ext uri="{FF2B5EF4-FFF2-40B4-BE49-F238E27FC236}">
                <a16:creationId xmlns:a16="http://schemas.microsoft.com/office/drawing/2014/main" id="{8CDDCE81-D6B9-C490-AE7E-6CBBAB7293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6003" y="2305892"/>
            <a:ext cx="406400" cy="406400"/>
          </a:xfrm>
          <a:prstGeom prst="rect">
            <a:avLst/>
          </a:prstGeom>
        </p:spPr>
      </p:pic>
      <p:pic>
        <p:nvPicPr>
          <p:cNvPr id="32" name="Picture 31">
            <a:extLst>
              <a:ext uri="{FF2B5EF4-FFF2-40B4-BE49-F238E27FC236}">
                <a16:creationId xmlns:a16="http://schemas.microsoft.com/office/drawing/2014/main" id="{AFA85E61-C2C3-FEF3-87BB-D7A9168AC3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5797" y="307121"/>
            <a:ext cx="1200154" cy="1200154"/>
          </a:xfrm>
          <a:prstGeom prst="ellipse">
            <a:avLst/>
          </a:prstGeom>
        </p:spPr>
      </p:pic>
      <p:pic>
        <p:nvPicPr>
          <p:cNvPr id="35" name="Graphic 34">
            <a:extLst>
              <a:ext uri="{FF2B5EF4-FFF2-40B4-BE49-F238E27FC236}">
                <a16:creationId xmlns:a16="http://schemas.microsoft.com/office/drawing/2014/main" id="{85EEB849-F683-A424-A4F7-D2BC249741E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61925" y="4809028"/>
            <a:ext cx="937622" cy="247160"/>
          </a:xfrm>
          <a:prstGeom prst="rect">
            <a:avLst/>
          </a:prstGeom>
        </p:spPr>
      </p:pic>
      <p:sp>
        <p:nvSpPr>
          <p:cNvPr id="39" name="Subtitle 1">
            <a:extLst>
              <a:ext uri="{FF2B5EF4-FFF2-40B4-BE49-F238E27FC236}">
                <a16:creationId xmlns:a16="http://schemas.microsoft.com/office/drawing/2014/main" id="{7DFF9BC4-6DE9-65B2-D1AC-66BB7FE08B31}"/>
              </a:ext>
            </a:extLst>
          </p:cNvPr>
          <p:cNvSpPr txBox="1">
            <a:spLocks/>
          </p:cNvSpPr>
          <p:nvPr/>
        </p:nvSpPr>
        <p:spPr>
          <a:xfrm>
            <a:off x="3725796" y="3679853"/>
            <a:ext cx="2125650" cy="316753"/>
          </a:xfrm>
          <a:prstGeom prst="rect">
            <a:avLst/>
          </a:prstGeom>
        </p:spPr>
        <p:txBody>
          <a:bodyPr vert="horz" lIns="0" tIns="0" rIns="0" bIns="0" rtlCol="0" anchor="b">
            <a:no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6F6F69"/>
                </a:solidFill>
                <a:effectLst/>
                <a:uLnTx/>
                <a:uFillTx/>
                <a:latin typeface="Helvetica Neue"/>
                <a:ea typeface="Helvetica Neue" panose="02000503000000020004" pitchFamily="2" charset="0"/>
                <a:cs typeface="Helvetica Neue" panose="02000503000000020004" pitchFamily="2" charset="0"/>
              </a:rPr>
              <a:t>jon@pilot44.com</a:t>
            </a:r>
          </a:p>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err="1">
                <a:ln>
                  <a:noFill/>
                </a:ln>
                <a:solidFill>
                  <a:srgbClr val="6F6F69"/>
                </a:solidFill>
                <a:effectLst/>
                <a:uLnTx/>
                <a:uFillTx/>
                <a:latin typeface="Helvetica Neue"/>
                <a:ea typeface="Helvetica Neue" panose="02000503000000020004" pitchFamily="2" charset="0"/>
                <a:cs typeface="Helvetica Neue" panose="02000503000000020004" pitchFamily="2" charset="0"/>
              </a:rPr>
              <a:t>linkedin.com</a:t>
            </a:r>
            <a:r>
              <a:rPr kumimoji="0" lang="en-US" sz="1000" b="0" i="0" u="none" strike="noStrike" kern="1200" cap="none" spc="0" normalizeH="0" baseline="0" noProof="0" dirty="0">
                <a:ln>
                  <a:noFill/>
                </a:ln>
                <a:solidFill>
                  <a:srgbClr val="6F6F69"/>
                </a:solidFill>
                <a:effectLst/>
                <a:uLnTx/>
                <a:uFillTx/>
                <a:latin typeface="Helvetica Neue"/>
                <a:ea typeface="Helvetica Neue" panose="02000503000000020004" pitchFamily="2" charset="0"/>
                <a:cs typeface="Helvetica Neue" panose="02000503000000020004" pitchFamily="2" charset="0"/>
              </a:rPr>
              <a:t>/in/</a:t>
            </a:r>
            <a:r>
              <a:rPr kumimoji="0" lang="en-US" sz="1000" b="0" i="0" u="none" strike="noStrike" kern="1200" cap="none" spc="0" normalizeH="0" baseline="0" noProof="0" dirty="0" err="1">
                <a:ln>
                  <a:noFill/>
                </a:ln>
                <a:solidFill>
                  <a:srgbClr val="6F6F69"/>
                </a:solidFill>
                <a:effectLst/>
                <a:uLnTx/>
                <a:uFillTx/>
                <a:latin typeface="Helvetica Neue"/>
                <a:ea typeface="Helvetica Neue" panose="02000503000000020004" pitchFamily="2" charset="0"/>
                <a:cs typeface="Helvetica Neue" panose="02000503000000020004" pitchFamily="2" charset="0"/>
              </a:rPr>
              <a:t>joncorshen</a:t>
            </a:r>
            <a:r>
              <a:rPr kumimoji="0" lang="en-US" sz="1000" b="0" i="0" u="none" strike="noStrike" kern="1200" cap="none" spc="0" normalizeH="0" baseline="0" noProof="0" dirty="0">
                <a:ln>
                  <a:noFill/>
                </a:ln>
                <a:solidFill>
                  <a:srgbClr val="6F6F69"/>
                </a:solidFill>
                <a:effectLst/>
                <a:uLnTx/>
                <a:uFillTx/>
                <a:latin typeface="Helvetica Neue"/>
                <a:ea typeface="Helvetica Neue" panose="02000503000000020004" pitchFamily="2" charset="0"/>
                <a:cs typeface="Helvetica Neue" panose="02000503000000020004" pitchFamily="2" charset="0"/>
              </a:rPr>
              <a:t>/</a:t>
            </a:r>
          </a:p>
        </p:txBody>
      </p:sp>
      <p:sp>
        <p:nvSpPr>
          <p:cNvPr id="40" name="Subtitle 1">
            <a:extLst>
              <a:ext uri="{FF2B5EF4-FFF2-40B4-BE49-F238E27FC236}">
                <a16:creationId xmlns:a16="http://schemas.microsoft.com/office/drawing/2014/main" id="{E0DD95FF-280F-9EA2-8AAD-F9E505F23178}"/>
              </a:ext>
            </a:extLst>
          </p:cNvPr>
          <p:cNvSpPr txBox="1">
            <a:spLocks/>
          </p:cNvSpPr>
          <p:nvPr/>
        </p:nvSpPr>
        <p:spPr>
          <a:xfrm>
            <a:off x="7593013" y="4726901"/>
            <a:ext cx="1393590" cy="329287"/>
          </a:xfrm>
          <a:prstGeom prst="rect">
            <a:avLst/>
          </a:prstGeom>
        </p:spPr>
        <p:txBody>
          <a:bodyPr vert="horz" lIns="0" tIns="0" rIns="0" bIns="0" rtlCol="0" anchor="b">
            <a:no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171717"/>
                </a:solidFill>
                <a:effectLst/>
                <a:uLnTx/>
                <a:uFillTx/>
                <a:latin typeface="Helvetica Neue"/>
                <a:ea typeface="Helvetica Neue" panose="02000503000000020004" pitchFamily="2" charset="0"/>
                <a:cs typeface="Helvetica Neue" panose="02000503000000020004" pitchFamily="2" charset="0"/>
              </a:rPr>
              <a:t>© 2024</a:t>
            </a:r>
          </a:p>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171717"/>
                </a:solidFill>
                <a:effectLst/>
                <a:uLnTx/>
                <a:uFillTx/>
                <a:latin typeface="Helvetica Neue"/>
                <a:ea typeface="Helvetica Neue" panose="02000503000000020004" pitchFamily="2" charset="0"/>
                <a:cs typeface="Helvetica Neue" panose="02000503000000020004" pitchFamily="2" charset="0"/>
              </a:rPr>
              <a:t>All rights reserved</a:t>
            </a:r>
          </a:p>
        </p:txBody>
      </p:sp>
      <p:sp>
        <p:nvSpPr>
          <p:cNvPr id="42" name="Subtitle 1">
            <a:extLst>
              <a:ext uri="{FF2B5EF4-FFF2-40B4-BE49-F238E27FC236}">
                <a16:creationId xmlns:a16="http://schemas.microsoft.com/office/drawing/2014/main" id="{ABC5AFB2-D216-A39F-AEF7-EB2A4F1A1121}"/>
              </a:ext>
            </a:extLst>
          </p:cNvPr>
          <p:cNvSpPr txBox="1">
            <a:spLocks/>
          </p:cNvSpPr>
          <p:nvPr/>
        </p:nvSpPr>
        <p:spPr>
          <a:xfrm>
            <a:off x="6113983" y="4726901"/>
            <a:ext cx="1393590" cy="329287"/>
          </a:xfrm>
          <a:prstGeom prst="rect">
            <a:avLst/>
          </a:prstGeom>
        </p:spPr>
        <p:txBody>
          <a:bodyPr vert="horz" lIns="0" tIns="0" rIns="0" bIns="0" rtlCol="0" anchor="b">
            <a:noAutofit/>
          </a:bodyPr>
          <a:lstStyle>
            <a:lvl1pPr marL="171450" indent="-171450" algn="l" defTabSz="180000" rtl="0" eaLnBrk="1" latinLnBrk="0" hangingPunct="1">
              <a:lnSpc>
                <a:spcPct val="95000"/>
              </a:lnSpc>
              <a:spcBef>
                <a:spcPts val="750"/>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5143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2pPr>
            <a:lvl3pPr marL="8572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3pPr>
            <a:lvl4pPr marL="1200150" indent="-171450" algn="l" defTabSz="180000" rtl="0" eaLnBrk="1"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4pPr>
            <a:lvl5pPr marL="1543050" indent="-171450" algn="l" defTabSz="180000" rtl="0" eaLnBrk="1" fontAlgn="ctr" latinLnBrk="0" hangingPunct="1">
              <a:lnSpc>
                <a:spcPct val="95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6pPr>
            <a:lvl7pPr marL="2228850" indent="-171450" algn="l" defTabSz="685800" rtl="0" eaLnBrk="1" latinLnBrk="0" hangingPunct="1">
              <a:lnSpc>
                <a:spcPct val="90000"/>
              </a:lnSpc>
              <a:spcBef>
                <a:spcPts val="375"/>
              </a:spcBef>
              <a:buFont typeface="Arial" panose="020B0604020202020204" pitchFamily="34" charset="0"/>
              <a:buChar char="•"/>
              <a:defRPr sz="10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7pPr>
            <a:lvl8pPr marL="24003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171717"/>
                </a:solidFill>
                <a:effectLst/>
                <a:uLnTx/>
                <a:uFillTx/>
                <a:latin typeface="Helvetica Neue"/>
                <a:ea typeface="Helvetica Neue" panose="02000503000000020004" pitchFamily="2" charset="0"/>
                <a:cs typeface="Helvetica Neue" panose="02000503000000020004" pitchFamily="2" charset="0"/>
              </a:rPr>
              <a:t>@pilot44</a:t>
            </a:r>
          </a:p>
          <a:p>
            <a:pPr marL="0" marR="0" lvl="0" indent="0" algn="l" defTabSz="1800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kern="1200" cap="none" spc="0" normalizeH="0" baseline="0" noProof="0" dirty="0">
                <a:ln>
                  <a:noFill/>
                </a:ln>
                <a:solidFill>
                  <a:srgbClr val="171717"/>
                </a:solidFill>
                <a:effectLst/>
                <a:uLnTx/>
                <a:uFillTx/>
                <a:latin typeface="Helvetica Neue"/>
                <a:ea typeface="Helvetica Neue" panose="02000503000000020004" pitchFamily="2" charset="0"/>
                <a:cs typeface="Helvetica Neue" panose="02000503000000020004" pitchFamily="2" charset="0"/>
              </a:rPr>
              <a:t>pilot44.com</a:t>
            </a:r>
          </a:p>
        </p:txBody>
      </p:sp>
      <p:pic>
        <p:nvPicPr>
          <p:cNvPr id="44" name="Picture 43">
            <a:extLst>
              <a:ext uri="{FF2B5EF4-FFF2-40B4-BE49-F238E27FC236}">
                <a16:creationId xmlns:a16="http://schemas.microsoft.com/office/drawing/2014/main" id="{5AC48C23-E2B7-3607-20C4-86C42BCCBD0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25796" y="3182904"/>
            <a:ext cx="406400" cy="406400"/>
          </a:xfrm>
          <a:prstGeom prst="rect">
            <a:avLst/>
          </a:prstGeom>
        </p:spPr>
      </p:pic>
    </p:spTree>
    <p:extLst>
      <p:ext uri="{BB962C8B-B14F-4D97-AF65-F5344CB8AC3E}">
        <p14:creationId xmlns:p14="http://schemas.microsoft.com/office/powerpoint/2010/main" val="423385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3" name="Google Shape;613;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5590" y="1542640"/>
            <a:ext cx="8752704" cy="3065188"/>
          </a:xfrm>
          <a:prstGeom prst="rect">
            <a:avLst/>
          </a:prstGeom>
          <a:noFill/>
          <a:ln>
            <a:noFill/>
          </a:ln>
        </p:spPr>
      </p:pic>
      <p:sp>
        <p:nvSpPr>
          <p:cNvPr id="610" name="Google Shape;610;p5"/>
          <p:cNvSpPr txBox="1">
            <a:spLocks noGrp="1"/>
          </p:cNvSpPr>
          <p:nvPr>
            <p:ph type="title"/>
          </p:nvPr>
        </p:nvSpPr>
        <p:spPr>
          <a:xfrm>
            <a:off x="160350" y="160350"/>
            <a:ext cx="8820000" cy="336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2600"/>
              <a:buFont typeface="Helvetica Neue"/>
              <a:buNone/>
            </a:pPr>
            <a:r>
              <a:rPr lang="en-CA" dirty="0">
                <a:solidFill>
                  <a:schemeClr val="bg2"/>
                </a:solidFill>
              </a:rPr>
              <a:t>Our Clients</a:t>
            </a:r>
          </a:p>
        </p:txBody>
      </p:sp>
      <p:sp>
        <p:nvSpPr>
          <p:cNvPr id="612" name="Google Shape;612;p5"/>
          <p:cNvSpPr txBox="1">
            <a:spLocks noGrp="1"/>
          </p:cNvSpPr>
          <p:nvPr>
            <p:ph type="sldNum" idx="12"/>
          </p:nvPr>
        </p:nvSpPr>
        <p:spPr>
          <a:xfrm>
            <a:off x="8431650" y="5314731"/>
            <a:ext cx="548700" cy="771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898989"/>
              </a:buClr>
              <a:buSzPts val="500"/>
              <a:buFont typeface="Helvetica Neue"/>
              <a:buNone/>
            </a:pPr>
            <a:fld id="{00000000-1234-1234-1234-123412341234}" type="slidenum">
              <a:rPr lang="en-CA"/>
              <a:t>4</a:t>
            </a:fld>
            <a:endParaRPr dirty="0"/>
          </a:p>
        </p:txBody>
      </p:sp>
      <p:sp>
        <p:nvSpPr>
          <p:cNvPr id="4" name="Title 3">
            <a:extLst>
              <a:ext uri="{FF2B5EF4-FFF2-40B4-BE49-F238E27FC236}">
                <a16:creationId xmlns:a16="http://schemas.microsoft.com/office/drawing/2014/main" id="{851D159D-92CB-D400-2C3D-3B68DA020168}"/>
              </a:ext>
            </a:extLst>
          </p:cNvPr>
          <p:cNvSpPr>
            <a:spLocks noGrp="1"/>
          </p:cNvSpPr>
          <p:nvPr>
            <p:ph type="title" idx="2"/>
          </p:nvPr>
        </p:nvSpPr>
        <p:spPr>
          <a:xfrm>
            <a:off x="175590" y="541438"/>
            <a:ext cx="8820000" cy="294300"/>
          </a:xfrm>
        </p:spPr>
        <p:txBody>
          <a:bodyPr/>
          <a:lstStyle/>
          <a:p>
            <a:pPr marL="0" indent="0">
              <a:spcBef>
                <a:spcPts val="0"/>
              </a:spcBef>
            </a:pPr>
            <a:r>
              <a:rPr lang="en-CA" dirty="0">
                <a:solidFill>
                  <a:schemeClr val="tx1"/>
                </a:solidFill>
              </a:rPr>
              <a:t>Trusted by today’s top brands to delivery innovation </a:t>
            </a:r>
            <a:br>
              <a:rPr lang="en-CA" dirty="0">
                <a:solidFill>
                  <a:schemeClr val="tx1"/>
                </a:solidFill>
              </a:rPr>
            </a:br>
            <a:r>
              <a:rPr lang="en-CA" dirty="0">
                <a:solidFill>
                  <a:schemeClr val="tx1"/>
                </a:solidFill>
              </a:rPr>
              <a:t>that touches billions of consumers everyday</a:t>
            </a: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4"/>
        <p:cNvGrpSpPr/>
        <p:nvPr/>
      </p:nvGrpSpPr>
      <p:grpSpPr>
        <a:xfrm>
          <a:off x="0" y="0"/>
          <a:ext cx="0" cy="0"/>
          <a:chOff x="0" y="0"/>
          <a:chExt cx="0" cy="0"/>
        </a:xfrm>
      </p:grpSpPr>
      <p:sp>
        <p:nvSpPr>
          <p:cNvPr id="3125" name="Google Shape;3125;g2694edf81be_0_589"/>
          <p:cNvSpPr/>
          <p:nvPr/>
        </p:nvSpPr>
        <p:spPr>
          <a:xfrm>
            <a:off x="6112001" y="160350"/>
            <a:ext cx="2868300" cy="4697400"/>
          </a:xfrm>
          <a:prstGeom prst="roundRect">
            <a:avLst>
              <a:gd name="adj" fmla="val 4503"/>
            </a:avLst>
          </a:prstGeom>
          <a:solidFill>
            <a:srgbClr val="D9DE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26" name="Google Shape;3126;g2694edf81be_0_589"/>
          <p:cNvSpPr/>
          <p:nvPr/>
        </p:nvSpPr>
        <p:spPr>
          <a:xfrm>
            <a:off x="3081249" y="160350"/>
            <a:ext cx="2868300" cy="4697400"/>
          </a:xfrm>
          <a:prstGeom prst="roundRect">
            <a:avLst>
              <a:gd name="adj" fmla="val 4503"/>
            </a:avLst>
          </a:prstGeom>
          <a:solidFill>
            <a:srgbClr val="F1F3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27" name="Google Shape;3127;g2694edf81be_0_589"/>
          <p:cNvSpPr txBox="1"/>
          <p:nvPr/>
        </p:nvSpPr>
        <p:spPr>
          <a:xfrm>
            <a:off x="3215217" y="212635"/>
            <a:ext cx="2775900" cy="672300"/>
          </a:xfrm>
          <a:prstGeom prst="rect">
            <a:avLst/>
          </a:prstGeom>
          <a:noFill/>
          <a:ln>
            <a:noFill/>
          </a:ln>
        </p:spPr>
        <p:txBody>
          <a:bodyPr spcFirstLastPara="1" wrap="square" lIns="67500" tIns="135000" rIns="67500" bIns="67500" anchor="t" anchorCtr="0">
            <a:noAutofit/>
          </a:bodyPr>
          <a:lstStyle/>
          <a:p>
            <a:pPr marL="0" marR="0" lvl="0" indent="0" algn="l" rtl="0">
              <a:lnSpc>
                <a:spcPct val="95000"/>
              </a:lnSpc>
              <a:spcBef>
                <a:spcPts val="0"/>
              </a:spcBef>
              <a:spcAft>
                <a:spcPts val="0"/>
              </a:spcAft>
              <a:buClr>
                <a:srgbClr val="ACACAC"/>
              </a:buClr>
              <a:buSzPts val="2100"/>
              <a:buFont typeface="Arial"/>
              <a:buNone/>
            </a:pPr>
            <a:r>
              <a:rPr lang="en-CA" sz="1800" i="0" u="none" strike="noStrike" cap="none" dirty="0">
                <a:solidFill>
                  <a:srgbClr val="5F6E49"/>
                </a:solidFill>
                <a:latin typeface="Helvetica Neue"/>
                <a:ea typeface="Helvetica Neue"/>
                <a:cs typeface="Helvetica Neue"/>
                <a:sym typeface="Helvetica Neue"/>
              </a:rPr>
              <a:t>Brand Innovation</a:t>
            </a:r>
            <a:endParaRPr sz="1800" i="0" u="none" strike="noStrike" cap="none" dirty="0">
              <a:solidFill>
                <a:srgbClr val="5F6E49"/>
              </a:solidFill>
              <a:latin typeface="Helvetica Neue"/>
              <a:ea typeface="Helvetica Neue"/>
              <a:cs typeface="Helvetica Neue"/>
              <a:sym typeface="Helvetica Neue"/>
            </a:endParaRPr>
          </a:p>
        </p:txBody>
      </p:sp>
      <p:sp>
        <p:nvSpPr>
          <p:cNvPr id="3128" name="Google Shape;3128;g2694edf81be_0_589"/>
          <p:cNvSpPr txBox="1"/>
          <p:nvPr/>
        </p:nvSpPr>
        <p:spPr>
          <a:xfrm>
            <a:off x="6153569" y="219600"/>
            <a:ext cx="2715300" cy="444473"/>
          </a:xfrm>
          <a:prstGeom prst="rect">
            <a:avLst/>
          </a:prstGeom>
          <a:noFill/>
          <a:ln>
            <a:noFill/>
          </a:ln>
        </p:spPr>
        <p:txBody>
          <a:bodyPr spcFirstLastPara="1" wrap="square" lIns="67500" tIns="135000" rIns="67500" bIns="67500" anchor="t" anchorCtr="0">
            <a:noAutofit/>
          </a:bodyPr>
          <a:lstStyle/>
          <a:p>
            <a:pPr marL="0" marR="0" lvl="0" indent="0" algn="r" rtl="0">
              <a:lnSpc>
                <a:spcPct val="95000"/>
              </a:lnSpc>
              <a:spcBef>
                <a:spcPts val="0"/>
              </a:spcBef>
              <a:spcAft>
                <a:spcPts val="0"/>
              </a:spcAft>
              <a:buClr>
                <a:srgbClr val="ACACAC"/>
              </a:buClr>
              <a:buSzPts val="2100"/>
              <a:buFont typeface="Arial"/>
              <a:buNone/>
            </a:pPr>
            <a:r>
              <a:rPr lang="en-CA" sz="1800" i="0" u="none" strike="noStrike" cap="none" dirty="0">
                <a:solidFill>
                  <a:srgbClr val="5D6884"/>
                </a:solidFill>
                <a:latin typeface="Helvetica Neue"/>
                <a:ea typeface="Helvetica Neue"/>
                <a:cs typeface="Helvetica Neue"/>
                <a:sym typeface="Helvetica Neue"/>
              </a:rPr>
              <a:t>Venture Building</a:t>
            </a:r>
            <a:endParaRPr sz="1800" i="0" u="none" strike="noStrike" cap="none" dirty="0">
              <a:solidFill>
                <a:srgbClr val="5D6884"/>
              </a:solidFill>
              <a:latin typeface="Helvetica Neue"/>
              <a:ea typeface="Helvetica Neue"/>
              <a:cs typeface="Helvetica Neue"/>
              <a:sym typeface="Helvetica Neue"/>
            </a:endParaRPr>
          </a:p>
          <a:p>
            <a:pPr marL="0" marR="0" lvl="0" indent="0" algn="r" rtl="0">
              <a:lnSpc>
                <a:spcPct val="95000"/>
              </a:lnSpc>
              <a:spcBef>
                <a:spcPts val="400"/>
              </a:spcBef>
              <a:spcAft>
                <a:spcPts val="0"/>
              </a:spcAft>
              <a:buClr>
                <a:srgbClr val="ACACAC"/>
              </a:buClr>
              <a:buSzPts val="2100"/>
              <a:buFont typeface="Arial"/>
              <a:buNone/>
            </a:pPr>
            <a:endParaRPr i="0" u="none" strike="noStrike" cap="none" dirty="0">
              <a:solidFill>
                <a:schemeClr val="accent2"/>
              </a:solidFill>
              <a:latin typeface="Helvetica Neue"/>
              <a:ea typeface="Helvetica Neue"/>
              <a:cs typeface="Helvetica Neue"/>
              <a:sym typeface="Helvetica Neue"/>
            </a:endParaRPr>
          </a:p>
        </p:txBody>
      </p:sp>
      <p:pic>
        <p:nvPicPr>
          <p:cNvPr id="3129" name="Google Shape;3129;g2694edf81be_0_58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876800" y="1504950"/>
            <a:ext cx="2301352" cy="2159001"/>
          </a:xfrm>
          <a:prstGeom prst="rect">
            <a:avLst/>
          </a:prstGeom>
          <a:noFill/>
          <a:ln>
            <a:noFill/>
          </a:ln>
        </p:spPr>
      </p:pic>
      <p:sp>
        <p:nvSpPr>
          <p:cNvPr id="10" name="Rounded Rectangle 9">
            <a:extLst>
              <a:ext uri="{FF2B5EF4-FFF2-40B4-BE49-F238E27FC236}">
                <a16:creationId xmlns:a16="http://schemas.microsoft.com/office/drawing/2014/main" id="{9A8BD1AF-3635-65B8-7BDA-EF2D8BCBE804}"/>
              </a:ext>
            </a:extLst>
          </p:cNvPr>
          <p:cNvSpPr/>
          <p:nvPr/>
        </p:nvSpPr>
        <p:spPr>
          <a:xfrm>
            <a:off x="3151909" y="3983182"/>
            <a:ext cx="5741834" cy="763829"/>
          </a:xfrm>
          <a:prstGeom prst="roundRect">
            <a:avLst>
              <a:gd name="adj" fmla="val 19746"/>
            </a:avLst>
          </a:prstGeom>
          <a:solidFill>
            <a:schemeClr val="bg1">
              <a:alpha val="75561"/>
            </a:schemeClr>
          </a:solid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0" name="Google Shape;3130;g2694edf81be_0_589"/>
          <p:cNvSpPr txBox="1"/>
          <p:nvPr/>
        </p:nvSpPr>
        <p:spPr>
          <a:xfrm>
            <a:off x="3264275" y="699344"/>
            <a:ext cx="2169163" cy="2581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6"/>
              </a:buClr>
              <a:buSzPts val="1600"/>
              <a:buFont typeface="Helvetica Neue"/>
              <a:buNone/>
            </a:pPr>
            <a:r>
              <a:rPr lang="en-CA" sz="1200" b="0" i="0" u="none" strike="noStrike" cap="none" dirty="0">
                <a:solidFill>
                  <a:srgbClr val="5F6E49"/>
                </a:solidFill>
                <a:latin typeface="Helvetica Neue"/>
                <a:ea typeface="Helvetica Neue"/>
                <a:cs typeface="Helvetica Neue"/>
                <a:sym typeface="Helvetica Neue"/>
              </a:rPr>
              <a:t>Accelerating growth through the adoption of modern digital practices, state-of-the-art technologies, and Innovative brand strategies</a:t>
            </a:r>
            <a:endParaRPr sz="700" b="0" i="0" u="none" strike="noStrike" cap="none" dirty="0">
              <a:solidFill>
                <a:srgbClr val="5F6E49"/>
              </a:solidFill>
              <a:latin typeface="Helvetica Neue"/>
              <a:ea typeface="Helvetica Neue"/>
              <a:cs typeface="Helvetica Neue"/>
              <a:sym typeface="Helvetica Neue"/>
            </a:endParaRPr>
          </a:p>
        </p:txBody>
      </p:sp>
      <p:sp>
        <p:nvSpPr>
          <p:cNvPr id="3131" name="Google Shape;3131;g2694edf81be_0_589"/>
          <p:cNvSpPr txBox="1"/>
          <p:nvPr/>
        </p:nvSpPr>
        <p:spPr>
          <a:xfrm>
            <a:off x="6486820" y="699344"/>
            <a:ext cx="2339721" cy="2581200"/>
          </a:xfrm>
          <a:prstGeom prst="rect">
            <a:avLst/>
          </a:prstGeom>
          <a:noFill/>
          <a:ln>
            <a:noFill/>
          </a:ln>
        </p:spPr>
        <p:txBody>
          <a:bodyPr spcFirstLastPara="1" wrap="square" lIns="0" tIns="0" rIns="0" bIns="0" anchor="t" anchorCtr="0">
            <a:noAutofit/>
          </a:bodyPr>
          <a:lstStyle/>
          <a:p>
            <a:pPr marL="0" marR="0" lvl="0" indent="0" algn="r" rtl="0">
              <a:lnSpc>
                <a:spcPct val="90000"/>
              </a:lnSpc>
              <a:spcBef>
                <a:spcPts val="0"/>
              </a:spcBef>
              <a:spcAft>
                <a:spcPts val="0"/>
              </a:spcAft>
              <a:buClr>
                <a:srgbClr val="ACACAC"/>
              </a:buClr>
              <a:buSzPts val="1600"/>
              <a:buFont typeface="Helvetica Neue"/>
              <a:buNone/>
            </a:pPr>
            <a:r>
              <a:rPr lang="en-CA" sz="1200" b="0" i="0" u="none" strike="noStrike" cap="none" dirty="0">
                <a:solidFill>
                  <a:srgbClr val="5D6884"/>
                </a:solidFill>
                <a:latin typeface="Helvetica Neue"/>
                <a:ea typeface="Helvetica Neue"/>
                <a:cs typeface="Helvetica Neue"/>
                <a:sym typeface="Helvetica Neue"/>
              </a:rPr>
              <a:t>Creating new products, brands </a:t>
            </a:r>
            <a:br>
              <a:rPr lang="en-CA" sz="1200" b="0" i="0" u="none" strike="noStrike" cap="none" dirty="0">
                <a:solidFill>
                  <a:srgbClr val="5D6884"/>
                </a:solidFill>
                <a:latin typeface="Helvetica Neue"/>
                <a:ea typeface="Helvetica Neue"/>
                <a:cs typeface="Helvetica Neue"/>
                <a:sym typeface="Helvetica Neue"/>
              </a:rPr>
            </a:br>
            <a:r>
              <a:rPr lang="en-CA" sz="1200" b="0" i="0" u="none" strike="noStrike" cap="none" dirty="0">
                <a:solidFill>
                  <a:srgbClr val="5D6884"/>
                </a:solidFill>
                <a:latin typeface="Helvetica Neue"/>
                <a:ea typeface="Helvetica Neue"/>
                <a:cs typeface="Helvetica Neue"/>
                <a:sym typeface="Helvetica Neue"/>
              </a:rPr>
              <a:t>and businesses through the  utilization of modern venture building, methodologies, expertise &amp; services  </a:t>
            </a:r>
            <a:endParaRPr sz="1200" dirty="0"/>
          </a:p>
        </p:txBody>
      </p:sp>
      <p:sp>
        <p:nvSpPr>
          <p:cNvPr id="3" name="Google Shape;3134;g2694edf81be_0_589">
            <a:extLst>
              <a:ext uri="{FF2B5EF4-FFF2-40B4-BE49-F238E27FC236}">
                <a16:creationId xmlns:a16="http://schemas.microsoft.com/office/drawing/2014/main" id="{DD9FC6C2-C7B9-7D1E-B094-4407A3D5C3E5}"/>
              </a:ext>
            </a:extLst>
          </p:cNvPr>
          <p:cNvSpPr txBox="1"/>
          <p:nvPr/>
        </p:nvSpPr>
        <p:spPr>
          <a:xfrm>
            <a:off x="3383776" y="4071839"/>
            <a:ext cx="2214011" cy="713673"/>
          </a:xfrm>
          <a:prstGeom prst="rect">
            <a:avLst/>
          </a:prstGeom>
          <a:noFill/>
          <a:ln>
            <a:noFill/>
          </a:ln>
        </p:spPr>
        <p:txBody>
          <a:bodyPr spcFirstLastPara="1" wrap="square" lIns="0" tIns="0" rIns="0" bIns="0" anchor="t" anchorCtr="0">
            <a:noAutofit/>
          </a:bodyPr>
          <a:lstStyle/>
          <a:p>
            <a:pPr marL="0" marR="0" lvl="0" indent="0" algn="r" rtl="0">
              <a:lnSpc>
                <a:spcPct val="95000"/>
              </a:lnSpc>
              <a:spcBef>
                <a:spcPts val="0"/>
              </a:spcBef>
              <a:spcAft>
                <a:spcPts val="0"/>
              </a:spcAft>
              <a:buClr>
                <a:schemeClr val="accent6"/>
              </a:buClr>
              <a:buSzPts val="1600"/>
              <a:buFont typeface="Helvetica Neue"/>
              <a:buNone/>
            </a:pPr>
            <a:r>
              <a:rPr lang="en-CA" sz="1000" b="0" i="0" u="none" strike="noStrike" cap="none" dirty="0">
                <a:solidFill>
                  <a:srgbClr val="373734"/>
                </a:solidFill>
                <a:latin typeface="Helvetica Neue"/>
                <a:ea typeface="Helvetica Neue"/>
                <a:cs typeface="Helvetica Neue"/>
                <a:sym typeface="Helvetica Neue"/>
              </a:rPr>
              <a:t>The advanced marketing technologies &amp; practices advanced in our Brand Innovation Lab are also utilized to accelerate the growth of new ventures  </a:t>
            </a:r>
            <a:endParaRPr sz="1000" b="0" i="0" u="none" strike="noStrike" cap="none" dirty="0">
              <a:solidFill>
                <a:srgbClr val="373734"/>
              </a:solidFill>
              <a:latin typeface="Helvetica Neue"/>
              <a:ea typeface="Helvetica Neue"/>
              <a:cs typeface="Helvetica Neue"/>
              <a:sym typeface="Helvetica Neue"/>
            </a:endParaRPr>
          </a:p>
        </p:txBody>
      </p:sp>
      <p:sp>
        <p:nvSpPr>
          <p:cNvPr id="4" name="Google Shape;3135;g2694edf81be_0_589">
            <a:extLst>
              <a:ext uri="{FF2B5EF4-FFF2-40B4-BE49-F238E27FC236}">
                <a16:creationId xmlns:a16="http://schemas.microsoft.com/office/drawing/2014/main" id="{17A4F34D-096D-E2C0-1B2E-415D874D0555}"/>
              </a:ext>
            </a:extLst>
          </p:cNvPr>
          <p:cNvSpPr txBox="1"/>
          <p:nvPr/>
        </p:nvSpPr>
        <p:spPr>
          <a:xfrm>
            <a:off x="6501683" y="4071839"/>
            <a:ext cx="2261318" cy="675172"/>
          </a:xfrm>
          <a:prstGeom prst="rect">
            <a:avLst/>
          </a:prstGeom>
          <a:noFill/>
          <a:ln>
            <a:noFill/>
          </a:ln>
        </p:spPr>
        <p:txBody>
          <a:bodyPr spcFirstLastPara="1" wrap="square" lIns="0" tIns="0" rIns="0" bIns="0" anchor="t" anchorCtr="0">
            <a:noAutofit/>
          </a:bodyPr>
          <a:lstStyle/>
          <a:p>
            <a:pPr marL="0" marR="0" lvl="0" indent="0" rtl="0">
              <a:lnSpc>
                <a:spcPct val="95000"/>
              </a:lnSpc>
              <a:spcBef>
                <a:spcPts val="0"/>
              </a:spcBef>
              <a:spcAft>
                <a:spcPts val="0"/>
              </a:spcAft>
              <a:buClr>
                <a:schemeClr val="accent6"/>
              </a:buClr>
              <a:buSzPts val="1600"/>
              <a:buFont typeface="Helvetica Neue"/>
              <a:buNone/>
            </a:pPr>
            <a:r>
              <a:rPr lang="en-CA" sz="1000" dirty="0">
                <a:solidFill>
                  <a:srgbClr val="373734"/>
                </a:solidFill>
                <a:latin typeface="Helvetica Neue"/>
                <a:ea typeface="Helvetica Neue"/>
                <a:cs typeface="Helvetica Neue"/>
                <a:sym typeface="Helvetica Neue"/>
              </a:rPr>
              <a:t>Our expertise &amp; experience in early-stage venture building informs the growth strategies,  practices &amp; technologies  exploited in our Lab </a:t>
            </a:r>
            <a:endParaRPr sz="1000" dirty="0">
              <a:solidFill>
                <a:srgbClr val="373734"/>
              </a:solidFill>
              <a:latin typeface="Helvetica Neue"/>
              <a:ea typeface="Helvetica Neue"/>
              <a:cs typeface="Helvetica Neue"/>
            </a:endParaRPr>
          </a:p>
        </p:txBody>
      </p:sp>
      <p:sp>
        <p:nvSpPr>
          <p:cNvPr id="7" name="Oval 6">
            <a:extLst>
              <a:ext uri="{FF2B5EF4-FFF2-40B4-BE49-F238E27FC236}">
                <a16:creationId xmlns:a16="http://schemas.microsoft.com/office/drawing/2014/main" id="{3E599ECB-ADE9-22D3-5B97-78D75C5327D9}"/>
              </a:ext>
            </a:extLst>
          </p:cNvPr>
          <p:cNvSpPr/>
          <p:nvPr/>
        </p:nvSpPr>
        <p:spPr>
          <a:xfrm>
            <a:off x="5670190" y="3168624"/>
            <a:ext cx="711117" cy="672299"/>
          </a:xfrm>
          <a:prstGeom prst="ellipse">
            <a:avLst/>
          </a:prstGeom>
          <a:solidFill>
            <a:schemeClr val="accent2">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700" dirty="0"/>
              <a:t>VENTURE</a:t>
            </a:r>
          </a:p>
          <a:p>
            <a:pPr algn="ctr"/>
            <a:r>
              <a:rPr lang="en-US" sz="700" dirty="0"/>
              <a:t>BUILDING</a:t>
            </a:r>
          </a:p>
        </p:txBody>
      </p:sp>
      <p:sp>
        <p:nvSpPr>
          <p:cNvPr id="8" name="Oval 7">
            <a:extLst>
              <a:ext uri="{FF2B5EF4-FFF2-40B4-BE49-F238E27FC236}">
                <a16:creationId xmlns:a16="http://schemas.microsoft.com/office/drawing/2014/main" id="{2A8773C8-D69D-8EC0-595B-7F687991D81E}"/>
              </a:ext>
            </a:extLst>
          </p:cNvPr>
          <p:cNvSpPr/>
          <p:nvPr/>
        </p:nvSpPr>
        <p:spPr>
          <a:xfrm>
            <a:off x="5670190" y="1311535"/>
            <a:ext cx="711117" cy="672299"/>
          </a:xfrm>
          <a:prstGeom prst="ellipse">
            <a:avLst/>
          </a:prstGeom>
          <a:solidFill>
            <a:schemeClr val="accent4">
              <a:lumMod val="5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sz="700" dirty="0"/>
              <a:t>OPEN</a:t>
            </a:r>
          </a:p>
          <a:p>
            <a:pPr algn="ctr"/>
            <a:r>
              <a:rPr lang="en-US" sz="700" dirty="0"/>
              <a:t>INNOVATION</a:t>
            </a:r>
          </a:p>
        </p:txBody>
      </p:sp>
      <p:sp>
        <p:nvSpPr>
          <p:cNvPr id="2" name="Title 1">
            <a:extLst>
              <a:ext uri="{FF2B5EF4-FFF2-40B4-BE49-F238E27FC236}">
                <a16:creationId xmlns:a16="http://schemas.microsoft.com/office/drawing/2014/main" id="{4360A00C-7F85-BCF2-9086-0A537701982E}"/>
              </a:ext>
            </a:extLst>
          </p:cNvPr>
          <p:cNvSpPr>
            <a:spLocks noGrp="1"/>
          </p:cNvSpPr>
          <p:nvPr>
            <p:ph type="title"/>
          </p:nvPr>
        </p:nvSpPr>
        <p:spPr>
          <a:xfrm>
            <a:off x="160349" y="160350"/>
            <a:ext cx="2818115" cy="3676544"/>
          </a:xfrm>
        </p:spPr>
        <p:txBody>
          <a:bodyPr/>
          <a:lstStyle/>
          <a:p>
            <a:r>
              <a:rPr lang="en-US" sz="2000" dirty="0">
                <a:solidFill>
                  <a:schemeClr val="bg2"/>
                </a:solidFill>
              </a:rPr>
              <a:t>Our practices</a:t>
            </a:r>
            <a:br>
              <a:rPr lang="en-US" sz="2000" dirty="0"/>
            </a:br>
            <a:r>
              <a:rPr lang="en-US" sz="2000" dirty="0"/>
              <a:t>Integrated services for growing existing brands and businesses, and for creating new ones</a:t>
            </a:r>
            <a:endParaRPr lang="en-US" sz="2000" dirty="0">
              <a:solidFill>
                <a:schemeClr val="accent6"/>
              </a:solidFill>
            </a:endParaRPr>
          </a:p>
        </p:txBody>
      </p:sp>
      <p:sp>
        <p:nvSpPr>
          <p:cNvPr id="11" name="Left-Right Arrow 10">
            <a:extLst>
              <a:ext uri="{FF2B5EF4-FFF2-40B4-BE49-F238E27FC236}">
                <a16:creationId xmlns:a16="http://schemas.microsoft.com/office/drawing/2014/main" id="{64AA6D83-017B-628C-5C39-9D213CCD3B7B}"/>
              </a:ext>
            </a:extLst>
          </p:cNvPr>
          <p:cNvSpPr/>
          <p:nvPr/>
        </p:nvSpPr>
        <p:spPr>
          <a:xfrm>
            <a:off x="5760224" y="4217072"/>
            <a:ext cx="579007" cy="296048"/>
          </a:xfrm>
          <a:prstGeom prst="leftRightArrow">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99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7AE8-ED6E-1AEB-C92F-7E88566CFBA8}"/>
              </a:ext>
            </a:extLst>
          </p:cNvPr>
          <p:cNvSpPr>
            <a:spLocks noGrp="1"/>
          </p:cNvSpPr>
          <p:nvPr>
            <p:ph type="title"/>
          </p:nvPr>
        </p:nvSpPr>
        <p:spPr>
          <a:xfrm>
            <a:off x="160350" y="160350"/>
            <a:ext cx="2944989" cy="1440394"/>
          </a:xfrm>
        </p:spPr>
        <p:txBody>
          <a:bodyPr/>
          <a:lstStyle/>
          <a:p>
            <a:pPr>
              <a:lnSpc>
                <a:spcPct val="90000"/>
              </a:lnSpc>
              <a:buClr>
                <a:schemeClr val="dk1"/>
              </a:buClr>
              <a:buSzPts val="2600"/>
            </a:pPr>
            <a:r>
              <a:rPr lang="en-US" sz="2600" dirty="0">
                <a:solidFill>
                  <a:schemeClr val="bg2"/>
                </a:solidFill>
              </a:rPr>
              <a:t>Venture Building</a:t>
            </a:r>
            <a:br>
              <a:rPr lang="en-US" sz="2600" dirty="0">
                <a:solidFill>
                  <a:schemeClr val="bg2"/>
                </a:solidFill>
              </a:rPr>
            </a:br>
            <a:r>
              <a:rPr lang="en-US" sz="2600" dirty="0"/>
              <a:t>Creating new products, brands, and businesses</a:t>
            </a:r>
          </a:p>
        </p:txBody>
      </p:sp>
      <p:sp>
        <p:nvSpPr>
          <p:cNvPr id="6" name="Subtitle 5">
            <a:extLst>
              <a:ext uri="{FF2B5EF4-FFF2-40B4-BE49-F238E27FC236}">
                <a16:creationId xmlns:a16="http://schemas.microsoft.com/office/drawing/2014/main" id="{92BE684E-2FBF-7F9D-EE01-6FE641880100}"/>
              </a:ext>
            </a:extLst>
          </p:cNvPr>
          <p:cNvSpPr>
            <a:spLocks noGrp="1"/>
          </p:cNvSpPr>
          <p:nvPr>
            <p:ph type="subTitle" idx="4"/>
          </p:nvPr>
        </p:nvSpPr>
        <p:spPr>
          <a:xfrm>
            <a:off x="155912" y="2149597"/>
            <a:ext cx="2123289" cy="2742800"/>
          </a:xfrm>
        </p:spPr>
        <p:txBody>
          <a:bodyPr anchor="b"/>
          <a:lstStyle/>
          <a:p>
            <a:pPr marL="4763" indent="-4763"/>
            <a:r>
              <a:rPr lang="en-US" sz="1000" dirty="0">
                <a:solidFill>
                  <a:schemeClr val="accent6"/>
                </a:solidFill>
              </a:rPr>
              <a:t>From discovery to in-market commercialization and growth</a:t>
            </a:r>
          </a:p>
          <a:p>
            <a:pPr marL="4763" indent="-4763"/>
            <a:endParaRPr lang="en-US" sz="1000" dirty="0">
              <a:solidFill>
                <a:schemeClr val="accent6"/>
              </a:solidFill>
            </a:endParaRPr>
          </a:p>
          <a:p>
            <a:pPr marL="90000" indent="-90000">
              <a:spcAft>
                <a:spcPts val="600"/>
              </a:spcAft>
              <a:buClr>
                <a:schemeClr val="tx2"/>
              </a:buClr>
              <a:buSzPct val="120000"/>
              <a:buFont typeface="Arial" panose="020B0604020202020204" pitchFamily="34" charset="0"/>
              <a:buChar char="•"/>
            </a:pPr>
            <a:r>
              <a:rPr lang="en-US" sz="1000" dirty="0">
                <a:solidFill>
                  <a:schemeClr val="accent6"/>
                </a:solidFill>
              </a:rPr>
              <a:t>Opportunity analysis</a:t>
            </a:r>
          </a:p>
          <a:p>
            <a:pPr marL="90000" indent="-90000">
              <a:spcAft>
                <a:spcPts val="600"/>
              </a:spcAft>
              <a:buClr>
                <a:schemeClr val="tx2"/>
              </a:buClr>
              <a:buSzPct val="120000"/>
              <a:buFont typeface="Arial" panose="020B0604020202020204" pitchFamily="34" charset="0"/>
              <a:buChar char="•"/>
            </a:pPr>
            <a:r>
              <a:rPr lang="en-US" sz="1000" dirty="0">
                <a:solidFill>
                  <a:schemeClr val="accent6"/>
                </a:solidFill>
              </a:rPr>
              <a:t>Concept development &amp; prototyping</a:t>
            </a:r>
          </a:p>
          <a:p>
            <a:pPr marL="90000" indent="-90000">
              <a:spcAft>
                <a:spcPts val="600"/>
              </a:spcAft>
              <a:buClr>
                <a:schemeClr val="tx2"/>
              </a:buClr>
              <a:buSzPct val="120000"/>
              <a:buFont typeface="Arial" panose="020B0604020202020204" pitchFamily="34" charset="0"/>
              <a:buChar char="•"/>
            </a:pPr>
            <a:r>
              <a:rPr lang="en-US" sz="1000" dirty="0">
                <a:solidFill>
                  <a:schemeClr val="accent6"/>
                </a:solidFill>
              </a:rPr>
              <a:t>Venture (business) Design</a:t>
            </a:r>
          </a:p>
          <a:p>
            <a:pPr marL="90000" indent="-90000">
              <a:spcAft>
                <a:spcPts val="600"/>
              </a:spcAft>
              <a:buClr>
                <a:schemeClr val="tx2"/>
              </a:buClr>
              <a:buSzPct val="120000"/>
              <a:buFont typeface="Arial" panose="020B0604020202020204" pitchFamily="34" charset="0"/>
              <a:buChar char="•"/>
            </a:pPr>
            <a:r>
              <a:rPr lang="en-US" sz="1000" dirty="0">
                <a:solidFill>
                  <a:schemeClr val="accent6"/>
                </a:solidFill>
              </a:rPr>
              <a:t>Brand &amp; GTM strategy</a:t>
            </a:r>
          </a:p>
          <a:p>
            <a:pPr marL="90000" indent="-90000">
              <a:spcAft>
                <a:spcPts val="600"/>
              </a:spcAft>
              <a:buClr>
                <a:schemeClr val="tx2"/>
              </a:buClr>
              <a:buSzPct val="120000"/>
              <a:buFont typeface="Arial" panose="020B0604020202020204" pitchFamily="34" charset="0"/>
              <a:buChar char="•"/>
            </a:pPr>
            <a:r>
              <a:rPr lang="en-US" sz="1000" dirty="0">
                <a:solidFill>
                  <a:schemeClr val="accent6"/>
                </a:solidFill>
              </a:rPr>
              <a:t>Commercialization</a:t>
            </a:r>
          </a:p>
          <a:p>
            <a:pPr marL="90000" indent="-90000">
              <a:spcAft>
                <a:spcPts val="600"/>
              </a:spcAft>
              <a:buClr>
                <a:schemeClr val="tx2"/>
              </a:buClr>
              <a:buSzPct val="120000"/>
              <a:buFont typeface="Arial" panose="020B0604020202020204" pitchFamily="34" charset="0"/>
              <a:buChar char="•"/>
            </a:pPr>
            <a:r>
              <a:rPr lang="en-US" sz="1000" dirty="0">
                <a:solidFill>
                  <a:schemeClr val="accent6"/>
                </a:solidFill>
              </a:rPr>
              <a:t>In-market incubation</a:t>
            </a:r>
          </a:p>
          <a:p>
            <a:pPr marL="90000" indent="-90000">
              <a:spcAft>
                <a:spcPts val="600"/>
              </a:spcAft>
              <a:buClr>
                <a:schemeClr val="tx2"/>
              </a:buClr>
              <a:buSzPct val="120000"/>
              <a:buFont typeface="Arial" panose="020B0604020202020204" pitchFamily="34" charset="0"/>
              <a:buChar char="•"/>
            </a:pPr>
            <a:r>
              <a:rPr lang="en-US" sz="1000" dirty="0">
                <a:solidFill>
                  <a:schemeClr val="accent6"/>
                </a:solidFill>
              </a:rPr>
              <a:t>Growth &amp; integration strategy </a:t>
            </a:r>
          </a:p>
        </p:txBody>
      </p:sp>
      <p:sp>
        <p:nvSpPr>
          <p:cNvPr id="10" name="Slide Number Placeholder 9">
            <a:extLst>
              <a:ext uri="{FF2B5EF4-FFF2-40B4-BE49-F238E27FC236}">
                <a16:creationId xmlns:a16="http://schemas.microsoft.com/office/drawing/2014/main" id="{CFD430B0-F4F5-CDFB-C5A1-A3C75683FD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CA" smtClean="0"/>
              <a:t>6</a:t>
            </a:fld>
            <a:endParaRPr lang="en-CA" dirty="0"/>
          </a:p>
        </p:txBody>
      </p:sp>
      <p:sp>
        <p:nvSpPr>
          <p:cNvPr id="19" name="Google Shape;1295;p123">
            <a:extLst>
              <a:ext uri="{FF2B5EF4-FFF2-40B4-BE49-F238E27FC236}">
                <a16:creationId xmlns:a16="http://schemas.microsoft.com/office/drawing/2014/main" id="{CFE14C5E-3DF7-F87B-CA13-1CD70E5FEB63}"/>
              </a:ext>
            </a:extLst>
          </p:cNvPr>
          <p:cNvSpPr txBox="1">
            <a:spLocks noGrp="1"/>
          </p:cNvSpPr>
          <p:nvPr>
            <p:ph type="subTitle" idx="1"/>
          </p:nvPr>
        </p:nvSpPr>
        <p:spPr>
          <a:xfrm>
            <a:off x="6341461" y="1873853"/>
            <a:ext cx="2674566" cy="568395"/>
          </a:xfrm>
          <a:prstGeom prst="rect">
            <a:avLst/>
          </a:prstGeom>
          <a:noFill/>
          <a:ln>
            <a:noFill/>
          </a:ln>
        </p:spPr>
        <p:txBody>
          <a:bodyPr spcFirstLastPara="1" wrap="square" lIns="0" tIns="0" rIns="0" bIns="0" anchor="t" anchorCtr="0">
            <a:noAutofit/>
          </a:bodyPr>
          <a:lstStyle/>
          <a:p>
            <a:pPr marL="0" lvl="0" indent="0" algn="l" rtl="0">
              <a:lnSpc>
                <a:spcPct val="95000"/>
              </a:lnSpc>
              <a:spcBef>
                <a:spcPts val="0"/>
              </a:spcBef>
              <a:spcAft>
                <a:spcPts val="0"/>
              </a:spcAft>
              <a:buSzPts val="2100"/>
              <a:buNone/>
              <a:tabLst>
                <a:tab pos="1763713" algn="l"/>
              </a:tabLst>
            </a:pPr>
            <a:r>
              <a:rPr lang="en-CA" sz="1200" dirty="0">
                <a:solidFill>
                  <a:schemeClr val="accent2">
                    <a:lumMod val="50000"/>
                  </a:schemeClr>
                </a:solidFill>
                <a:latin typeface="Helvetica Neue"/>
                <a:ea typeface="Helvetica Neue"/>
                <a:cs typeface="Helvetica Neue"/>
                <a:sym typeface="Helvetica Neue"/>
              </a:rPr>
              <a:t>Spin-out “newco” for the development of a new hemp-based functional beverage designed to promote relaxation</a:t>
            </a:r>
          </a:p>
        </p:txBody>
      </p:sp>
      <p:sp>
        <p:nvSpPr>
          <p:cNvPr id="20" name="Google Shape;1295;p123">
            <a:extLst>
              <a:ext uri="{FF2B5EF4-FFF2-40B4-BE49-F238E27FC236}">
                <a16:creationId xmlns:a16="http://schemas.microsoft.com/office/drawing/2014/main" id="{BAF26F34-489F-D87B-9FAD-04A7530FA732}"/>
              </a:ext>
            </a:extLst>
          </p:cNvPr>
          <p:cNvSpPr txBox="1">
            <a:spLocks/>
          </p:cNvSpPr>
          <p:nvPr/>
        </p:nvSpPr>
        <p:spPr>
          <a:xfrm>
            <a:off x="6395648" y="215483"/>
            <a:ext cx="2674566" cy="571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a:lnSpc>
                <a:spcPct val="95000"/>
              </a:lnSpc>
              <a:spcBef>
                <a:spcPts val="75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1pPr>
            <a:lvl2pPr marL="914400" marR="0" lvl="1"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2pPr>
            <a:lvl3pPr marL="1371600" marR="0" lvl="2"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3pPr>
            <a:lvl4pPr marL="1828800" marR="0" lvl="3"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4pPr>
            <a:lvl5pPr marL="2286000" marR="0" lvl="4"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6pPr>
            <a:lvl7pPr marL="3200400" marR="0" lvl="6"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spcBef>
                <a:spcPts val="0"/>
              </a:spcBef>
              <a:buSzPts val="2100"/>
              <a:buFont typeface="Arial"/>
              <a:buNone/>
            </a:pPr>
            <a:r>
              <a:rPr lang="en-CA" sz="1200" dirty="0">
                <a:solidFill>
                  <a:schemeClr val="accent2">
                    <a:lumMod val="50000"/>
                  </a:schemeClr>
                </a:solidFill>
              </a:rPr>
              <a:t>New plant-based, compostable zip lock bag that reduces plastic by 60%</a:t>
            </a:r>
          </a:p>
        </p:txBody>
      </p:sp>
      <p:sp>
        <p:nvSpPr>
          <p:cNvPr id="21" name="Google Shape;1295;p123">
            <a:extLst>
              <a:ext uri="{FF2B5EF4-FFF2-40B4-BE49-F238E27FC236}">
                <a16:creationId xmlns:a16="http://schemas.microsoft.com/office/drawing/2014/main" id="{40DB906D-1458-F55A-977E-917B1B79B2FF}"/>
              </a:ext>
            </a:extLst>
          </p:cNvPr>
          <p:cNvSpPr txBox="1">
            <a:spLocks/>
          </p:cNvSpPr>
          <p:nvPr/>
        </p:nvSpPr>
        <p:spPr>
          <a:xfrm>
            <a:off x="6390568" y="3516281"/>
            <a:ext cx="2674566" cy="56839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92100" algn="l" rtl="0">
              <a:lnSpc>
                <a:spcPct val="95000"/>
              </a:lnSpc>
              <a:spcBef>
                <a:spcPts val="750"/>
              </a:spcBef>
              <a:spcAft>
                <a:spcPts val="0"/>
              </a:spcAft>
              <a:buClr>
                <a:schemeClr val="dk1"/>
              </a:buClr>
              <a:buSzPts val="1000"/>
              <a:buFont typeface="Arial"/>
              <a:buChar char="•"/>
              <a:defRPr sz="1000" b="0" i="0" u="none" strike="noStrike" cap="none">
                <a:solidFill>
                  <a:schemeClr val="dk1"/>
                </a:solidFill>
                <a:latin typeface="Helvetica Neue"/>
                <a:ea typeface="Helvetica Neue"/>
                <a:cs typeface="Helvetica Neue"/>
                <a:sym typeface="Helvetica Neue"/>
              </a:defRPr>
            </a:lvl1pPr>
            <a:lvl2pPr marL="914400" marR="0" lvl="1"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2pPr>
            <a:lvl3pPr marL="1371600" marR="0" lvl="2"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3pPr>
            <a:lvl4pPr marL="1828800" marR="0" lvl="3"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4pPr>
            <a:lvl5pPr marL="2286000" marR="0" lvl="4" indent="-292100" algn="l" rtl="0">
              <a:lnSpc>
                <a:spcPct val="95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5pPr>
            <a:lvl6pPr marL="2743200" marR="0" lvl="5"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6pPr>
            <a:lvl7pPr marL="3200400" marR="0" lvl="6" indent="-292100" algn="l" rtl="0">
              <a:lnSpc>
                <a:spcPct val="90000"/>
              </a:lnSpc>
              <a:spcBef>
                <a:spcPts val="375"/>
              </a:spcBef>
              <a:spcAft>
                <a:spcPts val="0"/>
              </a:spcAft>
              <a:buClr>
                <a:schemeClr val="dk1"/>
              </a:buClr>
              <a:buSzPts val="1800"/>
              <a:buFont typeface="Arial"/>
              <a:buChar char="•"/>
              <a:defRPr sz="10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pPr marL="0" indent="0">
              <a:spcBef>
                <a:spcPts val="0"/>
              </a:spcBef>
              <a:buSzPts val="2100"/>
              <a:buFont typeface="Arial"/>
              <a:buNone/>
              <a:tabLst>
                <a:tab pos="1763713" algn="l"/>
              </a:tabLst>
            </a:pPr>
            <a:r>
              <a:rPr lang="en-CA" sz="1200" dirty="0">
                <a:solidFill>
                  <a:schemeClr val="accent2">
                    <a:lumMod val="50000"/>
                  </a:schemeClr>
                </a:solidFill>
              </a:rPr>
              <a:t>New functional gums &amp; mints meets multiple needs states including energy, focus and relaxation.</a:t>
            </a:r>
          </a:p>
        </p:txBody>
      </p:sp>
      <p:pic>
        <p:nvPicPr>
          <p:cNvPr id="22" name="Picture 21">
            <a:extLst>
              <a:ext uri="{FF2B5EF4-FFF2-40B4-BE49-F238E27FC236}">
                <a16:creationId xmlns:a16="http://schemas.microsoft.com/office/drawing/2014/main" id="{117108F4-81B1-50FC-C8BE-66B877BC4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8187" y="169763"/>
            <a:ext cx="2726267" cy="1333500"/>
          </a:xfrm>
          <a:prstGeom prst="rect">
            <a:avLst/>
          </a:prstGeom>
        </p:spPr>
      </p:pic>
      <p:pic>
        <p:nvPicPr>
          <p:cNvPr id="24" name="Picture 23">
            <a:extLst>
              <a:ext uri="{FF2B5EF4-FFF2-40B4-BE49-F238E27FC236}">
                <a16:creationId xmlns:a16="http://schemas.microsoft.com/office/drawing/2014/main" id="{043E8F98-B247-D090-1BEC-BB960E6197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38187" y="1824986"/>
            <a:ext cx="2750820" cy="1345510"/>
          </a:xfrm>
          <a:prstGeom prst="rect">
            <a:avLst/>
          </a:prstGeom>
        </p:spPr>
      </p:pic>
      <p:pic>
        <p:nvPicPr>
          <p:cNvPr id="25" name="Picture 24">
            <a:extLst>
              <a:ext uri="{FF2B5EF4-FFF2-40B4-BE49-F238E27FC236}">
                <a16:creationId xmlns:a16="http://schemas.microsoft.com/office/drawing/2014/main" id="{B1223BDF-29D7-66E8-9057-BF94CE072E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38187" y="3516281"/>
            <a:ext cx="2764199" cy="1352054"/>
          </a:xfrm>
          <a:prstGeom prst="rect">
            <a:avLst/>
          </a:prstGeom>
        </p:spPr>
      </p:pic>
    </p:spTree>
    <p:extLst>
      <p:ext uri="{BB962C8B-B14F-4D97-AF65-F5344CB8AC3E}">
        <p14:creationId xmlns:p14="http://schemas.microsoft.com/office/powerpoint/2010/main" val="321038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0"/>
        <p:cNvGrpSpPr/>
        <p:nvPr/>
      </p:nvGrpSpPr>
      <p:grpSpPr>
        <a:xfrm>
          <a:off x="0" y="0"/>
          <a:ext cx="0" cy="0"/>
          <a:chOff x="0" y="0"/>
          <a:chExt cx="0" cy="0"/>
        </a:xfrm>
      </p:grpSpPr>
      <p:pic>
        <p:nvPicPr>
          <p:cNvPr id="2401" name="Google Shape;2401;g269a9c3ed39_6_748" descr="A black and white logo&#10;&#10;Description automatically generated"/>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530630" y="1503064"/>
            <a:ext cx="1971932" cy="830287"/>
          </a:xfrm>
          <a:prstGeom prst="rect">
            <a:avLst/>
          </a:prstGeom>
          <a:noFill/>
          <a:ln>
            <a:noFill/>
          </a:ln>
        </p:spPr>
      </p:pic>
      <p:pic>
        <p:nvPicPr>
          <p:cNvPr id="2403" name="Google Shape;2403;g269a9c3ed39_6_748"/>
          <p:cNvPicPr preferRelativeResize="0">
            <a:picLocks noChangeAspect="1"/>
          </p:cNvPicPr>
          <p:nvPr/>
        </p:nvPicPr>
        <p:blipFill rotWithShape="1">
          <a:blip r:embed="rId4">
            <a:alphaModFix/>
          </a:blip>
          <a:srcRect/>
          <a:stretch/>
        </p:blipFill>
        <p:spPr>
          <a:xfrm>
            <a:off x="1119997" y="3509214"/>
            <a:ext cx="1947432" cy="719612"/>
          </a:xfrm>
          <a:prstGeom prst="rect">
            <a:avLst/>
          </a:prstGeom>
          <a:noFill/>
          <a:ln>
            <a:noFill/>
          </a:ln>
        </p:spPr>
      </p:pic>
      <p:pic>
        <p:nvPicPr>
          <p:cNvPr id="2404" name="Google Shape;2404;g269a9c3ed39_6_748" descr="A picture containing screenshot, font, graphics, colorfulness&#10;&#10;Description automatically generated"/>
          <p:cNvPicPr preferRelativeResize="0">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5636689" y="3832369"/>
            <a:ext cx="2387075" cy="328217"/>
          </a:xfrm>
          <a:prstGeom prst="rect">
            <a:avLst/>
          </a:prstGeom>
          <a:noFill/>
          <a:ln>
            <a:noFill/>
          </a:ln>
        </p:spPr>
      </p:pic>
      <p:pic>
        <p:nvPicPr>
          <p:cNvPr id="2405" name="Google Shape;2405;g269a9c3ed39_6_748" descr="THE ACCELERATOR POWERED BY NESTLE R+D - Société des Produits Nestlé S.A.  Trademark Registration"/>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5528832" y="1563174"/>
            <a:ext cx="2490861" cy="710068"/>
          </a:xfrm>
          <a:prstGeom prst="rect">
            <a:avLst/>
          </a:prstGeom>
          <a:noFill/>
          <a:ln>
            <a:noFill/>
          </a:ln>
        </p:spPr>
      </p:pic>
      <p:sp>
        <p:nvSpPr>
          <p:cNvPr id="2" name="Title 1">
            <a:extLst>
              <a:ext uri="{FF2B5EF4-FFF2-40B4-BE49-F238E27FC236}">
                <a16:creationId xmlns:a16="http://schemas.microsoft.com/office/drawing/2014/main" id="{2A6E8D41-2301-EC76-5923-F15E15060373}"/>
              </a:ext>
            </a:extLst>
          </p:cNvPr>
          <p:cNvSpPr>
            <a:spLocks noGrp="1"/>
          </p:cNvSpPr>
          <p:nvPr>
            <p:ph type="title"/>
          </p:nvPr>
        </p:nvSpPr>
        <p:spPr>
          <a:xfrm>
            <a:off x="160350" y="160350"/>
            <a:ext cx="8562864" cy="672600"/>
          </a:xfrm>
        </p:spPr>
        <p:txBody>
          <a:bodyPr/>
          <a:lstStyle/>
          <a:p>
            <a:r>
              <a:rPr lang="en-US" dirty="0">
                <a:solidFill>
                  <a:schemeClr val="bg2"/>
                </a:solidFill>
              </a:rPr>
              <a:t>We design and support </a:t>
            </a:r>
            <a:br>
              <a:rPr lang="en-US" dirty="0"/>
            </a:br>
            <a:r>
              <a:rPr lang="en-US" dirty="0"/>
              <a:t>comprehensive organization-level innovation programs</a:t>
            </a:r>
            <a:br>
              <a:rPr lang="en-US" dirty="0"/>
            </a:br>
            <a:endParaRPr lang="en-US" dirty="0">
              <a:solidFill>
                <a:schemeClr val="accent6"/>
              </a:solidFill>
            </a:endParaRPr>
          </a:p>
        </p:txBody>
      </p:sp>
      <p:cxnSp>
        <p:nvCxnSpPr>
          <p:cNvPr id="7" name="Straight Connector 6">
            <a:extLst>
              <a:ext uri="{FF2B5EF4-FFF2-40B4-BE49-F238E27FC236}">
                <a16:creationId xmlns:a16="http://schemas.microsoft.com/office/drawing/2014/main" id="{8F979D99-4052-455A-EAD3-F71E1A2C61BD}"/>
              </a:ext>
            </a:extLst>
          </p:cNvPr>
          <p:cNvCxnSpPr>
            <a:cxnSpLocks/>
          </p:cNvCxnSpPr>
          <p:nvPr/>
        </p:nvCxnSpPr>
        <p:spPr>
          <a:xfrm>
            <a:off x="4569625" y="1107991"/>
            <a:ext cx="0" cy="3790949"/>
          </a:xfrm>
          <a:prstGeom prst="line">
            <a:avLst/>
          </a:prstGeom>
          <a:ln>
            <a:solidFill>
              <a:schemeClr val="accent5"/>
            </a:solidFill>
          </a:ln>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FDC4D6B4-086E-3700-92F4-6DAB1AEE6326}"/>
              </a:ext>
            </a:extLst>
          </p:cNvPr>
          <p:cNvCxnSpPr>
            <a:cxnSpLocks/>
          </p:cNvCxnSpPr>
          <p:nvPr/>
        </p:nvCxnSpPr>
        <p:spPr>
          <a:xfrm>
            <a:off x="160350" y="3003466"/>
            <a:ext cx="8818550" cy="0"/>
          </a:xfrm>
          <a:prstGeom prst="line">
            <a:avLst/>
          </a:prstGeom>
          <a:ln>
            <a:solidFill>
              <a:schemeClr val="accent5"/>
            </a:solidFill>
          </a:ln>
        </p:spPr>
        <p:style>
          <a:lnRef idx="1">
            <a:schemeClr val="accent3"/>
          </a:lnRef>
          <a:fillRef idx="0">
            <a:schemeClr val="accent3"/>
          </a:fillRef>
          <a:effectRef idx="0">
            <a:schemeClr val="accent3"/>
          </a:effectRef>
          <a:fontRef idx="minor">
            <a:schemeClr val="tx1"/>
          </a:fontRef>
        </p:style>
      </p:cxnSp>
      <p:pic>
        <p:nvPicPr>
          <p:cNvPr id="1026" name="Picture 2" descr="Procter &amp; Gamble - Wikipedia">
            <a:extLst>
              <a:ext uri="{FF2B5EF4-FFF2-40B4-BE49-F238E27FC236}">
                <a16:creationId xmlns:a16="http://schemas.microsoft.com/office/drawing/2014/main" id="{07F24F1E-6671-2A11-1B90-6BBA1B92AD6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4446" y="1623710"/>
            <a:ext cx="516324" cy="51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864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8"/>
        <p:cNvGrpSpPr/>
        <p:nvPr/>
      </p:nvGrpSpPr>
      <p:grpSpPr>
        <a:xfrm>
          <a:off x="0" y="0"/>
          <a:ext cx="0" cy="0"/>
          <a:chOff x="0" y="0"/>
          <a:chExt cx="0" cy="0"/>
        </a:xfrm>
      </p:grpSpPr>
      <p:pic>
        <p:nvPicPr>
          <p:cNvPr id="2179" name="Google Shape;2179;g2694edf81be_0_689" descr="Clayton Christensen's Theory of Disruption | The New Yorker"/>
          <p:cNvPicPr preferRelativeResize="0"/>
          <p:nvPr/>
        </p:nvPicPr>
        <p:blipFill rotWithShape="1">
          <a:blip r:embed="rId3">
            <a:alphaModFix/>
          </a:blip>
          <a:srcRect/>
          <a:stretch/>
        </p:blipFill>
        <p:spPr>
          <a:xfrm>
            <a:off x="5446598" y="336"/>
            <a:ext cx="3696808" cy="5142831"/>
          </a:xfrm>
          <a:prstGeom prst="rect">
            <a:avLst/>
          </a:prstGeom>
          <a:noFill/>
          <a:ln>
            <a:noFill/>
          </a:ln>
        </p:spPr>
      </p:pic>
      <p:sp>
        <p:nvSpPr>
          <p:cNvPr id="2181" name="Google Shape;2181;g2694edf81be_0_689"/>
          <p:cNvSpPr txBox="1"/>
          <p:nvPr/>
        </p:nvSpPr>
        <p:spPr>
          <a:xfrm>
            <a:off x="7568028" y="98796"/>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Helvetica Neue"/>
              <a:ea typeface="Helvetica Neue"/>
              <a:cs typeface="Helvetica Neue"/>
              <a:sym typeface="Helvetica Neue"/>
            </a:endParaRPr>
          </a:p>
        </p:txBody>
      </p:sp>
      <p:sp>
        <p:nvSpPr>
          <p:cNvPr id="2182" name="Google Shape;2182;g2694edf81be_0_689"/>
          <p:cNvSpPr txBox="1"/>
          <p:nvPr/>
        </p:nvSpPr>
        <p:spPr>
          <a:xfrm>
            <a:off x="8158796" y="3571837"/>
            <a:ext cx="0" cy="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200" b="0" i="0" u="none" strike="noStrike" cap="none">
              <a:solidFill>
                <a:srgbClr val="000000"/>
              </a:solidFill>
              <a:latin typeface="Helvetica Neue"/>
              <a:ea typeface="Helvetica Neue"/>
              <a:cs typeface="Helvetica Neue"/>
              <a:sym typeface="Helvetica Neue"/>
            </a:endParaRPr>
          </a:p>
        </p:txBody>
      </p:sp>
      <p:sp>
        <p:nvSpPr>
          <p:cNvPr id="2183" name="Google Shape;2183;g2694edf81be_0_689"/>
          <p:cNvSpPr txBox="1"/>
          <p:nvPr/>
        </p:nvSpPr>
        <p:spPr>
          <a:xfrm>
            <a:off x="161925" y="3473527"/>
            <a:ext cx="5094288" cy="818686"/>
          </a:xfrm>
          <a:prstGeom prst="rect">
            <a:avLst/>
          </a:prstGeom>
          <a:noFill/>
          <a:ln>
            <a:noFill/>
          </a:ln>
        </p:spPr>
        <p:txBody>
          <a:bodyPr spcFirstLastPara="1" wrap="square" lIns="0" tIns="0" rIns="0" bIns="0" anchor="b" anchorCtr="0">
            <a:spAutoFit/>
          </a:bodyPr>
          <a:lstStyle/>
          <a:p>
            <a:pPr marL="0" marR="0" lvl="0" indent="0" algn="l" rtl="0">
              <a:lnSpc>
                <a:spcPct val="95000"/>
              </a:lnSpc>
              <a:spcBef>
                <a:spcPts val="0"/>
              </a:spcBef>
              <a:spcAft>
                <a:spcPts val="0"/>
              </a:spcAft>
              <a:buNone/>
            </a:pPr>
            <a:r>
              <a:rPr lang="en-CA" b="0" i="0" u="none" strike="noStrike" cap="none" dirty="0">
                <a:solidFill>
                  <a:schemeClr val="tx1"/>
                </a:solidFill>
                <a:latin typeface="Helvetica Neue"/>
                <a:ea typeface="Helvetica Neue"/>
                <a:cs typeface="Helvetica Neue"/>
                <a:sym typeface="Helvetica Neue"/>
              </a:rPr>
              <a:t>‘The reason why it is so difficult for firms to capitalize on disruptive innovation is that the processes, and business models that make them great at their existing business </a:t>
            </a:r>
            <a:r>
              <a:rPr lang="en-CA" b="0" i="0" u="sng" strike="noStrike" cap="none" dirty="0">
                <a:solidFill>
                  <a:schemeClr val="tx1"/>
                </a:solidFill>
                <a:latin typeface="Helvetica Neue"/>
                <a:ea typeface="Helvetica Neue"/>
                <a:cs typeface="Helvetica Neue"/>
                <a:sym typeface="Helvetica Neue"/>
              </a:rPr>
              <a:t>actually make them bad</a:t>
            </a:r>
            <a:r>
              <a:rPr lang="en-CA" b="0" i="0" u="none" strike="noStrike" cap="none" dirty="0">
                <a:solidFill>
                  <a:schemeClr val="tx1"/>
                </a:solidFill>
                <a:latin typeface="Helvetica Neue"/>
                <a:ea typeface="Helvetica Neue"/>
                <a:cs typeface="Helvetica Neue"/>
                <a:sym typeface="Helvetica Neue"/>
              </a:rPr>
              <a:t> at competing for disruption.’</a:t>
            </a:r>
          </a:p>
        </p:txBody>
      </p:sp>
      <p:sp>
        <p:nvSpPr>
          <p:cNvPr id="2184" name="Google Shape;2184;g2694edf81be_0_689"/>
          <p:cNvSpPr txBox="1"/>
          <p:nvPr/>
        </p:nvSpPr>
        <p:spPr>
          <a:xfrm>
            <a:off x="161925" y="4292213"/>
            <a:ext cx="4659103" cy="444887"/>
          </a:xfrm>
          <a:prstGeom prst="rect">
            <a:avLst/>
          </a:prstGeom>
          <a:noFill/>
          <a:ln>
            <a:noFill/>
          </a:ln>
        </p:spPr>
        <p:txBody>
          <a:bodyPr spcFirstLastPara="1" wrap="square" lIns="0" tIns="0" rIns="0" bIns="0" anchor="b" anchorCtr="0">
            <a:noAutofit/>
          </a:bodyPr>
          <a:lstStyle/>
          <a:p>
            <a:pPr marL="0" marR="0" lvl="0" indent="0" algn="l" rtl="0">
              <a:lnSpc>
                <a:spcPct val="95000"/>
              </a:lnSpc>
              <a:spcBef>
                <a:spcPts val="0"/>
              </a:spcBef>
              <a:spcAft>
                <a:spcPts val="0"/>
              </a:spcAft>
              <a:buNone/>
            </a:pPr>
            <a:r>
              <a:rPr lang="en-CA" sz="1000" b="0" i="0" u="none" strike="noStrike" cap="none" dirty="0">
                <a:solidFill>
                  <a:schemeClr val="accent6"/>
                </a:solidFill>
                <a:latin typeface="Helvetica Neue"/>
                <a:ea typeface="Helvetica Neue"/>
                <a:cs typeface="Helvetica Neue"/>
                <a:sym typeface="Helvetica Neue"/>
              </a:rPr>
              <a:t>Clayton Christensen </a:t>
            </a:r>
            <a:endParaRPr lang="en-CA" sz="1000" dirty="0">
              <a:solidFill>
                <a:schemeClr val="accent6"/>
              </a:solidFill>
            </a:endParaRPr>
          </a:p>
          <a:p>
            <a:pPr marL="0" marR="0" lvl="0" indent="0" algn="l" rtl="0">
              <a:lnSpc>
                <a:spcPct val="95000"/>
              </a:lnSpc>
              <a:spcBef>
                <a:spcPts val="0"/>
              </a:spcBef>
              <a:spcAft>
                <a:spcPts val="0"/>
              </a:spcAft>
              <a:buNone/>
            </a:pPr>
            <a:r>
              <a:rPr lang="en-CA" sz="1000" b="0" i="0" u="none" strike="noStrike" cap="none" dirty="0">
                <a:solidFill>
                  <a:schemeClr val="accent6"/>
                </a:solidFill>
                <a:latin typeface="Helvetica Neue"/>
                <a:ea typeface="Helvetica Neue"/>
                <a:cs typeface="Helvetica Neue"/>
                <a:sym typeface="Helvetica Neue"/>
              </a:rPr>
              <a:t>Harvard Professor and Author of The Innovators Dilemma </a:t>
            </a:r>
            <a:endParaRPr lang="en-CA" sz="1000" dirty="0">
              <a:solidFill>
                <a:schemeClr val="accent6"/>
              </a:solidFill>
            </a:endParaRPr>
          </a:p>
        </p:txBody>
      </p:sp>
      <p:sp>
        <p:nvSpPr>
          <p:cNvPr id="3" name="Google Shape;605;p4">
            <a:extLst>
              <a:ext uri="{FF2B5EF4-FFF2-40B4-BE49-F238E27FC236}">
                <a16:creationId xmlns:a16="http://schemas.microsoft.com/office/drawing/2014/main" id="{82E637A5-10DC-A439-4993-39B62926B1A3}"/>
              </a:ext>
            </a:extLst>
          </p:cNvPr>
          <p:cNvSpPr txBox="1"/>
          <p:nvPr/>
        </p:nvSpPr>
        <p:spPr>
          <a:xfrm>
            <a:off x="161925" y="161925"/>
            <a:ext cx="6179881" cy="102777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2"/>
              </a:buClr>
              <a:buSzPts val="6500"/>
              <a:buFont typeface="Helvetica Neue"/>
              <a:buNone/>
            </a:pPr>
            <a:r>
              <a:rPr lang="en-CA" sz="2600">
                <a:solidFill>
                  <a:schemeClr val="bg2"/>
                </a:solidFill>
                <a:latin typeface="Helvetica Neue"/>
                <a:ea typeface="Helvetica Neue"/>
                <a:cs typeface="Helvetica Neue"/>
                <a:sym typeface="Helvetica Neue"/>
              </a:rPr>
              <a:t>Our Mission</a:t>
            </a:r>
          </a:p>
          <a:p>
            <a:pPr marL="0" marR="0" lvl="0" indent="0" algn="l" rtl="0">
              <a:lnSpc>
                <a:spcPct val="90000"/>
              </a:lnSpc>
              <a:spcBef>
                <a:spcPts val="0"/>
              </a:spcBef>
              <a:spcAft>
                <a:spcPts val="0"/>
              </a:spcAft>
              <a:buClr>
                <a:schemeClr val="dk2"/>
              </a:buClr>
              <a:buSzPts val="6500"/>
              <a:buFont typeface="Helvetica Neue"/>
              <a:buNone/>
            </a:pPr>
            <a:r>
              <a:rPr lang="en-US" sz="2600" b="0" i="0" u="none" strike="noStrike" cap="none">
                <a:solidFill>
                  <a:schemeClr val="dk1"/>
                </a:solidFill>
                <a:latin typeface="Helvetica Neue"/>
                <a:ea typeface="Helvetica Neue"/>
                <a:cs typeface="Helvetica Neue"/>
                <a:sym typeface="Helvetica Neue"/>
              </a:rPr>
              <a:t>To help the largest organizations in the world overcome the Innovator’s Dilemma</a:t>
            </a:r>
          </a:p>
        </p:txBody>
      </p:sp>
      <p:sp>
        <p:nvSpPr>
          <p:cNvPr id="4" name="TextBox 3">
            <a:extLst>
              <a:ext uri="{FF2B5EF4-FFF2-40B4-BE49-F238E27FC236}">
                <a16:creationId xmlns:a16="http://schemas.microsoft.com/office/drawing/2014/main" id="{006E713C-48D9-5AF6-BD7D-11822E2EEC5A}"/>
              </a:ext>
            </a:extLst>
          </p:cNvPr>
          <p:cNvSpPr txBox="1"/>
          <p:nvPr/>
        </p:nvSpPr>
        <p:spPr>
          <a:xfrm>
            <a:off x="66732" y="1254615"/>
            <a:ext cx="5284673" cy="523220"/>
          </a:xfrm>
          <a:prstGeom prst="rect">
            <a:avLst/>
          </a:prstGeom>
          <a:noFill/>
        </p:spPr>
        <p:txBody>
          <a:bodyPr wrap="square">
            <a:spAutoFit/>
          </a:bodyPr>
          <a:lstStyle/>
          <a:p>
            <a:pPr marL="0" marR="0" lvl="0" indent="0" algn="l" rtl="0">
              <a:spcBef>
                <a:spcPts val="0"/>
              </a:spcBef>
              <a:spcAft>
                <a:spcPts val="0"/>
              </a:spcAft>
              <a:buClr>
                <a:schemeClr val="dk2"/>
              </a:buClr>
              <a:buSzPts val="6500"/>
              <a:buFont typeface="Helvetica Neue"/>
              <a:buNone/>
            </a:pPr>
            <a:r>
              <a:rPr lang="en-US" dirty="0">
                <a:solidFill>
                  <a:schemeClr val="accent6">
                    <a:lumMod val="40000"/>
                    <a:lumOff val="60000"/>
                  </a:schemeClr>
                </a:solidFill>
                <a:latin typeface="Helvetica Neue"/>
                <a:ea typeface="Helvetica Neue"/>
                <a:cs typeface="Helvetica Neue"/>
                <a:sym typeface="Helvetica Neue"/>
              </a:rPr>
              <a:t>…allowing our clients to  innovate with the horsepower of the enterprise and the entrepreneurial agility of a startup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92EAC09-F21F-BB31-D823-570CF617EC8C}"/>
              </a:ext>
            </a:extLst>
          </p:cNvPr>
          <p:cNvSpPr/>
          <p:nvPr/>
        </p:nvSpPr>
        <p:spPr>
          <a:xfrm>
            <a:off x="4106050" y="180109"/>
            <a:ext cx="4874300" cy="4668983"/>
          </a:xfrm>
          <a:prstGeom prst="roundRect">
            <a:avLst>
              <a:gd name="adj" fmla="val 18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Calibri" panose="020F0502020204030204"/>
              <a:ea typeface="+mn-ea"/>
              <a:cs typeface="+mn-cs"/>
              <a:sym typeface="Arial"/>
            </a:endParaRPr>
          </a:p>
        </p:txBody>
      </p:sp>
      <p:sp>
        <p:nvSpPr>
          <p:cNvPr id="4" name="Slide Number Placeholder 3">
            <a:extLst>
              <a:ext uri="{FF2B5EF4-FFF2-40B4-BE49-F238E27FC236}">
                <a16:creationId xmlns:a16="http://schemas.microsoft.com/office/drawing/2014/main" id="{E0DCAC1A-D2E4-7547-B967-A283B7F1582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550" b="0" i="0" u="none" strike="noStrike" kern="0" cap="none" spc="0" normalizeH="0" baseline="0" noProof="0" smtClean="0">
                <a:ln>
                  <a:noFill/>
                </a:ln>
                <a:solidFill>
                  <a:srgbClr val="171717">
                    <a:tint val="75000"/>
                  </a:srgbClr>
                </a:solidFill>
                <a:effectLst/>
                <a:uLnTx/>
                <a:uFillTx/>
                <a:latin typeface="Helvetica Neue"/>
                <a:ea typeface="Helvetica Neue"/>
                <a:cs typeface="Helvetica Neue"/>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CA" sz="550" b="0" i="0" u="none" strike="noStrike" kern="0" cap="none" spc="0" normalizeH="0" baseline="0" noProof="0" dirty="0">
              <a:ln>
                <a:noFill/>
              </a:ln>
              <a:solidFill>
                <a:srgbClr val="171717">
                  <a:tint val="75000"/>
                </a:srgbClr>
              </a:solidFill>
              <a:effectLst/>
              <a:uLnTx/>
              <a:uFillTx/>
              <a:latin typeface="Helvetica Neue"/>
              <a:ea typeface="Helvetica Neue"/>
              <a:cs typeface="Helvetica Neue"/>
              <a:sym typeface="Helvetica Neue"/>
            </a:endParaRPr>
          </a:p>
        </p:txBody>
      </p:sp>
      <p:sp>
        <p:nvSpPr>
          <p:cNvPr id="8" name="Google Shape;869;p36">
            <a:extLst>
              <a:ext uri="{FF2B5EF4-FFF2-40B4-BE49-F238E27FC236}">
                <a16:creationId xmlns:a16="http://schemas.microsoft.com/office/drawing/2014/main" id="{61000F87-29F2-BB83-BE3A-C866A8EED306}"/>
              </a:ext>
            </a:extLst>
          </p:cNvPr>
          <p:cNvSpPr txBox="1"/>
          <p:nvPr/>
        </p:nvSpPr>
        <p:spPr>
          <a:xfrm>
            <a:off x="313432" y="695340"/>
            <a:ext cx="3849667" cy="101566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75000"/>
              </a:lnSpc>
              <a:spcBef>
                <a:spcPts val="0"/>
              </a:spcBef>
              <a:spcAft>
                <a:spcPts val="0"/>
              </a:spcAft>
              <a:buClr>
                <a:srgbClr val="1C1F25"/>
              </a:buClr>
              <a:buSzPts val="7000"/>
              <a:buFont typeface="Arial"/>
              <a:buNone/>
              <a:tabLst/>
              <a:defRPr/>
            </a:pPr>
            <a:r>
              <a:rPr kumimoji="0" lang="en-US" sz="4400" b="0" i="0" u="none" strike="noStrike" kern="0" cap="none" spc="0" normalizeH="0" baseline="0" noProof="0" dirty="0">
                <a:ln>
                  <a:noFill/>
                </a:ln>
                <a:solidFill>
                  <a:srgbClr val="15151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a:rPr>
              <a:t>Incremental Innovation</a:t>
            </a:r>
            <a:endParaRPr kumimoji="0" lang="en-US" sz="44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endParaRPr>
          </a:p>
        </p:txBody>
      </p:sp>
      <p:graphicFrame>
        <p:nvGraphicFramePr>
          <p:cNvPr id="9" name="Google Shape;870;p36">
            <a:extLst>
              <a:ext uri="{FF2B5EF4-FFF2-40B4-BE49-F238E27FC236}">
                <a16:creationId xmlns:a16="http://schemas.microsoft.com/office/drawing/2014/main" id="{5F222F88-6426-595F-1AB3-97DD9816D17D}"/>
              </a:ext>
            </a:extLst>
          </p:cNvPr>
          <p:cNvGraphicFramePr/>
          <p:nvPr/>
        </p:nvGraphicFramePr>
        <p:xfrm>
          <a:off x="316984" y="1930421"/>
          <a:ext cx="3129230" cy="2281974"/>
        </p:xfrm>
        <a:graphic>
          <a:graphicData uri="http://schemas.openxmlformats.org/drawingml/2006/table">
            <a:tbl>
              <a:tblPr firstRow="1" bandRow="1">
                <a:noFill/>
              </a:tblPr>
              <a:tblGrid>
                <a:gridCol w="3129230">
                  <a:extLst>
                    <a:ext uri="{9D8B030D-6E8A-4147-A177-3AD203B41FA5}">
                      <a16:colId xmlns:a16="http://schemas.microsoft.com/office/drawing/2014/main" val="20000"/>
                    </a:ext>
                  </a:extLst>
                </a:gridCol>
              </a:tblGrid>
              <a:tr h="380329">
                <a:tc>
                  <a:txBody>
                    <a:bodyPr/>
                    <a:lstStyle/>
                    <a:p>
                      <a:pPr marL="6350" marR="0" lvl="0" indent="0" algn="l" rtl="0">
                        <a:lnSpc>
                          <a:spcPct val="100000"/>
                        </a:lnSpc>
                        <a:spcBef>
                          <a:spcPts val="0"/>
                        </a:spcBef>
                        <a:spcAft>
                          <a:spcPts val="0"/>
                        </a:spcAft>
                        <a:buClr>
                          <a:srgbClr val="000000"/>
                        </a:buClr>
                        <a:buSzPts val="1000"/>
                        <a:buFont typeface="Arial"/>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Incremental extension at the core</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380329">
                <a:tc>
                  <a:txBody>
                    <a:bodyPr/>
                    <a:lstStyle/>
                    <a:p>
                      <a:pPr marL="6350" marR="0" lvl="0" indent="0" algn="l" rtl="0">
                        <a:lnSpc>
                          <a:spcPct val="100000"/>
                        </a:lnSpc>
                        <a:spcBef>
                          <a:spcPts val="0"/>
                        </a:spcBef>
                        <a:spcAft>
                          <a:spcPts val="0"/>
                        </a:spcAft>
                        <a:buClr>
                          <a:srgbClr val="000000"/>
                        </a:buClr>
                        <a:buSzPts val="1000"/>
                        <a:buFont typeface="Arial"/>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Utilizes tradition “linear” stage gate processes</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380329">
                <a:tc>
                  <a:txBody>
                    <a:bodyPr/>
                    <a:lstStyle/>
                    <a:p>
                      <a:pPr marL="6350" marR="0" lvl="0" indent="0" algn="l" rtl="0">
                        <a:lnSpc>
                          <a:spcPct val="100000"/>
                        </a:lnSpc>
                        <a:spcBef>
                          <a:spcPts val="0"/>
                        </a:spcBef>
                        <a:spcAft>
                          <a:spcPts val="0"/>
                        </a:spcAft>
                        <a:buClr>
                          <a:srgbClr val="000000"/>
                        </a:buClr>
                        <a:buSzPts val="1000"/>
                        <a:buFont typeface="Arial"/>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Operational</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380329">
                <a:tc>
                  <a:txBody>
                    <a:bodyPr/>
                    <a:lstStyle/>
                    <a:p>
                      <a:pPr marL="6350" marR="0" lvl="0" indent="0" algn="l" rtl="0">
                        <a:lnSpc>
                          <a:spcPct val="100000"/>
                        </a:lnSpc>
                        <a:spcBef>
                          <a:spcPts val="0"/>
                        </a:spcBef>
                        <a:spcAft>
                          <a:spcPts val="0"/>
                        </a:spcAft>
                        <a:buClr>
                          <a:srgbClr val="000000"/>
                        </a:buClr>
                        <a:buSzPts val="1000"/>
                        <a:buFont typeface="Arial"/>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Anchored heavily in consumer jobs-to-be-done</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380329">
                <a:tc>
                  <a:txBody>
                    <a:bodyPr/>
                    <a:lstStyle/>
                    <a:p>
                      <a:pPr marL="6350" marR="0" lvl="0" indent="0" algn="l" rtl="0">
                        <a:lnSpc>
                          <a:spcPct val="100000"/>
                        </a:lnSpc>
                        <a:spcBef>
                          <a:spcPts val="0"/>
                        </a:spcBef>
                        <a:spcAft>
                          <a:spcPts val="0"/>
                        </a:spcAft>
                        <a:buClr>
                          <a:srgbClr val="000000"/>
                        </a:buClr>
                        <a:buSzPts val="1000"/>
                        <a:buFont typeface="Arial"/>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rPr>
                        <a:t>Leverages an existing market leadership position</a:t>
                      </a:r>
                    </a:p>
                  </a:txBody>
                  <a:tcPr marL="0" marR="90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939058033"/>
                  </a:ext>
                </a:extLst>
              </a:tr>
              <a:tr h="380329">
                <a:tc>
                  <a:txBody>
                    <a:bodyPr/>
                    <a:lstStyle/>
                    <a:p>
                      <a:pPr marL="6350" marR="0" lvl="0" indent="0" algn="l" rtl="0">
                        <a:lnSpc>
                          <a:spcPct val="100000"/>
                        </a:lnSpc>
                        <a:spcBef>
                          <a:spcPts val="0"/>
                        </a:spcBef>
                        <a:spcAft>
                          <a:spcPts val="0"/>
                        </a:spcAft>
                        <a:buClr>
                          <a:srgbClr val="000000"/>
                        </a:buClr>
                        <a:buSzPts val="1000"/>
                        <a:buFont typeface="Arial"/>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Utilizes processes, skills, and culture in DNA</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10" name="Google Shape;872;p36">
            <a:extLst>
              <a:ext uri="{FF2B5EF4-FFF2-40B4-BE49-F238E27FC236}">
                <a16:creationId xmlns:a16="http://schemas.microsoft.com/office/drawing/2014/main" id="{A01127D8-757E-CC65-D3F7-1271318A8437}"/>
              </a:ext>
            </a:extLst>
          </p:cNvPr>
          <p:cNvGraphicFramePr/>
          <p:nvPr/>
        </p:nvGraphicFramePr>
        <p:xfrm>
          <a:off x="4888567" y="1930421"/>
          <a:ext cx="3543083" cy="2392402"/>
        </p:xfrm>
        <a:graphic>
          <a:graphicData uri="http://schemas.openxmlformats.org/drawingml/2006/table">
            <a:tbl>
              <a:tblPr firstRow="1" bandRow="1">
                <a:noFill/>
              </a:tblPr>
              <a:tblGrid>
                <a:gridCol w="3543083">
                  <a:extLst>
                    <a:ext uri="{9D8B030D-6E8A-4147-A177-3AD203B41FA5}">
                      <a16:colId xmlns:a16="http://schemas.microsoft.com/office/drawing/2014/main" val="20000"/>
                    </a:ext>
                  </a:extLst>
                </a:gridCol>
              </a:tblGrid>
              <a:tr h="341111">
                <a:tc>
                  <a:txBody>
                    <a:bodyPr/>
                    <a:lstStyle/>
                    <a:p>
                      <a:pPr marL="6350" marR="0" lvl="0" indent="0" algn="l" rtl="0">
                        <a:lnSpc>
                          <a:spcPct val="100000"/>
                        </a:lnSpc>
                        <a:spcBef>
                          <a:spcPts val="0"/>
                        </a:spcBef>
                        <a:spcAft>
                          <a:spcPts val="0"/>
                        </a:spcAft>
                        <a:buClr>
                          <a:srgbClr val="000000"/>
                        </a:buClr>
                        <a:buSzPts val="1000"/>
                        <a:buFont typeface="Calibri"/>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Adjacent, extension of disruptive</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3066">
                <a:tc>
                  <a:txBody>
                    <a:bodyPr/>
                    <a:lstStyle/>
                    <a:p>
                      <a:pPr marL="6350" marR="0" lvl="0" indent="0" algn="l" rtl="0">
                        <a:lnSpc>
                          <a:spcPct val="100000"/>
                        </a:lnSpc>
                        <a:spcBef>
                          <a:spcPts val="0"/>
                        </a:spcBef>
                        <a:spcAft>
                          <a:spcPts val="0"/>
                        </a:spcAft>
                        <a:buClr>
                          <a:srgbClr val="000000"/>
                        </a:buClr>
                        <a:buSzPts val="1000"/>
                        <a:buFont typeface="Calibri"/>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Utilizes non-linear, startup models</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4722">
                <a:tc>
                  <a:txBody>
                    <a:bodyPr/>
                    <a:lstStyle/>
                    <a:p>
                      <a:pPr marL="6350" marR="0" lvl="0" indent="0" algn="l" rtl="0">
                        <a:lnSpc>
                          <a:spcPct val="100000"/>
                        </a:lnSpc>
                        <a:spcBef>
                          <a:spcPts val="0"/>
                        </a:spcBef>
                        <a:spcAft>
                          <a:spcPts val="0"/>
                        </a:spcAft>
                        <a:buClr>
                          <a:srgbClr val="000000"/>
                        </a:buClr>
                        <a:buSzPts val="1000"/>
                        <a:buFont typeface="Calibri"/>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Entrepreneurial</a:t>
                      </a:r>
                      <a:endParaRPr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6642">
                <a:tc>
                  <a:txBody>
                    <a:bodyPr/>
                    <a:lstStyle/>
                    <a:p>
                      <a:pPr marL="6350" marR="0" lvl="0" indent="0" algn="l" rtl="0">
                        <a:lnSpc>
                          <a:spcPct val="100000"/>
                        </a:lnSpc>
                        <a:spcBef>
                          <a:spcPts val="0"/>
                        </a:spcBef>
                        <a:spcAft>
                          <a:spcPts val="0"/>
                        </a:spcAft>
                        <a:buClr>
                          <a:srgbClr val="000000"/>
                        </a:buClr>
                        <a:buSzPts val="1000"/>
                        <a:buFont typeface="Calibri"/>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Anchored heavily in trends, tech, IP, and paradigm shifts</a:t>
                      </a:r>
                      <a:endPar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6642">
                <a:tc>
                  <a:txBody>
                    <a:bodyPr/>
                    <a:lstStyle/>
                    <a:p>
                      <a:pPr marL="6350" marR="0" lvl="0" indent="0" algn="l" rtl="0">
                        <a:lnSpc>
                          <a:spcPct val="100000"/>
                        </a:lnSpc>
                        <a:spcBef>
                          <a:spcPts val="0"/>
                        </a:spcBef>
                        <a:spcAft>
                          <a:spcPts val="0"/>
                        </a:spcAft>
                        <a:buClr>
                          <a:srgbClr val="000000"/>
                        </a:buClr>
                        <a:buSzPts val="1000"/>
                        <a:buFont typeface="Calibri"/>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rPr>
                        <a:t>Penetrate a new of adjacent market</a:t>
                      </a:r>
                    </a:p>
                  </a:txBody>
                  <a:tcPr marL="0" marR="90000" marT="54000" marB="540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5675190"/>
                  </a:ext>
                </a:extLst>
              </a:tr>
              <a:tr h="510219">
                <a:tc>
                  <a:txBody>
                    <a:bodyPr/>
                    <a:lstStyle/>
                    <a:p>
                      <a:pPr marL="6350" marR="0" lvl="0" indent="0" algn="l" rtl="0">
                        <a:lnSpc>
                          <a:spcPct val="100000"/>
                        </a:lnSpc>
                        <a:spcBef>
                          <a:spcPts val="0"/>
                        </a:spcBef>
                        <a:spcAft>
                          <a:spcPts val="0"/>
                        </a:spcAft>
                        <a:buClr>
                          <a:srgbClr val="000000"/>
                        </a:buClr>
                        <a:buSzPts val="1000"/>
                        <a:buFont typeface="Calibri"/>
                        <a:buNone/>
                      </a:pPr>
                      <a:r>
                        <a:rPr lang="en-US"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rPr>
                        <a:t>Typically trying to create a new market or enter an existing or emerging one. </a:t>
                      </a:r>
                      <a:endParaRPr sz="1000" b="0" i="0" u="none" strike="noStrike" cap="none" dirty="0">
                        <a:latin typeface="Helvetica Neue" panose="02000503000000020004" pitchFamily="2" charset="0"/>
                        <a:ea typeface="Helvetica Neue" panose="02000503000000020004" pitchFamily="2" charset="0"/>
                        <a:cs typeface="Helvetica Neue" panose="02000503000000020004" pitchFamily="2" charset="0"/>
                        <a:sym typeface="Helvetica Neue"/>
                      </a:endParaRPr>
                    </a:p>
                  </a:txBody>
                  <a:tcPr marL="0" marR="90000" marT="54000" marB="5400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lgn="ctr">
                      <a:solidFill>
                        <a:schemeClr val="tx2"/>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1" name="Google Shape;873;p36">
            <a:extLst>
              <a:ext uri="{FF2B5EF4-FFF2-40B4-BE49-F238E27FC236}">
                <a16:creationId xmlns:a16="http://schemas.microsoft.com/office/drawing/2014/main" id="{20DEAB00-4BC9-B36C-1EFE-4DBDB22CDF7C}"/>
              </a:ext>
            </a:extLst>
          </p:cNvPr>
          <p:cNvSpPr txBox="1"/>
          <p:nvPr/>
        </p:nvSpPr>
        <p:spPr>
          <a:xfrm>
            <a:off x="4888567" y="700340"/>
            <a:ext cx="3913909" cy="101566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75000"/>
              </a:lnSpc>
              <a:spcBef>
                <a:spcPts val="0"/>
              </a:spcBef>
              <a:spcAft>
                <a:spcPts val="0"/>
              </a:spcAft>
              <a:buClr>
                <a:srgbClr val="1C1F25"/>
              </a:buClr>
              <a:buSzPts val="7000"/>
              <a:buFont typeface="Arial"/>
              <a:buNone/>
              <a:tabLst/>
              <a:defRPr/>
            </a:pPr>
            <a:r>
              <a:rPr kumimoji="0" lang="en-US" sz="4400" b="0" i="0" u="none" strike="noStrike" kern="0" cap="none" spc="0" normalizeH="0" baseline="0" noProof="0" dirty="0">
                <a:ln>
                  <a:noFill/>
                </a:ln>
                <a:solidFill>
                  <a:srgbClr val="151515"/>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Helvetica Neue"/>
              </a:rPr>
              <a:t>Disruptive Innovation</a:t>
            </a:r>
            <a:endParaRPr kumimoji="0" lang="en-US" sz="44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Arial"/>
            </a:endParaRPr>
          </a:p>
        </p:txBody>
      </p:sp>
      <p:sp>
        <p:nvSpPr>
          <p:cNvPr id="7" name="Google Shape;868;p36">
            <a:extLst>
              <a:ext uri="{FF2B5EF4-FFF2-40B4-BE49-F238E27FC236}">
                <a16:creationId xmlns:a16="http://schemas.microsoft.com/office/drawing/2014/main" id="{0DB4270E-CA61-990E-A442-99B873667F48}"/>
              </a:ext>
            </a:extLst>
          </p:cNvPr>
          <p:cNvSpPr>
            <a:spLocks noChangeAspect="1"/>
          </p:cNvSpPr>
          <p:nvPr/>
        </p:nvSpPr>
        <p:spPr>
          <a:xfrm>
            <a:off x="3589291" y="593690"/>
            <a:ext cx="1033518" cy="1033518"/>
          </a:xfrm>
          <a:prstGeom prst="ellipse">
            <a:avLst/>
          </a:prstGeom>
          <a:solidFill>
            <a:srgbClr val="F24D4A"/>
          </a:solidFill>
          <a:ln w="7620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80000"/>
              </a:lnSpc>
              <a:spcBef>
                <a:spcPts val="0"/>
              </a:spcBef>
              <a:spcAft>
                <a:spcPts val="0"/>
              </a:spcAft>
              <a:buClr>
                <a:srgbClr val="000000"/>
              </a:buClr>
              <a:buSzPts val="6000"/>
              <a:buFont typeface="Arial"/>
              <a:buNone/>
              <a:tabLst/>
              <a:defRPr/>
            </a:pPr>
            <a:endParaRPr kumimoji="0" sz="6000" b="0" i="0" u="none" strike="noStrike" kern="0" cap="none" spc="0" normalizeH="0" baseline="0" noProof="0" dirty="0">
              <a:ln>
                <a:noFill/>
              </a:ln>
              <a:solidFill>
                <a:srgbClr val="151515"/>
              </a:solidFill>
              <a:effectLst/>
              <a:uLnTx/>
              <a:uFillTx/>
              <a:latin typeface="Helvetica Neue"/>
              <a:ea typeface="Helvetica Neue"/>
              <a:cs typeface="Helvetica Neue"/>
              <a:sym typeface="Helvetica Neue"/>
            </a:endParaRPr>
          </a:p>
        </p:txBody>
      </p:sp>
      <p:sp>
        <p:nvSpPr>
          <p:cNvPr id="6" name="Not Equal 5">
            <a:extLst>
              <a:ext uri="{FF2B5EF4-FFF2-40B4-BE49-F238E27FC236}">
                <a16:creationId xmlns:a16="http://schemas.microsoft.com/office/drawing/2014/main" id="{7A3FE13C-368A-EC01-967C-970B887F6507}"/>
              </a:ext>
            </a:extLst>
          </p:cNvPr>
          <p:cNvSpPr/>
          <p:nvPr/>
        </p:nvSpPr>
        <p:spPr>
          <a:xfrm>
            <a:off x="3772838" y="862541"/>
            <a:ext cx="645435" cy="474628"/>
          </a:xfrm>
          <a:prstGeom prst="mathNotEqual">
            <a:avLst>
              <a:gd name="adj1" fmla="val 13674"/>
              <a:gd name="adj2" fmla="val 6600000"/>
              <a:gd name="adj3" fmla="val 13005"/>
            </a:avLst>
          </a:prstGeom>
          <a:solidFill>
            <a:srgbClr val="750C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171717"/>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3692218883"/>
      </p:ext>
    </p:extLst>
  </p:cSld>
  <p:clrMapOvr>
    <a:masterClrMapping/>
  </p:clrMapOvr>
</p:sld>
</file>

<file path=ppt/theme/theme1.xml><?xml version="1.0" encoding="utf-8"?>
<a:theme xmlns:a="http://schemas.openxmlformats.org/drawingml/2006/main" name="Pilot44 PPT Custom Theme">
  <a:themeElements>
    <a:clrScheme name="Pilot44 Neutrals Palette">
      <a:dk1>
        <a:srgbClr val="171717"/>
      </a:dk1>
      <a:lt1>
        <a:srgbClr val="FFFFFF"/>
      </a:lt1>
      <a:dk2>
        <a:srgbClr val="CCCCC7"/>
      </a:dk2>
      <a:lt2>
        <a:srgbClr val="F7F6F1"/>
      </a:lt2>
      <a:accent1>
        <a:srgbClr val="E3F121"/>
      </a:accent1>
      <a:accent2>
        <a:srgbClr val="858FA9"/>
      </a:accent2>
      <a:accent3>
        <a:srgbClr val="A4AEA9"/>
      </a:accent3>
      <a:accent4>
        <a:srgbClr val="BBC6AA"/>
      </a:accent4>
      <a:accent5>
        <a:srgbClr val="EDEBE2"/>
      </a:accent5>
      <a:accent6>
        <a:srgbClr val="6F6F69"/>
      </a:accent6>
      <a:hlink>
        <a:srgbClr val="191919"/>
      </a:hlink>
      <a:folHlink>
        <a:srgbClr val="6F6F6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ilot44 Neutrals Palette">
      <a:dk1>
        <a:srgbClr val="171717"/>
      </a:dk1>
      <a:lt1>
        <a:srgbClr val="FFFFFF"/>
      </a:lt1>
      <a:dk2>
        <a:srgbClr val="CCCCC7"/>
      </a:dk2>
      <a:lt2>
        <a:srgbClr val="F7F6F1"/>
      </a:lt2>
      <a:accent1>
        <a:srgbClr val="E3F121"/>
      </a:accent1>
      <a:accent2>
        <a:srgbClr val="858FA9"/>
      </a:accent2>
      <a:accent3>
        <a:srgbClr val="A4AEA9"/>
      </a:accent3>
      <a:accent4>
        <a:srgbClr val="BBC6AA"/>
      </a:accent4>
      <a:accent5>
        <a:srgbClr val="EDEBE2"/>
      </a:accent5>
      <a:accent6>
        <a:srgbClr val="6F6F69"/>
      </a:accent6>
      <a:hlink>
        <a:srgbClr val="191919"/>
      </a:hlink>
      <a:folHlink>
        <a:srgbClr val="6F6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Theme">
  <a:themeElements>
    <a:clrScheme name="Pilot44 Neutrals Palette">
      <a:dk1>
        <a:srgbClr val="171717"/>
      </a:dk1>
      <a:lt1>
        <a:srgbClr val="FFFFFF"/>
      </a:lt1>
      <a:dk2>
        <a:srgbClr val="CCCCC7"/>
      </a:dk2>
      <a:lt2>
        <a:srgbClr val="F7F6F1"/>
      </a:lt2>
      <a:accent1>
        <a:srgbClr val="E3F121"/>
      </a:accent1>
      <a:accent2>
        <a:srgbClr val="858FA9"/>
      </a:accent2>
      <a:accent3>
        <a:srgbClr val="A4AEA9"/>
      </a:accent3>
      <a:accent4>
        <a:srgbClr val="BBC6AA"/>
      </a:accent4>
      <a:accent5>
        <a:srgbClr val="EDEBE2"/>
      </a:accent5>
      <a:accent6>
        <a:srgbClr val="6F6F69"/>
      </a:accent6>
      <a:hlink>
        <a:srgbClr val="191919"/>
      </a:hlink>
      <a:folHlink>
        <a:srgbClr val="6F6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2_Office Theme">
  <a:themeElements>
    <a:clrScheme name="Pilot44 Neutrals Palette">
      <a:dk1>
        <a:srgbClr val="171717"/>
      </a:dk1>
      <a:lt1>
        <a:srgbClr val="FFFFFF"/>
      </a:lt1>
      <a:dk2>
        <a:srgbClr val="CCCCC7"/>
      </a:dk2>
      <a:lt2>
        <a:srgbClr val="F7F6F1"/>
      </a:lt2>
      <a:accent1>
        <a:srgbClr val="E3F121"/>
      </a:accent1>
      <a:accent2>
        <a:srgbClr val="858FA9"/>
      </a:accent2>
      <a:accent3>
        <a:srgbClr val="A4AEA9"/>
      </a:accent3>
      <a:accent4>
        <a:srgbClr val="BBC6AA"/>
      </a:accent4>
      <a:accent5>
        <a:srgbClr val="EDEBE2"/>
      </a:accent5>
      <a:accent6>
        <a:srgbClr val="6F6F69"/>
      </a:accent6>
      <a:hlink>
        <a:srgbClr val="191919"/>
      </a:hlink>
      <a:folHlink>
        <a:srgbClr val="6F6F6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3420</TotalTime>
  <Words>2657</Words>
  <Application>Microsoft Macintosh PowerPoint</Application>
  <PresentationFormat>On-screen Show (16:9)</PresentationFormat>
  <Paragraphs>659</Paragraphs>
  <Slides>39</Slides>
  <Notes>22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39</vt:i4>
      </vt:variant>
    </vt:vector>
  </HeadingPairs>
  <TitlesOfParts>
    <vt:vector size="51" baseType="lpstr">
      <vt:lpstr>Arial</vt:lpstr>
      <vt:lpstr>Avenir</vt:lpstr>
      <vt:lpstr>Calibri</vt:lpstr>
      <vt:lpstr>Helvetica Neue</vt:lpstr>
      <vt:lpstr>Helvetica Neue Medium</vt:lpstr>
      <vt:lpstr>Montserrat</vt:lpstr>
      <vt:lpstr>Montserrat Light</vt:lpstr>
      <vt:lpstr>Montserrat Medium</vt:lpstr>
      <vt:lpstr>Pilot44 PPT Custom Theme</vt:lpstr>
      <vt:lpstr>Office Theme</vt:lpstr>
      <vt:lpstr>1_Office Theme</vt:lpstr>
      <vt:lpstr>2_Office Theme</vt:lpstr>
      <vt:lpstr>Venture Building 2.0 Past Mistakes, New Principles &amp; a Path to Meaningful Growth </vt:lpstr>
      <vt:lpstr>Agenda</vt:lpstr>
      <vt:lpstr>Who we are Today’s premier brand innovation &amp; venture building studio</vt:lpstr>
      <vt:lpstr>Our Clients</vt:lpstr>
      <vt:lpstr>Our practices Integrated services for growing existing brands and businesses, and for creating new ones</vt:lpstr>
      <vt:lpstr>Venture Building Creating new products, brands, and businesses</vt:lpstr>
      <vt:lpstr>We design and support  comprehensive organization-level innovation programs </vt:lpstr>
      <vt:lpstr>PowerPoint Presentation</vt:lpstr>
      <vt:lpstr>PowerPoint Presentation</vt:lpstr>
      <vt:lpstr>Solving the Innovator’s Dilemma The evolution of Corporate Innovation</vt:lpstr>
      <vt:lpstr>Defining Venture Building</vt:lpstr>
      <vt:lpstr>Basic Governance Structures 4 core components</vt:lpstr>
      <vt:lpstr>Venture Building Capability requirements</vt:lpstr>
      <vt:lpstr>Disruptive Innovation is non-linear</vt:lpstr>
      <vt:lpstr>PowerPoint Presentation</vt:lpstr>
      <vt:lpstr>Beware of overly simplified Innovation Models </vt:lpstr>
      <vt:lpstr>What it really takes to build a business</vt:lpstr>
      <vt:lpstr>Prevent endless cycles of experimentation</vt:lpstr>
      <vt:lpstr>PowerPoint Presentation</vt:lpstr>
      <vt:lpstr>Look beyond consumer pains. Understand new opportunities and paradigm shifts.</vt:lpstr>
      <vt:lpstr>If consumers can tell you they want it, you’re probably too late</vt:lpstr>
      <vt:lpstr>Bring the outside-in with open innovation methodologies</vt:lpstr>
      <vt:lpstr>Insights &amp; Opportunities</vt:lpstr>
      <vt:lpstr>PowerPoint Presentation</vt:lpstr>
      <vt:lpstr>Get to the business sooner</vt:lpstr>
      <vt:lpstr>Require a venture plan</vt:lpstr>
      <vt:lpstr>Require 3-5 year cash flow proformas</vt:lpstr>
      <vt:lpstr>Your vision and strategy in a proforma</vt:lpstr>
      <vt:lpstr>PowerPoint Presentation</vt:lpstr>
      <vt:lpstr>Write stories – not corporate one pagers</vt:lpstr>
      <vt:lpstr>“The single most important job of any startup entrepreneur is storytelling”</vt:lpstr>
      <vt:lpstr>“Right-brain dominance is the new source of competitive advantage”</vt:lpstr>
      <vt:lpstr>The corporate "one-pager” and an over reliance on ”canvases” is where innovation goes to die! </vt:lpstr>
      <vt:lpstr>PowerPoint Presentation</vt:lpstr>
      <vt:lpstr>The startup funding model is fundamental to driving successful disruptive innovation </vt:lpstr>
      <vt:lpstr>PowerPoint Presentation</vt:lpstr>
      <vt:lpstr>Creator Brands Are On The Rise  Expedited Path to Scale</vt:lpstr>
      <vt:lpstr>Disruptive Innovation is non-linear</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Aaron Rutherford</cp:lastModifiedBy>
  <cp:revision>32</cp:revision>
  <cp:lastPrinted>2024-02-26T17:52:31Z</cp:lastPrinted>
  <dcterms:modified xsi:type="dcterms:W3CDTF">2024-02-29T17:06:48Z</dcterms:modified>
</cp:coreProperties>
</file>