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4"/>
    <p:sldMasterId id="2147483911" r:id="rId5"/>
  </p:sldMasterIdLst>
  <p:notesMasterIdLst>
    <p:notesMasterId r:id="rId18"/>
  </p:notesMasterIdLst>
  <p:handoutMasterIdLst>
    <p:handoutMasterId r:id="rId19"/>
  </p:handoutMasterIdLst>
  <p:sldIdLst>
    <p:sldId id="293" r:id="rId6"/>
    <p:sldId id="423" r:id="rId7"/>
    <p:sldId id="385" r:id="rId8"/>
    <p:sldId id="371" r:id="rId9"/>
    <p:sldId id="420" r:id="rId10"/>
    <p:sldId id="431" r:id="rId11"/>
    <p:sldId id="432" r:id="rId12"/>
    <p:sldId id="421" r:id="rId13"/>
    <p:sldId id="417" r:id="rId14"/>
    <p:sldId id="429" r:id="rId15"/>
    <p:sldId id="424" r:id="rId16"/>
    <p:sldId id="427" r:id="rId17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8">
          <p15:clr>
            <a:srgbClr val="A4A3A4"/>
          </p15:clr>
        </p15:guide>
        <p15:guide id="3" orient="horz" pos="624">
          <p15:clr>
            <a:srgbClr val="A4A3A4"/>
          </p15:clr>
        </p15:guide>
        <p15:guide id="4" orient="horz" pos="3312" userDrawn="1">
          <p15:clr>
            <a:srgbClr val="A4A3A4"/>
          </p15:clr>
        </p15:guide>
        <p15:guide id="6" pos="1472">
          <p15:clr>
            <a:srgbClr val="A4A3A4"/>
          </p15:clr>
        </p15:guide>
        <p15:guide id="7" pos="287" userDrawn="1">
          <p15:clr>
            <a:srgbClr val="A4A3A4"/>
          </p15:clr>
        </p15:guide>
        <p15:guide id="8" pos="6718">
          <p15:clr>
            <a:srgbClr val="A4A3A4"/>
          </p15:clr>
        </p15:guide>
        <p15:guide id="9" pos="7230">
          <p15:clr>
            <a:srgbClr val="A4A3A4"/>
          </p15:clr>
        </p15:guide>
        <p15:guide id="10" pos="69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716146-837B-C862-BB3A-586EE0577D9F}" name="Tabakh,Ilya" initials="Ta" userId="S::tabakhi@bv.com::f0d2a426-ce63-4ce3-9109-49cba831f52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98"/>
    <a:srgbClr val="E1601F"/>
    <a:srgbClr val="BB3B42"/>
    <a:srgbClr val="96A000"/>
    <a:srgbClr val="4D4D4D"/>
    <a:srgbClr val="BC0E93"/>
    <a:srgbClr val="006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FBEA9F-468E-4BF3-ACC1-AE56FA6262D1}" v="1" dt="2023-09-26T21:51:05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98"/>
  </p:normalViewPr>
  <p:slideViewPr>
    <p:cSldViewPr snapToGrid="0">
      <p:cViewPr varScale="1">
        <p:scale>
          <a:sx n="88" d="100"/>
          <a:sy n="88" d="100"/>
        </p:scale>
        <p:origin x="1248" y="184"/>
      </p:cViewPr>
      <p:guideLst>
        <p:guide orient="horz" pos="368"/>
        <p:guide orient="horz" pos="624"/>
        <p:guide orient="horz" pos="3312"/>
        <p:guide pos="1472"/>
        <p:guide pos="287"/>
        <p:guide pos="6718"/>
        <p:guide pos="7230"/>
        <p:guide pos="6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Timothy" userId="ba75a9c3-4487-448f-b961-59a4867f8578" providerId="ADAL" clId="{1F34350F-2138-431D-8746-C2B5DB9752FE}"/>
    <pc:docChg chg="undo redo custSel addSld delSld modSld sldOrd">
      <pc:chgData name="Williams, Timothy" userId="ba75a9c3-4487-448f-b961-59a4867f8578" providerId="ADAL" clId="{1F34350F-2138-431D-8746-C2B5DB9752FE}" dt="2023-06-14T20:34:21.235" v="2009" actId="113"/>
      <pc:docMkLst>
        <pc:docMk/>
      </pc:docMkLst>
      <pc:sldChg chg="modSp mod">
        <pc:chgData name="Williams, Timothy" userId="ba75a9c3-4487-448f-b961-59a4867f8578" providerId="ADAL" clId="{1F34350F-2138-431D-8746-C2B5DB9752FE}" dt="2023-06-14T13:44:50.572" v="1700" actId="20577"/>
        <pc:sldMkLst>
          <pc:docMk/>
          <pc:sldMk cId="248065964" sldId="293"/>
        </pc:sldMkLst>
        <pc:spChg chg="mod">
          <ac:chgData name="Williams, Timothy" userId="ba75a9c3-4487-448f-b961-59a4867f8578" providerId="ADAL" clId="{1F34350F-2138-431D-8746-C2B5DB9752FE}" dt="2023-06-14T13:44:50.572" v="1700" actId="20577"/>
          <ac:spMkLst>
            <pc:docMk/>
            <pc:sldMk cId="248065964" sldId="293"/>
            <ac:spMk id="20" creationId="{2229BABE-2E00-F24E-A193-D432029D50BA}"/>
          </ac:spMkLst>
        </pc:spChg>
      </pc:sldChg>
      <pc:sldChg chg="modSp mod modNotesTx">
        <pc:chgData name="Williams, Timothy" userId="ba75a9c3-4487-448f-b961-59a4867f8578" providerId="ADAL" clId="{1F34350F-2138-431D-8746-C2B5DB9752FE}" dt="2023-06-13T19:07:54.002" v="275" actId="20577"/>
        <pc:sldMkLst>
          <pc:docMk/>
          <pc:sldMk cId="2972802621" sldId="371"/>
        </pc:sldMkLst>
        <pc:spChg chg="mod">
          <ac:chgData name="Williams, Timothy" userId="ba75a9c3-4487-448f-b961-59a4867f8578" providerId="ADAL" clId="{1F34350F-2138-431D-8746-C2B5DB9752FE}" dt="2023-06-12T18:05:51.252" v="60" actId="20577"/>
          <ac:spMkLst>
            <pc:docMk/>
            <pc:sldMk cId="2972802621" sldId="371"/>
            <ac:spMk id="9" creationId="{014A1BEB-4D18-454C-A3AF-17B0C9E89B59}"/>
          </ac:spMkLst>
        </pc:spChg>
      </pc:sldChg>
      <pc:sldChg chg="modNotesTx">
        <pc:chgData name="Williams, Timothy" userId="ba75a9c3-4487-448f-b961-59a4867f8578" providerId="ADAL" clId="{1F34350F-2138-431D-8746-C2B5DB9752FE}" dt="2023-06-13T19:02:48.698" v="169"/>
        <pc:sldMkLst>
          <pc:docMk/>
          <pc:sldMk cId="2555435191" sldId="375"/>
        </pc:sldMkLst>
      </pc:sldChg>
      <pc:sldChg chg="modNotesTx">
        <pc:chgData name="Williams, Timothy" userId="ba75a9c3-4487-448f-b961-59a4867f8578" providerId="ADAL" clId="{1F34350F-2138-431D-8746-C2B5DB9752FE}" dt="2023-06-14T19:43:40.329" v="1907" actId="20577"/>
        <pc:sldMkLst>
          <pc:docMk/>
          <pc:sldMk cId="4129061596" sldId="383"/>
        </pc:sldMkLst>
      </pc:sldChg>
      <pc:sldChg chg="modSp mod modNotesTx">
        <pc:chgData name="Williams, Timothy" userId="ba75a9c3-4487-448f-b961-59a4867f8578" providerId="ADAL" clId="{1F34350F-2138-431D-8746-C2B5DB9752FE}" dt="2023-06-13T19:03:16.729" v="174" actId="20577"/>
        <pc:sldMkLst>
          <pc:docMk/>
          <pc:sldMk cId="3292569460" sldId="385"/>
        </pc:sldMkLst>
        <pc:spChg chg="mod">
          <ac:chgData name="Williams, Timothy" userId="ba75a9c3-4487-448f-b961-59a4867f8578" providerId="ADAL" clId="{1F34350F-2138-431D-8746-C2B5DB9752FE}" dt="2023-06-12T18:03:47.476" v="3" actId="13926"/>
          <ac:spMkLst>
            <pc:docMk/>
            <pc:sldMk cId="3292569460" sldId="385"/>
            <ac:spMk id="6" creationId="{AE366406-06E8-3A46-9427-C82F60ED6DB5}"/>
          </ac:spMkLst>
        </pc:spChg>
      </pc:sldChg>
      <pc:sldChg chg="modNotesTx">
        <pc:chgData name="Williams, Timothy" userId="ba75a9c3-4487-448f-b961-59a4867f8578" providerId="ADAL" clId="{1F34350F-2138-431D-8746-C2B5DB9752FE}" dt="2023-06-13T19:02:27.510" v="160" actId="20577"/>
        <pc:sldMkLst>
          <pc:docMk/>
          <pc:sldMk cId="1878124743" sldId="406"/>
        </pc:sldMkLst>
      </pc:sldChg>
      <pc:sldChg chg="modNotesTx">
        <pc:chgData name="Williams, Timothy" userId="ba75a9c3-4487-448f-b961-59a4867f8578" providerId="ADAL" clId="{1F34350F-2138-431D-8746-C2B5DB9752FE}" dt="2023-06-13T19:03:20.498" v="179" actId="20577"/>
        <pc:sldMkLst>
          <pc:docMk/>
          <pc:sldMk cId="2806794855" sldId="416"/>
        </pc:sldMkLst>
      </pc:sldChg>
      <pc:sldChg chg="modNotesTx">
        <pc:chgData name="Williams, Timothy" userId="ba75a9c3-4487-448f-b961-59a4867f8578" providerId="ADAL" clId="{1F34350F-2138-431D-8746-C2B5DB9752FE}" dt="2023-06-13T19:02:45.475" v="167"/>
        <pc:sldMkLst>
          <pc:docMk/>
          <pc:sldMk cId="3213746056" sldId="417"/>
        </pc:sldMkLst>
      </pc:sldChg>
      <pc:sldChg chg="del">
        <pc:chgData name="Williams, Timothy" userId="ba75a9c3-4487-448f-b961-59a4867f8578" providerId="ADAL" clId="{1F34350F-2138-431D-8746-C2B5DB9752FE}" dt="2023-06-12T17:48:11.530" v="0" actId="2696"/>
        <pc:sldMkLst>
          <pc:docMk/>
          <pc:sldMk cId="2622428725" sldId="418"/>
        </pc:sldMkLst>
      </pc:sldChg>
      <pc:sldChg chg="modSp mod modNotesTx">
        <pc:chgData name="Williams, Timothy" userId="ba75a9c3-4487-448f-b961-59a4867f8578" providerId="ADAL" clId="{1F34350F-2138-431D-8746-C2B5DB9752FE}" dt="2023-06-13T19:03:58.254" v="184" actId="20577"/>
        <pc:sldMkLst>
          <pc:docMk/>
          <pc:sldMk cId="16566229" sldId="419"/>
        </pc:sldMkLst>
        <pc:spChg chg="mod">
          <ac:chgData name="Williams, Timothy" userId="ba75a9c3-4487-448f-b961-59a4867f8578" providerId="ADAL" clId="{1F34350F-2138-431D-8746-C2B5DB9752FE}" dt="2023-06-13T18:52:57.415" v="131" actId="20577"/>
          <ac:spMkLst>
            <pc:docMk/>
            <pc:sldMk cId="16566229" sldId="419"/>
            <ac:spMk id="6" creationId="{AE366406-06E8-3A46-9427-C82F60ED6DB5}"/>
          </ac:spMkLst>
        </pc:spChg>
      </pc:sldChg>
      <pc:sldChg chg="modNotesTx">
        <pc:chgData name="Williams, Timothy" userId="ba75a9c3-4487-448f-b961-59a4867f8578" providerId="ADAL" clId="{1F34350F-2138-431D-8746-C2B5DB9752FE}" dt="2023-06-13T19:04:02.708" v="191" actId="20577"/>
        <pc:sldMkLst>
          <pc:docMk/>
          <pc:sldMk cId="4086345787" sldId="420"/>
        </pc:sldMkLst>
      </pc:sldChg>
      <pc:sldChg chg="addSp delSp modSp mod modNotesTx">
        <pc:chgData name="Williams, Timothy" userId="ba75a9c3-4487-448f-b961-59a4867f8578" providerId="ADAL" clId="{1F34350F-2138-431D-8746-C2B5DB9752FE}" dt="2023-06-14T14:03:39.483" v="1781" actId="20577"/>
        <pc:sldMkLst>
          <pc:docMk/>
          <pc:sldMk cId="810513817" sldId="421"/>
        </pc:sldMkLst>
        <pc:spChg chg="add mod">
          <ac:chgData name="Williams, Timothy" userId="ba75a9c3-4487-448f-b961-59a4867f8578" providerId="ADAL" clId="{1F34350F-2138-431D-8746-C2B5DB9752FE}" dt="2023-06-13T20:42:55.125" v="534" actId="1076"/>
          <ac:spMkLst>
            <pc:docMk/>
            <pc:sldMk cId="810513817" sldId="421"/>
            <ac:spMk id="2" creationId="{28A2075E-23FB-4FE7-8062-932081606FA1}"/>
          </ac:spMkLst>
        </pc:spChg>
        <pc:spChg chg="add del mod">
          <ac:chgData name="Williams, Timothy" userId="ba75a9c3-4487-448f-b961-59a4867f8578" providerId="ADAL" clId="{1F34350F-2138-431D-8746-C2B5DB9752FE}" dt="2023-06-13T20:38:27.093" v="387" actId="478"/>
          <ac:spMkLst>
            <pc:docMk/>
            <pc:sldMk cId="810513817" sldId="421"/>
            <ac:spMk id="5" creationId="{1CE90206-FA4C-4D3D-BC57-686452405B00}"/>
          </ac:spMkLst>
        </pc:spChg>
        <pc:spChg chg="mod">
          <ac:chgData name="Williams, Timothy" userId="ba75a9c3-4487-448f-b961-59a4867f8578" providerId="ADAL" clId="{1F34350F-2138-431D-8746-C2B5DB9752FE}" dt="2023-06-13T21:06:20.392" v="776" actId="13926"/>
          <ac:spMkLst>
            <pc:docMk/>
            <pc:sldMk cId="810513817" sldId="421"/>
            <ac:spMk id="7" creationId="{D997CFDC-FC98-A243-AB05-5E72D03891EF}"/>
          </ac:spMkLst>
        </pc:spChg>
        <pc:spChg chg="add mod">
          <ac:chgData name="Williams, Timothy" userId="ba75a9c3-4487-448f-b961-59a4867f8578" providerId="ADAL" clId="{1F34350F-2138-431D-8746-C2B5DB9752FE}" dt="2023-06-13T20:52:53.144" v="540" actId="1076"/>
          <ac:spMkLst>
            <pc:docMk/>
            <pc:sldMk cId="810513817" sldId="421"/>
            <ac:spMk id="8" creationId="{B3C3CFDF-A274-4013-B90E-2F3EED880E0A}"/>
          </ac:spMkLst>
        </pc:spChg>
        <pc:spChg chg="mod">
          <ac:chgData name="Williams, Timothy" userId="ba75a9c3-4487-448f-b961-59a4867f8578" providerId="ADAL" clId="{1F34350F-2138-431D-8746-C2B5DB9752FE}" dt="2023-06-14T14:03:39.483" v="1781" actId="20577"/>
          <ac:spMkLst>
            <pc:docMk/>
            <pc:sldMk cId="810513817" sldId="421"/>
            <ac:spMk id="9" creationId="{014A1BEB-4D18-454C-A3AF-17B0C9E89B59}"/>
          </ac:spMkLst>
        </pc:spChg>
        <pc:spChg chg="add mod">
          <ac:chgData name="Williams, Timothy" userId="ba75a9c3-4487-448f-b961-59a4867f8578" providerId="ADAL" clId="{1F34350F-2138-431D-8746-C2B5DB9752FE}" dt="2023-06-13T20:43:02.076" v="536" actId="1076"/>
          <ac:spMkLst>
            <pc:docMk/>
            <pc:sldMk cId="810513817" sldId="421"/>
            <ac:spMk id="10" creationId="{14FA1C81-E992-4D72-AE85-92838134896D}"/>
          </ac:spMkLst>
        </pc:spChg>
        <pc:spChg chg="add mod">
          <ac:chgData name="Williams, Timothy" userId="ba75a9c3-4487-448f-b961-59a4867f8578" providerId="ADAL" clId="{1F34350F-2138-431D-8746-C2B5DB9752FE}" dt="2023-06-13T20:52:58.533" v="541" actId="1076"/>
          <ac:spMkLst>
            <pc:docMk/>
            <pc:sldMk cId="810513817" sldId="421"/>
            <ac:spMk id="11" creationId="{E12401C6-F6C5-4058-95F3-0F35DAF4FFFF}"/>
          </ac:spMkLst>
        </pc:spChg>
        <pc:spChg chg="add mod">
          <ac:chgData name="Williams, Timothy" userId="ba75a9c3-4487-448f-b961-59a4867f8578" providerId="ADAL" clId="{1F34350F-2138-431D-8746-C2B5DB9752FE}" dt="2023-06-13T20:53:18.948" v="542" actId="1076"/>
          <ac:spMkLst>
            <pc:docMk/>
            <pc:sldMk cId="810513817" sldId="421"/>
            <ac:spMk id="12" creationId="{4DB558E7-744F-4BCD-8B27-C236E2E04472}"/>
          </ac:spMkLst>
        </pc:spChg>
        <pc:spChg chg="add mod">
          <ac:chgData name="Williams, Timothy" userId="ba75a9c3-4487-448f-b961-59a4867f8578" providerId="ADAL" clId="{1F34350F-2138-431D-8746-C2B5DB9752FE}" dt="2023-06-13T20:53:25.488" v="543" actId="1076"/>
          <ac:spMkLst>
            <pc:docMk/>
            <pc:sldMk cId="810513817" sldId="421"/>
            <ac:spMk id="13" creationId="{9EADC04D-624E-4DF5-971F-B32E5E86272D}"/>
          </ac:spMkLst>
        </pc:spChg>
        <pc:spChg chg="add mod">
          <ac:chgData name="Williams, Timothy" userId="ba75a9c3-4487-448f-b961-59a4867f8578" providerId="ADAL" clId="{1F34350F-2138-431D-8746-C2B5DB9752FE}" dt="2023-06-13T20:53:31.195" v="544" actId="1076"/>
          <ac:spMkLst>
            <pc:docMk/>
            <pc:sldMk cId="810513817" sldId="421"/>
            <ac:spMk id="14" creationId="{B7B3A743-50B7-47D0-BE8D-D1B792DD963C}"/>
          </ac:spMkLst>
        </pc:spChg>
        <pc:spChg chg="add mod">
          <ac:chgData name="Williams, Timothy" userId="ba75a9c3-4487-448f-b961-59a4867f8578" providerId="ADAL" clId="{1F34350F-2138-431D-8746-C2B5DB9752FE}" dt="2023-06-13T20:55:45.897" v="578" actId="1076"/>
          <ac:spMkLst>
            <pc:docMk/>
            <pc:sldMk cId="810513817" sldId="421"/>
            <ac:spMk id="39" creationId="{F2611083-AF4C-4AED-BDCE-22EF691A8668}"/>
          </ac:spMkLst>
        </pc:spChg>
        <pc:spChg chg="add mod">
          <ac:chgData name="Williams, Timothy" userId="ba75a9c3-4487-448f-b961-59a4867f8578" providerId="ADAL" clId="{1F34350F-2138-431D-8746-C2B5DB9752FE}" dt="2023-06-13T20:58:59.112" v="665" actId="20577"/>
          <ac:spMkLst>
            <pc:docMk/>
            <pc:sldMk cId="810513817" sldId="421"/>
            <ac:spMk id="40" creationId="{85D9959A-B340-4816-8416-A6F3D1E34372}"/>
          </ac:spMkLst>
        </pc:spChg>
        <pc:spChg chg="add del mod">
          <ac:chgData name="Williams, Timothy" userId="ba75a9c3-4487-448f-b961-59a4867f8578" providerId="ADAL" clId="{1F34350F-2138-431D-8746-C2B5DB9752FE}" dt="2023-06-13T20:56:57.337" v="601" actId="478"/>
          <ac:spMkLst>
            <pc:docMk/>
            <pc:sldMk cId="810513817" sldId="421"/>
            <ac:spMk id="41" creationId="{B5C59719-C947-444E-82C1-802405954A26}"/>
          </ac:spMkLst>
        </pc:spChg>
        <pc:spChg chg="add mod">
          <ac:chgData name="Williams, Timothy" userId="ba75a9c3-4487-448f-b961-59a4867f8578" providerId="ADAL" clId="{1F34350F-2138-431D-8746-C2B5DB9752FE}" dt="2023-06-13T20:58:08.295" v="619" actId="20577"/>
          <ac:spMkLst>
            <pc:docMk/>
            <pc:sldMk cId="810513817" sldId="421"/>
            <ac:spMk id="42" creationId="{96F1FE7D-6808-42D2-A8A4-6CC2F2339A86}"/>
          </ac:spMkLst>
        </pc:spChg>
        <pc:spChg chg="add mod">
          <ac:chgData name="Williams, Timothy" userId="ba75a9c3-4487-448f-b961-59a4867f8578" providerId="ADAL" clId="{1F34350F-2138-431D-8746-C2B5DB9752FE}" dt="2023-06-13T20:58:22.707" v="627" actId="20577"/>
          <ac:spMkLst>
            <pc:docMk/>
            <pc:sldMk cId="810513817" sldId="421"/>
            <ac:spMk id="43" creationId="{191E7CB0-C242-4249-9032-6A045155A8E9}"/>
          </ac:spMkLst>
        </pc:spChg>
        <pc:spChg chg="add mod">
          <ac:chgData name="Williams, Timothy" userId="ba75a9c3-4487-448f-b961-59a4867f8578" providerId="ADAL" clId="{1F34350F-2138-431D-8746-C2B5DB9752FE}" dt="2023-06-13T20:58:54.771" v="663" actId="14100"/>
          <ac:spMkLst>
            <pc:docMk/>
            <pc:sldMk cId="810513817" sldId="421"/>
            <ac:spMk id="44" creationId="{F91982F9-5FBB-4B1E-A2C8-CC8BC277EE94}"/>
          </ac:spMkLst>
        </pc:spChg>
        <pc:spChg chg="add del mod">
          <ac:chgData name="Williams, Timothy" userId="ba75a9c3-4487-448f-b961-59a4867f8578" providerId="ADAL" clId="{1F34350F-2138-431D-8746-C2B5DB9752FE}" dt="2023-06-13T20:58:49.828" v="662" actId="478"/>
          <ac:spMkLst>
            <pc:docMk/>
            <pc:sldMk cId="810513817" sldId="421"/>
            <ac:spMk id="45" creationId="{C68F1C4A-E77D-46D7-9A26-A8BD94821F37}"/>
          </ac:spMkLst>
        </pc:spChg>
        <pc:spChg chg="add mod">
          <ac:chgData name="Williams, Timothy" userId="ba75a9c3-4487-448f-b961-59a4867f8578" providerId="ADAL" clId="{1F34350F-2138-431D-8746-C2B5DB9752FE}" dt="2023-06-13T20:57:48.982" v="614" actId="1076"/>
          <ac:spMkLst>
            <pc:docMk/>
            <pc:sldMk cId="810513817" sldId="421"/>
            <ac:spMk id="46" creationId="{622D9856-0409-4390-8F90-CAAC68355734}"/>
          </ac:spMkLst>
        </pc:spChg>
        <pc:spChg chg="add mod">
          <ac:chgData name="Williams, Timothy" userId="ba75a9c3-4487-448f-b961-59a4867f8578" providerId="ADAL" clId="{1F34350F-2138-431D-8746-C2B5DB9752FE}" dt="2023-06-13T20:58:02.940" v="615" actId="571"/>
          <ac:spMkLst>
            <pc:docMk/>
            <pc:sldMk cId="810513817" sldId="421"/>
            <ac:spMk id="47" creationId="{FEEF31A9-4BB4-4C3E-820B-266376149856}"/>
          </ac:spMkLst>
        </pc:spChg>
        <pc:spChg chg="add mod">
          <ac:chgData name="Williams, Timothy" userId="ba75a9c3-4487-448f-b961-59a4867f8578" providerId="ADAL" clId="{1F34350F-2138-431D-8746-C2B5DB9752FE}" dt="2023-06-13T21:06:05.720" v="774" actId="113"/>
          <ac:spMkLst>
            <pc:docMk/>
            <pc:sldMk cId="810513817" sldId="421"/>
            <ac:spMk id="49" creationId="{4950C958-BB8E-4756-AB1A-D5C223C5A45F}"/>
          </ac:spMkLst>
        </pc:spChg>
        <pc:spChg chg="add mod">
          <ac:chgData name="Williams, Timothy" userId="ba75a9c3-4487-448f-b961-59a4867f8578" providerId="ADAL" clId="{1F34350F-2138-431D-8746-C2B5DB9752FE}" dt="2023-06-13T21:04:42.594" v="754" actId="113"/>
          <ac:spMkLst>
            <pc:docMk/>
            <pc:sldMk cId="810513817" sldId="421"/>
            <ac:spMk id="50" creationId="{E8CBC216-3C34-4AC0-AF9E-C4CA27DA9933}"/>
          </ac:spMkLst>
        </pc:spChg>
        <pc:spChg chg="add mod">
          <ac:chgData name="Williams, Timothy" userId="ba75a9c3-4487-448f-b961-59a4867f8578" providerId="ADAL" clId="{1F34350F-2138-431D-8746-C2B5DB9752FE}" dt="2023-06-13T21:04:39.120" v="753" actId="1076"/>
          <ac:spMkLst>
            <pc:docMk/>
            <pc:sldMk cId="810513817" sldId="421"/>
            <ac:spMk id="59" creationId="{920A41F0-002C-4762-86C3-D6FE060BF541}"/>
          </ac:spMkLst>
        </pc:spChg>
        <pc:spChg chg="add mod">
          <ac:chgData name="Williams, Timothy" userId="ba75a9c3-4487-448f-b961-59a4867f8578" providerId="ADAL" clId="{1F34350F-2138-431D-8746-C2B5DB9752FE}" dt="2023-06-13T21:04:54.464" v="756" actId="14100"/>
          <ac:spMkLst>
            <pc:docMk/>
            <pc:sldMk cId="810513817" sldId="421"/>
            <ac:spMk id="66" creationId="{49420541-8ED9-45D1-94F4-33EED57D734F}"/>
          </ac:spMkLst>
        </pc:spChg>
        <pc:spChg chg="add mod">
          <ac:chgData name="Williams, Timothy" userId="ba75a9c3-4487-448f-b961-59a4867f8578" providerId="ADAL" clId="{1F34350F-2138-431D-8746-C2B5DB9752FE}" dt="2023-06-13T21:05:58.504" v="772" actId="1076"/>
          <ac:spMkLst>
            <pc:docMk/>
            <pc:sldMk cId="810513817" sldId="421"/>
            <ac:spMk id="67" creationId="{D8258B9D-AB91-4A23-AFF7-8E14D6C89472}"/>
          </ac:spMkLst>
        </pc:spChg>
        <pc:spChg chg="add mod">
          <ac:chgData name="Williams, Timothy" userId="ba75a9c3-4487-448f-b961-59a4867f8578" providerId="ADAL" clId="{1F34350F-2138-431D-8746-C2B5DB9752FE}" dt="2023-06-13T21:06:02.726" v="773" actId="1076"/>
          <ac:spMkLst>
            <pc:docMk/>
            <pc:sldMk cId="810513817" sldId="421"/>
            <ac:spMk id="68" creationId="{C624FE64-7CE2-4A4A-8A56-0EFC803F7BE7}"/>
          </ac:spMkLst>
        </pc:spChg>
        <pc:cxnChg chg="add mod">
          <ac:chgData name="Williams, Timothy" userId="ba75a9c3-4487-448f-b961-59a4867f8578" providerId="ADAL" clId="{1F34350F-2138-431D-8746-C2B5DB9752FE}" dt="2023-06-13T20:53:52.185" v="547" actId="1582"/>
          <ac:cxnSpMkLst>
            <pc:docMk/>
            <pc:sldMk cId="810513817" sldId="421"/>
            <ac:cxnSpMk id="4" creationId="{16745934-DFC0-4922-97AE-E7941CCF9438}"/>
          </ac:cxnSpMkLst>
        </pc:cxnChg>
        <pc:cxnChg chg="add del mod">
          <ac:chgData name="Williams, Timothy" userId="ba75a9c3-4487-448f-b961-59a4867f8578" providerId="ADAL" clId="{1F34350F-2138-431D-8746-C2B5DB9752FE}" dt="2023-06-13T20:53:55.842" v="549" actId="478"/>
          <ac:cxnSpMkLst>
            <pc:docMk/>
            <pc:sldMk cId="810513817" sldId="421"/>
            <ac:cxnSpMk id="21" creationId="{550D4929-4A7E-41C6-8B04-0BBD97EB41D7}"/>
          </ac:cxnSpMkLst>
        </pc:cxnChg>
        <pc:cxnChg chg="add mod">
          <ac:chgData name="Williams, Timothy" userId="ba75a9c3-4487-448f-b961-59a4867f8578" providerId="ADAL" clId="{1F34350F-2138-431D-8746-C2B5DB9752FE}" dt="2023-06-13T20:54:09.178" v="555" actId="14100"/>
          <ac:cxnSpMkLst>
            <pc:docMk/>
            <pc:sldMk cId="810513817" sldId="421"/>
            <ac:cxnSpMk id="23" creationId="{6F772CF5-F462-40ED-879F-EAC9EC50AFB7}"/>
          </ac:cxnSpMkLst>
        </pc:cxnChg>
        <pc:cxnChg chg="add mod">
          <ac:chgData name="Williams, Timothy" userId="ba75a9c3-4487-448f-b961-59a4867f8578" providerId="ADAL" clId="{1F34350F-2138-431D-8746-C2B5DB9752FE}" dt="2023-06-13T20:54:14.662" v="558" actId="14100"/>
          <ac:cxnSpMkLst>
            <pc:docMk/>
            <pc:sldMk cId="810513817" sldId="421"/>
            <ac:cxnSpMk id="27" creationId="{B4D7C735-7A19-4135-8F65-9963CA07CFEA}"/>
          </ac:cxnSpMkLst>
        </pc:cxnChg>
        <pc:cxnChg chg="add mod">
          <ac:chgData name="Williams, Timothy" userId="ba75a9c3-4487-448f-b961-59a4867f8578" providerId="ADAL" clId="{1F34350F-2138-431D-8746-C2B5DB9752FE}" dt="2023-06-13T20:54:18.237" v="561" actId="14100"/>
          <ac:cxnSpMkLst>
            <pc:docMk/>
            <pc:sldMk cId="810513817" sldId="421"/>
            <ac:cxnSpMk id="30" creationId="{FCC31030-4D80-46F3-97A3-73B115693A6D}"/>
          </ac:cxnSpMkLst>
        </pc:cxnChg>
        <pc:cxnChg chg="add mod">
          <ac:chgData name="Williams, Timothy" userId="ba75a9c3-4487-448f-b961-59a4867f8578" providerId="ADAL" clId="{1F34350F-2138-431D-8746-C2B5DB9752FE}" dt="2023-06-13T20:54:22.365" v="564" actId="14100"/>
          <ac:cxnSpMkLst>
            <pc:docMk/>
            <pc:sldMk cId="810513817" sldId="421"/>
            <ac:cxnSpMk id="33" creationId="{91B44E70-C335-4BCF-BDC6-9CB8B92A272A}"/>
          </ac:cxnSpMkLst>
        </pc:cxnChg>
        <pc:cxnChg chg="add mod">
          <ac:chgData name="Williams, Timothy" userId="ba75a9c3-4487-448f-b961-59a4867f8578" providerId="ADAL" clId="{1F34350F-2138-431D-8746-C2B5DB9752FE}" dt="2023-06-13T20:54:26.070" v="567" actId="14100"/>
          <ac:cxnSpMkLst>
            <pc:docMk/>
            <pc:sldMk cId="810513817" sldId="421"/>
            <ac:cxnSpMk id="36" creationId="{9F2C2F36-5EAE-47D7-84AF-E80A8BE9E1DC}"/>
          </ac:cxnSpMkLst>
        </pc:cxnChg>
        <pc:cxnChg chg="add mod">
          <ac:chgData name="Williams, Timothy" userId="ba75a9c3-4487-448f-b961-59a4867f8578" providerId="ADAL" clId="{1F34350F-2138-431D-8746-C2B5DB9752FE}" dt="2023-06-13T21:04:39.120" v="753" actId="1076"/>
          <ac:cxnSpMkLst>
            <pc:docMk/>
            <pc:sldMk cId="810513817" sldId="421"/>
            <ac:cxnSpMk id="51" creationId="{36FD94E5-E5E0-42C6-82DD-83A29E51457A}"/>
          </ac:cxnSpMkLst>
        </pc:cxnChg>
        <pc:cxnChg chg="add del mod">
          <ac:chgData name="Williams, Timothy" userId="ba75a9c3-4487-448f-b961-59a4867f8578" providerId="ADAL" clId="{1F34350F-2138-431D-8746-C2B5DB9752FE}" dt="2023-06-13T21:03:52.201" v="744" actId="478"/>
          <ac:cxnSpMkLst>
            <pc:docMk/>
            <pc:sldMk cId="810513817" sldId="421"/>
            <ac:cxnSpMk id="60" creationId="{6374B285-2844-407C-BC3E-A7F8ECAF278B}"/>
          </ac:cxnSpMkLst>
        </pc:cxnChg>
        <pc:cxnChg chg="add mod">
          <ac:chgData name="Williams, Timothy" userId="ba75a9c3-4487-448f-b961-59a4867f8578" providerId="ADAL" clId="{1F34350F-2138-431D-8746-C2B5DB9752FE}" dt="2023-06-13T21:04:39.120" v="753" actId="1076"/>
          <ac:cxnSpMkLst>
            <pc:docMk/>
            <pc:sldMk cId="810513817" sldId="421"/>
            <ac:cxnSpMk id="62" creationId="{BC8A1BBD-79EC-436C-9783-7CED1B3AE2A7}"/>
          </ac:cxnSpMkLst>
        </pc:cxnChg>
      </pc:sldChg>
      <pc:sldChg chg="delSp mod modNotesTx">
        <pc:chgData name="Williams, Timothy" userId="ba75a9c3-4487-448f-b961-59a4867f8578" providerId="ADAL" clId="{1F34350F-2138-431D-8746-C2B5DB9752FE}" dt="2023-06-14T20:33:44.934" v="2008" actId="478"/>
        <pc:sldMkLst>
          <pc:docMk/>
          <pc:sldMk cId="2985583226" sldId="422"/>
        </pc:sldMkLst>
        <pc:spChg chg="del">
          <ac:chgData name="Williams, Timothy" userId="ba75a9c3-4487-448f-b961-59a4867f8578" providerId="ADAL" clId="{1F34350F-2138-431D-8746-C2B5DB9752FE}" dt="2023-06-14T20:33:44.934" v="2008" actId="478"/>
          <ac:spMkLst>
            <pc:docMk/>
            <pc:sldMk cId="2985583226" sldId="422"/>
            <ac:spMk id="14" creationId="{9A4A0A1E-5600-436B-99BB-431724E06286}"/>
          </ac:spMkLst>
        </pc:spChg>
      </pc:sldChg>
      <pc:sldChg chg="modSp mod">
        <pc:chgData name="Williams, Timothy" userId="ba75a9c3-4487-448f-b961-59a4867f8578" providerId="ADAL" clId="{1F34350F-2138-431D-8746-C2B5DB9752FE}" dt="2023-06-13T21:09:06.240" v="971" actId="20577"/>
        <pc:sldMkLst>
          <pc:docMk/>
          <pc:sldMk cId="4051701630" sldId="423"/>
        </pc:sldMkLst>
        <pc:spChg chg="mod">
          <ac:chgData name="Williams, Timothy" userId="ba75a9c3-4487-448f-b961-59a4867f8578" providerId="ADAL" clId="{1F34350F-2138-431D-8746-C2B5DB9752FE}" dt="2023-06-13T21:09:06.240" v="971" actId="20577"/>
          <ac:spMkLst>
            <pc:docMk/>
            <pc:sldMk cId="4051701630" sldId="423"/>
            <ac:spMk id="3" creationId="{9A33B4F3-A0FB-4049-A6B7-D6279B1B7E8F}"/>
          </ac:spMkLst>
        </pc:spChg>
      </pc:sldChg>
      <pc:sldChg chg="addSp delSp modSp mod">
        <pc:chgData name="Williams, Timothy" userId="ba75a9c3-4487-448f-b961-59a4867f8578" providerId="ADAL" clId="{1F34350F-2138-431D-8746-C2B5DB9752FE}" dt="2023-06-13T21:35:23.361" v="1110" actId="478"/>
        <pc:sldMkLst>
          <pc:docMk/>
          <pc:sldMk cId="1146478775" sldId="424"/>
        </pc:sldMkLst>
        <pc:spChg chg="mod">
          <ac:chgData name="Williams, Timothy" userId="ba75a9c3-4487-448f-b961-59a4867f8578" providerId="ADAL" clId="{1F34350F-2138-431D-8746-C2B5DB9752FE}" dt="2023-06-13T21:33:50.580" v="1103" actId="403"/>
          <ac:spMkLst>
            <pc:docMk/>
            <pc:sldMk cId="1146478775" sldId="424"/>
            <ac:spMk id="3" creationId="{E98B8D47-BB05-4227-80A1-A94233CBCCED}"/>
          </ac:spMkLst>
        </pc:spChg>
        <pc:spChg chg="mod">
          <ac:chgData name="Williams, Timothy" userId="ba75a9c3-4487-448f-b961-59a4867f8578" providerId="ADAL" clId="{1F34350F-2138-431D-8746-C2B5DB9752FE}" dt="2023-06-13T21:33:46.869" v="1102" actId="404"/>
          <ac:spMkLst>
            <pc:docMk/>
            <pc:sldMk cId="1146478775" sldId="424"/>
            <ac:spMk id="5" creationId="{07433056-828E-45A9-A232-2A10E97D3FD3}"/>
          </ac:spMkLst>
        </pc:spChg>
        <pc:picChg chg="add del mod">
          <ac:chgData name="Williams, Timothy" userId="ba75a9c3-4487-448f-b961-59a4867f8578" providerId="ADAL" clId="{1F34350F-2138-431D-8746-C2B5DB9752FE}" dt="2023-06-13T21:35:23.361" v="1110" actId="478"/>
          <ac:picMkLst>
            <pc:docMk/>
            <pc:sldMk cId="1146478775" sldId="424"/>
            <ac:picMk id="7" creationId="{D1992F39-260F-44DC-B138-35B11AD9FAC1}"/>
          </ac:picMkLst>
        </pc:picChg>
      </pc:sldChg>
      <pc:sldChg chg="modSp mod ord modNotesTx">
        <pc:chgData name="Williams, Timothy" userId="ba75a9c3-4487-448f-b961-59a4867f8578" providerId="ADAL" clId="{1F34350F-2138-431D-8746-C2B5DB9752FE}" dt="2023-06-14T19:43:29.776" v="1885" actId="20577"/>
        <pc:sldMkLst>
          <pc:docMk/>
          <pc:sldMk cId="3966206792" sldId="425"/>
        </pc:sldMkLst>
        <pc:spChg chg="mod">
          <ac:chgData name="Williams, Timothy" userId="ba75a9c3-4487-448f-b961-59a4867f8578" providerId="ADAL" clId="{1F34350F-2138-431D-8746-C2B5DB9752FE}" dt="2023-06-14T04:21:47.066" v="1699" actId="948"/>
          <ac:spMkLst>
            <pc:docMk/>
            <pc:sldMk cId="3966206792" sldId="425"/>
            <ac:spMk id="3" creationId="{C939D3F5-9FF0-42AA-BD17-751FA3845E8A}"/>
          </ac:spMkLst>
        </pc:spChg>
      </pc:sldChg>
      <pc:sldChg chg="modSp mod modShow">
        <pc:chgData name="Williams, Timothy" userId="ba75a9c3-4487-448f-b961-59a4867f8578" providerId="ADAL" clId="{1F34350F-2138-431D-8746-C2B5DB9752FE}" dt="2023-06-13T21:51:06.369" v="1443" actId="20577"/>
        <pc:sldMkLst>
          <pc:docMk/>
          <pc:sldMk cId="3007918752" sldId="426"/>
        </pc:sldMkLst>
        <pc:spChg chg="mod">
          <ac:chgData name="Williams, Timothy" userId="ba75a9c3-4487-448f-b961-59a4867f8578" providerId="ADAL" clId="{1F34350F-2138-431D-8746-C2B5DB9752FE}" dt="2023-06-13T21:51:06.369" v="1443" actId="20577"/>
          <ac:spMkLst>
            <pc:docMk/>
            <pc:sldMk cId="3007918752" sldId="426"/>
            <ac:spMk id="3" creationId="{7F451ED2-1E01-4919-895B-40B135C6B02E}"/>
          </ac:spMkLst>
        </pc:spChg>
      </pc:sldChg>
      <pc:sldChg chg="modNotesTx">
        <pc:chgData name="Williams, Timothy" userId="ba75a9c3-4487-448f-b961-59a4867f8578" providerId="ADAL" clId="{1F34350F-2138-431D-8746-C2B5DB9752FE}" dt="2023-06-14T19:43:35.784" v="1899" actId="20577"/>
        <pc:sldMkLst>
          <pc:docMk/>
          <pc:sldMk cId="1578051979" sldId="430"/>
        </pc:sldMkLst>
      </pc:sldChg>
      <pc:sldChg chg="addSp delSp modSp new mod">
        <pc:chgData name="Williams, Timothy" userId="ba75a9c3-4487-448f-b961-59a4867f8578" providerId="ADAL" clId="{1F34350F-2138-431D-8746-C2B5DB9752FE}" dt="2023-06-14T20:34:21.235" v="2009" actId="113"/>
        <pc:sldMkLst>
          <pc:docMk/>
          <pc:sldMk cId="3174148908" sldId="431"/>
        </pc:sldMkLst>
        <pc:spChg chg="del">
          <ac:chgData name="Williams, Timothy" userId="ba75a9c3-4487-448f-b961-59a4867f8578" providerId="ADAL" clId="{1F34350F-2138-431D-8746-C2B5DB9752FE}" dt="2023-06-14T19:53:24.847" v="2002" actId="22"/>
          <ac:spMkLst>
            <pc:docMk/>
            <pc:sldMk cId="3174148908" sldId="431"/>
            <ac:spMk id="2" creationId="{8B29527B-4845-4A61-BA7A-47B0B59A8BDA}"/>
          </ac:spMkLst>
        </pc:spChg>
        <pc:spChg chg="mod">
          <ac:chgData name="Williams, Timothy" userId="ba75a9c3-4487-448f-b961-59a4867f8578" providerId="ADAL" clId="{1F34350F-2138-431D-8746-C2B5DB9752FE}" dt="2023-06-14T20:34:21.235" v="2009" actId="113"/>
          <ac:spMkLst>
            <pc:docMk/>
            <pc:sldMk cId="3174148908" sldId="431"/>
            <ac:spMk id="3" creationId="{1CC56BA6-8ADB-4841-9884-5B305164697E}"/>
          </ac:spMkLst>
        </pc:spChg>
        <pc:spChg chg="mod">
          <ac:chgData name="Williams, Timothy" userId="ba75a9c3-4487-448f-b961-59a4867f8578" providerId="ADAL" clId="{1F34350F-2138-431D-8746-C2B5DB9752FE}" dt="2023-06-14T19:53:58.250" v="2007" actId="1076"/>
          <ac:spMkLst>
            <pc:docMk/>
            <pc:sldMk cId="3174148908" sldId="431"/>
            <ac:spMk id="4" creationId="{5E17C29F-9B10-4DBA-A8A3-BC3DF9CE0F5A}"/>
          </ac:spMkLst>
        </pc:spChg>
        <pc:picChg chg="add mod ord modCrop">
          <ac:chgData name="Williams, Timothy" userId="ba75a9c3-4487-448f-b961-59a4867f8578" providerId="ADAL" clId="{1F34350F-2138-431D-8746-C2B5DB9752FE}" dt="2023-06-14T19:53:47.434" v="2005" actId="18131"/>
          <ac:picMkLst>
            <pc:docMk/>
            <pc:sldMk cId="3174148908" sldId="431"/>
            <ac:picMk id="7" creationId="{9D293852-7D05-4F3C-962A-D1F5AB165CCF}"/>
          </ac:picMkLst>
        </pc:picChg>
      </pc:sldChg>
    </pc:docChg>
  </pc:docChgLst>
  <pc:docChgLst>
    <pc:chgData name="Williams, Timothy" userId="ba75a9c3-4487-448f-b961-59a4867f8578" providerId="ADAL" clId="{C5FA96D1-6FCC-4456-B4D5-072E8E0F6790}"/>
    <pc:docChg chg="undo custSel modSld modMainMaster">
      <pc:chgData name="Williams, Timothy" userId="ba75a9c3-4487-448f-b961-59a4867f8578" providerId="ADAL" clId="{C5FA96D1-6FCC-4456-B4D5-072E8E0F6790}" dt="2023-09-22T17:46:57.232" v="48" actId="732"/>
      <pc:docMkLst>
        <pc:docMk/>
      </pc:docMkLst>
      <pc:sldChg chg="modSp mod">
        <pc:chgData name="Williams, Timothy" userId="ba75a9c3-4487-448f-b961-59a4867f8578" providerId="ADAL" clId="{C5FA96D1-6FCC-4456-B4D5-072E8E0F6790}" dt="2023-09-22T17:42:08.077" v="36" actId="20577"/>
        <pc:sldMkLst>
          <pc:docMk/>
          <pc:sldMk cId="248065964" sldId="293"/>
        </pc:sldMkLst>
        <pc:spChg chg="mod">
          <ac:chgData name="Williams, Timothy" userId="ba75a9c3-4487-448f-b961-59a4867f8578" providerId="ADAL" clId="{C5FA96D1-6FCC-4456-B4D5-072E8E0F6790}" dt="2023-09-22T17:42:08.077" v="36" actId="20577"/>
          <ac:spMkLst>
            <pc:docMk/>
            <pc:sldMk cId="248065964" sldId="293"/>
            <ac:spMk id="9" creationId="{7296D29D-7DDB-41A8-8789-2A281C3F1DB0}"/>
          </ac:spMkLst>
        </pc:spChg>
      </pc:sldChg>
      <pc:sldChg chg="modSp mod">
        <pc:chgData name="Williams, Timothy" userId="ba75a9c3-4487-448f-b961-59a4867f8578" providerId="ADAL" clId="{C5FA96D1-6FCC-4456-B4D5-072E8E0F6790}" dt="2023-09-22T17:21:45.123" v="28" actId="1076"/>
        <pc:sldMkLst>
          <pc:docMk/>
          <pc:sldMk cId="1878124743" sldId="406"/>
        </pc:sldMkLst>
        <pc:spChg chg="mod">
          <ac:chgData name="Williams, Timothy" userId="ba75a9c3-4487-448f-b961-59a4867f8578" providerId="ADAL" clId="{C5FA96D1-6FCC-4456-B4D5-072E8E0F6790}" dt="2023-09-22T17:21:45.123" v="28" actId="1076"/>
          <ac:spMkLst>
            <pc:docMk/>
            <pc:sldMk cId="1878124743" sldId="406"/>
            <ac:spMk id="15" creationId="{4CC37074-4A27-CAD3-0F62-524EE5DE251A}"/>
          </ac:spMkLst>
        </pc:spChg>
      </pc:sldChg>
      <pc:sldChg chg="modSp mod">
        <pc:chgData name="Williams, Timothy" userId="ba75a9c3-4487-448f-b961-59a4867f8578" providerId="ADAL" clId="{C5FA96D1-6FCC-4456-B4D5-072E8E0F6790}" dt="2023-09-22T17:24:37.874" v="32" actId="14100"/>
        <pc:sldMkLst>
          <pc:docMk/>
          <pc:sldMk cId="4051701630" sldId="423"/>
        </pc:sldMkLst>
        <pc:picChg chg="mod">
          <ac:chgData name="Williams, Timothy" userId="ba75a9c3-4487-448f-b961-59a4867f8578" providerId="ADAL" clId="{C5FA96D1-6FCC-4456-B4D5-072E8E0F6790}" dt="2023-09-22T17:24:37.874" v="32" actId="14100"/>
          <ac:picMkLst>
            <pc:docMk/>
            <pc:sldMk cId="4051701630" sldId="423"/>
            <ac:picMk id="7" creationId="{98249F51-6A7F-402F-A1DB-5ECEFC996A01}"/>
          </ac:picMkLst>
        </pc:picChg>
      </pc:sldChg>
      <pc:sldChg chg="modSp mod">
        <pc:chgData name="Williams, Timothy" userId="ba75a9c3-4487-448f-b961-59a4867f8578" providerId="ADAL" clId="{C5FA96D1-6FCC-4456-B4D5-072E8E0F6790}" dt="2023-09-22T17:20:15.988" v="0" actId="20577"/>
        <pc:sldMkLst>
          <pc:docMk/>
          <pc:sldMk cId="457100908" sldId="428"/>
        </pc:sldMkLst>
        <pc:spChg chg="mod">
          <ac:chgData name="Williams, Timothy" userId="ba75a9c3-4487-448f-b961-59a4867f8578" providerId="ADAL" clId="{C5FA96D1-6FCC-4456-B4D5-072E8E0F6790}" dt="2023-09-22T17:20:15.988" v="0" actId="20577"/>
          <ac:spMkLst>
            <pc:docMk/>
            <pc:sldMk cId="457100908" sldId="428"/>
            <ac:spMk id="6" creationId="{299D8ADE-E820-4CE5-A7BF-0F33FC46E13B}"/>
          </ac:spMkLst>
        </pc:spChg>
      </pc:sldChg>
      <pc:sldMasterChg chg="modSldLayout">
        <pc:chgData name="Williams, Timothy" userId="ba75a9c3-4487-448f-b961-59a4867f8578" providerId="ADAL" clId="{C5FA96D1-6FCC-4456-B4D5-072E8E0F6790}" dt="2023-09-22T17:46:57.232" v="48" actId="732"/>
        <pc:sldMasterMkLst>
          <pc:docMk/>
          <pc:sldMasterMk cId="890305065" sldId="2147483875"/>
        </pc:sldMasterMkLst>
        <pc:sldLayoutChg chg="delSp modSp mod">
          <pc:chgData name="Williams, Timothy" userId="ba75a9c3-4487-448f-b961-59a4867f8578" providerId="ADAL" clId="{C5FA96D1-6FCC-4456-B4D5-072E8E0F6790}" dt="2023-09-22T17:46:57.232" v="48" actId="732"/>
          <pc:sldLayoutMkLst>
            <pc:docMk/>
            <pc:sldMasterMk cId="890305065" sldId="2147483875"/>
            <pc:sldLayoutMk cId="3645150573" sldId="2147483876"/>
          </pc:sldLayoutMkLst>
          <pc:grpChg chg="mod">
            <ac:chgData name="Williams, Timothy" userId="ba75a9c3-4487-448f-b961-59a4867f8578" providerId="ADAL" clId="{C5FA96D1-6FCC-4456-B4D5-072E8E0F6790}" dt="2023-09-22T17:45:57.379" v="44" actId="1076"/>
            <ac:grpSpMkLst>
              <pc:docMk/>
              <pc:sldMasterMk cId="890305065" sldId="2147483875"/>
              <pc:sldLayoutMk cId="3645150573" sldId="2147483876"/>
              <ac:grpSpMk id="20" creationId="{E9CBA352-05B1-9B02-C177-13A402CDA2BD}"/>
            </ac:grpSpMkLst>
          </pc:grpChg>
          <pc:picChg chg="del">
            <ac:chgData name="Williams, Timothy" userId="ba75a9c3-4487-448f-b961-59a4867f8578" providerId="ADAL" clId="{C5FA96D1-6FCC-4456-B4D5-072E8E0F6790}" dt="2023-09-22T17:42:23.052" v="37" actId="478"/>
            <ac:picMkLst>
              <pc:docMk/>
              <pc:sldMasterMk cId="890305065" sldId="2147483875"/>
              <pc:sldLayoutMk cId="3645150573" sldId="2147483876"/>
              <ac:picMk id="3" creationId="{8ECF68CA-3FC0-486D-2149-C1982AD14F2C}"/>
            </ac:picMkLst>
          </pc:picChg>
          <pc:picChg chg="mod modCrop">
            <ac:chgData name="Williams, Timothy" userId="ba75a9c3-4487-448f-b961-59a4867f8578" providerId="ADAL" clId="{C5FA96D1-6FCC-4456-B4D5-072E8E0F6790}" dt="2023-09-22T17:46:57.232" v="48" actId="732"/>
            <ac:picMkLst>
              <pc:docMk/>
              <pc:sldMasterMk cId="890305065" sldId="2147483875"/>
              <pc:sldLayoutMk cId="3645150573" sldId="2147483876"/>
              <ac:picMk id="25" creationId="{12D8199D-638B-F0E9-51C3-A2C20D8CCE42}"/>
            </ac:picMkLst>
          </pc:picChg>
        </pc:sldLayoutChg>
      </pc:sldMasterChg>
    </pc:docChg>
  </pc:docChgLst>
  <pc:docChgLst>
    <pc:chgData name="Edwards, Steffanie J." userId="bddf3d80-89d8-4bcc-820c-bf4f8caa6886" providerId="ADAL" clId="{BD818031-3001-4F3B-900F-F8107BC2BA0A}"/>
    <pc:docChg chg="undo custSel modSld">
      <pc:chgData name="Edwards, Steffanie J." userId="bddf3d80-89d8-4bcc-820c-bf4f8caa6886" providerId="ADAL" clId="{BD818031-3001-4F3B-900F-F8107BC2BA0A}" dt="2023-06-14T21:03:25.812" v="7" actId="20577"/>
      <pc:docMkLst>
        <pc:docMk/>
      </pc:docMkLst>
      <pc:sldChg chg="modSp mod">
        <pc:chgData name="Edwards, Steffanie J." userId="bddf3d80-89d8-4bcc-820c-bf4f8caa6886" providerId="ADAL" clId="{BD818031-3001-4F3B-900F-F8107BC2BA0A}" dt="2023-06-14T21:03:25.812" v="7" actId="20577"/>
        <pc:sldMkLst>
          <pc:docMk/>
          <pc:sldMk cId="1146478775" sldId="424"/>
        </pc:sldMkLst>
        <pc:spChg chg="mod">
          <ac:chgData name="Edwards, Steffanie J." userId="bddf3d80-89d8-4bcc-820c-bf4f8caa6886" providerId="ADAL" clId="{BD818031-3001-4F3B-900F-F8107BC2BA0A}" dt="2023-06-14T21:03:25.812" v="7" actId="20577"/>
          <ac:spMkLst>
            <pc:docMk/>
            <pc:sldMk cId="1146478775" sldId="424"/>
            <ac:spMk id="3" creationId="{E98B8D47-BB05-4227-80A1-A94233CBCCED}"/>
          </ac:spMkLst>
        </pc:spChg>
      </pc:sldChg>
    </pc:docChg>
  </pc:docChgLst>
  <pc:docChgLst>
    <pc:chgData name="Timothy J" userId="ba75a9c3-4487-448f-b961-59a4867f8578" providerId="ADAL" clId="{DDFBEA9F-468E-4BF3-ACC1-AE56FA6262D1}"/>
    <pc:docChg chg="undo custSel modSld addMainMaster modMainMaster">
      <pc:chgData name="Timothy J" userId="ba75a9c3-4487-448f-b961-59a4867f8578" providerId="ADAL" clId="{DDFBEA9F-468E-4BF3-ACC1-AE56FA6262D1}" dt="2023-09-26T21:51:11.557" v="17" actId="14100"/>
      <pc:docMkLst>
        <pc:docMk/>
      </pc:docMkLst>
      <pc:sldChg chg="delSp mod">
        <pc:chgData name="Timothy J" userId="ba75a9c3-4487-448f-b961-59a4867f8578" providerId="ADAL" clId="{DDFBEA9F-468E-4BF3-ACC1-AE56FA6262D1}" dt="2023-09-26T21:36:08.438" v="0" actId="478"/>
        <pc:sldMkLst>
          <pc:docMk/>
          <pc:sldMk cId="248065964" sldId="293"/>
        </pc:sldMkLst>
        <pc:picChg chg="del">
          <ac:chgData name="Timothy J" userId="ba75a9c3-4487-448f-b961-59a4867f8578" providerId="ADAL" clId="{DDFBEA9F-468E-4BF3-ACC1-AE56FA6262D1}" dt="2023-09-26T21:36:08.438" v="0" actId="478"/>
          <ac:picMkLst>
            <pc:docMk/>
            <pc:sldMk cId="248065964" sldId="293"/>
            <ac:picMk id="5" creationId="{A4AE1E2D-7DE9-0BB0-5649-A05D3C64DF80}"/>
          </ac:picMkLst>
        </pc:picChg>
      </pc:sldChg>
      <pc:sldMasterChg chg="modSldLayout">
        <pc:chgData name="Timothy J" userId="ba75a9c3-4487-448f-b961-59a4867f8578" providerId="ADAL" clId="{DDFBEA9F-468E-4BF3-ACC1-AE56FA6262D1}" dt="2023-09-26T21:51:11.557" v="17" actId="14100"/>
        <pc:sldMasterMkLst>
          <pc:docMk/>
          <pc:sldMasterMk cId="890305065" sldId="2147483875"/>
        </pc:sldMasterMkLst>
        <pc:sldLayoutChg chg="delSp modSp mod">
          <pc:chgData name="Timothy J" userId="ba75a9c3-4487-448f-b961-59a4867f8578" providerId="ADAL" clId="{DDFBEA9F-468E-4BF3-ACC1-AE56FA6262D1}" dt="2023-09-26T21:36:21.427" v="2" actId="478"/>
          <pc:sldLayoutMkLst>
            <pc:docMk/>
            <pc:sldMasterMk cId="890305065" sldId="2147483875"/>
            <pc:sldLayoutMk cId="2679898020" sldId="2147483891"/>
          </pc:sldLayoutMkLst>
          <pc:picChg chg="del mod">
            <ac:chgData name="Timothy J" userId="ba75a9c3-4487-448f-b961-59a4867f8578" providerId="ADAL" clId="{DDFBEA9F-468E-4BF3-ACC1-AE56FA6262D1}" dt="2023-09-26T21:36:21.427" v="2" actId="478"/>
            <ac:picMkLst>
              <pc:docMk/>
              <pc:sldMasterMk cId="890305065" sldId="2147483875"/>
              <pc:sldLayoutMk cId="2679898020" sldId="2147483891"/>
              <ac:picMk id="7" creationId="{D35C53A7-06F6-E7E0-D1DD-A0B9147ACB16}"/>
            </ac:picMkLst>
          </pc:picChg>
        </pc:sldLayoutChg>
        <pc:sldLayoutChg chg="delSp modSp mod">
          <pc:chgData name="Timothy J" userId="ba75a9c3-4487-448f-b961-59a4867f8578" providerId="ADAL" clId="{DDFBEA9F-468E-4BF3-ACC1-AE56FA6262D1}" dt="2023-09-26T21:49:26.593" v="6" actId="478"/>
          <pc:sldLayoutMkLst>
            <pc:docMk/>
            <pc:sldMasterMk cId="890305065" sldId="2147483875"/>
            <pc:sldLayoutMk cId="972148061" sldId="2147483892"/>
          </pc:sldLayoutMkLst>
          <pc:picChg chg="del mod">
            <ac:chgData name="Timothy J" userId="ba75a9c3-4487-448f-b961-59a4867f8578" providerId="ADAL" clId="{DDFBEA9F-468E-4BF3-ACC1-AE56FA6262D1}" dt="2023-09-26T21:49:26.593" v="6" actId="478"/>
            <ac:picMkLst>
              <pc:docMk/>
              <pc:sldMasterMk cId="890305065" sldId="2147483875"/>
              <pc:sldLayoutMk cId="972148061" sldId="2147483892"/>
              <ac:picMk id="13" creationId="{11D82CD3-5B07-8FCC-84CA-F3971438FB46}"/>
            </ac:picMkLst>
          </pc:picChg>
        </pc:sldLayoutChg>
        <pc:sldLayoutChg chg="addSp delSp mod">
          <pc:chgData name="Timothy J" userId="ba75a9c3-4487-448f-b961-59a4867f8578" providerId="ADAL" clId="{DDFBEA9F-468E-4BF3-ACC1-AE56FA6262D1}" dt="2023-09-26T21:50:24.787" v="11" actId="11529"/>
          <pc:sldLayoutMkLst>
            <pc:docMk/>
            <pc:sldMasterMk cId="890305065" sldId="2147483875"/>
            <pc:sldLayoutMk cId="351359833" sldId="2147483898"/>
          </pc:sldLayoutMkLst>
          <pc:spChg chg="add">
            <ac:chgData name="Timothy J" userId="ba75a9c3-4487-448f-b961-59a4867f8578" providerId="ADAL" clId="{DDFBEA9F-468E-4BF3-ACC1-AE56FA6262D1}" dt="2023-09-26T21:49:57.685" v="9" actId="11529"/>
            <ac:spMkLst>
              <pc:docMk/>
              <pc:sldMasterMk cId="890305065" sldId="2147483875"/>
              <pc:sldLayoutMk cId="351359833" sldId="2147483898"/>
              <ac:spMk id="3" creationId="{76598D8D-92E9-A221-4783-DC8EAC0A5880}"/>
            </ac:spMkLst>
          </pc:spChg>
          <pc:spChg chg="add">
            <ac:chgData name="Timothy J" userId="ba75a9c3-4487-448f-b961-59a4867f8578" providerId="ADAL" clId="{DDFBEA9F-468E-4BF3-ACC1-AE56FA6262D1}" dt="2023-09-26T21:50:24.787" v="11" actId="11529"/>
            <ac:spMkLst>
              <pc:docMk/>
              <pc:sldMasterMk cId="890305065" sldId="2147483875"/>
              <pc:sldLayoutMk cId="351359833" sldId="2147483898"/>
              <ac:spMk id="6" creationId="{675AEF4C-CEF6-B892-158E-99C237C61AF1}"/>
            </ac:spMkLst>
          </pc:spChg>
          <pc:picChg chg="add del">
            <ac:chgData name="Timothy J" userId="ba75a9c3-4487-448f-b961-59a4867f8578" providerId="ADAL" clId="{DDFBEA9F-468E-4BF3-ACC1-AE56FA6262D1}" dt="2023-09-26T21:49:43.367" v="8" actId="478"/>
            <ac:picMkLst>
              <pc:docMk/>
              <pc:sldMasterMk cId="890305065" sldId="2147483875"/>
              <pc:sldLayoutMk cId="351359833" sldId="2147483898"/>
              <ac:picMk id="4" creationId="{2BD6DA41-9F47-53E9-D5E9-F4036D4579AB}"/>
            </ac:picMkLst>
          </pc:picChg>
        </pc:sldLayoutChg>
        <pc:sldLayoutChg chg="delSp modSp mod">
          <pc:chgData name="Timothy J" userId="ba75a9c3-4487-448f-b961-59a4867f8578" providerId="ADAL" clId="{DDFBEA9F-468E-4BF3-ACC1-AE56FA6262D1}" dt="2023-09-26T21:49:06.273" v="4" actId="478"/>
          <pc:sldLayoutMkLst>
            <pc:docMk/>
            <pc:sldMasterMk cId="890305065" sldId="2147483875"/>
            <pc:sldLayoutMk cId="1735353530" sldId="2147483904"/>
          </pc:sldLayoutMkLst>
          <pc:picChg chg="del mod">
            <ac:chgData name="Timothy J" userId="ba75a9c3-4487-448f-b961-59a4867f8578" providerId="ADAL" clId="{DDFBEA9F-468E-4BF3-ACC1-AE56FA6262D1}" dt="2023-09-26T21:49:06.273" v="4" actId="478"/>
            <ac:picMkLst>
              <pc:docMk/>
              <pc:sldMasterMk cId="890305065" sldId="2147483875"/>
              <pc:sldLayoutMk cId="1735353530" sldId="2147483904"/>
              <ac:picMk id="6" creationId="{54A6C4A2-9A81-B313-80D3-7635F06549CF}"/>
            </ac:picMkLst>
          </pc:picChg>
        </pc:sldLayoutChg>
        <pc:sldLayoutChg chg="addSp delSp modSp mod">
          <pc:chgData name="Timothy J" userId="ba75a9c3-4487-448f-b961-59a4867f8578" providerId="ADAL" clId="{DDFBEA9F-468E-4BF3-ACC1-AE56FA6262D1}" dt="2023-09-26T21:51:11.557" v="17" actId="14100"/>
          <pc:sldLayoutMkLst>
            <pc:docMk/>
            <pc:sldMasterMk cId="890305065" sldId="2147483875"/>
            <pc:sldLayoutMk cId="3888572908" sldId="2147483905"/>
          </pc:sldLayoutMkLst>
          <pc:spChg chg="add">
            <ac:chgData name="Timothy J" userId="ba75a9c3-4487-448f-b961-59a4867f8578" providerId="ADAL" clId="{DDFBEA9F-468E-4BF3-ACC1-AE56FA6262D1}" dt="2023-09-26T21:50:58.415" v="14" actId="11529"/>
            <ac:spMkLst>
              <pc:docMk/>
              <pc:sldMasterMk cId="890305065" sldId="2147483875"/>
              <pc:sldLayoutMk cId="3888572908" sldId="2147483905"/>
              <ac:spMk id="3" creationId="{3A9095C6-DAE1-4307-50BF-F990F8B5F833}"/>
            </ac:spMkLst>
          </pc:spChg>
          <pc:spChg chg="add mod">
            <ac:chgData name="Timothy J" userId="ba75a9c3-4487-448f-b961-59a4867f8578" providerId="ADAL" clId="{DDFBEA9F-468E-4BF3-ACC1-AE56FA6262D1}" dt="2023-09-26T21:51:11.557" v="17" actId="14100"/>
            <ac:spMkLst>
              <pc:docMk/>
              <pc:sldMasterMk cId="890305065" sldId="2147483875"/>
              <pc:sldLayoutMk cId="3888572908" sldId="2147483905"/>
              <ac:spMk id="4" creationId="{62F1787E-4AD9-CD4E-7349-29228AB47680}"/>
            </ac:spMkLst>
          </pc:spChg>
          <pc:picChg chg="add del">
            <ac:chgData name="Timothy J" userId="ba75a9c3-4487-448f-b961-59a4867f8578" providerId="ADAL" clId="{DDFBEA9F-468E-4BF3-ACC1-AE56FA6262D1}" dt="2023-09-26T21:50:50.114" v="13" actId="478"/>
            <ac:picMkLst>
              <pc:docMk/>
              <pc:sldMasterMk cId="890305065" sldId="2147483875"/>
              <pc:sldLayoutMk cId="3888572908" sldId="2147483905"/>
              <ac:picMk id="2" creationId="{129090AB-C5EA-7471-EEB4-42D496B666E3}"/>
            </ac:picMkLst>
          </pc:picChg>
        </pc:sldLayoutChg>
      </pc:sldMasterChg>
      <pc:sldMasterChg chg="new mod addSldLayout">
        <pc:chgData name="Timothy J" userId="ba75a9c3-4487-448f-b961-59a4867f8578" providerId="ADAL" clId="{DDFBEA9F-468E-4BF3-ACC1-AE56FA6262D1}" dt="2023-09-26T21:50:05.224" v="10" actId="6938"/>
        <pc:sldMasterMkLst>
          <pc:docMk/>
          <pc:sldMasterMk cId="4193648741" sldId="2147483911"/>
        </pc:sldMasterMkLst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1597567793" sldId="2147483912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2470122586" sldId="2147483913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226458323" sldId="2147483914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241075619" sldId="2147483915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60901765" sldId="2147483916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1655953913" sldId="2147483917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3348826084" sldId="2147483918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2481254743" sldId="2147483919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1989887084" sldId="2147483920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167234216" sldId="2147483921"/>
          </pc:sldLayoutMkLst>
        </pc:sldLayoutChg>
        <pc:sldLayoutChg chg="new replId">
          <pc:chgData name="Timothy J" userId="ba75a9c3-4487-448f-b961-59a4867f8578" providerId="ADAL" clId="{DDFBEA9F-468E-4BF3-ACC1-AE56FA6262D1}" dt="2023-09-26T21:50:05.224" v="10" actId="6938"/>
          <pc:sldLayoutMkLst>
            <pc:docMk/>
            <pc:sldMasterMk cId="4193648741" sldId="2147483911"/>
            <pc:sldLayoutMk cId="585241585" sldId="2147483922"/>
          </pc:sldLayoutMkLst>
        </pc:sldLayoutChg>
      </pc:sldMasterChg>
    </pc:docChg>
  </pc:docChgLst>
  <pc:docChgLst>
    <pc:chgData name="Williams, Timothy" userId="ba75a9c3-4487-448f-b961-59a4867f8578" providerId="ADAL" clId="{34194EE1-F31A-4894-9BC1-E44BCF669A8D}"/>
    <pc:docChg chg="undo custSel delSld modSld modMainMaster">
      <pc:chgData name="Williams, Timothy" userId="ba75a9c3-4487-448f-b961-59a4867f8578" providerId="ADAL" clId="{34194EE1-F31A-4894-9BC1-E44BCF669A8D}" dt="2023-09-22T19:04:58.889" v="1629" actId="20577"/>
      <pc:docMkLst>
        <pc:docMk/>
      </pc:docMkLst>
      <pc:sldChg chg="addSp delSp modSp mod">
        <pc:chgData name="Williams, Timothy" userId="ba75a9c3-4487-448f-b961-59a4867f8578" providerId="ADAL" clId="{34194EE1-F31A-4894-9BC1-E44BCF669A8D}" dt="2023-09-22T18:48:24.526" v="842" actId="20577"/>
        <pc:sldMkLst>
          <pc:docMk/>
          <pc:sldMk cId="248065964" sldId="293"/>
        </pc:sldMkLst>
        <pc:spChg chg="mod">
          <ac:chgData name="Williams, Timothy" userId="ba75a9c3-4487-448f-b961-59a4867f8578" providerId="ADAL" clId="{34194EE1-F31A-4894-9BC1-E44BCF669A8D}" dt="2023-09-22T18:48:24.526" v="842" actId="20577"/>
          <ac:spMkLst>
            <pc:docMk/>
            <pc:sldMk cId="248065964" sldId="293"/>
            <ac:spMk id="20" creationId="{2229BABE-2E00-F24E-A193-D432029D50BA}"/>
          </ac:spMkLst>
        </pc:spChg>
        <pc:picChg chg="add del mod">
          <ac:chgData name="Williams, Timothy" userId="ba75a9c3-4487-448f-b961-59a4867f8578" providerId="ADAL" clId="{34194EE1-F31A-4894-9BC1-E44BCF669A8D}" dt="2023-09-22T18:12:12.707" v="18" actId="478"/>
          <ac:picMkLst>
            <pc:docMk/>
            <pc:sldMk cId="248065964" sldId="293"/>
            <ac:picMk id="3" creationId="{FD60278C-4A68-357D-01F3-45B04FFA9754}"/>
          </ac:picMkLst>
        </pc:picChg>
        <pc:picChg chg="add mod modCrop">
          <ac:chgData name="Williams, Timothy" userId="ba75a9c3-4487-448f-b961-59a4867f8578" providerId="ADAL" clId="{34194EE1-F31A-4894-9BC1-E44BCF669A8D}" dt="2023-09-22T18:13:01.110" v="31" actId="1076"/>
          <ac:picMkLst>
            <pc:docMk/>
            <pc:sldMk cId="248065964" sldId="293"/>
            <ac:picMk id="5" creationId="{A4AE1E2D-7DE9-0BB0-5649-A05D3C64DF80}"/>
          </ac:picMkLst>
        </pc:picChg>
      </pc:sldChg>
      <pc:sldChg chg="modSp mod">
        <pc:chgData name="Williams, Timothy" userId="ba75a9c3-4487-448f-b961-59a4867f8578" providerId="ADAL" clId="{34194EE1-F31A-4894-9BC1-E44BCF669A8D}" dt="2023-09-22T18:44:43.699" v="606" actId="114"/>
        <pc:sldMkLst>
          <pc:docMk/>
          <pc:sldMk cId="2972802621" sldId="371"/>
        </pc:sldMkLst>
        <pc:spChg chg="mod">
          <ac:chgData name="Williams, Timothy" userId="ba75a9c3-4487-448f-b961-59a4867f8578" providerId="ADAL" clId="{34194EE1-F31A-4894-9BC1-E44BCF669A8D}" dt="2023-09-22T18:44:43.699" v="606" actId="114"/>
          <ac:spMkLst>
            <pc:docMk/>
            <pc:sldMk cId="2972802621" sldId="371"/>
            <ac:spMk id="9" creationId="{014A1BEB-4D18-454C-A3AF-17B0C9E89B59}"/>
          </ac:spMkLst>
        </pc:spChg>
      </pc:sldChg>
      <pc:sldChg chg="modSp mod">
        <pc:chgData name="Williams, Timothy" userId="ba75a9c3-4487-448f-b961-59a4867f8578" providerId="ADAL" clId="{34194EE1-F31A-4894-9BC1-E44BCF669A8D}" dt="2023-09-22T19:04:16.769" v="1591" actId="20577"/>
        <pc:sldMkLst>
          <pc:docMk/>
          <pc:sldMk cId="4129061596" sldId="383"/>
        </pc:sldMkLst>
        <pc:spChg chg="mod">
          <ac:chgData name="Williams, Timothy" userId="ba75a9c3-4487-448f-b961-59a4867f8578" providerId="ADAL" clId="{34194EE1-F31A-4894-9BC1-E44BCF669A8D}" dt="2023-09-22T19:03:30.152" v="1368" actId="20577"/>
          <ac:spMkLst>
            <pc:docMk/>
            <pc:sldMk cId="4129061596" sldId="383"/>
            <ac:spMk id="4" creationId="{D3C3D324-EB39-BF03-7AC0-ABD3E977DC12}"/>
          </ac:spMkLst>
        </pc:spChg>
        <pc:spChg chg="mod">
          <ac:chgData name="Williams, Timothy" userId="ba75a9c3-4487-448f-b961-59a4867f8578" providerId="ADAL" clId="{34194EE1-F31A-4894-9BC1-E44BCF669A8D}" dt="2023-09-22T19:04:16.769" v="1591" actId="20577"/>
          <ac:spMkLst>
            <pc:docMk/>
            <pc:sldMk cId="4129061596" sldId="383"/>
            <ac:spMk id="6" creationId="{A3181876-D2A2-9048-8B4A-69E64499E935}"/>
          </ac:spMkLst>
        </pc:spChg>
      </pc:sldChg>
      <pc:sldChg chg="addSp delSp modSp mod">
        <pc:chgData name="Williams, Timothy" userId="ba75a9c3-4487-448f-b961-59a4867f8578" providerId="ADAL" clId="{34194EE1-F31A-4894-9BC1-E44BCF669A8D}" dt="2023-09-22T18:47:55.329" v="807" actId="114"/>
        <pc:sldMkLst>
          <pc:docMk/>
          <pc:sldMk cId="3292569460" sldId="385"/>
        </pc:sldMkLst>
        <pc:spChg chg="add mod">
          <ac:chgData name="Williams, Timothy" userId="ba75a9c3-4487-448f-b961-59a4867f8578" providerId="ADAL" clId="{34194EE1-F31A-4894-9BC1-E44BCF669A8D}" dt="2023-09-22T18:15:45.308" v="241" actId="478"/>
          <ac:spMkLst>
            <pc:docMk/>
            <pc:sldMk cId="3292569460" sldId="385"/>
            <ac:spMk id="4" creationId="{D6487928-F9E1-CE87-FF33-36F9D060366B}"/>
          </ac:spMkLst>
        </pc:spChg>
        <pc:spChg chg="mod">
          <ac:chgData name="Williams, Timothy" userId="ba75a9c3-4487-448f-b961-59a4867f8578" providerId="ADAL" clId="{34194EE1-F31A-4894-9BC1-E44BCF669A8D}" dt="2023-09-22T18:15:01.051" v="82" actId="20577"/>
          <ac:spMkLst>
            <pc:docMk/>
            <pc:sldMk cId="3292569460" sldId="385"/>
            <ac:spMk id="5" creationId="{85829ECD-992E-3945-93F4-D969D1FFC4FC}"/>
          </ac:spMkLst>
        </pc:spChg>
        <pc:spChg chg="mod">
          <ac:chgData name="Williams, Timothy" userId="ba75a9c3-4487-448f-b961-59a4867f8578" providerId="ADAL" clId="{34194EE1-F31A-4894-9BC1-E44BCF669A8D}" dt="2023-09-22T18:47:55.329" v="807" actId="114"/>
          <ac:spMkLst>
            <pc:docMk/>
            <pc:sldMk cId="3292569460" sldId="385"/>
            <ac:spMk id="6" creationId="{AE366406-06E8-3A46-9427-C82F60ED6DB5}"/>
          </ac:spMkLst>
        </pc:spChg>
        <pc:picChg chg="del">
          <ac:chgData name="Williams, Timothy" userId="ba75a9c3-4487-448f-b961-59a4867f8578" providerId="ADAL" clId="{34194EE1-F31A-4894-9BC1-E44BCF669A8D}" dt="2023-09-22T18:15:45.308" v="241" actId="478"/>
          <ac:picMkLst>
            <pc:docMk/>
            <pc:sldMk cId="3292569460" sldId="385"/>
            <ac:picMk id="15" creationId="{09C6D7F9-367B-22A6-A0DF-2E21FE1E1A8A}"/>
          </ac:picMkLst>
        </pc:picChg>
      </pc:sldChg>
      <pc:sldChg chg="modSp mod">
        <pc:chgData name="Williams, Timothy" userId="ba75a9c3-4487-448f-b961-59a4867f8578" providerId="ADAL" clId="{34194EE1-F31A-4894-9BC1-E44BCF669A8D}" dt="2023-09-22T18:48:06.131" v="808" actId="114"/>
        <pc:sldMkLst>
          <pc:docMk/>
          <pc:sldMk cId="1878124743" sldId="406"/>
        </pc:sldMkLst>
        <pc:spChg chg="mod">
          <ac:chgData name="Williams, Timothy" userId="ba75a9c3-4487-448f-b961-59a4867f8578" providerId="ADAL" clId="{34194EE1-F31A-4894-9BC1-E44BCF669A8D}" dt="2023-09-22T18:48:06.131" v="808" actId="114"/>
          <ac:spMkLst>
            <pc:docMk/>
            <pc:sldMk cId="1878124743" sldId="406"/>
            <ac:spMk id="15" creationId="{4CC37074-4A27-CAD3-0F62-524EE5DE251A}"/>
          </ac:spMkLst>
        </pc:spChg>
      </pc:sldChg>
      <pc:sldChg chg="addSp delSp modSp mod">
        <pc:chgData name="Williams, Timothy" userId="ba75a9c3-4487-448f-b961-59a4867f8578" providerId="ADAL" clId="{34194EE1-F31A-4894-9BC1-E44BCF669A8D}" dt="2023-09-22T18:47:52.425" v="806" actId="114"/>
        <pc:sldMkLst>
          <pc:docMk/>
          <pc:sldMk cId="2806794855" sldId="416"/>
        </pc:sldMkLst>
        <pc:spChg chg="del">
          <ac:chgData name="Williams, Timothy" userId="ba75a9c3-4487-448f-b961-59a4867f8578" providerId="ADAL" clId="{34194EE1-F31A-4894-9BC1-E44BCF669A8D}" dt="2023-09-22T18:17:23.192" v="444" actId="478"/>
          <ac:spMkLst>
            <pc:docMk/>
            <pc:sldMk cId="2806794855" sldId="416"/>
            <ac:spMk id="3" creationId="{862E52E7-2AC3-4FA7-90F4-8983079ECCE8}"/>
          </ac:spMkLst>
        </pc:spChg>
        <pc:spChg chg="mod">
          <ac:chgData name="Williams, Timothy" userId="ba75a9c3-4487-448f-b961-59a4867f8578" providerId="ADAL" clId="{34194EE1-F31A-4894-9BC1-E44BCF669A8D}" dt="2023-09-22T18:47:52.425" v="806" actId="114"/>
          <ac:spMkLst>
            <pc:docMk/>
            <pc:sldMk cId="2806794855" sldId="416"/>
            <ac:spMk id="6" creationId="{AE366406-06E8-3A46-9427-C82F60ED6DB5}"/>
          </ac:spMkLst>
        </pc:spChg>
        <pc:spChg chg="add del mod ord">
          <ac:chgData name="Williams, Timothy" userId="ba75a9c3-4487-448f-b961-59a4867f8578" providerId="ADAL" clId="{34194EE1-F31A-4894-9BC1-E44BCF669A8D}" dt="2023-09-22T18:17:18.790" v="440" actId="478"/>
          <ac:spMkLst>
            <pc:docMk/>
            <pc:sldMk cId="2806794855" sldId="416"/>
            <ac:spMk id="7" creationId="{6BF39BAE-8BB1-84A1-4A44-D541016BD285}"/>
          </ac:spMkLst>
        </pc:spChg>
        <pc:spChg chg="del">
          <ac:chgData name="Williams, Timothy" userId="ba75a9c3-4487-448f-b961-59a4867f8578" providerId="ADAL" clId="{34194EE1-F31A-4894-9BC1-E44BCF669A8D}" dt="2023-09-22T18:17:25.923" v="446" actId="478"/>
          <ac:spMkLst>
            <pc:docMk/>
            <pc:sldMk cId="2806794855" sldId="416"/>
            <ac:spMk id="10" creationId="{1ED3247E-F15E-43C1-B9F0-7EDB81B1BF8C}"/>
          </ac:spMkLst>
        </pc:spChg>
        <pc:spChg chg="del">
          <ac:chgData name="Williams, Timothy" userId="ba75a9c3-4487-448f-b961-59a4867f8578" providerId="ADAL" clId="{34194EE1-F31A-4894-9BC1-E44BCF669A8D}" dt="2023-09-22T18:17:21.365" v="442" actId="478"/>
          <ac:spMkLst>
            <pc:docMk/>
            <pc:sldMk cId="2806794855" sldId="416"/>
            <ac:spMk id="14" creationId="{374F3377-ED3E-4E4E-92F5-36E33EEA47FA}"/>
          </ac:spMkLst>
        </pc:spChg>
        <pc:spChg chg="del">
          <ac:chgData name="Williams, Timothy" userId="ba75a9c3-4487-448f-b961-59a4867f8578" providerId="ADAL" clId="{34194EE1-F31A-4894-9BC1-E44BCF669A8D}" dt="2023-09-22T18:17:20.224" v="441" actId="478"/>
          <ac:spMkLst>
            <pc:docMk/>
            <pc:sldMk cId="2806794855" sldId="416"/>
            <ac:spMk id="23" creationId="{1829B5FF-A0B6-4AEB-B8B8-1E925202F73D}"/>
          </ac:spMkLst>
        </pc:spChg>
        <pc:picChg chg="del">
          <ac:chgData name="Williams, Timothy" userId="ba75a9c3-4487-448f-b961-59a4867f8578" providerId="ADAL" clId="{34194EE1-F31A-4894-9BC1-E44BCF669A8D}" dt="2023-09-22T18:17:23.855" v="445" actId="478"/>
          <ac:picMkLst>
            <pc:docMk/>
            <pc:sldMk cId="2806794855" sldId="416"/>
            <ac:picMk id="8" creationId="{9875B40F-03E9-419B-9E0B-0C515032A7F5}"/>
          </ac:picMkLst>
        </pc:picChg>
        <pc:picChg chg="del">
          <ac:chgData name="Williams, Timothy" userId="ba75a9c3-4487-448f-b961-59a4867f8578" providerId="ADAL" clId="{34194EE1-F31A-4894-9BC1-E44BCF669A8D}" dt="2023-09-22T18:17:22.436" v="443" actId="478"/>
          <ac:picMkLst>
            <pc:docMk/>
            <pc:sldMk cId="2806794855" sldId="416"/>
            <ac:picMk id="11" creationId="{31A8EC4F-7098-4695-863E-32420A8BF193}"/>
          </ac:picMkLst>
        </pc:picChg>
        <pc:picChg chg="del">
          <ac:chgData name="Williams, Timothy" userId="ba75a9c3-4487-448f-b961-59a4867f8578" providerId="ADAL" clId="{34194EE1-F31A-4894-9BC1-E44BCF669A8D}" dt="2023-09-22T18:17:10.189" v="437" actId="478"/>
          <ac:picMkLst>
            <pc:docMk/>
            <pc:sldMk cId="2806794855" sldId="416"/>
            <ac:picMk id="15" creationId="{09C6D7F9-367B-22A6-A0DF-2E21FE1E1A8A}"/>
          </ac:picMkLst>
        </pc:picChg>
      </pc:sldChg>
      <pc:sldChg chg="modSp mod">
        <pc:chgData name="Williams, Timothy" userId="ba75a9c3-4487-448f-b961-59a4867f8578" providerId="ADAL" clId="{34194EE1-F31A-4894-9BC1-E44BCF669A8D}" dt="2023-09-22T18:57:32.583" v="980" actId="20577"/>
        <pc:sldMkLst>
          <pc:docMk/>
          <pc:sldMk cId="3213746056" sldId="417"/>
        </pc:sldMkLst>
        <pc:spChg chg="mod">
          <ac:chgData name="Williams, Timothy" userId="ba75a9c3-4487-448f-b961-59a4867f8578" providerId="ADAL" clId="{34194EE1-F31A-4894-9BC1-E44BCF669A8D}" dt="2023-09-22T18:57:32.583" v="980" actId="20577"/>
          <ac:spMkLst>
            <pc:docMk/>
            <pc:sldMk cId="3213746056" sldId="417"/>
            <ac:spMk id="9" creationId="{014A1BEB-4D18-454C-A3AF-17B0C9E89B59}"/>
          </ac:spMkLst>
        </pc:spChg>
      </pc:sldChg>
      <pc:sldChg chg="addSp delSp modSp mod">
        <pc:chgData name="Williams, Timothy" userId="ba75a9c3-4487-448f-b961-59a4867f8578" providerId="ADAL" clId="{34194EE1-F31A-4894-9BC1-E44BCF669A8D}" dt="2023-09-22T18:46:36.098" v="660" actId="20577"/>
        <pc:sldMkLst>
          <pc:docMk/>
          <pc:sldMk cId="16566229" sldId="419"/>
        </pc:sldMkLst>
        <pc:spChg chg="add mod">
          <ac:chgData name="Williams, Timothy" userId="ba75a9c3-4487-448f-b961-59a4867f8578" providerId="ADAL" clId="{34194EE1-F31A-4894-9BC1-E44BCF669A8D}" dt="2023-09-22T18:46:15.523" v="648"/>
          <ac:spMkLst>
            <pc:docMk/>
            <pc:sldMk cId="16566229" sldId="419"/>
            <ac:spMk id="3" creationId="{AF283AB6-B505-04B5-C5AC-1057D3F0353F}"/>
          </ac:spMkLst>
        </pc:spChg>
        <pc:spChg chg="mod">
          <ac:chgData name="Williams, Timothy" userId="ba75a9c3-4487-448f-b961-59a4867f8578" providerId="ADAL" clId="{34194EE1-F31A-4894-9BC1-E44BCF669A8D}" dt="2023-09-22T18:45:31.944" v="644" actId="20577"/>
          <ac:spMkLst>
            <pc:docMk/>
            <pc:sldMk cId="16566229" sldId="419"/>
            <ac:spMk id="5" creationId="{85829ECD-992E-3945-93F4-D969D1FFC4FC}"/>
          </ac:spMkLst>
        </pc:spChg>
        <pc:spChg chg="mod">
          <ac:chgData name="Williams, Timothy" userId="ba75a9c3-4487-448f-b961-59a4867f8578" providerId="ADAL" clId="{34194EE1-F31A-4894-9BC1-E44BCF669A8D}" dt="2023-09-22T18:46:36.098" v="660" actId="20577"/>
          <ac:spMkLst>
            <pc:docMk/>
            <pc:sldMk cId="16566229" sldId="419"/>
            <ac:spMk id="6" creationId="{AE366406-06E8-3A46-9427-C82F60ED6DB5}"/>
          </ac:spMkLst>
        </pc:spChg>
        <pc:picChg chg="add del">
          <ac:chgData name="Williams, Timothy" userId="ba75a9c3-4487-448f-b961-59a4867f8578" providerId="ADAL" clId="{34194EE1-F31A-4894-9BC1-E44BCF669A8D}" dt="2023-09-22T18:46:15.156" v="647" actId="478"/>
          <ac:picMkLst>
            <pc:docMk/>
            <pc:sldMk cId="16566229" sldId="419"/>
            <ac:picMk id="17" creationId="{F2FB0193-C986-4A3E-996F-79329103BF2C}"/>
          </ac:picMkLst>
        </pc:picChg>
      </pc:sldChg>
      <pc:sldChg chg="addSp delSp modSp mod">
        <pc:chgData name="Williams, Timothy" userId="ba75a9c3-4487-448f-b961-59a4867f8578" providerId="ADAL" clId="{34194EE1-F31A-4894-9BC1-E44BCF669A8D}" dt="2023-09-22T18:47:46.295" v="805" actId="114"/>
        <pc:sldMkLst>
          <pc:docMk/>
          <pc:sldMk cId="4086345787" sldId="420"/>
        </pc:sldMkLst>
        <pc:spChg chg="add del">
          <ac:chgData name="Williams, Timothy" userId="ba75a9c3-4487-448f-b961-59a4867f8578" providerId="ADAL" clId="{34194EE1-F31A-4894-9BC1-E44BCF669A8D}" dt="2023-09-22T18:47:33.129" v="802" actId="478"/>
          <ac:spMkLst>
            <pc:docMk/>
            <pc:sldMk cId="4086345787" sldId="420"/>
            <ac:spMk id="2" creationId="{75174815-BFBA-134A-A70D-EADECAB10E69}"/>
          </ac:spMkLst>
        </pc:spChg>
        <pc:spChg chg="add mod">
          <ac:chgData name="Williams, Timothy" userId="ba75a9c3-4487-448f-b961-59a4867f8578" providerId="ADAL" clId="{34194EE1-F31A-4894-9BC1-E44BCF669A8D}" dt="2023-09-22T18:47:41.830" v="804"/>
          <ac:spMkLst>
            <pc:docMk/>
            <pc:sldMk cId="4086345787" sldId="420"/>
            <ac:spMk id="3" creationId="{F81EB5BB-7846-EB32-CCCB-257260DD62A9}"/>
          </ac:spMkLst>
        </pc:spChg>
        <pc:spChg chg="mod">
          <ac:chgData name="Williams, Timothy" userId="ba75a9c3-4487-448f-b961-59a4867f8578" providerId="ADAL" clId="{34194EE1-F31A-4894-9BC1-E44BCF669A8D}" dt="2023-09-22T18:46:53.427" v="667" actId="20577"/>
          <ac:spMkLst>
            <pc:docMk/>
            <pc:sldMk cId="4086345787" sldId="420"/>
            <ac:spMk id="5" creationId="{85829ECD-992E-3945-93F4-D969D1FFC4FC}"/>
          </ac:spMkLst>
        </pc:spChg>
        <pc:spChg chg="mod">
          <ac:chgData name="Williams, Timothy" userId="ba75a9c3-4487-448f-b961-59a4867f8578" providerId="ADAL" clId="{34194EE1-F31A-4894-9BC1-E44BCF669A8D}" dt="2023-09-22T18:47:46.295" v="805" actId="114"/>
          <ac:spMkLst>
            <pc:docMk/>
            <pc:sldMk cId="4086345787" sldId="420"/>
            <ac:spMk id="6" creationId="{AE366406-06E8-3A46-9427-C82F60ED6DB5}"/>
          </ac:spMkLst>
        </pc:spChg>
        <pc:spChg chg="add del">
          <ac:chgData name="Williams, Timothy" userId="ba75a9c3-4487-448f-b961-59a4867f8578" providerId="ADAL" clId="{34194EE1-F31A-4894-9BC1-E44BCF669A8D}" dt="2023-09-22T18:47:37.106" v="803" actId="478"/>
          <ac:spMkLst>
            <pc:docMk/>
            <pc:sldMk cId="4086345787" sldId="420"/>
            <ac:spMk id="14" creationId="{9A4A0A1E-5600-436B-99BB-431724E06286}"/>
          </ac:spMkLst>
        </pc:spChg>
        <pc:spChg chg="add del">
          <ac:chgData name="Williams, Timothy" userId="ba75a9c3-4487-448f-b961-59a4867f8578" providerId="ADAL" clId="{34194EE1-F31A-4894-9BC1-E44BCF669A8D}" dt="2023-09-22T18:47:37.106" v="803" actId="478"/>
          <ac:spMkLst>
            <pc:docMk/>
            <pc:sldMk cId="4086345787" sldId="420"/>
            <ac:spMk id="15" creationId="{33F41AB4-58DB-452F-AA0A-BF0497457E78}"/>
          </ac:spMkLst>
        </pc:spChg>
        <pc:spChg chg="add del">
          <ac:chgData name="Williams, Timothy" userId="ba75a9c3-4487-448f-b961-59a4867f8578" providerId="ADAL" clId="{34194EE1-F31A-4894-9BC1-E44BCF669A8D}" dt="2023-09-22T18:47:37.106" v="803" actId="478"/>
          <ac:spMkLst>
            <pc:docMk/>
            <pc:sldMk cId="4086345787" sldId="420"/>
            <ac:spMk id="16" creationId="{45522AAC-6A0E-4B49-96C2-377815201392}"/>
          </ac:spMkLst>
        </pc:spChg>
        <pc:spChg chg="del">
          <ac:chgData name="Williams, Timothy" userId="ba75a9c3-4487-448f-b961-59a4867f8578" providerId="ADAL" clId="{34194EE1-F31A-4894-9BC1-E44BCF669A8D}" dt="2023-09-22T18:47:26.627" v="800" actId="478"/>
          <ac:spMkLst>
            <pc:docMk/>
            <pc:sldMk cId="4086345787" sldId="420"/>
            <ac:spMk id="29" creationId="{586F753C-A34B-4BD3-AD94-4A93F636C8AC}"/>
          </ac:spMkLst>
        </pc:spChg>
        <pc:spChg chg="add del">
          <ac:chgData name="Williams, Timothy" userId="ba75a9c3-4487-448f-b961-59a4867f8578" providerId="ADAL" clId="{34194EE1-F31A-4894-9BC1-E44BCF669A8D}" dt="2023-09-22T18:47:37.106" v="803" actId="478"/>
          <ac:spMkLst>
            <pc:docMk/>
            <pc:sldMk cId="4086345787" sldId="420"/>
            <ac:spMk id="32" creationId="{74870BEB-134F-4852-BDC4-6E25E6DF5CE0}"/>
          </ac:spMkLst>
        </pc:spChg>
        <pc:spChg chg="add del">
          <ac:chgData name="Williams, Timothy" userId="ba75a9c3-4487-448f-b961-59a4867f8578" providerId="ADAL" clId="{34194EE1-F31A-4894-9BC1-E44BCF669A8D}" dt="2023-09-22T18:47:37.106" v="803" actId="478"/>
          <ac:spMkLst>
            <pc:docMk/>
            <pc:sldMk cId="4086345787" sldId="420"/>
            <ac:spMk id="37" creationId="{8948CE30-96CA-44D1-8F44-F43A833CB6DA}"/>
          </ac:spMkLst>
        </pc:spChg>
        <pc:spChg chg="add del">
          <ac:chgData name="Williams, Timothy" userId="ba75a9c3-4487-448f-b961-59a4867f8578" providerId="ADAL" clId="{34194EE1-F31A-4894-9BC1-E44BCF669A8D}" dt="2023-09-22T18:47:37.106" v="803" actId="478"/>
          <ac:spMkLst>
            <pc:docMk/>
            <pc:sldMk cId="4086345787" sldId="420"/>
            <ac:spMk id="40" creationId="{18A3629B-550F-4B24-A3E0-45F348A92327}"/>
          </ac:spMkLst>
        </pc:spChg>
        <pc:spChg chg="add del">
          <ac:chgData name="Williams, Timothy" userId="ba75a9c3-4487-448f-b961-59a4867f8578" providerId="ADAL" clId="{34194EE1-F31A-4894-9BC1-E44BCF669A8D}" dt="2023-09-22T18:47:37.106" v="803" actId="478"/>
          <ac:spMkLst>
            <pc:docMk/>
            <pc:sldMk cId="4086345787" sldId="420"/>
            <ac:spMk id="43" creationId="{19BDC1A5-7195-483A-8988-2D7AA47E6DD9}"/>
          </ac:spMkLst>
        </pc:spChg>
        <pc:picChg chg="add del">
          <ac:chgData name="Williams, Timothy" userId="ba75a9c3-4487-448f-b961-59a4867f8578" providerId="ADAL" clId="{34194EE1-F31A-4894-9BC1-E44BCF669A8D}" dt="2023-09-22T18:47:37.106" v="803" actId="478"/>
          <ac:picMkLst>
            <pc:docMk/>
            <pc:sldMk cId="4086345787" sldId="420"/>
            <ac:picMk id="4" creationId="{929B92B7-3DEC-41A4-AC3E-E12A8B6BB121}"/>
          </ac:picMkLst>
        </pc:picChg>
        <pc:picChg chg="add del">
          <ac:chgData name="Williams, Timothy" userId="ba75a9c3-4487-448f-b961-59a4867f8578" providerId="ADAL" clId="{34194EE1-F31A-4894-9BC1-E44BCF669A8D}" dt="2023-09-22T18:47:37.106" v="803" actId="478"/>
          <ac:picMkLst>
            <pc:docMk/>
            <pc:sldMk cId="4086345787" sldId="420"/>
            <ac:picMk id="8" creationId="{8FE7C843-61D0-45AC-BD2B-EC6F8CE66E0F}"/>
          </ac:picMkLst>
        </pc:picChg>
        <pc:picChg chg="del">
          <ac:chgData name="Williams, Timothy" userId="ba75a9c3-4487-448f-b961-59a4867f8578" providerId="ADAL" clId="{34194EE1-F31A-4894-9BC1-E44BCF669A8D}" dt="2023-09-22T18:47:24.175" v="797" actId="478"/>
          <ac:picMkLst>
            <pc:docMk/>
            <pc:sldMk cId="4086345787" sldId="420"/>
            <ac:picMk id="10" creationId="{0F17ABEF-9334-4C6E-B33D-598A9705007C}"/>
          </ac:picMkLst>
        </pc:picChg>
        <pc:picChg chg="del mod">
          <ac:chgData name="Williams, Timothy" userId="ba75a9c3-4487-448f-b961-59a4867f8578" providerId="ADAL" clId="{34194EE1-F31A-4894-9BC1-E44BCF669A8D}" dt="2023-09-22T18:47:25.893" v="799" actId="478"/>
          <ac:picMkLst>
            <pc:docMk/>
            <pc:sldMk cId="4086345787" sldId="420"/>
            <ac:picMk id="13" creationId="{F41ACB4F-F945-4EF2-9EE6-CBF2343C8E1C}"/>
          </ac:picMkLst>
        </pc:picChg>
        <pc:cxnChg chg="add del">
          <ac:chgData name="Williams, Timothy" userId="ba75a9c3-4487-448f-b961-59a4867f8578" providerId="ADAL" clId="{34194EE1-F31A-4894-9BC1-E44BCF669A8D}" dt="2023-09-22T18:47:37.106" v="803" actId="478"/>
          <ac:cxnSpMkLst>
            <pc:docMk/>
            <pc:sldMk cId="4086345787" sldId="420"/>
            <ac:cxnSpMk id="19" creationId="{1F68C541-DBBC-4D33-B125-F79D828667DD}"/>
          </ac:cxnSpMkLst>
        </pc:cxnChg>
        <pc:cxnChg chg="add del">
          <ac:chgData name="Williams, Timothy" userId="ba75a9c3-4487-448f-b961-59a4867f8578" providerId="ADAL" clId="{34194EE1-F31A-4894-9BC1-E44BCF669A8D}" dt="2023-09-22T18:47:37.106" v="803" actId="478"/>
          <ac:cxnSpMkLst>
            <pc:docMk/>
            <pc:sldMk cId="4086345787" sldId="420"/>
            <ac:cxnSpMk id="21" creationId="{E1CE976D-C26E-4212-AEE1-33B1417578CE}"/>
          </ac:cxnSpMkLst>
        </pc:cxnChg>
        <pc:cxnChg chg="add del">
          <ac:chgData name="Williams, Timothy" userId="ba75a9c3-4487-448f-b961-59a4867f8578" providerId="ADAL" clId="{34194EE1-F31A-4894-9BC1-E44BCF669A8D}" dt="2023-09-22T18:47:37.106" v="803" actId="478"/>
          <ac:cxnSpMkLst>
            <pc:docMk/>
            <pc:sldMk cId="4086345787" sldId="420"/>
            <ac:cxnSpMk id="23" creationId="{6D03C802-A03B-42EF-A223-C604E92C2EBF}"/>
          </ac:cxnSpMkLst>
        </pc:cxnChg>
        <pc:cxnChg chg="add del">
          <ac:chgData name="Williams, Timothy" userId="ba75a9c3-4487-448f-b961-59a4867f8578" providerId="ADAL" clId="{34194EE1-F31A-4894-9BC1-E44BCF669A8D}" dt="2023-09-22T18:47:37.106" v="803" actId="478"/>
          <ac:cxnSpMkLst>
            <pc:docMk/>
            <pc:sldMk cId="4086345787" sldId="420"/>
            <ac:cxnSpMk id="25" creationId="{B5784E8A-7D2E-4BA7-AA8C-5E8C8006A623}"/>
          </ac:cxnSpMkLst>
        </pc:cxnChg>
      </pc:sldChg>
      <pc:sldChg chg="modSp mod">
        <pc:chgData name="Williams, Timothy" userId="ba75a9c3-4487-448f-b961-59a4867f8578" providerId="ADAL" clId="{34194EE1-F31A-4894-9BC1-E44BCF669A8D}" dt="2023-09-22T18:51:51.326" v="956" actId="20577"/>
        <pc:sldMkLst>
          <pc:docMk/>
          <pc:sldMk cId="810513817" sldId="421"/>
        </pc:sldMkLst>
        <pc:spChg chg="mod">
          <ac:chgData name="Williams, Timothy" userId="ba75a9c3-4487-448f-b961-59a4867f8578" providerId="ADAL" clId="{34194EE1-F31A-4894-9BC1-E44BCF669A8D}" dt="2023-09-22T18:51:51.326" v="956" actId="20577"/>
          <ac:spMkLst>
            <pc:docMk/>
            <pc:sldMk cId="810513817" sldId="421"/>
            <ac:spMk id="9" creationId="{014A1BEB-4D18-454C-A3AF-17B0C9E89B59}"/>
          </ac:spMkLst>
        </pc:spChg>
        <pc:spChg chg="mod">
          <ac:chgData name="Williams, Timothy" userId="ba75a9c3-4487-448f-b961-59a4867f8578" providerId="ADAL" clId="{34194EE1-F31A-4894-9BC1-E44BCF669A8D}" dt="2023-09-22T18:50:08.037" v="918" actId="14100"/>
          <ac:spMkLst>
            <pc:docMk/>
            <pc:sldMk cId="810513817" sldId="421"/>
            <ac:spMk id="39" creationId="{F2611083-AF4C-4AED-BDCE-22EF691A8668}"/>
          </ac:spMkLst>
        </pc:spChg>
        <pc:spChg chg="mod">
          <ac:chgData name="Williams, Timothy" userId="ba75a9c3-4487-448f-b961-59a4867f8578" providerId="ADAL" clId="{34194EE1-F31A-4894-9BC1-E44BCF669A8D}" dt="2023-09-22T18:50:23.201" v="928" actId="20577"/>
          <ac:spMkLst>
            <pc:docMk/>
            <pc:sldMk cId="810513817" sldId="421"/>
            <ac:spMk id="40" creationId="{85D9959A-B340-4816-8416-A6F3D1E34372}"/>
          </ac:spMkLst>
        </pc:spChg>
        <pc:spChg chg="mod">
          <ac:chgData name="Williams, Timothy" userId="ba75a9c3-4487-448f-b961-59a4867f8578" providerId="ADAL" clId="{34194EE1-F31A-4894-9BC1-E44BCF669A8D}" dt="2023-09-22T18:50:37.526" v="931" actId="14100"/>
          <ac:spMkLst>
            <pc:docMk/>
            <pc:sldMk cId="810513817" sldId="421"/>
            <ac:spMk id="42" creationId="{96F1FE7D-6808-42D2-A8A4-6CC2F2339A86}"/>
          </ac:spMkLst>
        </pc:spChg>
        <pc:spChg chg="mod">
          <ac:chgData name="Williams, Timothy" userId="ba75a9c3-4487-448f-b961-59a4867f8578" providerId="ADAL" clId="{34194EE1-F31A-4894-9BC1-E44BCF669A8D}" dt="2023-09-22T18:50:41.661" v="933" actId="14100"/>
          <ac:spMkLst>
            <pc:docMk/>
            <pc:sldMk cId="810513817" sldId="421"/>
            <ac:spMk id="43" creationId="{191E7CB0-C242-4249-9032-6A045155A8E9}"/>
          </ac:spMkLst>
        </pc:spChg>
        <pc:spChg chg="mod">
          <ac:chgData name="Williams, Timothy" userId="ba75a9c3-4487-448f-b961-59a4867f8578" providerId="ADAL" clId="{34194EE1-F31A-4894-9BC1-E44BCF669A8D}" dt="2023-09-22T18:50:48.889" v="937" actId="1076"/>
          <ac:spMkLst>
            <pc:docMk/>
            <pc:sldMk cId="810513817" sldId="421"/>
            <ac:spMk id="44" creationId="{F91982F9-5FBB-4B1E-A2C8-CC8BC277EE94}"/>
          </ac:spMkLst>
        </pc:spChg>
        <pc:spChg chg="mod">
          <ac:chgData name="Williams, Timothy" userId="ba75a9c3-4487-448f-b961-59a4867f8578" providerId="ADAL" clId="{34194EE1-F31A-4894-9BC1-E44BCF669A8D}" dt="2023-09-22T18:51:04.856" v="941"/>
          <ac:spMkLst>
            <pc:docMk/>
            <pc:sldMk cId="810513817" sldId="421"/>
            <ac:spMk id="67" creationId="{D8258B9D-AB91-4A23-AFF7-8E14D6C89472}"/>
          </ac:spMkLst>
        </pc:spChg>
        <pc:spChg chg="mod">
          <ac:chgData name="Williams, Timothy" userId="ba75a9c3-4487-448f-b961-59a4867f8578" providerId="ADAL" clId="{34194EE1-F31A-4894-9BC1-E44BCF669A8D}" dt="2023-09-22T18:51:02.669" v="940" actId="1076"/>
          <ac:spMkLst>
            <pc:docMk/>
            <pc:sldMk cId="810513817" sldId="421"/>
            <ac:spMk id="68" creationId="{C624FE64-7CE2-4A4A-8A56-0EFC803F7BE7}"/>
          </ac:spMkLst>
        </pc:spChg>
      </pc:sldChg>
      <pc:sldChg chg="del">
        <pc:chgData name="Williams, Timothy" userId="ba75a9c3-4487-448f-b961-59a4867f8578" providerId="ADAL" clId="{34194EE1-F31A-4894-9BC1-E44BCF669A8D}" dt="2023-09-22T18:48:41.876" v="843" actId="47"/>
        <pc:sldMkLst>
          <pc:docMk/>
          <pc:sldMk cId="2985583226" sldId="422"/>
        </pc:sldMkLst>
      </pc:sldChg>
      <pc:sldChg chg="delSp modSp mod">
        <pc:chgData name="Williams, Timothy" userId="ba75a9c3-4487-448f-b961-59a4867f8578" providerId="ADAL" clId="{34194EE1-F31A-4894-9BC1-E44BCF669A8D}" dt="2023-09-22T18:59:36.574" v="1001" actId="113"/>
        <pc:sldMkLst>
          <pc:docMk/>
          <pc:sldMk cId="1146478775" sldId="424"/>
        </pc:sldMkLst>
        <pc:spChg chg="mod">
          <ac:chgData name="Williams, Timothy" userId="ba75a9c3-4487-448f-b961-59a4867f8578" providerId="ADAL" clId="{34194EE1-F31A-4894-9BC1-E44BCF669A8D}" dt="2023-09-22T18:59:36.574" v="1001" actId="113"/>
          <ac:spMkLst>
            <pc:docMk/>
            <pc:sldMk cId="1146478775" sldId="424"/>
            <ac:spMk id="2" creationId="{45741282-A1CE-476A-88A6-22982D4F368E}"/>
          </ac:spMkLst>
        </pc:spChg>
        <pc:spChg chg="mod">
          <ac:chgData name="Williams, Timothy" userId="ba75a9c3-4487-448f-b961-59a4867f8578" providerId="ADAL" clId="{34194EE1-F31A-4894-9BC1-E44BCF669A8D}" dt="2023-09-22T18:59:23.479" v="999" actId="5793"/>
          <ac:spMkLst>
            <pc:docMk/>
            <pc:sldMk cId="1146478775" sldId="424"/>
            <ac:spMk id="3" creationId="{E98B8D47-BB05-4227-80A1-A94233CBCCED}"/>
          </ac:spMkLst>
        </pc:spChg>
        <pc:spChg chg="del">
          <ac:chgData name="Williams, Timothy" userId="ba75a9c3-4487-448f-b961-59a4867f8578" providerId="ADAL" clId="{34194EE1-F31A-4894-9BC1-E44BCF669A8D}" dt="2023-09-22T18:59:17.565" v="995" actId="478"/>
          <ac:spMkLst>
            <pc:docMk/>
            <pc:sldMk cId="1146478775" sldId="424"/>
            <ac:spMk id="6" creationId="{5947C75A-848A-4DFB-8BE2-CF9D2455FE45}"/>
          </ac:spMkLst>
        </pc:spChg>
      </pc:sldChg>
      <pc:sldChg chg="modSp mod">
        <pc:chgData name="Williams, Timothy" userId="ba75a9c3-4487-448f-b961-59a4867f8578" providerId="ADAL" clId="{34194EE1-F31A-4894-9BC1-E44BCF669A8D}" dt="2023-09-22T19:02:21.722" v="1365" actId="20577"/>
        <pc:sldMkLst>
          <pc:docMk/>
          <pc:sldMk cId="3966206792" sldId="425"/>
        </pc:sldMkLst>
        <pc:spChg chg="mod">
          <ac:chgData name="Williams, Timothy" userId="ba75a9c3-4487-448f-b961-59a4867f8578" providerId="ADAL" clId="{34194EE1-F31A-4894-9BC1-E44BCF669A8D}" dt="2023-09-22T19:02:21.722" v="1365" actId="20577"/>
          <ac:spMkLst>
            <pc:docMk/>
            <pc:sldMk cId="3966206792" sldId="425"/>
            <ac:spMk id="3" creationId="{C939D3F5-9FF0-42AA-BD17-751FA3845E8A}"/>
          </ac:spMkLst>
        </pc:spChg>
      </pc:sldChg>
      <pc:sldChg chg="modSp mod">
        <pc:chgData name="Williams, Timothy" userId="ba75a9c3-4487-448f-b961-59a4867f8578" providerId="ADAL" clId="{34194EE1-F31A-4894-9BC1-E44BCF669A8D}" dt="2023-09-22T19:04:58.889" v="1629" actId="20577"/>
        <pc:sldMkLst>
          <pc:docMk/>
          <pc:sldMk cId="28537325" sldId="427"/>
        </pc:sldMkLst>
        <pc:spChg chg="mod">
          <ac:chgData name="Williams, Timothy" userId="ba75a9c3-4487-448f-b961-59a4867f8578" providerId="ADAL" clId="{34194EE1-F31A-4894-9BC1-E44BCF669A8D}" dt="2023-09-22T19:04:58.889" v="1629" actId="20577"/>
          <ac:spMkLst>
            <pc:docMk/>
            <pc:sldMk cId="28537325" sldId="427"/>
            <ac:spMk id="2" creationId="{0D7320E0-8096-4114-8A1F-9DAB3E9E914B}"/>
          </ac:spMkLst>
        </pc:spChg>
      </pc:sldChg>
      <pc:sldChg chg="modSp mod">
        <pc:chgData name="Williams, Timothy" userId="ba75a9c3-4487-448f-b961-59a4867f8578" providerId="ADAL" clId="{34194EE1-F31A-4894-9BC1-E44BCF669A8D}" dt="2023-09-22T18:13:25.216" v="46" actId="20577"/>
        <pc:sldMkLst>
          <pc:docMk/>
          <pc:sldMk cId="457100908" sldId="428"/>
        </pc:sldMkLst>
        <pc:spChg chg="mod">
          <ac:chgData name="Williams, Timothy" userId="ba75a9c3-4487-448f-b961-59a4867f8578" providerId="ADAL" clId="{34194EE1-F31A-4894-9BC1-E44BCF669A8D}" dt="2023-09-22T18:13:17.506" v="32" actId="20577"/>
          <ac:spMkLst>
            <pc:docMk/>
            <pc:sldMk cId="457100908" sldId="428"/>
            <ac:spMk id="5" creationId="{0F89B10F-B42E-47AB-AFAF-2F871DE09AC8}"/>
          </ac:spMkLst>
        </pc:spChg>
        <pc:spChg chg="mod">
          <ac:chgData name="Williams, Timothy" userId="ba75a9c3-4487-448f-b961-59a4867f8578" providerId="ADAL" clId="{34194EE1-F31A-4894-9BC1-E44BCF669A8D}" dt="2023-09-22T18:13:25.216" v="46" actId="20577"/>
          <ac:spMkLst>
            <pc:docMk/>
            <pc:sldMk cId="457100908" sldId="428"/>
            <ac:spMk id="6" creationId="{299D8ADE-E820-4CE5-A7BF-0F33FC46E13B}"/>
          </ac:spMkLst>
        </pc:spChg>
      </pc:sldChg>
      <pc:sldChg chg="modSp mod">
        <pc:chgData name="Williams, Timothy" userId="ba75a9c3-4487-448f-b961-59a4867f8578" providerId="ADAL" clId="{34194EE1-F31A-4894-9BC1-E44BCF669A8D}" dt="2023-09-22T18:59:33.845" v="1000" actId="113"/>
        <pc:sldMkLst>
          <pc:docMk/>
          <pc:sldMk cId="2594888951" sldId="429"/>
        </pc:sldMkLst>
        <pc:spChg chg="mod">
          <ac:chgData name="Williams, Timothy" userId="ba75a9c3-4487-448f-b961-59a4867f8578" providerId="ADAL" clId="{34194EE1-F31A-4894-9BC1-E44BCF669A8D}" dt="2023-09-22T18:59:33.845" v="1000" actId="113"/>
          <ac:spMkLst>
            <pc:docMk/>
            <pc:sldMk cId="2594888951" sldId="429"/>
            <ac:spMk id="2" creationId="{7E5F7B43-BE5B-4554-B7C8-6EA8B1023ADD}"/>
          </ac:spMkLst>
        </pc:spChg>
      </pc:sldChg>
      <pc:sldChg chg="del">
        <pc:chgData name="Williams, Timothy" userId="ba75a9c3-4487-448f-b961-59a4867f8578" providerId="ADAL" clId="{34194EE1-F31A-4894-9BC1-E44BCF669A8D}" dt="2023-09-22T19:02:34.250" v="1366" actId="2696"/>
        <pc:sldMkLst>
          <pc:docMk/>
          <pc:sldMk cId="1578051979" sldId="430"/>
        </pc:sldMkLst>
      </pc:sldChg>
      <pc:sldChg chg="modSp mod">
        <pc:chgData name="Williams, Timothy" userId="ba75a9c3-4487-448f-b961-59a4867f8578" providerId="ADAL" clId="{34194EE1-F31A-4894-9BC1-E44BCF669A8D}" dt="2023-09-22T18:49:10.723" v="901" actId="20577"/>
        <pc:sldMkLst>
          <pc:docMk/>
          <pc:sldMk cId="3174148908" sldId="431"/>
        </pc:sldMkLst>
        <pc:spChg chg="mod">
          <ac:chgData name="Williams, Timothy" userId="ba75a9c3-4487-448f-b961-59a4867f8578" providerId="ADAL" clId="{34194EE1-F31A-4894-9BC1-E44BCF669A8D}" dt="2023-09-22T18:49:10.723" v="901" actId="20577"/>
          <ac:spMkLst>
            <pc:docMk/>
            <pc:sldMk cId="3174148908" sldId="431"/>
            <ac:spMk id="4" creationId="{5E17C29F-9B10-4DBA-A8A3-BC3DF9CE0F5A}"/>
          </ac:spMkLst>
        </pc:spChg>
      </pc:sldChg>
      <pc:sldChg chg="modSp mod">
        <pc:chgData name="Williams, Timothy" userId="ba75a9c3-4487-448f-b961-59a4867f8578" providerId="ADAL" clId="{34194EE1-F31A-4894-9BC1-E44BCF669A8D}" dt="2023-09-22T18:49:52.581" v="909" actId="1076"/>
        <pc:sldMkLst>
          <pc:docMk/>
          <pc:sldMk cId="370016608" sldId="432"/>
        </pc:sldMkLst>
        <pc:picChg chg="mod">
          <ac:chgData name="Williams, Timothy" userId="ba75a9c3-4487-448f-b961-59a4867f8578" providerId="ADAL" clId="{34194EE1-F31A-4894-9BC1-E44BCF669A8D}" dt="2023-09-22T18:49:52.581" v="909" actId="1076"/>
          <ac:picMkLst>
            <pc:docMk/>
            <pc:sldMk cId="370016608" sldId="432"/>
            <ac:picMk id="9" creationId="{55C22BB0-B163-4017-B3DE-1D04C3FEB0F5}"/>
          </ac:picMkLst>
        </pc:picChg>
      </pc:sldChg>
      <pc:sldMasterChg chg="modSldLayout">
        <pc:chgData name="Williams, Timothy" userId="ba75a9c3-4487-448f-b961-59a4867f8578" providerId="ADAL" clId="{34194EE1-F31A-4894-9BC1-E44BCF669A8D}" dt="2023-09-22T18:15:55.051" v="242" actId="478"/>
        <pc:sldMasterMkLst>
          <pc:docMk/>
          <pc:sldMasterMk cId="890305065" sldId="2147483875"/>
        </pc:sldMasterMkLst>
        <pc:sldLayoutChg chg="delSp mod">
          <pc:chgData name="Williams, Timothy" userId="ba75a9c3-4487-448f-b961-59a4867f8578" providerId="ADAL" clId="{34194EE1-F31A-4894-9BC1-E44BCF669A8D}" dt="2023-09-22T18:13:49.960" v="53" actId="478"/>
          <pc:sldLayoutMkLst>
            <pc:docMk/>
            <pc:sldMasterMk cId="890305065" sldId="2147483875"/>
            <pc:sldLayoutMk cId="2679898020" sldId="2147483891"/>
          </pc:sldLayoutMkLst>
          <pc:picChg chg="del">
            <ac:chgData name="Williams, Timothy" userId="ba75a9c3-4487-448f-b961-59a4867f8578" providerId="ADAL" clId="{34194EE1-F31A-4894-9BC1-E44BCF669A8D}" dt="2023-09-22T18:13:49.960" v="53" actId="478"/>
            <ac:picMkLst>
              <pc:docMk/>
              <pc:sldMasterMk cId="890305065" sldId="2147483875"/>
              <pc:sldLayoutMk cId="2679898020" sldId="2147483891"/>
              <ac:picMk id="13" creationId="{612660FB-B999-CD49-5807-D1AF67762E72}"/>
            </ac:picMkLst>
          </pc:picChg>
        </pc:sldLayoutChg>
        <pc:sldLayoutChg chg="delSp mod">
          <pc:chgData name="Williams, Timothy" userId="ba75a9c3-4487-448f-b961-59a4867f8578" providerId="ADAL" clId="{34194EE1-F31A-4894-9BC1-E44BCF669A8D}" dt="2023-09-22T18:15:55.051" v="242" actId="478"/>
          <pc:sldLayoutMkLst>
            <pc:docMk/>
            <pc:sldMasterMk cId="890305065" sldId="2147483875"/>
            <pc:sldLayoutMk cId="1735353530" sldId="2147483904"/>
          </pc:sldLayoutMkLst>
          <pc:picChg chg="del">
            <ac:chgData name="Williams, Timothy" userId="ba75a9c3-4487-448f-b961-59a4867f8578" providerId="ADAL" clId="{34194EE1-F31A-4894-9BC1-E44BCF669A8D}" dt="2023-09-22T18:15:55.051" v="242" actId="478"/>
            <ac:picMkLst>
              <pc:docMk/>
              <pc:sldMasterMk cId="890305065" sldId="2147483875"/>
              <pc:sldLayoutMk cId="1735353530" sldId="2147483904"/>
              <ac:picMk id="7" creationId="{B51B2395-25C9-337A-6695-5829838704BD}"/>
            </ac:picMkLst>
          </pc:picChg>
        </pc:sldLayoutChg>
      </pc:sldMasterChg>
    </pc:docChg>
  </pc:docChgLst>
  <pc:docChgLst>
    <pc:chgData name="Williams, Timothy" userId="ba75a9c3-4487-448f-b961-59a4867f8578" providerId="ADAL" clId="{DDFBEA9F-468E-4BF3-ACC1-AE56FA6262D1}"/>
    <pc:docChg chg="custSel modSld">
      <pc:chgData name="Williams, Timothy" userId="ba75a9c3-4487-448f-b961-59a4867f8578" providerId="ADAL" clId="{DDFBEA9F-468E-4BF3-ACC1-AE56FA6262D1}" dt="2023-10-02T18:17:27.851" v="113" actId="20577"/>
      <pc:docMkLst>
        <pc:docMk/>
      </pc:docMkLst>
      <pc:sldChg chg="modSp mod modCm">
        <pc:chgData name="Williams, Timothy" userId="ba75a9c3-4487-448f-b961-59a4867f8578" providerId="ADAL" clId="{DDFBEA9F-468E-4BF3-ACC1-AE56FA6262D1}" dt="2023-10-02T18:17:27.851" v="113" actId="20577"/>
        <pc:sldMkLst>
          <pc:docMk/>
          <pc:sldMk cId="3174148908" sldId="431"/>
        </pc:sldMkLst>
        <pc:spChg chg="mod">
          <ac:chgData name="Williams, Timothy" userId="ba75a9c3-4487-448f-b961-59a4867f8578" providerId="ADAL" clId="{DDFBEA9F-468E-4BF3-ACC1-AE56FA6262D1}" dt="2023-10-02T18:17:27.851" v="113" actId="20577"/>
          <ac:spMkLst>
            <pc:docMk/>
            <pc:sldMk cId="3174148908" sldId="431"/>
            <ac:spMk id="4" creationId="{5E17C29F-9B10-4DBA-A8A3-BC3DF9CE0F5A}"/>
          </ac:spMkLst>
        </pc:spChg>
      </pc:sldChg>
    </pc:docChg>
  </pc:docChgLst>
  <pc:docChgLst>
    <pc:chgData name="Williams, Timothy" userId="ba75a9c3-4487-448f-b961-59a4867f8578" providerId="ADAL" clId="{FBD5150B-4487-4187-B85A-AD53F89FE189}"/>
    <pc:docChg chg="custSel modSld">
      <pc:chgData name="Williams, Timothy" userId="ba75a9c3-4487-448f-b961-59a4867f8578" providerId="ADAL" clId="{FBD5150B-4487-4187-B85A-AD53F89FE189}" dt="2023-05-24T15:57:25.290" v="186" actId="5793"/>
      <pc:docMkLst>
        <pc:docMk/>
      </pc:docMkLst>
      <pc:sldChg chg="modSp mod">
        <pc:chgData name="Williams, Timothy" userId="ba75a9c3-4487-448f-b961-59a4867f8578" providerId="ADAL" clId="{FBD5150B-4487-4187-B85A-AD53F89FE189}" dt="2023-05-24T15:57:25.290" v="186" actId="5793"/>
        <pc:sldMkLst>
          <pc:docMk/>
          <pc:sldMk cId="4129061596" sldId="383"/>
        </pc:sldMkLst>
        <pc:spChg chg="mod">
          <ac:chgData name="Williams, Timothy" userId="ba75a9c3-4487-448f-b961-59a4867f8578" providerId="ADAL" clId="{FBD5150B-4487-4187-B85A-AD53F89FE189}" dt="2023-05-24T15:57:25.290" v="186" actId="5793"/>
          <ac:spMkLst>
            <pc:docMk/>
            <pc:sldMk cId="4129061596" sldId="383"/>
            <ac:spMk id="4" creationId="{D3C3D324-EB39-BF03-7AC0-ABD3E977DC12}"/>
          </ac:spMkLst>
        </pc:spChg>
      </pc:sldChg>
    </pc:docChg>
  </pc:docChgLst>
  <pc:docChgLst>
    <pc:chgData name="Pletka, Ryan J." userId="71a5b4bf-f8ee-491c-9f47-388e1c73c297" providerId="ADAL" clId="{39A0A55A-24EC-4962-9DAB-226532324F38}"/>
    <pc:docChg chg="undo redo custSel addSld delSld modSld sldOrd">
      <pc:chgData name="Pletka, Ryan J." userId="71a5b4bf-f8ee-491c-9f47-388e1c73c297" providerId="ADAL" clId="{39A0A55A-24EC-4962-9DAB-226532324F38}" dt="2023-06-14T19:55:22.251" v="2223" actId="6549"/>
      <pc:docMkLst>
        <pc:docMk/>
      </pc:docMkLst>
      <pc:sldChg chg="modSp mod modNotesTx">
        <pc:chgData name="Pletka, Ryan J." userId="71a5b4bf-f8ee-491c-9f47-388e1c73c297" providerId="ADAL" clId="{39A0A55A-24EC-4962-9DAB-226532324F38}" dt="2023-06-14T14:51:06.857" v="416" actId="20577"/>
        <pc:sldMkLst>
          <pc:docMk/>
          <pc:sldMk cId="248065964" sldId="293"/>
        </pc:sldMkLst>
        <pc:spChg chg="mod">
          <ac:chgData name="Pletka, Ryan J." userId="71a5b4bf-f8ee-491c-9f47-388e1c73c297" providerId="ADAL" clId="{39A0A55A-24EC-4962-9DAB-226532324F38}" dt="2023-06-14T14:51:06.857" v="416" actId="20577"/>
          <ac:spMkLst>
            <pc:docMk/>
            <pc:sldMk cId="248065964" sldId="293"/>
            <ac:spMk id="9" creationId="{7296D29D-7DDB-41A8-8789-2A281C3F1DB0}"/>
          </ac:spMkLst>
        </pc:spChg>
      </pc:sldChg>
      <pc:sldChg chg="modSp mod">
        <pc:chgData name="Pletka, Ryan J." userId="71a5b4bf-f8ee-491c-9f47-388e1c73c297" providerId="ADAL" clId="{39A0A55A-24EC-4962-9DAB-226532324F38}" dt="2023-06-14T18:06:32.663" v="1441" actId="6549"/>
        <pc:sldMkLst>
          <pc:docMk/>
          <pc:sldMk cId="2972802621" sldId="371"/>
        </pc:sldMkLst>
        <pc:spChg chg="mod">
          <ac:chgData name="Pletka, Ryan J." userId="71a5b4bf-f8ee-491c-9f47-388e1c73c297" providerId="ADAL" clId="{39A0A55A-24EC-4962-9DAB-226532324F38}" dt="2023-06-14T18:06:32.663" v="1441" actId="6549"/>
          <ac:spMkLst>
            <pc:docMk/>
            <pc:sldMk cId="2972802621" sldId="371"/>
            <ac:spMk id="9" creationId="{014A1BEB-4D18-454C-A3AF-17B0C9E89B59}"/>
          </ac:spMkLst>
        </pc:spChg>
      </pc:sldChg>
      <pc:sldChg chg="modSp mod">
        <pc:chgData name="Pletka, Ryan J." userId="71a5b4bf-f8ee-491c-9f47-388e1c73c297" providerId="ADAL" clId="{39A0A55A-24EC-4962-9DAB-226532324F38}" dt="2023-06-14T19:55:22.251" v="2223" actId="6549"/>
        <pc:sldMkLst>
          <pc:docMk/>
          <pc:sldMk cId="4129061596" sldId="383"/>
        </pc:sldMkLst>
        <pc:spChg chg="mod">
          <ac:chgData name="Pletka, Ryan J." userId="71a5b4bf-f8ee-491c-9f47-388e1c73c297" providerId="ADAL" clId="{39A0A55A-24EC-4962-9DAB-226532324F38}" dt="2023-06-14T19:55:22.251" v="2223" actId="6549"/>
          <ac:spMkLst>
            <pc:docMk/>
            <pc:sldMk cId="4129061596" sldId="383"/>
            <ac:spMk id="6" creationId="{A3181876-D2A2-9048-8B4A-69E64499E935}"/>
          </ac:spMkLst>
        </pc:spChg>
      </pc:sldChg>
      <pc:sldChg chg="modNotesTx">
        <pc:chgData name="Pletka, Ryan J." userId="71a5b4bf-f8ee-491c-9f47-388e1c73c297" providerId="ADAL" clId="{39A0A55A-24EC-4962-9DAB-226532324F38}" dt="2023-06-13T19:04:07.497" v="25" actId="20577"/>
        <pc:sldMkLst>
          <pc:docMk/>
          <pc:sldMk cId="1878124743" sldId="406"/>
        </pc:sldMkLst>
      </pc:sldChg>
      <pc:sldChg chg="modSp mod">
        <pc:chgData name="Pletka, Ryan J." userId="71a5b4bf-f8ee-491c-9f47-388e1c73c297" providerId="ADAL" clId="{39A0A55A-24EC-4962-9DAB-226532324F38}" dt="2023-06-14T18:14:34.575" v="1561" actId="404"/>
        <pc:sldMkLst>
          <pc:docMk/>
          <pc:sldMk cId="16566229" sldId="419"/>
        </pc:sldMkLst>
        <pc:spChg chg="mod">
          <ac:chgData name="Pletka, Ryan J." userId="71a5b4bf-f8ee-491c-9f47-388e1c73c297" providerId="ADAL" clId="{39A0A55A-24EC-4962-9DAB-226532324F38}" dt="2023-06-14T18:14:34.575" v="1561" actId="404"/>
          <ac:spMkLst>
            <pc:docMk/>
            <pc:sldMk cId="16566229" sldId="419"/>
            <ac:spMk id="6" creationId="{AE366406-06E8-3A46-9427-C82F60ED6DB5}"/>
          </ac:spMkLst>
        </pc:spChg>
      </pc:sldChg>
      <pc:sldChg chg="modSp mod">
        <pc:chgData name="Pletka, Ryan J." userId="71a5b4bf-f8ee-491c-9f47-388e1c73c297" providerId="ADAL" clId="{39A0A55A-24EC-4962-9DAB-226532324F38}" dt="2023-06-14T18:54:09.359" v="1773" actId="6549"/>
        <pc:sldMkLst>
          <pc:docMk/>
          <pc:sldMk cId="810513817" sldId="421"/>
        </pc:sldMkLst>
        <pc:spChg chg="mod">
          <ac:chgData name="Pletka, Ryan J." userId="71a5b4bf-f8ee-491c-9f47-388e1c73c297" providerId="ADAL" clId="{39A0A55A-24EC-4962-9DAB-226532324F38}" dt="2023-06-13T23:04:50.989" v="120" actId="20577"/>
          <ac:spMkLst>
            <pc:docMk/>
            <pc:sldMk cId="810513817" sldId="421"/>
            <ac:spMk id="2" creationId="{28A2075E-23FB-4FE7-8062-932081606FA1}"/>
          </ac:spMkLst>
        </pc:spChg>
        <pc:spChg chg="mod">
          <ac:chgData name="Pletka, Ryan J." userId="71a5b4bf-f8ee-491c-9f47-388e1c73c297" providerId="ADAL" clId="{39A0A55A-24EC-4962-9DAB-226532324F38}" dt="2023-06-14T18:53:15.686" v="1706" actId="20577"/>
          <ac:spMkLst>
            <pc:docMk/>
            <pc:sldMk cId="810513817" sldId="421"/>
            <ac:spMk id="7" creationId="{D997CFDC-FC98-A243-AB05-5E72D03891EF}"/>
          </ac:spMkLst>
        </pc:spChg>
        <pc:spChg chg="mod">
          <ac:chgData name="Pletka, Ryan J." userId="71a5b4bf-f8ee-491c-9f47-388e1c73c297" providerId="ADAL" clId="{39A0A55A-24EC-4962-9DAB-226532324F38}" dt="2023-06-14T18:54:09.359" v="1773" actId="6549"/>
          <ac:spMkLst>
            <pc:docMk/>
            <pc:sldMk cId="810513817" sldId="421"/>
            <ac:spMk id="9" creationId="{014A1BEB-4D18-454C-A3AF-17B0C9E89B59}"/>
          </ac:spMkLst>
        </pc:spChg>
        <pc:spChg chg="mod">
          <ac:chgData name="Pletka, Ryan J." userId="71a5b4bf-f8ee-491c-9f47-388e1c73c297" providerId="ADAL" clId="{39A0A55A-24EC-4962-9DAB-226532324F38}" dt="2023-06-13T23:05:33.484" v="128" actId="1076"/>
          <ac:spMkLst>
            <pc:docMk/>
            <pc:sldMk cId="810513817" sldId="421"/>
            <ac:spMk id="67" creationId="{D8258B9D-AB91-4A23-AFF7-8E14D6C89472}"/>
          </ac:spMkLst>
        </pc:spChg>
      </pc:sldChg>
      <pc:sldChg chg="addSp delSp modSp new mod ord modNotesTx">
        <pc:chgData name="Pletka, Ryan J." userId="71a5b4bf-f8ee-491c-9f47-388e1c73c297" providerId="ADAL" clId="{39A0A55A-24EC-4962-9DAB-226532324F38}" dt="2023-06-14T18:05:24.986" v="1411" actId="6549"/>
        <pc:sldMkLst>
          <pc:docMk/>
          <pc:sldMk cId="4051701630" sldId="423"/>
        </pc:sldMkLst>
        <pc:spChg chg="mod">
          <ac:chgData name="Pletka, Ryan J." userId="71a5b4bf-f8ee-491c-9f47-388e1c73c297" providerId="ADAL" clId="{39A0A55A-24EC-4962-9DAB-226532324F38}" dt="2023-06-13T19:03:31.513" v="11" actId="20577"/>
          <ac:spMkLst>
            <pc:docMk/>
            <pc:sldMk cId="4051701630" sldId="423"/>
            <ac:spMk id="2" creationId="{BA27DAE7-7C6E-4464-906B-F59A76E37CCE}"/>
          </ac:spMkLst>
        </pc:spChg>
        <pc:spChg chg="mod">
          <ac:chgData name="Pletka, Ryan J." userId="71a5b4bf-f8ee-491c-9f47-388e1c73c297" providerId="ADAL" clId="{39A0A55A-24EC-4962-9DAB-226532324F38}" dt="2023-06-14T18:05:24.986" v="1411" actId="6549"/>
          <ac:spMkLst>
            <pc:docMk/>
            <pc:sldMk cId="4051701630" sldId="423"/>
            <ac:spMk id="3" creationId="{9A33B4F3-A0FB-4049-A6B7-D6279B1B7E8F}"/>
          </ac:spMkLst>
        </pc:spChg>
        <pc:spChg chg="del">
          <ac:chgData name="Pletka, Ryan J." userId="71a5b4bf-f8ee-491c-9f47-388e1c73c297" providerId="ADAL" clId="{39A0A55A-24EC-4962-9DAB-226532324F38}" dt="2023-06-14T18:03:59.348" v="1408" actId="478"/>
          <ac:spMkLst>
            <pc:docMk/>
            <pc:sldMk cId="4051701630" sldId="423"/>
            <ac:spMk id="5" creationId="{0E17AB63-EC2D-48A9-AB8B-029524AA8E8C}"/>
          </ac:spMkLst>
        </pc:spChg>
        <pc:spChg chg="add mod">
          <ac:chgData name="Pletka, Ryan J." userId="71a5b4bf-f8ee-491c-9f47-388e1c73c297" providerId="ADAL" clId="{39A0A55A-24EC-4962-9DAB-226532324F38}" dt="2023-06-14T18:03:07.338" v="1406" actId="207"/>
          <ac:spMkLst>
            <pc:docMk/>
            <pc:sldMk cId="4051701630" sldId="423"/>
            <ac:spMk id="8" creationId="{4E209A90-EDA1-407C-8AF0-6D676BC58137}"/>
          </ac:spMkLst>
        </pc:spChg>
        <pc:graphicFrameChg chg="add del modGraphic">
          <ac:chgData name="Pletka, Ryan J." userId="71a5b4bf-f8ee-491c-9f47-388e1c73c297" providerId="ADAL" clId="{39A0A55A-24EC-4962-9DAB-226532324F38}" dt="2023-06-14T17:50:59.178" v="1226" actId="1032"/>
          <ac:graphicFrameMkLst>
            <pc:docMk/>
            <pc:sldMk cId="4051701630" sldId="423"/>
            <ac:graphicFrameMk id="6" creationId="{9C21F733-7AF0-44B7-814B-1FDD6F80AA39}"/>
          </ac:graphicFrameMkLst>
        </pc:graphicFrameChg>
        <pc:picChg chg="add mod">
          <ac:chgData name="Pletka, Ryan J." userId="71a5b4bf-f8ee-491c-9f47-388e1c73c297" providerId="ADAL" clId="{39A0A55A-24EC-4962-9DAB-226532324F38}" dt="2023-06-14T18:02:07.082" v="1341" actId="1076"/>
          <ac:picMkLst>
            <pc:docMk/>
            <pc:sldMk cId="4051701630" sldId="423"/>
            <ac:picMk id="7" creationId="{98249F51-6A7F-402F-A1DB-5ECEFC996A01}"/>
          </ac:picMkLst>
        </pc:picChg>
      </pc:sldChg>
      <pc:sldChg chg="addSp delSp modSp new mod">
        <pc:chgData name="Pletka, Ryan J." userId="71a5b4bf-f8ee-491c-9f47-388e1c73c297" providerId="ADAL" clId="{39A0A55A-24EC-4962-9DAB-226532324F38}" dt="2023-06-14T15:58:18.771" v="1103" actId="20577"/>
        <pc:sldMkLst>
          <pc:docMk/>
          <pc:sldMk cId="1146478775" sldId="424"/>
        </pc:sldMkLst>
        <pc:spChg chg="mod">
          <ac:chgData name="Pletka, Ryan J." userId="71a5b4bf-f8ee-491c-9f47-388e1c73c297" providerId="ADAL" clId="{39A0A55A-24EC-4962-9DAB-226532324F38}" dt="2023-06-13T19:05:00.041" v="32" actId="20577"/>
          <ac:spMkLst>
            <pc:docMk/>
            <pc:sldMk cId="1146478775" sldId="424"/>
            <ac:spMk id="2" creationId="{45741282-A1CE-476A-88A6-22982D4F368E}"/>
          </ac:spMkLst>
        </pc:spChg>
        <pc:spChg chg="mod">
          <ac:chgData name="Pletka, Ryan J." userId="71a5b4bf-f8ee-491c-9f47-388e1c73c297" providerId="ADAL" clId="{39A0A55A-24EC-4962-9DAB-226532324F38}" dt="2023-06-14T15:58:02.573" v="1095"/>
          <ac:spMkLst>
            <pc:docMk/>
            <pc:sldMk cId="1146478775" sldId="424"/>
            <ac:spMk id="3" creationId="{E98B8D47-BB05-4227-80A1-A94233CBCCED}"/>
          </ac:spMkLst>
        </pc:spChg>
        <pc:spChg chg="mod">
          <ac:chgData name="Pletka, Ryan J." userId="71a5b4bf-f8ee-491c-9f47-388e1c73c297" providerId="ADAL" clId="{39A0A55A-24EC-4962-9DAB-226532324F38}" dt="2023-06-14T15:58:18.771" v="1103" actId="20577"/>
          <ac:spMkLst>
            <pc:docMk/>
            <pc:sldMk cId="1146478775" sldId="424"/>
            <ac:spMk id="5" creationId="{07433056-828E-45A9-A232-2A10E97D3FD3}"/>
          </ac:spMkLst>
        </pc:spChg>
        <pc:spChg chg="add mod">
          <ac:chgData name="Pletka, Ryan J." userId="71a5b4bf-f8ee-491c-9f47-388e1c73c297" providerId="ADAL" clId="{39A0A55A-24EC-4962-9DAB-226532324F38}" dt="2023-06-14T15:57:53.848" v="1092" actId="207"/>
          <ac:spMkLst>
            <pc:docMk/>
            <pc:sldMk cId="1146478775" sldId="424"/>
            <ac:spMk id="6" creationId="{5947C75A-848A-4DFB-8BE2-CF9D2455FE45}"/>
          </ac:spMkLst>
        </pc:spChg>
        <pc:spChg chg="add del">
          <ac:chgData name="Pletka, Ryan J." userId="71a5b4bf-f8ee-491c-9f47-388e1c73c297" providerId="ADAL" clId="{39A0A55A-24EC-4962-9DAB-226532324F38}" dt="2023-06-14T15:56:41.163" v="1087" actId="478"/>
          <ac:spMkLst>
            <pc:docMk/>
            <pc:sldMk cId="1146478775" sldId="424"/>
            <ac:spMk id="7" creationId="{62026A4B-E7A9-43BB-A58A-1972B6E9CBF0}"/>
          </ac:spMkLst>
        </pc:spChg>
      </pc:sldChg>
      <pc:sldChg chg="modSp new mod ord">
        <pc:chgData name="Pletka, Ryan J." userId="71a5b4bf-f8ee-491c-9f47-388e1c73c297" providerId="ADAL" clId="{39A0A55A-24EC-4962-9DAB-226532324F38}" dt="2023-06-14T19:42:35.946" v="1997" actId="20577"/>
        <pc:sldMkLst>
          <pc:docMk/>
          <pc:sldMk cId="3966206792" sldId="425"/>
        </pc:sldMkLst>
        <pc:spChg chg="mod">
          <ac:chgData name="Pletka, Ryan J." userId="71a5b4bf-f8ee-491c-9f47-388e1c73c297" providerId="ADAL" clId="{39A0A55A-24EC-4962-9DAB-226532324F38}" dt="2023-06-13T19:06:49.210" v="65" actId="20577"/>
          <ac:spMkLst>
            <pc:docMk/>
            <pc:sldMk cId="3966206792" sldId="425"/>
            <ac:spMk id="2" creationId="{B5987B62-D3AA-4FE2-B558-6B1EB17561D0}"/>
          </ac:spMkLst>
        </pc:spChg>
        <pc:spChg chg="mod">
          <ac:chgData name="Pletka, Ryan J." userId="71a5b4bf-f8ee-491c-9f47-388e1c73c297" providerId="ADAL" clId="{39A0A55A-24EC-4962-9DAB-226532324F38}" dt="2023-06-14T19:42:35.946" v="1997" actId="20577"/>
          <ac:spMkLst>
            <pc:docMk/>
            <pc:sldMk cId="3966206792" sldId="425"/>
            <ac:spMk id="3" creationId="{C939D3F5-9FF0-42AA-BD17-751FA3845E8A}"/>
          </ac:spMkLst>
        </pc:spChg>
      </pc:sldChg>
      <pc:sldChg chg="modSp new del mod">
        <pc:chgData name="Pletka, Ryan J." userId="71a5b4bf-f8ee-491c-9f47-388e1c73c297" providerId="ADAL" clId="{39A0A55A-24EC-4962-9DAB-226532324F38}" dt="2023-06-14T19:43:07.233" v="1998" actId="2696"/>
        <pc:sldMkLst>
          <pc:docMk/>
          <pc:sldMk cId="3007918752" sldId="426"/>
        </pc:sldMkLst>
        <pc:spChg chg="mod">
          <ac:chgData name="Pletka, Ryan J." userId="71a5b4bf-f8ee-491c-9f47-388e1c73c297" providerId="ADAL" clId="{39A0A55A-24EC-4962-9DAB-226532324F38}" dt="2023-06-13T19:08:21.842" v="118" actId="20577"/>
          <ac:spMkLst>
            <pc:docMk/>
            <pc:sldMk cId="3007918752" sldId="426"/>
            <ac:spMk id="2" creationId="{604887DE-056E-4282-A4E6-745C26E1C266}"/>
          </ac:spMkLst>
        </pc:spChg>
        <pc:spChg chg="mod">
          <ac:chgData name="Pletka, Ryan J." userId="71a5b4bf-f8ee-491c-9f47-388e1c73c297" providerId="ADAL" clId="{39A0A55A-24EC-4962-9DAB-226532324F38}" dt="2023-06-14T13:38:13.511" v="223" actId="20577"/>
          <ac:spMkLst>
            <pc:docMk/>
            <pc:sldMk cId="3007918752" sldId="426"/>
            <ac:spMk id="3" creationId="{7F451ED2-1E01-4919-895B-40B135C6B02E}"/>
          </ac:spMkLst>
        </pc:spChg>
      </pc:sldChg>
      <pc:sldChg chg="delSp modSp new mod modClrScheme chgLayout">
        <pc:chgData name="Pletka, Ryan J." userId="71a5b4bf-f8ee-491c-9f47-388e1c73c297" providerId="ADAL" clId="{39A0A55A-24EC-4962-9DAB-226532324F38}" dt="2023-06-14T14:24:47.934" v="248" actId="404"/>
        <pc:sldMkLst>
          <pc:docMk/>
          <pc:sldMk cId="28537325" sldId="427"/>
        </pc:sldMkLst>
        <pc:spChg chg="mod ord">
          <ac:chgData name="Pletka, Ryan J." userId="71a5b4bf-f8ee-491c-9f47-388e1c73c297" providerId="ADAL" clId="{39A0A55A-24EC-4962-9DAB-226532324F38}" dt="2023-06-14T14:24:47.934" v="248" actId="404"/>
          <ac:spMkLst>
            <pc:docMk/>
            <pc:sldMk cId="28537325" sldId="427"/>
            <ac:spMk id="2" creationId="{0D7320E0-8096-4114-8A1F-9DAB3E9E914B}"/>
          </ac:spMkLst>
        </pc:spChg>
        <pc:spChg chg="del">
          <ac:chgData name="Pletka, Ryan J." userId="71a5b4bf-f8ee-491c-9f47-388e1c73c297" providerId="ADAL" clId="{39A0A55A-24EC-4962-9DAB-226532324F38}" dt="2023-06-14T14:24:14.310" v="237" actId="700"/>
          <ac:spMkLst>
            <pc:docMk/>
            <pc:sldMk cId="28537325" sldId="427"/>
            <ac:spMk id="3" creationId="{D869DD05-D39A-4E4F-9ECC-61E311047B8F}"/>
          </ac:spMkLst>
        </pc:spChg>
        <pc:spChg chg="del">
          <ac:chgData name="Pletka, Ryan J." userId="71a5b4bf-f8ee-491c-9f47-388e1c73c297" providerId="ADAL" clId="{39A0A55A-24EC-4962-9DAB-226532324F38}" dt="2023-06-14T14:24:14.310" v="237" actId="700"/>
          <ac:spMkLst>
            <pc:docMk/>
            <pc:sldMk cId="28537325" sldId="427"/>
            <ac:spMk id="4" creationId="{8646A204-1C4E-4A98-89D1-F0FBB4CDF9F1}"/>
          </ac:spMkLst>
        </pc:spChg>
        <pc:spChg chg="mod ord">
          <ac:chgData name="Pletka, Ryan J." userId="71a5b4bf-f8ee-491c-9f47-388e1c73c297" providerId="ADAL" clId="{39A0A55A-24EC-4962-9DAB-226532324F38}" dt="2023-06-14T14:24:14.310" v="237" actId="700"/>
          <ac:spMkLst>
            <pc:docMk/>
            <pc:sldMk cId="28537325" sldId="427"/>
            <ac:spMk id="5" creationId="{03CC8E03-99C4-4A62-B702-D5BAF20735A0}"/>
          </ac:spMkLst>
        </pc:spChg>
      </pc:sldChg>
      <pc:sldChg chg="addSp delSp modSp new mod modClrScheme chgLayout">
        <pc:chgData name="Pletka, Ryan J." userId="71a5b4bf-f8ee-491c-9f47-388e1c73c297" providerId="ADAL" clId="{39A0A55A-24EC-4962-9DAB-226532324F38}" dt="2023-06-14T14:27:50.231" v="325" actId="20577"/>
        <pc:sldMkLst>
          <pc:docMk/>
          <pc:sldMk cId="457100908" sldId="428"/>
        </pc:sldMkLst>
        <pc:spChg chg="del mod ord">
          <ac:chgData name="Pletka, Ryan J." userId="71a5b4bf-f8ee-491c-9f47-388e1c73c297" providerId="ADAL" clId="{39A0A55A-24EC-4962-9DAB-226532324F38}" dt="2023-06-14T14:26:51.095" v="250" actId="700"/>
          <ac:spMkLst>
            <pc:docMk/>
            <pc:sldMk cId="457100908" sldId="428"/>
            <ac:spMk id="2" creationId="{B57E942D-F365-4241-82C3-2A0F60C9E821}"/>
          </ac:spMkLst>
        </pc:spChg>
        <pc:spChg chg="del mod ord">
          <ac:chgData name="Pletka, Ryan J." userId="71a5b4bf-f8ee-491c-9f47-388e1c73c297" providerId="ADAL" clId="{39A0A55A-24EC-4962-9DAB-226532324F38}" dt="2023-06-14T14:26:51.095" v="250" actId="700"/>
          <ac:spMkLst>
            <pc:docMk/>
            <pc:sldMk cId="457100908" sldId="428"/>
            <ac:spMk id="3" creationId="{DEF2FDD7-B021-4C10-9226-E1869373F4A5}"/>
          </ac:spMkLst>
        </pc:spChg>
        <pc:spChg chg="del mod ord">
          <ac:chgData name="Pletka, Ryan J." userId="71a5b4bf-f8ee-491c-9f47-388e1c73c297" providerId="ADAL" clId="{39A0A55A-24EC-4962-9DAB-226532324F38}" dt="2023-06-14T14:26:51.095" v="250" actId="700"/>
          <ac:spMkLst>
            <pc:docMk/>
            <pc:sldMk cId="457100908" sldId="428"/>
            <ac:spMk id="4" creationId="{9E959B4F-2DB9-45DD-B840-09414F068375}"/>
          </ac:spMkLst>
        </pc:spChg>
        <pc:spChg chg="add mod ord">
          <ac:chgData name="Pletka, Ryan J." userId="71a5b4bf-f8ee-491c-9f47-388e1c73c297" providerId="ADAL" clId="{39A0A55A-24EC-4962-9DAB-226532324F38}" dt="2023-06-14T14:26:55.280" v="265" actId="20577"/>
          <ac:spMkLst>
            <pc:docMk/>
            <pc:sldMk cId="457100908" sldId="428"/>
            <ac:spMk id="5" creationId="{0F89B10F-B42E-47AB-AFAF-2F871DE09AC8}"/>
          </ac:spMkLst>
        </pc:spChg>
        <pc:spChg chg="add mod ord">
          <ac:chgData name="Pletka, Ryan J." userId="71a5b4bf-f8ee-491c-9f47-388e1c73c297" providerId="ADAL" clId="{39A0A55A-24EC-4962-9DAB-226532324F38}" dt="2023-06-14T14:27:50.231" v="325" actId="20577"/>
          <ac:spMkLst>
            <pc:docMk/>
            <pc:sldMk cId="457100908" sldId="428"/>
            <ac:spMk id="6" creationId="{299D8ADE-E820-4CE5-A7BF-0F33FC46E13B}"/>
          </ac:spMkLst>
        </pc:spChg>
        <pc:spChg chg="add mod ord">
          <ac:chgData name="Pletka, Ryan J." userId="71a5b4bf-f8ee-491c-9f47-388e1c73c297" providerId="ADAL" clId="{39A0A55A-24EC-4962-9DAB-226532324F38}" dt="2023-06-14T14:26:51.095" v="250" actId="700"/>
          <ac:spMkLst>
            <pc:docMk/>
            <pc:sldMk cId="457100908" sldId="428"/>
            <ac:spMk id="7" creationId="{ECD770BC-0D61-4C72-BA37-7BCF5CE60987}"/>
          </ac:spMkLst>
        </pc:spChg>
      </pc:sldChg>
      <pc:sldChg chg="addSp delSp modSp new mod">
        <pc:chgData name="Pletka, Ryan J." userId="71a5b4bf-f8ee-491c-9f47-388e1c73c297" providerId="ADAL" clId="{39A0A55A-24EC-4962-9DAB-226532324F38}" dt="2023-06-14T19:39:01.171" v="1994" actId="20577"/>
        <pc:sldMkLst>
          <pc:docMk/>
          <pc:sldMk cId="2594888951" sldId="429"/>
        </pc:sldMkLst>
        <pc:spChg chg="mod">
          <ac:chgData name="Pletka, Ryan J." userId="71a5b4bf-f8ee-491c-9f47-388e1c73c297" providerId="ADAL" clId="{39A0A55A-24EC-4962-9DAB-226532324F38}" dt="2023-06-14T18:59:12.385" v="1973" actId="20577"/>
          <ac:spMkLst>
            <pc:docMk/>
            <pc:sldMk cId="2594888951" sldId="429"/>
            <ac:spMk id="2" creationId="{7E5F7B43-BE5B-4554-B7C8-6EA8B1023ADD}"/>
          </ac:spMkLst>
        </pc:spChg>
        <pc:spChg chg="del mod">
          <ac:chgData name="Pletka, Ryan J." userId="71a5b4bf-f8ee-491c-9f47-388e1c73c297" providerId="ADAL" clId="{39A0A55A-24EC-4962-9DAB-226532324F38}" dt="2023-06-14T16:37:29.457" v="1198" actId="478"/>
          <ac:spMkLst>
            <pc:docMk/>
            <pc:sldMk cId="2594888951" sldId="429"/>
            <ac:spMk id="3" creationId="{8B71939A-B254-4041-9ACD-469215D9408E}"/>
          </ac:spMkLst>
        </pc:spChg>
        <pc:spChg chg="mod">
          <ac:chgData name="Pletka, Ryan J." userId="71a5b4bf-f8ee-491c-9f47-388e1c73c297" providerId="ADAL" clId="{39A0A55A-24EC-4962-9DAB-226532324F38}" dt="2023-06-14T18:58:49.060" v="1958" actId="6549"/>
          <ac:spMkLst>
            <pc:docMk/>
            <pc:sldMk cId="2594888951" sldId="429"/>
            <ac:spMk id="5" creationId="{DDFEAFCB-BABB-48C8-A5F5-8B3D9C4C2D26}"/>
          </ac:spMkLst>
        </pc:spChg>
        <pc:spChg chg="add del mod">
          <ac:chgData name="Pletka, Ryan J." userId="71a5b4bf-f8ee-491c-9f47-388e1c73c297" providerId="ADAL" clId="{39A0A55A-24EC-4962-9DAB-226532324F38}" dt="2023-06-14T16:37:41.606" v="1199" actId="478"/>
          <ac:spMkLst>
            <pc:docMk/>
            <pc:sldMk cId="2594888951" sldId="429"/>
            <ac:spMk id="8" creationId="{473702A9-289F-45D4-84E1-B55639A3B6CB}"/>
          </ac:spMkLst>
        </pc:spChg>
        <pc:graphicFrameChg chg="add mod modGraphic">
          <ac:chgData name="Pletka, Ryan J." userId="71a5b4bf-f8ee-491c-9f47-388e1c73c297" providerId="ADAL" clId="{39A0A55A-24EC-4962-9DAB-226532324F38}" dt="2023-06-14T19:39:01.171" v="1994" actId="20577"/>
          <ac:graphicFrameMkLst>
            <pc:docMk/>
            <pc:sldMk cId="2594888951" sldId="429"/>
            <ac:graphicFrameMk id="6" creationId="{EB22C9CB-85F4-4B8F-A960-BCB28DDA863D}"/>
          </ac:graphicFrameMkLst>
        </pc:graphicFrameChg>
      </pc:sldChg>
      <pc:sldChg chg="modSp new mod">
        <pc:chgData name="Pletka, Ryan J." userId="71a5b4bf-f8ee-491c-9f47-388e1c73c297" providerId="ADAL" clId="{39A0A55A-24EC-4962-9DAB-226532324F38}" dt="2023-06-14T19:54:29.587" v="2191" actId="313"/>
        <pc:sldMkLst>
          <pc:docMk/>
          <pc:sldMk cId="1578051979" sldId="430"/>
        </pc:sldMkLst>
        <pc:spChg chg="mod">
          <ac:chgData name="Pletka, Ryan J." userId="71a5b4bf-f8ee-491c-9f47-388e1c73c297" providerId="ADAL" clId="{39A0A55A-24EC-4962-9DAB-226532324F38}" dt="2023-06-14T14:58:13.697" v="876" actId="20577"/>
          <ac:spMkLst>
            <pc:docMk/>
            <pc:sldMk cId="1578051979" sldId="430"/>
            <ac:spMk id="2" creationId="{1013680D-4803-4FE1-9ABE-50E2AAE69833}"/>
          </ac:spMkLst>
        </pc:spChg>
        <pc:spChg chg="mod">
          <ac:chgData name="Pletka, Ryan J." userId="71a5b4bf-f8ee-491c-9f47-388e1c73c297" providerId="ADAL" clId="{39A0A55A-24EC-4962-9DAB-226532324F38}" dt="2023-06-14T19:54:29.587" v="2191" actId="313"/>
          <ac:spMkLst>
            <pc:docMk/>
            <pc:sldMk cId="1578051979" sldId="430"/>
            <ac:spMk id="3" creationId="{CF3C3C51-A378-4208-AC4B-B8FE5647D2A1}"/>
          </ac:spMkLst>
        </pc:spChg>
      </pc:sldChg>
      <pc:sldChg chg="addSp delSp modSp new del mod">
        <pc:chgData name="Pletka, Ryan J." userId="71a5b4bf-f8ee-491c-9f47-388e1c73c297" providerId="ADAL" clId="{39A0A55A-24EC-4962-9DAB-226532324F38}" dt="2023-06-14T18:02:14.804" v="1342" actId="47"/>
        <pc:sldMkLst>
          <pc:docMk/>
          <pc:sldMk cId="1598628602" sldId="431"/>
        </pc:sldMkLst>
        <pc:spChg chg="del">
          <ac:chgData name="Pletka, Ryan J." userId="71a5b4bf-f8ee-491c-9f47-388e1c73c297" providerId="ADAL" clId="{39A0A55A-24EC-4962-9DAB-226532324F38}" dt="2023-06-14T18:01:22.850" v="1331" actId="478"/>
          <ac:spMkLst>
            <pc:docMk/>
            <pc:sldMk cId="1598628602" sldId="431"/>
            <ac:spMk id="3" creationId="{3868749D-5412-491C-B8F4-E8415CFAA8B6}"/>
          </ac:spMkLst>
        </pc:spChg>
        <pc:spChg chg="del">
          <ac:chgData name="Pletka, Ryan J." userId="71a5b4bf-f8ee-491c-9f47-388e1c73c297" providerId="ADAL" clId="{39A0A55A-24EC-4962-9DAB-226532324F38}" dt="2023-06-14T18:01:28.292" v="1334" actId="478"/>
          <ac:spMkLst>
            <pc:docMk/>
            <pc:sldMk cId="1598628602" sldId="431"/>
            <ac:spMk id="5" creationId="{D1473E09-7F2C-4579-990F-C8BDC4CFFDFE}"/>
          </ac:spMkLst>
        </pc:spChg>
        <pc:spChg chg="add del">
          <ac:chgData name="Pletka, Ryan J." userId="71a5b4bf-f8ee-491c-9f47-388e1c73c297" providerId="ADAL" clId="{39A0A55A-24EC-4962-9DAB-226532324F38}" dt="2023-06-14T18:00:58.789" v="1330"/>
          <ac:spMkLst>
            <pc:docMk/>
            <pc:sldMk cId="1598628602" sldId="431"/>
            <ac:spMk id="6" creationId="{A53FC79F-5572-424D-89A4-66BBFC34577D}"/>
          </ac:spMkLst>
        </pc:spChg>
        <pc:picChg chg="add del mod">
          <ac:chgData name="Pletka, Ryan J." userId="71a5b4bf-f8ee-491c-9f47-388e1c73c297" providerId="ADAL" clId="{39A0A55A-24EC-4962-9DAB-226532324F38}" dt="2023-06-14T18:01:58.734" v="1338" actId="21"/>
          <ac:picMkLst>
            <pc:docMk/>
            <pc:sldMk cId="1598628602" sldId="431"/>
            <ac:picMk id="8" creationId="{2AE97A72-E84F-4337-98FA-68AA823756EE}"/>
          </ac:picMkLst>
        </pc:picChg>
      </pc:sldChg>
      <pc:sldChg chg="addSp delSp modSp new mod modClrScheme chgLayout">
        <pc:chgData name="Pletka, Ryan J." userId="71a5b4bf-f8ee-491c-9f47-388e1c73c297" providerId="ADAL" clId="{39A0A55A-24EC-4962-9DAB-226532324F38}" dt="2023-06-14T18:43:16.894" v="1686" actId="1076"/>
        <pc:sldMkLst>
          <pc:docMk/>
          <pc:sldMk cId="370016608" sldId="432"/>
        </pc:sldMkLst>
        <pc:spChg chg="del">
          <ac:chgData name="Pletka, Ryan J." userId="71a5b4bf-f8ee-491c-9f47-388e1c73c297" providerId="ADAL" clId="{39A0A55A-24EC-4962-9DAB-226532324F38}" dt="2023-06-14T18:27:41.970" v="1563" actId="700"/>
          <ac:spMkLst>
            <pc:docMk/>
            <pc:sldMk cId="370016608" sldId="432"/>
            <ac:spMk id="2" creationId="{F446E99C-24FB-4B4B-8E6A-39D52F8CADD0}"/>
          </ac:spMkLst>
        </pc:spChg>
        <pc:spChg chg="del mod ord">
          <ac:chgData name="Pletka, Ryan J." userId="71a5b4bf-f8ee-491c-9f47-388e1c73c297" providerId="ADAL" clId="{39A0A55A-24EC-4962-9DAB-226532324F38}" dt="2023-06-14T18:27:41.970" v="1563" actId="700"/>
          <ac:spMkLst>
            <pc:docMk/>
            <pc:sldMk cId="370016608" sldId="432"/>
            <ac:spMk id="3" creationId="{3DB41428-BABF-4B29-9011-FEBBBC7BB944}"/>
          </ac:spMkLst>
        </pc:spChg>
        <pc:spChg chg="del mod ord">
          <ac:chgData name="Pletka, Ryan J." userId="71a5b4bf-f8ee-491c-9f47-388e1c73c297" providerId="ADAL" clId="{39A0A55A-24EC-4962-9DAB-226532324F38}" dt="2023-06-14T18:27:41.970" v="1563" actId="700"/>
          <ac:spMkLst>
            <pc:docMk/>
            <pc:sldMk cId="370016608" sldId="432"/>
            <ac:spMk id="4" creationId="{3996368C-D885-4A14-B550-68B60ADBBDAC}"/>
          </ac:spMkLst>
        </pc:spChg>
        <pc:spChg chg="mod ord">
          <ac:chgData name="Pletka, Ryan J." userId="71a5b4bf-f8ee-491c-9f47-388e1c73c297" providerId="ADAL" clId="{39A0A55A-24EC-4962-9DAB-226532324F38}" dt="2023-06-14T18:27:41.970" v="1563" actId="700"/>
          <ac:spMkLst>
            <pc:docMk/>
            <pc:sldMk cId="370016608" sldId="432"/>
            <ac:spMk id="5" creationId="{63A1A5DC-1F77-4280-82B8-9331520962CF}"/>
          </ac:spMkLst>
        </pc:spChg>
        <pc:spChg chg="add mod ord">
          <ac:chgData name="Pletka, Ryan J." userId="71a5b4bf-f8ee-491c-9f47-388e1c73c297" providerId="ADAL" clId="{39A0A55A-24EC-4962-9DAB-226532324F38}" dt="2023-06-14T18:27:47.382" v="1582" actId="20577"/>
          <ac:spMkLst>
            <pc:docMk/>
            <pc:sldMk cId="370016608" sldId="432"/>
            <ac:spMk id="6" creationId="{5A688C62-331B-4914-BC67-0D5C5980754F}"/>
          </ac:spMkLst>
        </pc:spChg>
        <pc:spChg chg="add del mod ord">
          <ac:chgData name="Pletka, Ryan J." userId="71a5b4bf-f8ee-491c-9f47-388e1c73c297" providerId="ADAL" clId="{39A0A55A-24EC-4962-9DAB-226532324F38}" dt="2023-06-14T18:27:59.327" v="1584" actId="478"/>
          <ac:spMkLst>
            <pc:docMk/>
            <pc:sldMk cId="370016608" sldId="432"/>
            <ac:spMk id="7" creationId="{CA534C6D-6B9F-4439-A711-DE7581F35FA9}"/>
          </ac:spMkLst>
        </pc:spChg>
        <pc:spChg chg="add del mod ord">
          <ac:chgData name="Pletka, Ryan J." userId="71a5b4bf-f8ee-491c-9f47-388e1c73c297" providerId="ADAL" clId="{39A0A55A-24EC-4962-9DAB-226532324F38}" dt="2023-06-14T18:28:07.534" v="1587" actId="478"/>
          <ac:spMkLst>
            <pc:docMk/>
            <pc:sldMk cId="370016608" sldId="432"/>
            <ac:spMk id="8" creationId="{67350D5A-3769-4671-B975-D35C586E4229}"/>
          </ac:spMkLst>
        </pc:spChg>
        <pc:spChg chg="add del mod">
          <ac:chgData name="Pletka, Ryan J." userId="71a5b4bf-f8ee-491c-9f47-388e1c73c297" providerId="ADAL" clId="{39A0A55A-24EC-4962-9DAB-226532324F38}" dt="2023-06-14T18:30:34.345" v="1618"/>
          <ac:spMkLst>
            <pc:docMk/>
            <pc:sldMk cId="370016608" sldId="432"/>
            <ac:spMk id="10" creationId="{5166071E-D2A7-4C04-B0D2-F53E3CA40D39}"/>
          </ac:spMkLst>
        </pc:spChg>
        <pc:spChg chg="add del mod">
          <ac:chgData name="Pletka, Ryan J." userId="71a5b4bf-f8ee-491c-9f47-388e1c73c297" providerId="ADAL" clId="{39A0A55A-24EC-4962-9DAB-226532324F38}" dt="2023-06-14T18:30:34.345" v="1618"/>
          <ac:spMkLst>
            <pc:docMk/>
            <pc:sldMk cId="370016608" sldId="432"/>
            <ac:spMk id="11" creationId="{75BA2C12-AB8D-42C1-B038-36A65C9644AF}"/>
          </ac:spMkLst>
        </pc:spChg>
        <pc:spChg chg="add del mod">
          <ac:chgData name="Pletka, Ryan J." userId="71a5b4bf-f8ee-491c-9f47-388e1c73c297" providerId="ADAL" clId="{39A0A55A-24EC-4962-9DAB-226532324F38}" dt="2023-06-14T18:30:34.345" v="1618"/>
          <ac:spMkLst>
            <pc:docMk/>
            <pc:sldMk cId="370016608" sldId="432"/>
            <ac:spMk id="12" creationId="{70D475AC-94C7-44DB-95D4-7A8644D8A18C}"/>
          </ac:spMkLst>
        </pc:spChg>
        <pc:spChg chg="del mod">
          <ac:chgData name="Pletka, Ryan J." userId="71a5b4bf-f8ee-491c-9f47-388e1c73c297" providerId="ADAL" clId="{39A0A55A-24EC-4962-9DAB-226532324F38}" dt="2023-06-14T18:38:00.309" v="1626" actId="478"/>
          <ac:spMkLst>
            <pc:docMk/>
            <pc:sldMk cId="370016608" sldId="432"/>
            <ac:spMk id="13" creationId="{782EA8F3-5FD7-430A-9626-394B44199CEB}"/>
          </ac:spMkLst>
        </pc:spChg>
        <pc:spChg chg="add del mod">
          <ac:chgData name="Pletka, Ryan J." userId="71a5b4bf-f8ee-491c-9f47-388e1c73c297" providerId="ADAL" clId="{39A0A55A-24EC-4962-9DAB-226532324F38}" dt="2023-06-14T18:37:59.727" v="1625" actId="478"/>
          <ac:spMkLst>
            <pc:docMk/>
            <pc:sldMk cId="370016608" sldId="432"/>
            <ac:spMk id="14" creationId="{3D3C1FAC-6DD4-4550-817B-D25D231171D1}"/>
          </ac:spMkLst>
        </pc:spChg>
        <pc:spChg chg="add mod">
          <ac:chgData name="Pletka, Ryan J." userId="71a5b4bf-f8ee-491c-9f47-388e1c73c297" providerId="ADAL" clId="{39A0A55A-24EC-4962-9DAB-226532324F38}" dt="2023-06-14T18:39:43.969" v="1659" actId="122"/>
          <ac:spMkLst>
            <pc:docMk/>
            <pc:sldMk cId="370016608" sldId="432"/>
            <ac:spMk id="15" creationId="{C8B8437D-3199-4E47-AD2F-7F8468F9BCF9}"/>
          </ac:spMkLst>
        </pc:spChg>
        <pc:spChg chg="add del">
          <ac:chgData name="Pletka, Ryan J." userId="71a5b4bf-f8ee-491c-9f47-388e1c73c297" providerId="ADAL" clId="{39A0A55A-24EC-4962-9DAB-226532324F38}" dt="2023-06-14T18:38:30.231" v="1648" actId="478"/>
          <ac:spMkLst>
            <pc:docMk/>
            <pc:sldMk cId="370016608" sldId="432"/>
            <ac:spMk id="16" creationId="{7DA1A1DA-2C44-46C9-9474-C7DDD8554A21}"/>
          </ac:spMkLst>
        </pc:spChg>
        <pc:spChg chg="add del mod">
          <ac:chgData name="Pletka, Ryan J." userId="71a5b4bf-f8ee-491c-9f47-388e1c73c297" providerId="ADAL" clId="{39A0A55A-24EC-4962-9DAB-226532324F38}" dt="2023-06-14T18:38:38.126" v="1650" actId="478"/>
          <ac:spMkLst>
            <pc:docMk/>
            <pc:sldMk cId="370016608" sldId="432"/>
            <ac:spMk id="17" creationId="{145DC80F-250C-447B-9B60-0462E20FC9D2}"/>
          </ac:spMkLst>
        </pc:spChg>
        <pc:spChg chg="add mod">
          <ac:chgData name="Pletka, Ryan J." userId="71a5b4bf-f8ee-491c-9f47-388e1c73c297" providerId="ADAL" clId="{39A0A55A-24EC-4962-9DAB-226532324F38}" dt="2023-06-14T18:39:43.969" v="1659" actId="122"/>
          <ac:spMkLst>
            <pc:docMk/>
            <pc:sldMk cId="370016608" sldId="432"/>
            <ac:spMk id="18" creationId="{4D552371-454C-4775-91B0-D768D8465674}"/>
          </ac:spMkLst>
        </pc:spChg>
        <pc:spChg chg="add mod">
          <ac:chgData name="Pletka, Ryan J." userId="71a5b4bf-f8ee-491c-9f47-388e1c73c297" providerId="ADAL" clId="{39A0A55A-24EC-4962-9DAB-226532324F38}" dt="2023-06-14T18:39:51.648" v="1666" actId="20577"/>
          <ac:spMkLst>
            <pc:docMk/>
            <pc:sldMk cId="370016608" sldId="432"/>
            <ac:spMk id="19" creationId="{C3E8CC33-1725-4251-8D29-A8F14DACDB71}"/>
          </ac:spMkLst>
        </pc:spChg>
        <pc:spChg chg="add mod">
          <ac:chgData name="Pletka, Ryan J." userId="71a5b4bf-f8ee-491c-9f47-388e1c73c297" providerId="ADAL" clId="{39A0A55A-24EC-4962-9DAB-226532324F38}" dt="2023-06-14T18:43:08.134" v="1685" actId="1076"/>
          <ac:spMkLst>
            <pc:docMk/>
            <pc:sldMk cId="370016608" sldId="432"/>
            <ac:spMk id="20" creationId="{D54252BA-0C76-4A49-BA91-721B2763B756}"/>
          </ac:spMkLst>
        </pc:spChg>
        <pc:spChg chg="add mod">
          <ac:chgData name="Pletka, Ryan J." userId="71a5b4bf-f8ee-491c-9f47-388e1c73c297" providerId="ADAL" clId="{39A0A55A-24EC-4962-9DAB-226532324F38}" dt="2023-06-14T18:43:16.894" v="1686" actId="1076"/>
          <ac:spMkLst>
            <pc:docMk/>
            <pc:sldMk cId="370016608" sldId="432"/>
            <ac:spMk id="21" creationId="{38C2F286-F379-42EA-BF41-B99F0EEEEFDB}"/>
          </ac:spMkLst>
        </pc:spChg>
        <pc:spChg chg="add mod">
          <ac:chgData name="Pletka, Ryan J." userId="71a5b4bf-f8ee-491c-9f47-388e1c73c297" providerId="ADAL" clId="{39A0A55A-24EC-4962-9DAB-226532324F38}" dt="2023-06-14T18:41:57.383" v="1682" actId="20577"/>
          <ac:spMkLst>
            <pc:docMk/>
            <pc:sldMk cId="370016608" sldId="432"/>
            <ac:spMk id="22" creationId="{DE32CCE9-97C7-45C5-B8A9-498F36803F5F}"/>
          </ac:spMkLst>
        </pc:spChg>
        <pc:spChg chg="add mod">
          <ac:chgData name="Pletka, Ryan J." userId="71a5b4bf-f8ee-491c-9f47-388e1c73c297" providerId="ADAL" clId="{39A0A55A-24EC-4962-9DAB-226532324F38}" dt="2023-06-14T18:42:21.192" v="1684" actId="207"/>
          <ac:spMkLst>
            <pc:docMk/>
            <pc:sldMk cId="370016608" sldId="432"/>
            <ac:spMk id="23" creationId="{C6635F6D-A0F5-4BBD-938B-EB7B00A384C8}"/>
          </ac:spMkLst>
        </pc:spChg>
        <pc:picChg chg="add mod">
          <ac:chgData name="Pletka, Ryan J." userId="71a5b4bf-f8ee-491c-9f47-388e1c73c297" providerId="ADAL" clId="{39A0A55A-24EC-4962-9DAB-226532324F38}" dt="2023-06-14T18:29:49.509" v="1610" actId="1076"/>
          <ac:picMkLst>
            <pc:docMk/>
            <pc:sldMk cId="370016608" sldId="432"/>
            <ac:picMk id="9" creationId="{55C22BB0-B163-4017-B3DE-1D04C3FEB0F5}"/>
          </ac:picMkLst>
        </pc:picChg>
      </pc:sldChg>
      <pc:sldChg chg="new del">
        <pc:chgData name="Pletka, Ryan J." userId="71a5b4bf-f8ee-491c-9f47-388e1c73c297" providerId="ADAL" clId="{39A0A55A-24EC-4962-9DAB-226532324F38}" dt="2023-06-14T19:49:11.253" v="2130" actId="47"/>
        <pc:sldMkLst>
          <pc:docMk/>
          <pc:sldMk cId="1441735370" sldId="433"/>
        </pc:sldMkLst>
      </pc:sldChg>
    </pc:docChg>
  </pc:docChgLst>
  <pc:docChgLst>
    <pc:chgData name="Tabakh,Ilya" userId="S::tabakhi@bv.com::f0d2a426-ce63-4ce3-9109-49cba831f52a" providerId="AD" clId="Web-{F9368FC5-8039-36B6-FD21-45E509E2414E}"/>
    <pc:docChg chg="mod">
      <pc:chgData name="Tabakh,Ilya" userId="S::tabakhi@bv.com::f0d2a426-ce63-4ce3-9109-49cba831f52a" providerId="AD" clId="Web-{F9368FC5-8039-36B6-FD21-45E509E2414E}" dt="2023-09-26T18:09:33.639" v="1"/>
      <pc:docMkLst>
        <pc:docMk/>
      </pc:docMkLst>
      <pc:sldChg chg="addCm">
        <pc:chgData name="Tabakh,Ilya" userId="S::tabakhi@bv.com::f0d2a426-ce63-4ce3-9109-49cba831f52a" providerId="AD" clId="Web-{F9368FC5-8039-36B6-FD21-45E509E2414E}" dt="2023-09-26T18:09:33.639" v="1"/>
        <pc:sldMkLst>
          <pc:docMk/>
          <pc:sldMk cId="3174148908" sldId="43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1DD95-EF57-4B2C-BA26-884902DD170E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372E79D-EECA-482F-8A57-9E45E4ECEEF1}">
      <dgm:prSet phldrT="[Text]"/>
      <dgm:spPr/>
      <dgm:t>
        <a:bodyPr/>
        <a:lstStyle/>
        <a:p>
          <a:r>
            <a:rPr lang="en-US"/>
            <a:t>Round 1 &amp; 2  (64 </a:t>
          </a:r>
          <a:r>
            <a:rPr lang="en-US">
              <a:sym typeface="Wingdings" panose="05000000000000000000" pitchFamily="2" charset="2"/>
            </a:rPr>
            <a:t>16)</a:t>
          </a:r>
          <a:endParaRPr lang="en-US"/>
        </a:p>
      </dgm:t>
    </dgm:pt>
    <dgm:pt modelId="{097FEFFB-5B91-4AC1-8E8D-9C8D90B6A6B5}" type="parTrans" cxnId="{012C5F6D-72C2-459E-8E59-265088267511}">
      <dgm:prSet/>
      <dgm:spPr/>
      <dgm:t>
        <a:bodyPr/>
        <a:lstStyle/>
        <a:p>
          <a:endParaRPr lang="en-US"/>
        </a:p>
      </dgm:t>
    </dgm:pt>
    <dgm:pt modelId="{73C4C08E-9453-4BF3-8339-F6117B03D552}" type="sibTrans" cxnId="{012C5F6D-72C2-459E-8E59-265088267511}">
      <dgm:prSet/>
      <dgm:spPr/>
      <dgm:t>
        <a:bodyPr/>
        <a:lstStyle/>
        <a:p>
          <a:endParaRPr lang="en-US"/>
        </a:p>
      </dgm:t>
    </dgm:pt>
    <dgm:pt modelId="{E64E0A90-57DF-4834-80BA-78F39392568A}">
      <dgm:prSet phldrT="[Text]"/>
      <dgm:spPr/>
      <dgm:t>
        <a:bodyPr/>
        <a:lstStyle/>
        <a:p>
          <a:r>
            <a:rPr lang="en-US"/>
            <a:t>90 sec pre-recorded videos will be matched against each other in 4 regional brackets</a:t>
          </a:r>
        </a:p>
      </dgm:t>
    </dgm:pt>
    <dgm:pt modelId="{E5F6EB81-5EAF-48F5-9C3C-5DB674202605}" type="parTrans" cxnId="{8A662EAB-AD2A-4A82-9EB8-D10D88CA274F}">
      <dgm:prSet/>
      <dgm:spPr/>
      <dgm:t>
        <a:bodyPr/>
        <a:lstStyle/>
        <a:p>
          <a:endParaRPr lang="en-US"/>
        </a:p>
      </dgm:t>
    </dgm:pt>
    <dgm:pt modelId="{0AB713C5-C8E0-4010-A52D-5A80327E4B3A}" type="sibTrans" cxnId="{8A662EAB-AD2A-4A82-9EB8-D10D88CA274F}">
      <dgm:prSet/>
      <dgm:spPr/>
      <dgm:t>
        <a:bodyPr/>
        <a:lstStyle/>
        <a:p>
          <a:endParaRPr lang="en-US"/>
        </a:p>
      </dgm:t>
    </dgm:pt>
    <dgm:pt modelId="{AFA9E502-B316-4620-8207-ED80CF78C1EB}">
      <dgm:prSet phldrT="[Text]"/>
      <dgm:spPr/>
      <dgm:t>
        <a:bodyPr/>
        <a:lstStyle/>
        <a:p>
          <a:r>
            <a:rPr lang="en-US"/>
            <a:t>Round 3 &amp; 4  (16 </a:t>
          </a:r>
          <a:r>
            <a:rPr lang="en-US">
              <a:sym typeface="Wingdings" panose="05000000000000000000" pitchFamily="2" charset="2"/>
            </a:rPr>
            <a:t> 4)</a:t>
          </a:r>
          <a:endParaRPr lang="en-US"/>
        </a:p>
      </dgm:t>
    </dgm:pt>
    <dgm:pt modelId="{144C2C5A-EC1A-41B9-8D86-24E83F074E20}" type="parTrans" cxnId="{2A00E736-2816-42A4-ABFD-6841680DF358}">
      <dgm:prSet/>
      <dgm:spPr/>
      <dgm:t>
        <a:bodyPr/>
        <a:lstStyle/>
        <a:p>
          <a:endParaRPr lang="en-US"/>
        </a:p>
      </dgm:t>
    </dgm:pt>
    <dgm:pt modelId="{490AF9E3-7601-470A-AB7C-0B15B8C1F94C}" type="sibTrans" cxnId="{2A00E736-2816-42A4-ABFD-6841680DF358}">
      <dgm:prSet/>
      <dgm:spPr/>
      <dgm:t>
        <a:bodyPr/>
        <a:lstStyle/>
        <a:p>
          <a:endParaRPr lang="en-US"/>
        </a:p>
      </dgm:t>
    </dgm:pt>
    <dgm:pt modelId="{48FF0A6A-9A1B-4B55-9C8D-C1AFA9877B5F}">
      <dgm:prSet phldrT="[Text]"/>
      <dgm:spPr/>
      <dgm:t>
        <a:bodyPr/>
        <a:lstStyle/>
        <a:p>
          <a:r>
            <a:rPr lang="en-US"/>
            <a:t>Judging criteria:</a:t>
          </a:r>
        </a:p>
      </dgm:t>
    </dgm:pt>
    <dgm:pt modelId="{68488953-2A28-4886-A768-77B46F90A18A}" type="parTrans" cxnId="{DC2020AC-E7DC-4261-8193-DDE17ED4C558}">
      <dgm:prSet/>
      <dgm:spPr/>
      <dgm:t>
        <a:bodyPr/>
        <a:lstStyle/>
        <a:p>
          <a:endParaRPr lang="en-US"/>
        </a:p>
      </dgm:t>
    </dgm:pt>
    <dgm:pt modelId="{509DAFEE-08E7-4479-87CB-8B6E8A243D04}" type="sibTrans" cxnId="{DC2020AC-E7DC-4261-8193-DDE17ED4C558}">
      <dgm:prSet/>
      <dgm:spPr/>
      <dgm:t>
        <a:bodyPr/>
        <a:lstStyle/>
        <a:p>
          <a:endParaRPr lang="en-US"/>
        </a:p>
      </dgm:t>
    </dgm:pt>
    <dgm:pt modelId="{0007AEB4-8871-4760-92A6-403B3F996865}">
      <dgm:prSet phldrT="[Text]"/>
      <dgm:spPr/>
      <dgm:t>
        <a:bodyPr/>
        <a:lstStyle/>
        <a:p>
          <a:r>
            <a:rPr lang="en-US"/>
            <a:t>Final 4</a:t>
          </a:r>
        </a:p>
      </dgm:t>
    </dgm:pt>
    <dgm:pt modelId="{E642DF24-5691-430E-9B7C-231E3547CD62}" type="parTrans" cxnId="{9BD046A7-BBC5-4A5B-B90E-3823BA9E327C}">
      <dgm:prSet/>
      <dgm:spPr/>
      <dgm:t>
        <a:bodyPr/>
        <a:lstStyle/>
        <a:p>
          <a:endParaRPr lang="en-US"/>
        </a:p>
      </dgm:t>
    </dgm:pt>
    <dgm:pt modelId="{61D16573-68FC-4C8C-856A-D093A8F515C6}" type="sibTrans" cxnId="{9BD046A7-BBC5-4A5B-B90E-3823BA9E327C}">
      <dgm:prSet/>
      <dgm:spPr/>
      <dgm:t>
        <a:bodyPr/>
        <a:lstStyle/>
        <a:p>
          <a:endParaRPr lang="en-US"/>
        </a:p>
      </dgm:t>
    </dgm:pt>
    <dgm:pt modelId="{95D3E133-A8C6-4E4B-949B-51BAF6EEF690}">
      <dgm:prSet phldrT="[Text]"/>
      <dgm:spPr/>
      <dgm:t>
        <a:bodyPr/>
        <a:lstStyle/>
        <a:p>
          <a:r>
            <a:rPr lang="en-US"/>
            <a:t>Judging criteria:</a:t>
          </a:r>
        </a:p>
      </dgm:t>
    </dgm:pt>
    <dgm:pt modelId="{B20E4C23-8AB9-4E0A-8F80-AABE83EEB27A}" type="parTrans" cxnId="{10F51158-23DE-4E84-B1D5-E551359C385F}">
      <dgm:prSet/>
      <dgm:spPr/>
      <dgm:t>
        <a:bodyPr/>
        <a:lstStyle/>
        <a:p>
          <a:endParaRPr lang="en-US"/>
        </a:p>
      </dgm:t>
    </dgm:pt>
    <dgm:pt modelId="{56C23DD2-42A8-4619-ADAC-ED355FD6D12D}" type="sibTrans" cxnId="{10F51158-23DE-4E84-B1D5-E551359C385F}">
      <dgm:prSet/>
      <dgm:spPr/>
      <dgm:t>
        <a:bodyPr/>
        <a:lstStyle/>
        <a:p>
          <a:endParaRPr lang="en-US"/>
        </a:p>
      </dgm:t>
    </dgm:pt>
    <dgm:pt modelId="{F39B721F-0C10-4E44-A462-7A20D6DF2FD5}">
      <dgm:prSet phldrT="[Text]"/>
      <dgm:spPr/>
      <dgm:t>
        <a:bodyPr/>
        <a:lstStyle/>
        <a:p>
          <a:r>
            <a:rPr lang="en-US"/>
            <a:t>Judging criteria:</a:t>
          </a:r>
        </a:p>
      </dgm:t>
    </dgm:pt>
    <dgm:pt modelId="{121BD578-9254-4967-928A-FE6DE4876A10}" type="parTrans" cxnId="{7483DC3C-D41B-431D-9ADB-F7A7B4676001}">
      <dgm:prSet/>
      <dgm:spPr/>
      <dgm:t>
        <a:bodyPr/>
        <a:lstStyle/>
        <a:p>
          <a:endParaRPr lang="en-US"/>
        </a:p>
      </dgm:t>
    </dgm:pt>
    <dgm:pt modelId="{1ECA1D1E-314C-4589-9841-2FA46DB71F87}" type="sibTrans" cxnId="{7483DC3C-D41B-431D-9ADB-F7A7B4676001}">
      <dgm:prSet/>
      <dgm:spPr/>
      <dgm:t>
        <a:bodyPr/>
        <a:lstStyle/>
        <a:p>
          <a:endParaRPr lang="en-US"/>
        </a:p>
      </dgm:t>
    </dgm:pt>
    <dgm:pt modelId="{7821545D-F4EA-4BA5-B007-2EF0C2D36C05}">
      <dgm:prSet phldrT="[Text]"/>
      <dgm:spPr/>
      <dgm:t>
        <a:bodyPr/>
        <a:lstStyle/>
        <a:p>
          <a:r>
            <a:rPr lang="en-US"/>
            <a:t>Business value</a:t>
          </a:r>
        </a:p>
      </dgm:t>
    </dgm:pt>
    <dgm:pt modelId="{2E0560A1-9D8E-48C0-846D-B1465FF78A74}" type="parTrans" cxnId="{45AE1CA0-D50F-4D55-8E10-455C45FC5D8A}">
      <dgm:prSet/>
      <dgm:spPr/>
      <dgm:t>
        <a:bodyPr/>
        <a:lstStyle/>
        <a:p>
          <a:endParaRPr lang="en-US"/>
        </a:p>
      </dgm:t>
    </dgm:pt>
    <dgm:pt modelId="{B0BB273B-6803-4E74-877B-A239C1F3A704}" type="sibTrans" cxnId="{45AE1CA0-D50F-4D55-8E10-455C45FC5D8A}">
      <dgm:prSet/>
      <dgm:spPr/>
      <dgm:t>
        <a:bodyPr/>
        <a:lstStyle/>
        <a:p>
          <a:endParaRPr lang="en-US"/>
        </a:p>
      </dgm:t>
    </dgm:pt>
    <dgm:pt modelId="{90EDDEAC-DA9F-468F-9CB6-1DF2608D2274}">
      <dgm:prSet phldrT="[Text]"/>
      <dgm:spPr/>
      <dgm:t>
        <a:bodyPr/>
        <a:lstStyle/>
        <a:p>
          <a:r>
            <a:rPr lang="en-US"/>
            <a:t>Scalability / expandability</a:t>
          </a:r>
        </a:p>
      </dgm:t>
    </dgm:pt>
    <dgm:pt modelId="{EE3DDCB7-15D2-4B7B-9E71-BF96E15CC2AB}" type="parTrans" cxnId="{5C8A08FF-BFC9-4744-B2B2-BC41624C2938}">
      <dgm:prSet/>
      <dgm:spPr/>
      <dgm:t>
        <a:bodyPr/>
        <a:lstStyle/>
        <a:p>
          <a:endParaRPr lang="en-US"/>
        </a:p>
      </dgm:t>
    </dgm:pt>
    <dgm:pt modelId="{A3BC9379-6D2D-4BE1-80E8-9092F431496D}" type="sibTrans" cxnId="{5C8A08FF-BFC9-4744-B2B2-BC41624C2938}">
      <dgm:prSet/>
      <dgm:spPr/>
      <dgm:t>
        <a:bodyPr/>
        <a:lstStyle/>
        <a:p>
          <a:endParaRPr lang="en-US"/>
        </a:p>
      </dgm:t>
    </dgm:pt>
    <dgm:pt modelId="{613ACB73-AE0A-46D6-BFFD-16D9B19EFEE2}">
      <dgm:prSet/>
      <dgm:spPr/>
      <dgm:t>
        <a:bodyPr/>
        <a:lstStyle/>
        <a:p>
          <a:r>
            <a:rPr lang="en-US" dirty="0"/>
            <a:t>Business value</a:t>
          </a:r>
        </a:p>
      </dgm:t>
    </dgm:pt>
    <dgm:pt modelId="{84D4C3D7-3A67-440D-B1A4-4FB0BFECE8DA}" type="parTrans" cxnId="{F4F8ABDD-AC4F-43F5-B56F-0F75384334D8}">
      <dgm:prSet/>
      <dgm:spPr/>
      <dgm:t>
        <a:bodyPr/>
        <a:lstStyle/>
        <a:p>
          <a:endParaRPr lang="en-US"/>
        </a:p>
      </dgm:t>
    </dgm:pt>
    <dgm:pt modelId="{7156FB3C-238E-483B-945C-423BD623EF3E}" type="sibTrans" cxnId="{F4F8ABDD-AC4F-43F5-B56F-0F75384334D8}">
      <dgm:prSet/>
      <dgm:spPr/>
      <dgm:t>
        <a:bodyPr/>
        <a:lstStyle/>
        <a:p>
          <a:endParaRPr lang="en-US"/>
        </a:p>
      </dgm:t>
    </dgm:pt>
    <dgm:pt modelId="{EDA96542-F903-4D79-9573-7F63DCE74F9E}">
      <dgm:prSet/>
      <dgm:spPr/>
      <dgm:t>
        <a:bodyPr/>
        <a:lstStyle/>
        <a:p>
          <a:r>
            <a:rPr lang="en-US"/>
            <a:t>Scalability / expandability</a:t>
          </a:r>
        </a:p>
      </dgm:t>
    </dgm:pt>
    <dgm:pt modelId="{1EAD7CF8-597B-4932-866B-BFA029304D68}" type="parTrans" cxnId="{0942F7D8-2F1B-4B2C-BAC4-CFDA8549CEBB}">
      <dgm:prSet/>
      <dgm:spPr/>
      <dgm:t>
        <a:bodyPr/>
        <a:lstStyle/>
        <a:p>
          <a:endParaRPr lang="en-US"/>
        </a:p>
      </dgm:t>
    </dgm:pt>
    <dgm:pt modelId="{81E00F1E-C3D7-40B0-ACEA-459894F6D832}" type="sibTrans" cxnId="{0942F7D8-2F1B-4B2C-BAC4-CFDA8549CEBB}">
      <dgm:prSet/>
      <dgm:spPr/>
      <dgm:t>
        <a:bodyPr/>
        <a:lstStyle/>
        <a:p>
          <a:endParaRPr lang="en-US"/>
        </a:p>
      </dgm:t>
    </dgm:pt>
    <dgm:pt modelId="{C5943936-D18D-48CB-AF7F-017D5ED5386E}">
      <dgm:prSet phldrT="[Text]"/>
      <dgm:spPr/>
      <dgm:t>
        <a:bodyPr/>
        <a:lstStyle/>
        <a:p>
          <a:r>
            <a:rPr lang="en-US"/>
            <a:t>Business value</a:t>
          </a:r>
        </a:p>
      </dgm:t>
    </dgm:pt>
    <dgm:pt modelId="{4B304702-E734-410B-951B-06F105C857F1}" type="parTrans" cxnId="{861A5C36-F226-487F-8FEB-3E2E22F59AC7}">
      <dgm:prSet/>
      <dgm:spPr/>
      <dgm:t>
        <a:bodyPr/>
        <a:lstStyle/>
        <a:p>
          <a:endParaRPr lang="en-US"/>
        </a:p>
      </dgm:t>
    </dgm:pt>
    <dgm:pt modelId="{C14DEADB-A4AB-4043-A36B-11BB57886D8D}" type="sibTrans" cxnId="{861A5C36-F226-487F-8FEB-3E2E22F59AC7}">
      <dgm:prSet/>
      <dgm:spPr/>
      <dgm:t>
        <a:bodyPr/>
        <a:lstStyle/>
        <a:p>
          <a:endParaRPr lang="en-US"/>
        </a:p>
      </dgm:t>
    </dgm:pt>
    <dgm:pt modelId="{973080C5-D90C-4775-8120-A731C0B92339}">
      <dgm:prSet phldrT="[Text]"/>
      <dgm:spPr/>
      <dgm:t>
        <a:bodyPr/>
        <a:lstStyle/>
        <a:p>
          <a:r>
            <a:rPr lang="en-US"/>
            <a:t>In-person competition</a:t>
          </a:r>
        </a:p>
      </dgm:t>
    </dgm:pt>
    <dgm:pt modelId="{79921A8A-11CD-4B6B-A689-12DB4390D8EF}" type="parTrans" cxnId="{2D42FD31-4614-4165-9D03-632646436C39}">
      <dgm:prSet/>
      <dgm:spPr/>
      <dgm:t>
        <a:bodyPr/>
        <a:lstStyle/>
        <a:p>
          <a:endParaRPr lang="en-US"/>
        </a:p>
      </dgm:t>
    </dgm:pt>
    <dgm:pt modelId="{A35C740A-9C2F-4414-B273-9B981D1B9485}" type="sibTrans" cxnId="{2D42FD31-4614-4165-9D03-632646436C39}">
      <dgm:prSet/>
      <dgm:spPr/>
      <dgm:t>
        <a:bodyPr/>
        <a:lstStyle/>
        <a:p>
          <a:endParaRPr lang="en-US"/>
        </a:p>
      </dgm:t>
    </dgm:pt>
    <dgm:pt modelId="{2B6A6839-733F-4772-BE71-9A2DDF512B0A}">
      <dgm:prSet phldrT="[Text]"/>
      <dgm:spPr/>
      <dgm:t>
        <a:bodyPr/>
        <a:lstStyle/>
        <a:p>
          <a:r>
            <a:rPr lang="en-US" dirty="0"/>
            <a:t>Each region will have a 90-minute Teams meeting for the matches</a:t>
          </a:r>
        </a:p>
      </dgm:t>
    </dgm:pt>
    <dgm:pt modelId="{0B9D87B3-28F2-4C2C-8B16-23BBBB68E70F}" type="parTrans" cxnId="{C8F0B765-FBD7-4F47-B0C3-0B2E8FB42E86}">
      <dgm:prSet/>
      <dgm:spPr/>
      <dgm:t>
        <a:bodyPr/>
        <a:lstStyle/>
        <a:p>
          <a:endParaRPr lang="en-US"/>
        </a:p>
      </dgm:t>
    </dgm:pt>
    <dgm:pt modelId="{8FED9899-C1AD-4B35-A415-5387036EA723}" type="sibTrans" cxnId="{C8F0B765-FBD7-4F47-B0C3-0B2E8FB42E86}">
      <dgm:prSet/>
      <dgm:spPr/>
      <dgm:t>
        <a:bodyPr/>
        <a:lstStyle/>
        <a:p>
          <a:endParaRPr lang="en-US"/>
        </a:p>
      </dgm:t>
    </dgm:pt>
    <dgm:pt modelId="{42A22066-3180-4944-8423-3CE168F7D195}">
      <dgm:prSet phldrT="[Text]"/>
      <dgm:spPr/>
      <dgm:t>
        <a:bodyPr/>
        <a:lstStyle/>
        <a:p>
          <a:r>
            <a:rPr lang="en-US"/>
            <a:t>5 min pre-recorded videos will be matched against each other in 4 regional brackets</a:t>
          </a:r>
        </a:p>
      </dgm:t>
    </dgm:pt>
    <dgm:pt modelId="{CD1F9721-5A9E-4642-BE7D-F8CA3B22A0E8}" type="parTrans" cxnId="{FB5BCFE2-C68B-44E5-8318-79AE1121E134}">
      <dgm:prSet/>
      <dgm:spPr/>
      <dgm:t>
        <a:bodyPr/>
        <a:lstStyle/>
        <a:p>
          <a:endParaRPr lang="en-US"/>
        </a:p>
      </dgm:t>
    </dgm:pt>
    <dgm:pt modelId="{51DE5F4D-7B73-42E6-854C-50CD20062445}" type="sibTrans" cxnId="{FB5BCFE2-C68B-44E5-8318-79AE1121E134}">
      <dgm:prSet/>
      <dgm:spPr/>
      <dgm:t>
        <a:bodyPr/>
        <a:lstStyle/>
        <a:p>
          <a:endParaRPr lang="en-US"/>
        </a:p>
      </dgm:t>
    </dgm:pt>
    <dgm:pt modelId="{FE7C4ED1-3639-481D-AFE1-B5D66A2AD5CE}">
      <dgm:prSet phldrT="[Text]"/>
      <dgm:spPr/>
      <dgm:t>
        <a:bodyPr/>
        <a:lstStyle/>
        <a:p>
          <a:r>
            <a:rPr lang="en-US"/>
            <a:t>Each region will have a 45-minute Teams meeting for the matches</a:t>
          </a:r>
        </a:p>
      </dgm:t>
    </dgm:pt>
    <dgm:pt modelId="{E81871D3-02B7-4EE4-BEE8-87486CDC1846}" type="parTrans" cxnId="{C5D5FDAB-EEC7-4E37-9ADD-8ED36C137FF7}">
      <dgm:prSet/>
      <dgm:spPr/>
      <dgm:t>
        <a:bodyPr/>
        <a:lstStyle/>
        <a:p>
          <a:endParaRPr lang="en-US"/>
        </a:p>
      </dgm:t>
    </dgm:pt>
    <dgm:pt modelId="{32810111-FE97-4D0B-9595-9A21BC7B5070}" type="sibTrans" cxnId="{C5D5FDAB-EEC7-4E37-9ADD-8ED36C137FF7}">
      <dgm:prSet/>
      <dgm:spPr/>
      <dgm:t>
        <a:bodyPr/>
        <a:lstStyle/>
        <a:p>
          <a:endParaRPr lang="en-US"/>
        </a:p>
      </dgm:t>
    </dgm:pt>
    <dgm:pt modelId="{C39CFEF6-4FAE-4047-B94B-2D2BE3DEFD4F}">
      <dgm:prSet phldrT="[Text]"/>
      <dgm:spPr/>
      <dgm:t>
        <a:bodyPr/>
        <a:lstStyle/>
        <a:p>
          <a:r>
            <a:rPr lang="en-US"/>
            <a:t>The same video used for rounds 1 and 2</a:t>
          </a:r>
        </a:p>
      </dgm:t>
    </dgm:pt>
    <dgm:pt modelId="{D8303FCF-1311-47B5-B12D-C476EEF2B929}" type="parTrans" cxnId="{98724949-4D5E-4C52-ACDC-B0D62777711B}">
      <dgm:prSet/>
      <dgm:spPr/>
      <dgm:t>
        <a:bodyPr/>
        <a:lstStyle/>
        <a:p>
          <a:endParaRPr lang="en-US"/>
        </a:p>
      </dgm:t>
    </dgm:pt>
    <dgm:pt modelId="{1E5D20A4-A260-4444-901A-53C8EECE1969}" type="sibTrans" cxnId="{98724949-4D5E-4C52-ACDC-B0D62777711B}">
      <dgm:prSet/>
      <dgm:spPr/>
      <dgm:t>
        <a:bodyPr/>
        <a:lstStyle/>
        <a:p>
          <a:endParaRPr lang="en-US"/>
        </a:p>
      </dgm:t>
    </dgm:pt>
    <dgm:pt modelId="{6C4F4166-E186-416D-A052-97708B008474}">
      <dgm:prSet phldrT="[Text]"/>
      <dgm:spPr/>
      <dgm:t>
        <a:bodyPr/>
        <a:lstStyle/>
        <a:p>
          <a:r>
            <a:rPr lang="en-US"/>
            <a:t>The same video used for rounds 3 and 4</a:t>
          </a:r>
        </a:p>
      </dgm:t>
    </dgm:pt>
    <dgm:pt modelId="{1552DB96-E92E-4E38-8055-896F9AE53178}" type="parTrans" cxnId="{8076B234-3FFD-44A4-ABBE-DF9A2B364602}">
      <dgm:prSet/>
      <dgm:spPr/>
      <dgm:t>
        <a:bodyPr/>
        <a:lstStyle/>
        <a:p>
          <a:endParaRPr lang="en-US"/>
        </a:p>
      </dgm:t>
    </dgm:pt>
    <dgm:pt modelId="{989BB8C7-31F1-4061-BBEF-77D7475C8438}" type="sibTrans" cxnId="{8076B234-3FFD-44A4-ABBE-DF9A2B364602}">
      <dgm:prSet/>
      <dgm:spPr/>
      <dgm:t>
        <a:bodyPr/>
        <a:lstStyle/>
        <a:p>
          <a:endParaRPr lang="en-US"/>
        </a:p>
      </dgm:t>
    </dgm:pt>
    <dgm:pt modelId="{1678C1A4-44D4-43E1-84A2-24540F6B163E}">
      <dgm:prSet/>
      <dgm:spPr/>
      <dgm:t>
        <a:bodyPr/>
        <a:lstStyle/>
        <a:p>
          <a:r>
            <a:rPr lang="en-US"/>
            <a:t>Creativity / fun</a:t>
          </a:r>
        </a:p>
      </dgm:t>
    </dgm:pt>
    <dgm:pt modelId="{CF4CABC7-80EB-4EE1-A1BA-96692B3C8ECC}" type="parTrans" cxnId="{25FFCEF6-851F-4E2A-B185-0802CAEBEC63}">
      <dgm:prSet/>
      <dgm:spPr/>
      <dgm:t>
        <a:bodyPr/>
        <a:lstStyle/>
        <a:p>
          <a:endParaRPr lang="en-US"/>
        </a:p>
      </dgm:t>
    </dgm:pt>
    <dgm:pt modelId="{BF3E2459-3D92-4B47-8A99-7116B12B4BB5}" type="sibTrans" cxnId="{25FFCEF6-851F-4E2A-B185-0802CAEBEC63}">
      <dgm:prSet/>
      <dgm:spPr/>
      <dgm:t>
        <a:bodyPr/>
        <a:lstStyle/>
        <a:p>
          <a:endParaRPr lang="en-US"/>
        </a:p>
      </dgm:t>
    </dgm:pt>
    <dgm:pt modelId="{566389BB-D0E3-4D7F-A38F-81B53660DDA8}">
      <dgm:prSet phldrT="[Text]"/>
      <dgm:spPr/>
      <dgm:t>
        <a:bodyPr/>
        <a:lstStyle/>
        <a:p>
          <a:r>
            <a:rPr lang="en-US"/>
            <a:t>Format TBD</a:t>
          </a:r>
        </a:p>
      </dgm:t>
    </dgm:pt>
    <dgm:pt modelId="{068DC5C5-E338-450D-8D6F-F2E00248B813}" type="parTrans" cxnId="{B103892D-1DD6-401D-80E6-C21F239D5730}">
      <dgm:prSet/>
      <dgm:spPr/>
      <dgm:t>
        <a:bodyPr/>
        <a:lstStyle/>
        <a:p>
          <a:endParaRPr lang="en-US"/>
        </a:p>
      </dgm:t>
    </dgm:pt>
    <dgm:pt modelId="{34F99255-0F3B-4962-9DC1-63C5851106B6}" type="sibTrans" cxnId="{B103892D-1DD6-401D-80E6-C21F239D5730}">
      <dgm:prSet/>
      <dgm:spPr/>
      <dgm:t>
        <a:bodyPr/>
        <a:lstStyle/>
        <a:p>
          <a:endParaRPr lang="en-US"/>
        </a:p>
      </dgm:t>
    </dgm:pt>
    <dgm:pt modelId="{D070D178-0521-4ACF-A18B-D59F486FDE52}" type="pres">
      <dgm:prSet presAssocID="{F9C1DD95-EF57-4B2C-BA26-884902DD170E}" presName="Name0" presStyleCnt="0">
        <dgm:presLayoutVars>
          <dgm:dir/>
          <dgm:animLvl val="lvl"/>
          <dgm:resizeHandles val="exact"/>
        </dgm:presLayoutVars>
      </dgm:prSet>
      <dgm:spPr/>
    </dgm:pt>
    <dgm:pt modelId="{27F9EB5F-9367-4D4B-BD02-A6ACE09DC31C}" type="pres">
      <dgm:prSet presAssocID="{7372E79D-EECA-482F-8A57-9E45E4ECEEF1}" presName="composite" presStyleCnt="0"/>
      <dgm:spPr/>
    </dgm:pt>
    <dgm:pt modelId="{CF07763B-C26B-42DA-84C8-04322EDAC8BD}" type="pres">
      <dgm:prSet presAssocID="{7372E79D-EECA-482F-8A57-9E45E4ECEEF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5A837D7-6DDC-46A4-A8DE-8204C87ED488}" type="pres">
      <dgm:prSet presAssocID="{7372E79D-EECA-482F-8A57-9E45E4ECEEF1}" presName="desTx" presStyleLbl="alignAccFollowNode1" presStyleIdx="0" presStyleCnt="3">
        <dgm:presLayoutVars>
          <dgm:bulletEnabled val="1"/>
        </dgm:presLayoutVars>
      </dgm:prSet>
      <dgm:spPr/>
    </dgm:pt>
    <dgm:pt modelId="{D88AA347-BF2E-4451-B255-7E8597818A40}" type="pres">
      <dgm:prSet presAssocID="{73C4C08E-9453-4BF3-8339-F6117B03D552}" presName="space" presStyleCnt="0"/>
      <dgm:spPr/>
    </dgm:pt>
    <dgm:pt modelId="{7576A2F5-6576-4E08-86F2-8E0B49CC4CE3}" type="pres">
      <dgm:prSet presAssocID="{AFA9E502-B316-4620-8207-ED80CF78C1EB}" presName="composite" presStyleCnt="0"/>
      <dgm:spPr/>
    </dgm:pt>
    <dgm:pt modelId="{FC519FF6-ED64-493F-8FF4-9C72CD25CDF9}" type="pres">
      <dgm:prSet presAssocID="{AFA9E502-B316-4620-8207-ED80CF78C1E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41871D9-95FF-4EA0-88F5-ED3C00641B96}" type="pres">
      <dgm:prSet presAssocID="{AFA9E502-B316-4620-8207-ED80CF78C1EB}" presName="desTx" presStyleLbl="alignAccFollowNode1" presStyleIdx="1" presStyleCnt="3">
        <dgm:presLayoutVars>
          <dgm:bulletEnabled val="1"/>
        </dgm:presLayoutVars>
      </dgm:prSet>
      <dgm:spPr/>
    </dgm:pt>
    <dgm:pt modelId="{AF2FF33D-44D3-4B19-B054-79D222A9AB60}" type="pres">
      <dgm:prSet presAssocID="{490AF9E3-7601-470A-AB7C-0B15B8C1F94C}" presName="space" presStyleCnt="0"/>
      <dgm:spPr/>
    </dgm:pt>
    <dgm:pt modelId="{0F5F0F84-229F-41A2-8966-BF3F94FD5C9F}" type="pres">
      <dgm:prSet presAssocID="{0007AEB4-8871-4760-92A6-403B3F996865}" presName="composite" presStyleCnt="0"/>
      <dgm:spPr/>
    </dgm:pt>
    <dgm:pt modelId="{157A1829-006E-4004-BB6B-48CFEEFDEC2D}" type="pres">
      <dgm:prSet presAssocID="{0007AEB4-8871-4760-92A6-403B3F99686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C285CC1-D20D-41BF-B999-E25C35B00CE0}" type="pres">
      <dgm:prSet presAssocID="{0007AEB4-8871-4760-92A6-403B3F99686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2BB9505-445A-4804-9169-B41C4A5703BC}" type="presOf" srcId="{7821545D-F4EA-4BA5-B007-2EF0C2D36C05}" destId="{941871D9-95FF-4EA0-88F5-ED3C00641B96}" srcOrd="0" destOrd="4" presId="urn:microsoft.com/office/officeart/2005/8/layout/hList1"/>
    <dgm:cxn modelId="{5BE3A00E-5852-4360-ADDF-7DD0C774CD0D}" type="presOf" srcId="{566389BB-D0E3-4D7F-A38F-81B53660DDA8}" destId="{0C285CC1-D20D-41BF-B999-E25C35B00CE0}" srcOrd="0" destOrd="1" presId="urn:microsoft.com/office/officeart/2005/8/layout/hList1"/>
    <dgm:cxn modelId="{74DCDF13-3CF9-4F32-983C-A5A4926972B4}" type="presOf" srcId="{AFA9E502-B316-4620-8207-ED80CF78C1EB}" destId="{FC519FF6-ED64-493F-8FF4-9C72CD25CDF9}" srcOrd="0" destOrd="0" presId="urn:microsoft.com/office/officeart/2005/8/layout/hList1"/>
    <dgm:cxn modelId="{DB6B4A1C-7F27-48DE-850D-8CDDD8D63932}" type="presOf" srcId="{2B6A6839-733F-4772-BE71-9A2DDF512B0A}" destId="{D5A837D7-6DDC-46A4-A8DE-8204C87ED488}" srcOrd="0" destOrd="1" presId="urn:microsoft.com/office/officeart/2005/8/layout/hList1"/>
    <dgm:cxn modelId="{3B81C32C-906C-4720-8845-CDC9461E104E}" type="presOf" srcId="{7372E79D-EECA-482F-8A57-9E45E4ECEEF1}" destId="{CF07763B-C26B-42DA-84C8-04322EDAC8BD}" srcOrd="0" destOrd="0" presId="urn:microsoft.com/office/officeart/2005/8/layout/hList1"/>
    <dgm:cxn modelId="{B103892D-1DD6-401D-80E6-C21F239D5730}" srcId="{0007AEB4-8871-4760-92A6-403B3F996865}" destId="{566389BB-D0E3-4D7F-A38F-81B53660DDA8}" srcOrd="1" destOrd="0" parTransId="{068DC5C5-E338-450D-8D6F-F2E00248B813}" sibTransId="{34F99255-0F3B-4962-9DC1-63C5851106B6}"/>
    <dgm:cxn modelId="{2D42FD31-4614-4165-9D03-632646436C39}" srcId="{0007AEB4-8871-4760-92A6-403B3F996865}" destId="{973080C5-D90C-4775-8120-A731C0B92339}" srcOrd="0" destOrd="0" parTransId="{79921A8A-11CD-4B6B-A689-12DB4390D8EF}" sibTransId="{A35C740A-9C2F-4414-B273-9B981D1B9485}"/>
    <dgm:cxn modelId="{69396534-CF0D-46A6-9165-B0A7882654C5}" type="presOf" srcId="{FE7C4ED1-3639-481D-AFE1-B5D66A2AD5CE}" destId="{941871D9-95FF-4EA0-88F5-ED3C00641B96}" srcOrd="0" destOrd="1" presId="urn:microsoft.com/office/officeart/2005/8/layout/hList1"/>
    <dgm:cxn modelId="{8C5B8034-7D82-4859-A7C4-AF0D0C3EBB40}" type="presOf" srcId="{F9C1DD95-EF57-4B2C-BA26-884902DD170E}" destId="{D070D178-0521-4ACF-A18B-D59F486FDE52}" srcOrd="0" destOrd="0" presId="urn:microsoft.com/office/officeart/2005/8/layout/hList1"/>
    <dgm:cxn modelId="{8076B234-3FFD-44A4-ABBE-DF9A2B364602}" srcId="{AFA9E502-B316-4620-8207-ED80CF78C1EB}" destId="{6C4F4166-E186-416D-A052-97708B008474}" srcOrd="2" destOrd="0" parTransId="{1552DB96-E92E-4E38-8055-896F9AE53178}" sibTransId="{989BB8C7-31F1-4061-BBEF-77D7475C8438}"/>
    <dgm:cxn modelId="{861A5C36-F226-487F-8FEB-3E2E22F59AC7}" srcId="{F39B721F-0C10-4E44-A462-7A20D6DF2FD5}" destId="{C5943936-D18D-48CB-AF7F-017D5ED5386E}" srcOrd="0" destOrd="0" parTransId="{4B304702-E734-410B-951B-06F105C857F1}" sibTransId="{C14DEADB-A4AB-4043-A36B-11BB57886D8D}"/>
    <dgm:cxn modelId="{2A00E736-2816-42A4-ABFD-6841680DF358}" srcId="{F9C1DD95-EF57-4B2C-BA26-884902DD170E}" destId="{AFA9E502-B316-4620-8207-ED80CF78C1EB}" srcOrd="1" destOrd="0" parTransId="{144C2C5A-EC1A-41B9-8D86-24E83F074E20}" sibTransId="{490AF9E3-7601-470A-AB7C-0B15B8C1F94C}"/>
    <dgm:cxn modelId="{98749F37-51E5-45F9-B73A-915DA1694B28}" type="presOf" srcId="{973080C5-D90C-4775-8120-A731C0B92339}" destId="{0C285CC1-D20D-41BF-B999-E25C35B00CE0}" srcOrd="0" destOrd="0" presId="urn:microsoft.com/office/officeart/2005/8/layout/hList1"/>
    <dgm:cxn modelId="{7483DC3C-D41B-431D-9ADB-F7A7B4676001}" srcId="{7372E79D-EECA-482F-8A57-9E45E4ECEEF1}" destId="{F39B721F-0C10-4E44-A462-7A20D6DF2FD5}" srcOrd="3" destOrd="0" parTransId="{121BD578-9254-4967-928A-FE6DE4876A10}" sibTransId="{1ECA1D1E-314C-4589-9841-2FA46DB71F87}"/>
    <dgm:cxn modelId="{484C7B40-CA66-4AF0-B6F7-C81BA5EAA85C}" type="presOf" srcId="{48FF0A6A-9A1B-4B55-9C8D-C1AFA9877B5F}" destId="{941871D9-95FF-4EA0-88F5-ED3C00641B96}" srcOrd="0" destOrd="3" presId="urn:microsoft.com/office/officeart/2005/8/layout/hList1"/>
    <dgm:cxn modelId="{98724949-4D5E-4C52-ACDC-B0D62777711B}" srcId="{7372E79D-EECA-482F-8A57-9E45E4ECEEF1}" destId="{C39CFEF6-4FAE-4047-B94B-2D2BE3DEFD4F}" srcOrd="2" destOrd="0" parTransId="{D8303FCF-1311-47B5-B12D-C476EEF2B929}" sibTransId="{1E5D20A4-A260-4444-901A-53C8EECE1969}"/>
    <dgm:cxn modelId="{10F51158-23DE-4E84-B1D5-E551359C385F}" srcId="{0007AEB4-8871-4760-92A6-403B3F996865}" destId="{95D3E133-A8C6-4E4B-949B-51BAF6EEF690}" srcOrd="2" destOrd="0" parTransId="{B20E4C23-8AB9-4E0A-8F80-AABE83EEB27A}" sibTransId="{56C23DD2-42A8-4619-ADAC-ED355FD6D12D}"/>
    <dgm:cxn modelId="{C8F0B765-FBD7-4F47-B0C3-0B2E8FB42E86}" srcId="{7372E79D-EECA-482F-8A57-9E45E4ECEEF1}" destId="{2B6A6839-733F-4772-BE71-9A2DDF512B0A}" srcOrd="1" destOrd="0" parTransId="{0B9D87B3-28F2-4C2C-8B16-23BBBB68E70F}" sibTransId="{8FED9899-C1AD-4B35-A415-5387036EA723}"/>
    <dgm:cxn modelId="{012C5F6D-72C2-459E-8E59-265088267511}" srcId="{F9C1DD95-EF57-4B2C-BA26-884902DD170E}" destId="{7372E79D-EECA-482F-8A57-9E45E4ECEEF1}" srcOrd="0" destOrd="0" parTransId="{097FEFFB-5B91-4AC1-8E8D-9C8D90B6A6B5}" sibTransId="{73C4C08E-9453-4BF3-8339-F6117B03D552}"/>
    <dgm:cxn modelId="{F91F997C-2F65-475B-9FF7-EB4B645958D5}" type="presOf" srcId="{90EDDEAC-DA9F-468F-9CB6-1DF2608D2274}" destId="{941871D9-95FF-4EA0-88F5-ED3C00641B96}" srcOrd="0" destOrd="5" presId="urn:microsoft.com/office/officeart/2005/8/layout/hList1"/>
    <dgm:cxn modelId="{51B2817F-066D-45BD-9738-9847C531A3EC}" type="presOf" srcId="{EDA96542-F903-4D79-9573-7F63DCE74F9E}" destId="{0C285CC1-D20D-41BF-B999-E25C35B00CE0}" srcOrd="0" destOrd="4" presId="urn:microsoft.com/office/officeart/2005/8/layout/hList1"/>
    <dgm:cxn modelId="{45AE1CA0-D50F-4D55-8E10-455C45FC5D8A}" srcId="{48FF0A6A-9A1B-4B55-9C8D-C1AFA9877B5F}" destId="{7821545D-F4EA-4BA5-B007-2EF0C2D36C05}" srcOrd="0" destOrd="0" parTransId="{2E0560A1-9D8E-48C0-846D-B1465FF78A74}" sibTransId="{B0BB273B-6803-4E74-877B-A239C1F3A704}"/>
    <dgm:cxn modelId="{9BD046A7-BBC5-4A5B-B90E-3823BA9E327C}" srcId="{F9C1DD95-EF57-4B2C-BA26-884902DD170E}" destId="{0007AEB4-8871-4760-92A6-403B3F996865}" srcOrd="2" destOrd="0" parTransId="{E642DF24-5691-430E-9B7C-231E3547CD62}" sibTransId="{61D16573-68FC-4C8C-856A-D093A8F515C6}"/>
    <dgm:cxn modelId="{8A662EAB-AD2A-4A82-9EB8-D10D88CA274F}" srcId="{7372E79D-EECA-482F-8A57-9E45E4ECEEF1}" destId="{E64E0A90-57DF-4834-80BA-78F39392568A}" srcOrd="0" destOrd="0" parTransId="{E5F6EB81-5EAF-48F5-9C3C-5DB674202605}" sibTransId="{0AB713C5-C8E0-4010-A52D-5A80327E4B3A}"/>
    <dgm:cxn modelId="{C5D5FDAB-EEC7-4E37-9ADD-8ED36C137FF7}" srcId="{AFA9E502-B316-4620-8207-ED80CF78C1EB}" destId="{FE7C4ED1-3639-481D-AFE1-B5D66A2AD5CE}" srcOrd="1" destOrd="0" parTransId="{E81871D3-02B7-4EE4-BEE8-87486CDC1846}" sibTransId="{32810111-FE97-4D0B-9595-9A21BC7B5070}"/>
    <dgm:cxn modelId="{DC2020AC-E7DC-4261-8193-DDE17ED4C558}" srcId="{AFA9E502-B316-4620-8207-ED80CF78C1EB}" destId="{48FF0A6A-9A1B-4B55-9C8D-C1AFA9877B5F}" srcOrd="3" destOrd="0" parTransId="{68488953-2A28-4886-A768-77B46F90A18A}" sibTransId="{509DAFEE-08E7-4479-87CB-8B6E8A243D04}"/>
    <dgm:cxn modelId="{4AFC70B0-9A7C-456E-84B6-F42286E1EB19}" type="presOf" srcId="{C39CFEF6-4FAE-4047-B94B-2D2BE3DEFD4F}" destId="{D5A837D7-6DDC-46A4-A8DE-8204C87ED488}" srcOrd="0" destOrd="2" presId="urn:microsoft.com/office/officeart/2005/8/layout/hList1"/>
    <dgm:cxn modelId="{6E1E7DB4-39E3-4387-A896-3CA5D31F1CDD}" type="presOf" srcId="{F39B721F-0C10-4E44-A462-7A20D6DF2FD5}" destId="{D5A837D7-6DDC-46A4-A8DE-8204C87ED488}" srcOrd="0" destOrd="3" presId="urn:microsoft.com/office/officeart/2005/8/layout/hList1"/>
    <dgm:cxn modelId="{318B06C3-BAEA-4C60-99C9-9DD7F3FE6C51}" type="presOf" srcId="{C5943936-D18D-48CB-AF7F-017D5ED5386E}" destId="{D5A837D7-6DDC-46A4-A8DE-8204C87ED488}" srcOrd="0" destOrd="4" presId="urn:microsoft.com/office/officeart/2005/8/layout/hList1"/>
    <dgm:cxn modelId="{1E5AEFC6-0F17-4FF1-BE89-B29A87490876}" type="presOf" srcId="{0007AEB4-8871-4760-92A6-403B3F996865}" destId="{157A1829-006E-4004-BB6B-48CFEEFDEC2D}" srcOrd="0" destOrd="0" presId="urn:microsoft.com/office/officeart/2005/8/layout/hList1"/>
    <dgm:cxn modelId="{0942F7D8-2F1B-4B2C-BAC4-CFDA8549CEBB}" srcId="{95D3E133-A8C6-4E4B-949B-51BAF6EEF690}" destId="{EDA96542-F903-4D79-9573-7F63DCE74F9E}" srcOrd="1" destOrd="0" parTransId="{1EAD7CF8-597B-4932-866B-BFA029304D68}" sibTransId="{81E00F1E-C3D7-40B0-ACEA-459894F6D832}"/>
    <dgm:cxn modelId="{652734DC-70C9-428B-B35D-5C2E07C8924D}" type="presOf" srcId="{42A22066-3180-4944-8423-3CE168F7D195}" destId="{941871D9-95FF-4EA0-88F5-ED3C00641B96}" srcOrd="0" destOrd="0" presId="urn:microsoft.com/office/officeart/2005/8/layout/hList1"/>
    <dgm:cxn modelId="{F4F8ABDD-AC4F-43F5-B56F-0F75384334D8}" srcId="{95D3E133-A8C6-4E4B-949B-51BAF6EEF690}" destId="{613ACB73-AE0A-46D6-BFFD-16D9B19EFEE2}" srcOrd="0" destOrd="0" parTransId="{84D4C3D7-3A67-440D-B1A4-4FB0BFECE8DA}" sibTransId="{7156FB3C-238E-483B-945C-423BD623EF3E}"/>
    <dgm:cxn modelId="{4A6A8DDF-0F48-47B9-B7DA-744F298D3B6B}" type="presOf" srcId="{95D3E133-A8C6-4E4B-949B-51BAF6EEF690}" destId="{0C285CC1-D20D-41BF-B999-E25C35B00CE0}" srcOrd="0" destOrd="2" presId="urn:microsoft.com/office/officeart/2005/8/layout/hList1"/>
    <dgm:cxn modelId="{FB5BCFE2-C68B-44E5-8318-79AE1121E134}" srcId="{AFA9E502-B316-4620-8207-ED80CF78C1EB}" destId="{42A22066-3180-4944-8423-3CE168F7D195}" srcOrd="0" destOrd="0" parTransId="{CD1F9721-5A9E-4642-BE7D-F8CA3B22A0E8}" sibTransId="{51DE5F4D-7B73-42E6-854C-50CD20062445}"/>
    <dgm:cxn modelId="{BCEBECE4-43D8-4BF5-B2A6-A5A020BA7BAE}" type="presOf" srcId="{E64E0A90-57DF-4834-80BA-78F39392568A}" destId="{D5A837D7-6DDC-46A4-A8DE-8204C87ED488}" srcOrd="0" destOrd="0" presId="urn:microsoft.com/office/officeart/2005/8/layout/hList1"/>
    <dgm:cxn modelId="{09CD3FE6-28B4-4937-8D43-E7223CFA16A7}" type="presOf" srcId="{1678C1A4-44D4-43E1-84A2-24540F6B163E}" destId="{0C285CC1-D20D-41BF-B999-E25C35B00CE0}" srcOrd="0" destOrd="5" presId="urn:microsoft.com/office/officeart/2005/8/layout/hList1"/>
    <dgm:cxn modelId="{DD7809EB-9E24-485F-93C2-AF9795DAE3E3}" type="presOf" srcId="{613ACB73-AE0A-46D6-BFFD-16D9B19EFEE2}" destId="{0C285CC1-D20D-41BF-B999-E25C35B00CE0}" srcOrd="0" destOrd="3" presId="urn:microsoft.com/office/officeart/2005/8/layout/hList1"/>
    <dgm:cxn modelId="{25FFCEF6-851F-4E2A-B185-0802CAEBEC63}" srcId="{95D3E133-A8C6-4E4B-949B-51BAF6EEF690}" destId="{1678C1A4-44D4-43E1-84A2-24540F6B163E}" srcOrd="2" destOrd="0" parTransId="{CF4CABC7-80EB-4EE1-A1BA-96692B3C8ECC}" sibTransId="{BF3E2459-3D92-4B47-8A99-7116B12B4BB5}"/>
    <dgm:cxn modelId="{220DCDF9-5506-4127-BCDA-85BD73BBD4D2}" type="presOf" srcId="{6C4F4166-E186-416D-A052-97708B008474}" destId="{941871D9-95FF-4EA0-88F5-ED3C00641B96}" srcOrd="0" destOrd="2" presId="urn:microsoft.com/office/officeart/2005/8/layout/hList1"/>
    <dgm:cxn modelId="{5C8A08FF-BFC9-4744-B2B2-BC41624C2938}" srcId="{48FF0A6A-9A1B-4B55-9C8D-C1AFA9877B5F}" destId="{90EDDEAC-DA9F-468F-9CB6-1DF2608D2274}" srcOrd="1" destOrd="0" parTransId="{EE3DDCB7-15D2-4B7B-9E71-BF96E15CC2AB}" sibTransId="{A3BC9379-6D2D-4BE1-80E8-9092F431496D}"/>
    <dgm:cxn modelId="{C43E3E03-1A0F-491B-9ADF-46700ECC3059}" type="presParOf" srcId="{D070D178-0521-4ACF-A18B-D59F486FDE52}" destId="{27F9EB5F-9367-4D4B-BD02-A6ACE09DC31C}" srcOrd="0" destOrd="0" presId="urn:microsoft.com/office/officeart/2005/8/layout/hList1"/>
    <dgm:cxn modelId="{D3EB257B-A188-4850-85D2-C2106ABE7D26}" type="presParOf" srcId="{27F9EB5F-9367-4D4B-BD02-A6ACE09DC31C}" destId="{CF07763B-C26B-42DA-84C8-04322EDAC8BD}" srcOrd="0" destOrd="0" presId="urn:microsoft.com/office/officeart/2005/8/layout/hList1"/>
    <dgm:cxn modelId="{7B5370AE-9D89-4504-B26D-45D2C12333D7}" type="presParOf" srcId="{27F9EB5F-9367-4D4B-BD02-A6ACE09DC31C}" destId="{D5A837D7-6DDC-46A4-A8DE-8204C87ED488}" srcOrd="1" destOrd="0" presId="urn:microsoft.com/office/officeart/2005/8/layout/hList1"/>
    <dgm:cxn modelId="{1F8470DC-B659-4A99-A212-BECA658A5CBA}" type="presParOf" srcId="{D070D178-0521-4ACF-A18B-D59F486FDE52}" destId="{D88AA347-BF2E-4451-B255-7E8597818A40}" srcOrd="1" destOrd="0" presId="urn:microsoft.com/office/officeart/2005/8/layout/hList1"/>
    <dgm:cxn modelId="{442C3225-2599-4DBF-A5D8-840F911A220F}" type="presParOf" srcId="{D070D178-0521-4ACF-A18B-D59F486FDE52}" destId="{7576A2F5-6576-4E08-86F2-8E0B49CC4CE3}" srcOrd="2" destOrd="0" presId="urn:microsoft.com/office/officeart/2005/8/layout/hList1"/>
    <dgm:cxn modelId="{99195E55-4ED9-46A3-AF7F-EF7811ECA908}" type="presParOf" srcId="{7576A2F5-6576-4E08-86F2-8E0B49CC4CE3}" destId="{FC519FF6-ED64-493F-8FF4-9C72CD25CDF9}" srcOrd="0" destOrd="0" presId="urn:microsoft.com/office/officeart/2005/8/layout/hList1"/>
    <dgm:cxn modelId="{11584026-A948-4756-83CC-019CACC10C19}" type="presParOf" srcId="{7576A2F5-6576-4E08-86F2-8E0B49CC4CE3}" destId="{941871D9-95FF-4EA0-88F5-ED3C00641B96}" srcOrd="1" destOrd="0" presId="urn:microsoft.com/office/officeart/2005/8/layout/hList1"/>
    <dgm:cxn modelId="{345E6B43-3C54-4932-A2D5-4FE5D8DD5EA5}" type="presParOf" srcId="{D070D178-0521-4ACF-A18B-D59F486FDE52}" destId="{AF2FF33D-44D3-4B19-B054-79D222A9AB60}" srcOrd="3" destOrd="0" presId="urn:microsoft.com/office/officeart/2005/8/layout/hList1"/>
    <dgm:cxn modelId="{6E48EC92-4241-4730-AB34-C48371566D19}" type="presParOf" srcId="{D070D178-0521-4ACF-A18B-D59F486FDE52}" destId="{0F5F0F84-229F-41A2-8966-BF3F94FD5C9F}" srcOrd="4" destOrd="0" presId="urn:microsoft.com/office/officeart/2005/8/layout/hList1"/>
    <dgm:cxn modelId="{AB9B900A-FBA7-4583-B4FE-613C4914934B}" type="presParOf" srcId="{0F5F0F84-229F-41A2-8966-BF3F94FD5C9F}" destId="{157A1829-006E-4004-BB6B-48CFEEFDEC2D}" srcOrd="0" destOrd="0" presId="urn:microsoft.com/office/officeart/2005/8/layout/hList1"/>
    <dgm:cxn modelId="{7A84A687-1904-4455-AB9B-9C8AB1B62F2A}" type="presParOf" srcId="{0F5F0F84-229F-41A2-8966-BF3F94FD5C9F}" destId="{0C285CC1-D20D-41BF-B999-E25C35B00CE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7763B-C26B-42DA-84C8-04322EDAC8BD}">
      <dsp:nvSpPr>
        <dsp:cNvPr id="0" name=""/>
        <dsp:cNvSpPr/>
      </dsp:nvSpPr>
      <dsp:spPr>
        <a:xfrm>
          <a:off x="2539" y="44210"/>
          <a:ext cx="2475854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Round 1 &amp; 2  (64 </a:t>
          </a:r>
          <a:r>
            <a:rPr lang="en-US" sz="1700" kern="1200">
              <a:sym typeface="Wingdings" panose="05000000000000000000" pitchFamily="2" charset="2"/>
            </a:rPr>
            <a:t>16)</a:t>
          </a:r>
          <a:endParaRPr lang="en-US" sz="1700" kern="1200"/>
        </a:p>
      </dsp:txBody>
      <dsp:txXfrm>
        <a:off x="2539" y="44210"/>
        <a:ext cx="2475854" cy="489600"/>
      </dsp:txXfrm>
    </dsp:sp>
    <dsp:sp modelId="{D5A837D7-6DDC-46A4-A8DE-8204C87ED488}">
      <dsp:nvSpPr>
        <dsp:cNvPr id="0" name=""/>
        <dsp:cNvSpPr/>
      </dsp:nvSpPr>
      <dsp:spPr>
        <a:xfrm>
          <a:off x="2539" y="533810"/>
          <a:ext cx="2475854" cy="377986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90 sec pre-recorded videos will be matched against each other in 4 regional brackets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Each region will have a 90-minute Teams meeting for the matches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The same video used for rounds 1 and 2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Judging criteria: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Business value</a:t>
          </a:r>
        </a:p>
      </dsp:txBody>
      <dsp:txXfrm>
        <a:off x="2539" y="533810"/>
        <a:ext cx="2475854" cy="3779865"/>
      </dsp:txXfrm>
    </dsp:sp>
    <dsp:sp modelId="{FC519FF6-ED64-493F-8FF4-9C72CD25CDF9}">
      <dsp:nvSpPr>
        <dsp:cNvPr id="0" name=""/>
        <dsp:cNvSpPr/>
      </dsp:nvSpPr>
      <dsp:spPr>
        <a:xfrm>
          <a:off x="2825014" y="44210"/>
          <a:ext cx="2475854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Round 3 &amp; 4  (16 </a:t>
          </a:r>
          <a:r>
            <a:rPr lang="en-US" sz="1700" kern="1200">
              <a:sym typeface="Wingdings" panose="05000000000000000000" pitchFamily="2" charset="2"/>
            </a:rPr>
            <a:t> 4)</a:t>
          </a:r>
          <a:endParaRPr lang="en-US" sz="1700" kern="1200"/>
        </a:p>
      </dsp:txBody>
      <dsp:txXfrm>
        <a:off x="2825014" y="44210"/>
        <a:ext cx="2475854" cy="489600"/>
      </dsp:txXfrm>
    </dsp:sp>
    <dsp:sp modelId="{941871D9-95FF-4EA0-88F5-ED3C00641B96}">
      <dsp:nvSpPr>
        <dsp:cNvPr id="0" name=""/>
        <dsp:cNvSpPr/>
      </dsp:nvSpPr>
      <dsp:spPr>
        <a:xfrm>
          <a:off x="2825014" y="533810"/>
          <a:ext cx="2475854" cy="377986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5 min pre-recorded videos will be matched against each other in 4 regional brackets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Each region will have a 45-minute Teams meeting for the matches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The same video used for rounds 3 and 4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Judging criteria: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Business value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Scalability / expandability</a:t>
          </a:r>
        </a:p>
      </dsp:txBody>
      <dsp:txXfrm>
        <a:off x="2825014" y="533810"/>
        <a:ext cx="2475854" cy="3779865"/>
      </dsp:txXfrm>
    </dsp:sp>
    <dsp:sp modelId="{157A1829-006E-4004-BB6B-48CFEEFDEC2D}">
      <dsp:nvSpPr>
        <dsp:cNvPr id="0" name=""/>
        <dsp:cNvSpPr/>
      </dsp:nvSpPr>
      <dsp:spPr>
        <a:xfrm>
          <a:off x="5647488" y="44210"/>
          <a:ext cx="2475854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Final 4</a:t>
          </a:r>
        </a:p>
      </dsp:txBody>
      <dsp:txXfrm>
        <a:off x="5647488" y="44210"/>
        <a:ext cx="2475854" cy="489600"/>
      </dsp:txXfrm>
    </dsp:sp>
    <dsp:sp modelId="{0C285CC1-D20D-41BF-B999-E25C35B00CE0}">
      <dsp:nvSpPr>
        <dsp:cNvPr id="0" name=""/>
        <dsp:cNvSpPr/>
      </dsp:nvSpPr>
      <dsp:spPr>
        <a:xfrm>
          <a:off x="5647488" y="533810"/>
          <a:ext cx="2475854" cy="377986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In-person competition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Format TBD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Judging criteria: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Business value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Scalability / expandability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Creativity / fun</a:t>
          </a:r>
        </a:p>
      </dsp:txBody>
      <dsp:txXfrm>
        <a:off x="5647488" y="533810"/>
        <a:ext cx="2475854" cy="3779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07EE7-EDC2-0042-AA17-92EADA1760E0}" type="datetime1">
              <a:rPr lang="en-US" smtClean="0"/>
              <a:t>1/3/24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4863D-6DFF-E542-9DF0-909774936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57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E95FF-01CB-0E46-8A57-7E355D44F129}" type="datetime1">
              <a:rPr lang="en-US" smtClean="0"/>
              <a:t>1/3/24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93564-204A-4A25-A38A-8698FA045A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778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/>
              <a:t>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98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6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Speaker: Tim 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4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Speaker: Steffanie Edwards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93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Speaker: Tim W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0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Speaker: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72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Speaker: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1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Pavil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0"/>
          <a:stretch/>
        </p:blipFill>
        <p:spPr>
          <a:xfrm>
            <a:off x="-1920" y="-207"/>
            <a:ext cx="12188825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-1"/>
            <a:ext cx="12188825" cy="6865947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FFF8618E-54CF-855E-BC5A-F3CA67EDFA86}"/>
              </a:ext>
            </a:extLst>
          </p:cNvPr>
          <p:cNvSpPr/>
          <p:nvPr/>
        </p:nvSpPr>
        <p:spPr>
          <a:xfrm rot="5400000">
            <a:off x="2522236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5FA06E3-BEBC-4B42-C7B3-3F521278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E7255296-4931-5C45-FF3B-5C3394B1E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40" name="Text Placeholder2">
            <a:extLst>
              <a:ext uri="{FF2B5EF4-FFF2-40B4-BE49-F238E27FC236}">
                <a16:creationId xmlns:a16="http://schemas.microsoft.com/office/drawing/2014/main" id="{C1F87FB3-D0A1-7FB5-D50D-A59FD92414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64515057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Mixed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grass, city&#10;&#10;Description automatically generated">
            <a:extLst>
              <a:ext uri="{FF2B5EF4-FFF2-40B4-BE49-F238E27FC236}">
                <a16:creationId xmlns:a16="http://schemas.microsoft.com/office/drawing/2014/main" id="{82EA3028-EF41-3547-67C8-44E491102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88824" cy="68619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" y="10041"/>
            <a:ext cx="12184315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85D3AF25-9AF5-40A0-498C-54828F91141D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8C9933-3062-2B1A-6C45-FEFC0A5E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05E62CD3-BA64-AF99-C16E-6ECDEBBE7C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FFF82F7A-370B-A3AF-E071-ABF2A431D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780330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Con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&#10;&#10;Description automatically generated">
            <a:extLst>
              <a:ext uri="{FF2B5EF4-FFF2-40B4-BE49-F238E27FC236}">
                <a16:creationId xmlns:a16="http://schemas.microsoft.com/office/drawing/2014/main" id="{87F1E7A9-B51D-E313-227A-725BDC440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"/>
          <a:stretch/>
        </p:blipFill>
        <p:spPr>
          <a:xfrm>
            <a:off x="1" y="1"/>
            <a:ext cx="1220008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2A7F84-C51F-D984-D98E-6CACD521027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DE1F3B-7CAD-7CD6-E227-4F458217F24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8AA0C8-42E1-4D58-C83B-18E7524D1F74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5" y="-1646"/>
            <a:ext cx="12177561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bg1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94242242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M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" y="0"/>
            <a:ext cx="12193397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C29384-340C-5FB8-1E57-6D6EE09D0330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C26F2F-0F98-5EB1-AC4C-28F93B9ABB5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6D7BBC-825E-DFC7-A835-EB26ECFFF842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" y="15113"/>
            <a:ext cx="12188826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17409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bg1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39968830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Thir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" y="-31530"/>
            <a:ext cx="12193397" cy="6889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18CFC6-6719-0C5A-BFB0-D78EF5E9133E}"/>
              </a:ext>
            </a:extLst>
          </p:cNvPr>
          <p:cNvGrpSpPr/>
          <p:nvPr/>
        </p:nvGrpSpPr>
        <p:grpSpPr>
          <a:xfrm>
            <a:off x="0" y="-30284"/>
            <a:ext cx="12188825" cy="6888284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09ED7D-4121-AB22-E46E-666516ACDD41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F48156-7BF1-B569-C9A3-E7D7FA03BD29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2" y="-37660"/>
            <a:ext cx="12179803" cy="6895660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17409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37718455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Energ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"/>
          <a:stretch/>
        </p:blipFill>
        <p:spPr>
          <a:xfrm>
            <a:off x="-4572" y="1"/>
            <a:ext cx="12193397" cy="68550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6BE82A-BA1D-6D18-301B-96776100B0D2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CA6CEB-761C-281F-1B20-20BBE69EDAC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3D421A-5A9C-EF1C-591D-17CFE29521CF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6812E-95CE-F49D-D7F6-6D2480B90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" y="15113"/>
            <a:ext cx="12166296" cy="6845324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11685247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BV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AC3BB5-21F5-A85E-E9F4-0A7856202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40DA58A4-B780-5B89-B7F9-ABED74AC5535}"/>
              </a:ext>
            </a:extLst>
          </p:cNvPr>
          <p:cNvSpPr/>
          <p:nvPr/>
        </p:nvSpPr>
        <p:spPr>
          <a:xfrm rot="5400000">
            <a:off x="2615104" y="-585101"/>
            <a:ext cx="2768349" cy="802820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2F6C64E-25F2-8D0B-ED60-CD0437D1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206890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E48635A3-6799-629A-4ED2-EBA482AFC6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87956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35" name="Text Placeholder2">
            <a:extLst>
              <a:ext uri="{FF2B5EF4-FFF2-40B4-BE49-F238E27FC236}">
                <a16:creationId xmlns:a16="http://schemas.microsoft.com/office/drawing/2014/main" id="{62DAAFE2-4CAD-B03D-F67C-7A99961071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440962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5131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 Br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8AAE-5EBA-40BB-961B-BA99D9E03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051036"/>
            <a:ext cx="10959785" cy="425700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891234-2FD9-8894-1204-1452D41B8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5424686"/>
            <a:ext cx="10960100" cy="688778"/>
          </a:xfrm>
        </p:spPr>
        <p:txBody>
          <a:bodyPr lIns="0"/>
          <a:lstStyle>
            <a:lvl1pPr>
              <a:lnSpc>
                <a:spcPct val="100000"/>
              </a:lnSpc>
              <a:defRPr sz="2200"/>
            </a:lvl1pPr>
          </a:lstStyle>
          <a:p>
            <a:pPr lvl="0"/>
            <a:r>
              <a:rPr lang="en-US"/>
              <a:t>Click to take-away text</a:t>
            </a:r>
          </a:p>
        </p:txBody>
      </p:sp>
    </p:spTree>
    <p:extLst>
      <p:ext uri="{BB962C8B-B14F-4D97-AF65-F5344CB8AC3E}">
        <p14:creationId xmlns:p14="http://schemas.microsoft.com/office/powerpoint/2010/main" val="267989802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BV Brand Content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29E24E-BA7C-9D06-3858-FD70C9AD3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80EF39-BC61-4411-A40E-E9F7F0EE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10959785" cy="589915"/>
          </a:xfrm>
        </p:spPr>
        <p:txBody>
          <a:bodyPr lIns="0"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9E6C-1B2A-4BA9-8B19-196AEE570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" y="1046747"/>
            <a:ext cx="5408791" cy="5130216"/>
          </a:xfrm>
        </p:spPr>
        <p:txBody>
          <a:bodyPr lIns="0"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spcBef>
                <a:spcPts val="1200"/>
              </a:spcBef>
              <a:defRPr/>
            </a:lvl2pPr>
            <a:lvl3pPr>
              <a:lnSpc>
                <a:spcPct val="100000"/>
              </a:lnSpc>
              <a:spcBef>
                <a:spcPts val="1200"/>
              </a:spcBef>
              <a:defRPr/>
            </a:lvl3pPr>
            <a:lvl4pPr>
              <a:lnSpc>
                <a:spcPct val="100000"/>
              </a:lnSpc>
              <a:spcBef>
                <a:spcPts val="1200"/>
              </a:spcBef>
              <a:defRPr/>
            </a:lvl4pPr>
            <a:lvl5pPr>
              <a:lnSpc>
                <a:spcPct val="100000"/>
              </a:lnSpc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F1FF6-1570-4E98-8486-839E2EB39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3" y="1046747"/>
            <a:ext cx="5398634" cy="5130216"/>
          </a:xfrm>
        </p:spPr>
        <p:txBody>
          <a:bodyPr lIns="0"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spcBef>
                <a:spcPts val="1200"/>
              </a:spcBef>
              <a:defRPr/>
            </a:lvl2pPr>
            <a:lvl3pPr>
              <a:lnSpc>
                <a:spcPct val="100000"/>
              </a:lnSpc>
              <a:spcBef>
                <a:spcPts val="1200"/>
              </a:spcBef>
              <a:defRPr/>
            </a:lvl3pPr>
            <a:lvl4pPr>
              <a:lnSpc>
                <a:spcPct val="100000"/>
              </a:lnSpc>
              <a:spcBef>
                <a:spcPts val="1200"/>
              </a:spcBef>
              <a:defRPr/>
            </a:lvl4pPr>
            <a:lvl5pPr>
              <a:lnSpc>
                <a:spcPct val="100000"/>
              </a:lnSpc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743769D-FDFB-EA79-4798-0BFF55EA87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4806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BV Brand Content Du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FBFB62-74A8-501E-B846-60C27D605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127CE-5161-429C-A0A0-2E702190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66" y="365126"/>
            <a:ext cx="10991861" cy="585370"/>
          </a:xfrm>
        </p:spPr>
        <p:txBody>
          <a:bodyPr lIns="0"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FE7D-E296-42D4-A189-AD21F302F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366" y="1010657"/>
            <a:ext cx="5418648" cy="424363"/>
          </a:xfrm>
        </p:spPr>
        <p:txBody>
          <a:bodyPr lIns="0" anchor="b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399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1A72-1BA9-4877-B218-FF0C5E1A4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366" y="1495179"/>
            <a:ext cx="5418648" cy="4694484"/>
          </a:xfrm>
        </p:spPr>
        <p:txBody>
          <a:bodyPr lIns="0"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spcBef>
                <a:spcPts val="1200"/>
              </a:spcBef>
              <a:defRPr/>
            </a:lvl2pPr>
            <a:lvl3pPr>
              <a:lnSpc>
                <a:spcPct val="100000"/>
              </a:lnSpc>
              <a:spcBef>
                <a:spcPts val="1200"/>
              </a:spcBef>
              <a:defRPr/>
            </a:lvl3pPr>
            <a:lvl4pPr>
              <a:lnSpc>
                <a:spcPct val="100000"/>
              </a:lnSpc>
              <a:spcBef>
                <a:spcPts val="1200"/>
              </a:spcBef>
              <a:defRPr/>
            </a:lvl4pPr>
            <a:lvl5pPr>
              <a:lnSpc>
                <a:spcPct val="100000"/>
              </a:lnSpc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0AC7A-5506-4235-9CF1-A7435E3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010657"/>
            <a:ext cx="5398634" cy="424363"/>
          </a:xfrm>
        </p:spPr>
        <p:txBody>
          <a:bodyPr lIns="0" anchor="b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399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D8F315-7C4C-4C18-9A6F-B6696922C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1495179"/>
            <a:ext cx="5398634" cy="4694484"/>
          </a:xfrm>
        </p:spPr>
        <p:txBody>
          <a:bodyPr lIns="0"/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spcBef>
                <a:spcPts val="1200"/>
              </a:spcBef>
              <a:defRPr/>
            </a:lvl2pPr>
            <a:lvl3pPr>
              <a:lnSpc>
                <a:spcPct val="100000"/>
              </a:lnSpc>
              <a:spcBef>
                <a:spcPts val="1200"/>
              </a:spcBef>
              <a:defRPr/>
            </a:lvl3pPr>
            <a:lvl4pPr>
              <a:lnSpc>
                <a:spcPct val="100000"/>
              </a:lnSpc>
              <a:spcBef>
                <a:spcPts val="1200"/>
              </a:spcBef>
              <a:defRPr/>
            </a:lvl4pPr>
            <a:lvl5pPr>
              <a:lnSpc>
                <a:spcPct val="100000"/>
              </a:lnSpc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30E02EE-6332-306A-E25F-5A6B03222B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D27810-D058-CB43-B605-27D0BA36C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6740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3_BV Brand Content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D8C9492-C52A-B0DA-DBBA-9B3390F0B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875F2-AB1B-44F9-A6CD-F38E1C96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99" y="457200"/>
            <a:ext cx="4151184" cy="3130952"/>
          </a:xfrm>
        </p:spPr>
        <p:txBody>
          <a:bodyPr lIns="0" anchor="b"/>
          <a:lstStyle>
            <a:lvl1pPr>
              <a:defRPr sz="3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45AA-17DF-46D0-897A-09BD2EB8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457201"/>
            <a:ext cx="6387388" cy="5403850"/>
          </a:xfrm>
        </p:spPr>
        <p:txBody>
          <a:bodyPr lIns="0"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247A5-51B7-49E6-96C6-E305CC8EE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728" y="3854370"/>
            <a:ext cx="4169055" cy="2014618"/>
          </a:xfrm>
        </p:spPr>
        <p:txBody>
          <a:bodyPr lIns="0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5AAF1F-AC2C-DA70-A05F-C4EC7384E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00B83-B69B-D8EB-3A0B-1EDD918C9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939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H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/>
          <a:stretch/>
        </p:blipFill>
        <p:spPr>
          <a:xfrm>
            <a:off x="-22530" y="-1"/>
            <a:ext cx="12211354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CC409F-ECB5-1607-FB3C-C56CD774E834}"/>
              </a:ext>
            </a:extLst>
          </p:cNvPr>
          <p:cNvGrpSpPr/>
          <p:nvPr/>
        </p:nvGrpSpPr>
        <p:grpSpPr>
          <a:xfrm>
            <a:off x="-11265" y="-2"/>
            <a:ext cx="12200089" cy="6858001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518782-04EC-6E9E-0A17-E9BDCDD803ED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C69A1D-9503-546D-5F2C-7D66D7D997C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94" y="-3131"/>
            <a:ext cx="12193218" cy="6858001"/>
          </a:xfrm>
          <a:prstGeom prst="rect">
            <a:avLst/>
          </a:prstGeom>
        </p:spPr>
      </p:pic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0F10E1A3-32C9-6F1F-14DC-70223C3D07FD}"/>
              </a:ext>
            </a:extLst>
          </p:cNvPr>
          <p:cNvSpPr/>
          <p:nvPr/>
        </p:nvSpPr>
        <p:spPr>
          <a:xfrm rot="5400000">
            <a:off x="2509051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D4A8B9-21FE-CF57-D560-81EF4663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42945619-ADDD-7859-3163-5874968331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4" name="Text Placeholder2">
            <a:extLst>
              <a:ext uri="{FF2B5EF4-FFF2-40B4-BE49-F238E27FC236}">
                <a16:creationId xmlns:a16="http://schemas.microsoft.com/office/drawing/2014/main" id="{4E4CDC05-9A1E-EB88-99CA-A84F396407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58901522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 Brand Image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5CDE46-F994-183E-2E8E-400D081C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52210" y="457200"/>
            <a:ext cx="5920323" cy="5523548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598" y="457200"/>
            <a:ext cx="4969518" cy="3130952"/>
          </a:xfrm>
        </p:spPr>
        <p:txBody>
          <a:bodyPr lIns="0" anchor="b"/>
          <a:lstStyle>
            <a:lvl1pPr>
              <a:defRPr sz="33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7E83FF7-76C2-A6C3-ED5A-D47252614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727" y="3854370"/>
            <a:ext cx="4990912" cy="2014618"/>
          </a:xfrm>
        </p:spPr>
        <p:txBody>
          <a:bodyPr lIns="0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7924367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Reversed_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5CDE46-F994-183E-2E8E-400D081C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727" y="457200"/>
            <a:ext cx="5920323" cy="5523548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77" y="457200"/>
            <a:ext cx="4705697" cy="3130952"/>
          </a:xfrm>
        </p:spPr>
        <p:txBody>
          <a:bodyPr lIns="0" anchor="b"/>
          <a:lstStyle>
            <a:lvl1pPr>
              <a:defRPr sz="33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7E83FF7-76C2-A6C3-ED5A-D47252614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61142" y="3854370"/>
            <a:ext cx="4725955" cy="2014618"/>
          </a:xfrm>
        </p:spPr>
        <p:txBody>
          <a:bodyPr lIns="0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846611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3CDCCDA-66A5-E461-6516-12F57C2FB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7E83FF7-76C2-A6C3-ED5A-D47252614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2644" y="914400"/>
            <a:ext cx="6886582" cy="5029200"/>
          </a:xfrm>
        </p:spPr>
        <p:txBody>
          <a:bodyPr lIns="0" anchor="ctr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4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9D3FB40-46D1-2487-5735-C84C925062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29642" y="914400"/>
            <a:ext cx="4023360" cy="502920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8190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rojec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5CDE46-F994-183E-2E8E-400D081C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29642" y="457200"/>
            <a:ext cx="2048256" cy="256032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5933" y="457200"/>
            <a:ext cx="8993294" cy="1059366"/>
          </a:xfrm>
        </p:spPr>
        <p:txBody>
          <a:bodyPr lIns="0" anchor="t"/>
          <a:lstStyle>
            <a:lvl1pPr>
              <a:lnSpc>
                <a:spcPct val="100000"/>
              </a:lnSpc>
              <a:spcBef>
                <a:spcPts val="1200"/>
              </a:spcBef>
              <a:defRPr sz="33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7E83FF7-76C2-A6C3-ED5A-D47252614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5932" y="1624125"/>
            <a:ext cx="8993294" cy="4590275"/>
          </a:xfr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20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E1DFE5E-DDC0-9E7B-9C69-0FDA03496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642" y="3216818"/>
            <a:ext cx="2048256" cy="2997582"/>
          </a:xfrm>
        </p:spPr>
        <p:txBody>
          <a:bodyPr lIns="0" anchor="t"/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 b="0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520259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 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3861E0-B141-296A-2368-3A8AC3D6A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28F466-6AC9-C699-D1AC-245C07F88E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8E653-F09F-CA84-D714-BB55E0BAD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89632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lank_No_Logo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89109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vider_BV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treemap chart&#10;&#10;Description automatically generated">
            <a:extLst>
              <a:ext uri="{FF2B5EF4-FFF2-40B4-BE49-F238E27FC236}">
                <a16:creationId xmlns:a16="http://schemas.microsoft.com/office/drawing/2014/main" id="{2BD6DA41-9F47-53E9-D5E9-F4036D457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F70C-6A66-DDE0-D2A8-F92FF1A38EAE}"/>
              </a:ext>
            </a:extLst>
          </p:cNvPr>
          <p:cNvSpPr txBox="1"/>
          <p:nvPr/>
        </p:nvSpPr>
        <p:spPr>
          <a:xfrm>
            <a:off x="2544581" y="6492508"/>
            <a:ext cx="7099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8820" y="-497811"/>
            <a:ext cx="2515985" cy="7853622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534" y="2440705"/>
            <a:ext cx="6093840" cy="2014424"/>
          </a:xfrm>
        </p:spPr>
        <p:txBody>
          <a:bodyPr lIns="0"/>
          <a:lstStyle>
            <a:lvl1pPr>
              <a:defRPr sz="47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598D8D-92E9-A221-4783-DC8EAC0A5880}"/>
              </a:ext>
            </a:extLst>
          </p:cNvPr>
          <p:cNvSpPr/>
          <p:nvPr userDrawn="1"/>
        </p:nvSpPr>
        <p:spPr>
          <a:xfrm>
            <a:off x="248575" y="239697"/>
            <a:ext cx="2032986" cy="435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5AEF4C-CEF6-B892-158E-99C237C61AF1}"/>
              </a:ext>
            </a:extLst>
          </p:cNvPr>
          <p:cNvSpPr/>
          <p:nvPr userDrawn="1"/>
        </p:nvSpPr>
        <p:spPr>
          <a:xfrm>
            <a:off x="2544581" y="6492508"/>
            <a:ext cx="7099663" cy="2811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983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vider_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ED90D-6C8E-5A26-5BA4-A48D3A728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723052BD-B57F-C190-004E-73909C3D1FD1}"/>
              </a:ext>
            </a:extLst>
          </p:cNvPr>
          <p:cNvSpPr/>
          <p:nvPr/>
        </p:nvSpPr>
        <p:spPr>
          <a:xfrm rot="5400000">
            <a:off x="2668820" y="-497811"/>
            <a:ext cx="2515985" cy="7853622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A55E93-3E51-520A-F059-42BD8E66B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534" y="2440705"/>
            <a:ext cx="6093840" cy="2014424"/>
          </a:xfrm>
        </p:spPr>
        <p:txBody>
          <a:bodyPr lIns="0"/>
          <a:lstStyle>
            <a:lvl1pPr>
              <a:defRPr sz="47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1D2A2-DED9-E6B1-62E1-19E845311AF1}"/>
              </a:ext>
            </a:extLst>
          </p:cNvPr>
          <p:cNvSpPr txBox="1"/>
          <p:nvPr/>
        </p:nvSpPr>
        <p:spPr>
          <a:xfrm>
            <a:off x="2544581" y="6492508"/>
            <a:ext cx="7099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</p:spTree>
    <p:extLst>
      <p:ext uri="{BB962C8B-B14F-4D97-AF65-F5344CB8AC3E}">
        <p14:creationId xmlns:p14="http://schemas.microsoft.com/office/powerpoint/2010/main" val="163897533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vider_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546AE0-CCD5-227B-9240-C20A8A0DD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8820" y="-497811"/>
            <a:ext cx="2515985" cy="7853622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28C79-5D92-FBE8-7BD3-96C37C3264E7}"/>
              </a:ext>
            </a:extLst>
          </p:cNvPr>
          <p:cNvSpPr txBox="1"/>
          <p:nvPr/>
        </p:nvSpPr>
        <p:spPr>
          <a:xfrm>
            <a:off x="182832" y="6583681"/>
            <a:ext cx="62071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534" y="2440705"/>
            <a:ext cx="6093840" cy="2014424"/>
          </a:xfrm>
        </p:spPr>
        <p:txBody>
          <a:bodyPr lIns="0"/>
          <a:lstStyle>
            <a:lvl1pPr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8E79E-9191-AD36-9998-8F09266F57A1}"/>
              </a:ext>
            </a:extLst>
          </p:cNvPr>
          <p:cNvSpPr txBox="1"/>
          <p:nvPr/>
        </p:nvSpPr>
        <p:spPr>
          <a:xfrm>
            <a:off x="2544581" y="6492508"/>
            <a:ext cx="70996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</p:spTree>
    <p:extLst>
      <p:ext uri="{BB962C8B-B14F-4D97-AF65-F5344CB8AC3E}">
        <p14:creationId xmlns:p14="http://schemas.microsoft.com/office/powerpoint/2010/main" val="305868913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Safety - External Audienc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75EBAE-E83E-8CAF-9D05-52265B26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120754-4DEA-2644-83F9-1CC7ACD93EB3}"/>
              </a:ext>
            </a:extLst>
          </p:cNvPr>
          <p:cNvSpPr/>
          <p:nvPr/>
        </p:nvSpPr>
        <p:spPr>
          <a:xfrm>
            <a:off x="8765797" y="0"/>
            <a:ext cx="3423028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90999B8-AFE4-0C46-A7FC-B781D3BC12E4}"/>
              </a:ext>
            </a:extLst>
          </p:cNvPr>
          <p:cNvSpPr txBox="1">
            <a:spLocks/>
          </p:cNvSpPr>
          <p:nvPr/>
        </p:nvSpPr>
        <p:spPr>
          <a:xfrm>
            <a:off x="8879249" y="3711800"/>
            <a:ext cx="3208208" cy="14126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126">
              <a:lnSpc>
                <a:spcPct val="90000"/>
              </a:lnSpc>
            </a:pPr>
            <a:r>
              <a:rPr lang="en-US" sz="1799" b="0" kern="0">
                <a:solidFill>
                  <a:schemeClr val="bg1"/>
                </a:solidFill>
              </a:rPr>
              <a:t>When We Continue to </a:t>
            </a:r>
            <a:br>
              <a:rPr lang="en-US" sz="1600" b="0" kern="0">
                <a:solidFill>
                  <a:schemeClr val="bg1"/>
                </a:solidFill>
              </a:rPr>
            </a:b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Thin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 </a:t>
            </a:r>
            <a:r>
              <a:rPr lang="en-US" sz="27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 </a:t>
            </a:r>
            <a:r>
              <a:rPr lang="en-US" sz="27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 </a:t>
            </a:r>
            <a:br>
              <a:rPr lang="en-US" sz="1600" b="0" kern="0">
                <a:solidFill>
                  <a:schemeClr val="bg1"/>
                </a:solidFill>
              </a:rPr>
            </a:br>
            <a:endParaRPr lang="en-US" sz="1600" b="0" kern="0">
              <a:solidFill>
                <a:schemeClr val="bg1"/>
              </a:solidFill>
            </a:endParaRPr>
          </a:p>
          <a:p>
            <a:pPr algn="ctr" defTabSz="914126">
              <a:lnSpc>
                <a:spcPct val="90000"/>
              </a:lnSpc>
            </a:pPr>
            <a:r>
              <a:rPr lang="en-US" sz="1799" b="0" kern="0">
                <a:solidFill>
                  <a:schemeClr val="bg1"/>
                </a:solidFill>
              </a:rPr>
              <a:t>We Will Achieve</a:t>
            </a:r>
            <a:br>
              <a:rPr lang="en-US" sz="1799" b="0" kern="0">
                <a:solidFill>
                  <a:schemeClr val="bg1"/>
                </a:solidFill>
              </a:rPr>
            </a:br>
            <a:r>
              <a:rPr lang="en-US" sz="1799" b="0" kern="0">
                <a:solidFill>
                  <a:schemeClr val="bg1"/>
                </a:solidFill>
              </a:rPr>
              <a:t>Zero Injuries Today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93AD83-8E1E-8740-BDF5-FAC7D43F0A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623" y="1091203"/>
            <a:ext cx="2478649" cy="2478649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59D3EAF-B6E3-9F2A-B1BF-3736B776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7943395" cy="58991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F9D834-950D-83A7-7D7C-BE0F8A80D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104901"/>
            <a:ext cx="7943395" cy="50720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spcBef>
                <a:spcPts val="1200"/>
              </a:spcBef>
              <a:defRPr/>
            </a:lvl2pPr>
            <a:lvl3pPr>
              <a:lnSpc>
                <a:spcPct val="100000"/>
              </a:lnSpc>
              <a:spcBef>
                <a:spcPts val="1200"/>
              </a:spcBef>
              <a:defRPr/>
            </a:lvl3pPr>
            <a:lvl4pPr>
              <a:lnSpc>
                <a:spcPct val="100000"/>
              </a:lnSpc>
              <a:spcBef>
                <a:spcPts val="1200"/>
              </a:spcBef>
              <a:defRPr/>
            </a:lvl4pPr>
            <a:lvl5pPr>
              <a:lnSpc>
                <a:spcPct val="100000"/>
              </a:lnSpc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DAA764B-900D-C360-81D3-8C5E54EDB8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A5537-F4FD-E585-1179-40DA92C59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08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07"/>
            <a:ext cx="12188825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0" y="12676"/>
            <a:ext cx="12186344" cy="6845324"/>
          </a:xfrm>
          <a:prstGeom prst="rect">
            <a:avLst/>
          </a:prstGeom>
        </p:spPr>
      </p:pic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1606881A-5246-F885-C525-31F8DFBB13B1}"/>
              </a:ext>
            </a:extLst>
          </p:cNvPr>
          <p:cNvSpPr/>
          <p:nvPr/>
        </p:nvSpPr>
        <p:spPr>
          <a:xfrm rot="5400000">
            <a:off x="2517841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A1806F-CEA4-BC92-799B-A1745260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18B55C8-C756-B857-3376-95D8E328B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2" name="Text Placeholder2">
            <a:extLst>
              <a:ext uri="{FF2B5EF4-FFF2-40B4-BE49-F238E27FC236}">
                <a16:creationId xmlns:a16="http://schemas.microsoft.com/office/drawing/2014/main" id="{1D660C14-A3DD-FF43-0219-2BC3457E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524388994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ASPiRE_Internal Audienc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47C059-1F33-5C15-6BCB-A68240177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8A7024-5D35-7E5F-02C1-08220EFC6B20}"/>
              </a:ext>
            </a:extLst>
          </p:cNvPr>
          <p:cNvSpPr/>
          <p:nvPr/>
        </p:nvSpPr>
        <p:spPr>
          <a:xfrm>
            <a:off x="0" y="0"/>
            <a:ext cx="20829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0733002C-E312-1B4C-9E4C-FCA0D3F76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7" t="34812" r="10260" b="34513"/>
          <a:stretch/>
        </p:blipFill>
        <p:spPr>
          <a:xfrm rot="16200000">
            <a:off x="-2111224" y="2855089"/>
            <a:ext cx="6236473" cy="114782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970D27-D810-61D6-CA2E-53F3EDBD61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1272" y="6356351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49F4B-65F3-1515-D4F7-514BAB51E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3624" y="6214401"/>
            <a:ext cx="1812101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65D0A4A-67EA-2DB3-4AC7-3D905AE8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163" y="365126"/>
            <a:ext cx="9307063" cy="589915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512EFEB-E398-91E1-42FF-292444E6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163" y="1104901"/>
            <a:ext cx="9307063" cy="507206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/>
            </a:lvl1pPr>
            <a:lvl2pPr>
              <a:lnSpc>
                <a:spcPct val="100000"/>
              </a:lnSpc>
              <a:spcBef>
                <a:spcPts val="1200"/>
              </a:spcBef>
              <a:defRPr/>
            </a:lvl2pPr>
            <a:lvl3pPr>
              <a:lnSpc>
                <a:spcPct val="100000"/>
              </a:lnSpc>
              <a:spcBef>
                <a:spcPts val="1200"/>
              </a:spcBef>
              <a:defRPr/>
            </a:lvl3pPr>
            <a:lvl4pPr>
              <a:lnSpc>
                <a:spcPct val="100000"/>
              </a:lnSpc>
              <a:spcBef>
                <a:spcPts val="1200"/>
              </a:spcBef>
              <a:defRPr/>
            </a:lvl4pPr>
            <a:lvl5pPr>
              <a:lnSpc>
                <a:spcPct val="100000"/>
              </a:lnSpc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54720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FF990F2-95A5-933F-FDD8-AE7A97BBB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FFED11-C0C2-C4DF-F571-A08B8A1315C8}"/>
              </a:ext>
            </a:extLst>
          </p:cNvPr>
          <p:cNvSpPr/>
          <p:nvPr/>
        </p:nvSpPr>
        <p:spPr>
          <a:xfrm>
            <a:off x="-1" y="0"/>
            <a:ext cx="5230395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0394" y="0"/>
            <a:ext cx="6958431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821B8-B5FF-9992-4394-0AB75194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82" y="2573748"/>
            <a:ext cx="4617292" cy="1208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232239-5E1D-293F-2614-C6D7AB184A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F0474-5DD7-0916-B41E-E383EF644F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05939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8F78D-3155-A1DB-B266-BFA0276567AE}"/>
              </a:ext>
            </a:extLst>
          </p:cNvPr>
          <p:cNvSpPr/>
          <p:nvPr/>
        </p:nvSpPr>
        <p:spPr>
          <a:xfrm>
            <a:off x="0" y="0"/>
            <a:ext cx="6098920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919" y="0"/>
            <a:ext cx="6089906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D749B-3E0E-D318-AED2-1B2598B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69" y="365125"/>
            <a:ext cx="5546948" cy="95882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D9B-A994-23AF-6D8E-3F2E88DF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69" y="1503337"/>
            <a:ext cx="5546948" cy="467362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90ADF1-D997-19C5-45FE-9FD706DBDD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5353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Reverse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D1CA350-AF51-5BA2-0914-2105ACBF5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96" y="0"/>
            <a:ext cx="1218882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08F78D-3155-A1DB-B266-BFA0276567AE}"/>
              </a:ext>
            </a:extLst>
          </p:cNvPr>
          <p:cNvSpPr/>
          <p:nvPr/>
        </p:nvSpPr>
        <p:spPr>
          <a:xfrm>
            <a:off x="6094412" y="0"/>
            <a:ext cx="6098920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25" y="0"/>
            <a:ext cx="6089906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D749B-3E0E-D318-AED2-1B2598B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781" y="365125"/>
            <a:ext cx="5546948" cy="95882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D9B-A994-23AF-6D8E-3F2E88DF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781" y="1503337"/>
            <a:ext cx="5546948" cy="467362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850079-FE41-266C-D33F-5E44E10729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3041" y="6376228"/>
            <a:ext cx="386185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986C82-37A9-ED52-5B66-6AB793CC4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42" y="6214401"/>
            <a:ext cx="1812101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1403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scussion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090AB-C5EA-7471-EEB4-42D496B66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BD31C-F1EB-0B47-933D-D8610EB7450B}"/>
              </a:ext>
            </a:extLst>
          </p:cNvPr>
          <p:cNvSpPr txBox="1"/>
          <p:nvPr/>
        </p:nvSpPr>
        <p:spPr>
          <a:xfrm>
            <a:off x="868545" y="2051613"/>
            <a:ext cx="8608742" cy="27547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9600" b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7998" b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9095C6-DAE1-4307-50BF-F990F8B5F833}"/>
              </a:ext>
            </a:extLst>
          </p:cNvPr>
          <p:cNvSpPr/>
          <p:nvPr userDrawn="1"/>
        </p:nvSpPr>
        <p:spPr>
          <a:xfrm>
            <a:off x="221942" y="239697"/>
            <a:ext cx="2032986" cy="4350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F1787E-4AD9-CD4E-7349-29228AB47680}"/>
              </a:ext>
            </a:extLst>
          </p:cNvPr>
          <p:cNvSpPr/>
          <p:nvPr userDrawn="1"/>
        </p:nvSpPr>
        <p:spPr>
          <a:xfrm>
            <a:off x="2645545" y="6422994"/>
            <a:ext cx="6960093" cy="2441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7290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ontact Us">
    <p:bg bwMode="black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B6BCC9F-9C87-848F-DF5B-A2BA6010E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F28D918-4B7C-A94F-987D-8C7117783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92" y="2294766"/>
            <a:ext cx="7594322" cy="18598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None/>
              <a:defRPr sz="3599" b="0">
                <a:solidFill>
                  <a:schemeClr val="bg1"/>
                </a:solidFill>
                <a:latin typeface="+mj-lt"/>
              </a:defRPr>
            </a:lvl1pPr>
            <a:lvl2pPr marL="609311" indent="0">
              <a:buNone/>
              <a:defRPr sz="1999"/>
            </a:lvl2pPr>
            <a:lvl3pPr marL="1218620" indent="0">
              <a:buNone/>
              <a:defRPr sz="1999"/>
            </a:lvl3pPr>
            <a:lvl4pPr marL="1827931" indent="0">
              <a:buNone/>
              <a:defRPr sz="1999"/>
            </a:lvl4pPr>
            <a:lvl5pPr marL="2437242" indent="0">
              <a:buNone/>
              <a:defRPr sz="1999"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40826973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DD8-FAEF-0C7B-BA1A-888ED1E74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08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B8E94-7041-AF76-C803-9959981F8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08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9F295-41F8-E00E-8F00-44C621497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6ADCF-B13E-6698-6FC0-1D2590241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B226F-6E6E-014D-2F59-FD3B83DB9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67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3A56A-CE30-3BEA-178F-5C0C85587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EB5EE-4D55-11DA-BF4E-CC75A7399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D8866-A8A3-7D5A-4B31-4757FCEC2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48CDD-A3A7-56B3-A65D-84985963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B6FA1-6073-1BA1-86DA-3A8F2793D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22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EC6A-B45B-AB46-997F-E8064B90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24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BB20-FE55-9B05-5CDC-3095B7CAB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24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7FC67-0143-E458-674D-71D52AEB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D4C37-1CB9-246C-31B4-E809C196E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6C9BE-732F-BBAA-96D1-47C72949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8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6800-53A4-C470-00AE-2CB741A20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721C2-4C52-6484-FB52-44DE3F9D6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F3680-4C45-6341-9002-912C7F5D6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00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0B4C4-CE69-253E-273C-860F9296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F812D-E709-55B1-925C-9AFF97B9B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0904A-CFD9-6C8F-4D7C-0F99E87C3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-5633" y="0"/>
            <a:ext cx="12194458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13" y="14182"/>
            <a:ext cx="12188826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7841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407104362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E050-742B-34BC-3357-666CAED0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24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D8D93-4A00-63D4-FA23-A0B1A9E9C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3F75F-9D26-B97C-15F8-7E0F76F60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D702D-F2BC-51F5-FB96-9436B29D3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6B9A2C-E2A5-F65F-EA21-86ED90D99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1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19D457-1C37-6259-8A7A-0BC995A4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1206D-F49D-076B-FD48-80B8F8D9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256F4-836C-320C-B55B-E7806438F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17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DE8E-4E15-AF6C-B36D-F88B100AC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E546C9-3E58-468D-901A-6BB1D888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08BF0-EF16-4CB4-1277-4FB9AE9C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D76B84-2BB2-BDB9-AC3C-A532CADA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53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8D41D5-BE15-ECCD-821A-E0031295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E4D0B-9873-46E6-317C-B213CA24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0D167-7D1B-BF39-2FEE-19E339D4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26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7904F-642F-F8A0-5566-8FFC2C80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68A73-4DEC-C79C-18DD-78E6B5436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6131CB-CB3D-436A-A382-238ED3C11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73A5A5-EF85-A621-EA4F-B3CE4F95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45A66-93DB-5D4A-3C39-622575687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78C23-A433-BA94-484C-EAB1A9F6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54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5BE5-0FE5-4FAC-1FA8-5534240DD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BE6735-B890-5716-38D4-B181C6BFF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A3F36-A2D0-3ED7-D087-6C938A372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864B6-1D0B-EB13-C3D0-9CBC48EEC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C6DF4-1525-90E6-AFE2-F1C48269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BA490-44C4-3CFA-C188-888C4D20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7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CABC1-8704-55CC-50F2-1BBF12EF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E4283-6C7D-C68C-3C9D-8CCF74ECA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F27D5-AF59-4BB1-E261-296A96B5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6F90F-C5C4-B9A3-08FF-E52A4433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BD27-9EF7-0208-4A02-D63268616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4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D35843-E037-0857-13A8-6F67C2E52B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313" y="365125"/>
            <a:ext cx="2627312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038FC-DC3C-6A07-18DA-F826EDAEA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271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31E7D-C4B1-A926-EF3A-D200540B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9B540-6F2D-C9FA-76A9-84016E6A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F7585-A4E1-6BED-0AA0-0D14842EC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4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Bree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traffic, outdoor, green&#10;&#10;Description automatically generated">
            <a:extLst>
              <a:ext uri="{FF2B5EF4-FFF2-40B4-BE49-F238E27FC236}">
                <a16:creationId xmlns:a16="http://schemas.microsoft.com/office/drawing/2014/main" id="{E511205F-6CC7-A63B-D651-E2FD86C519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88827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8A5E0-A0ED-4EA2-C439-35B917DFFA6A}"/>
              </a:ext>
            </a:extLst>
          </p:cNvPr>
          <p:cNvGrpSpPr/>
          <p:nvPr/>
        </p:nvGrpSpPr>
        <p:grpSpPr>
          <a:xfrm>
            <a:off x="-2" y="0"/>
            <a:ext cx="12188825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3242B1-7733-0898-50A2-7047A9231523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C67B08-99DD-2759-5231-D0E0BBFAD261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1" y="3950"/>
            <a:ext cx="12200086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4994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37012284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Tower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ylon, outdoor object, tower&#10;&#10;Description automatically generated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88825" cy="68580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C3B484-67D1-6FD0-125B-00D1C3458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4" y="10912"/>
            <a:ext cx="12179591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24156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64346435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Charge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F486B4A2-E16A-BDAD-B29A-902EE2AEF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E999FF-AFA9-518E-FC46-870F5AD04BC0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22965F-9F67-2A6D-2D6B-E18654787FEE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B7F618-46B9-C592-758A-02AEEBD16D76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3" y="8088"/>
            <a:ext cx="12212351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14924" y="-1022847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2959778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Charge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18A5A85A-A1DE-1415-9D20-0DF375A1D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825" cy="68510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ADEC60-EF1C-FCE5-DC81-9C11675876BE}"/>
              </a:ext>
            </a:extLst>
          </p:cNvPr>
          <p:cNvGrpSpPr/>
          <p:nvPr/>
        </p:nvGrpSpPr>
        <p:grpSpPr>
          <a:xfrm>
            <a:off x="0" y="6962"/>
            <a:ext cx="12188825" cy="6844078"/>
            <a:chOff x="0" y="6961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7" y="7110"/>
            <a:ext cx="12155030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52403512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Fil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187B4-D98A-8C1A-7969-41D6738E6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824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3D231B-E389-F937-14D1-274336C21CF8}"/>
              </a:ext>
            </a:extLst>
          </p:cNvPr>
          <p:cNvGrpSpPr/>
          <p:nvPr/>
        </p:nvGrpSpPr>
        <p:grpSpPr>
          <a:xfrm>
            <a:off x="0" y="0"/>
            <a:ext cx="12188825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43A3A0-4A08-5210-7454-4F1BB7C2519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C1E8BC-E636-DA0E-AFC3-0F2525DEE4E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54" y="12837"/>
            <a:ext cx="12188825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1912" y="-1027465"/>
            <a:ext cx="2768349" cy="78166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0" y="1555494"/>
            <a:ext cx="6093840" cy="1712119"/>
          </a:xfrm>
        </p:spPr>
        <p:txBody>
          <a:bodyPr lIns="0"/>
          <a:lstStyle>
            <a:lvl1pPr>
              <a:lnSpc>
                <a:spcPct val="100000"/>
              </a:lnSpc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500" y="3366152"/>
            <a:ext cx="6093840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500" y="3896218"/>
            <a:ext cx="6093840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0972576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459E5-26B0-4665-9D0F-2EAEF359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365126"/>
            <a:ext cx="10959785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797FB-E63F-47F4-ACB9-73506593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41" y="1104901"/>
            <a:ext cx="10959785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C043-5AAB-4389-A4CF-ED3C36DD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0114" y="6356351"/>
            <a:ext cx="459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0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910" r:id="rId21"/>
    <p:sldLayoutId id="2147483908" r:id="rId22"/>
    <p:sldLayoutId id="2147483907" r:id="rId23"/>
    <p:sldLayoutId id="2147483896" r:id="rId24"/>
    <p:sldLayoutId id="2147483897" r:id="rId25"/>
    <p:sldLayoutId id="2147483898" r:id="rId26"/>
    <p:sldLayoutId id="2147483899" r:id="rId27"/>
    <p:sldLayoutId id="2147483900" r:id="rId28"/>
    <p:sldLayoutId id="2147483901" r:id="rId29"/>
    <p:sldLayoutId id="2147483902" r:id="rId30"/>
    <p:sldLayoutId id="2147483903" r:id="rId31"/>
    <p:sldLayoutId id="2147483904" r:id="rId32"/>
    <p:sldLayoutId id="2147483909" r:id="rId33"/>
    <p:sldLayoutId id="2147483905" r:id="rId34"/>
    <p:sldLayoutId id="2147483906" r:id="rId35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464998" indent="-226945" algn="l" defTabSz="914126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tabLst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753837" indent="-226945" algn="l" defTabSz="914126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tabLst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029979" indent="-214249" algn="l" defTabSz="914126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6923" indent="-214249" algn="l" defTabSz="914126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2C3F1-5016-DC15-5EB1-718D00763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1BE40-D883-A194-6279-39FC739C4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3FBD-D6B9-5865-A1B6-6FFF7F739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0B8BB-BD01-410B-8377-10D6956E00F1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FB28D-AE9F-CF6B-EF4C-BC1ACADA0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D9C5B-38DF-53C5-F698-1F2208698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6A4CC-F63F-4266-83A6-B3ACB891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4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lackandveatch.brightidea.com/GenerativeAIMarchMadnessTestRun/board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229BABE-2E00-F24E-A193-D432029D5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GenAI</a:t>
            </a:r>
            <a:r>
              <a:rPr lang="en-US" dirty="0"/>
              <a:t> Tournament Introduction Template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41A659-58DA-4299-936E-33CF735CEB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Guidelines for Participants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96D29D-7DDB-41A8-8789-2A281C3F1D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48065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F7B43-BE5B-4554-B7C8-6EA8B1023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Judging Process and Criteria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E5EC7-A9EA-4DA4-9545-A3ABB559E9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FEAFCB-BABB-48C8-A5F5-8B3D9C4C2D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Considering a secondary process for great ideas knocked out too early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B22C9CB-85F4-4B8F-A960-BCB28DDA8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988514"/>
              </p:ext>
            </p:extLst>
          </p:nvPr>
        </p:nvGraphicFramePr>
        <p:xfrm>
          <a:off x="2031471" y="1066800"/>
          <a:ext cx="8125883" cy="435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4888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1282-A1CE-476A-88A6-22982D4F3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8D47-BB05-4227-80A1-A94233CBC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place - $XXXX</a:t>
            </a:r>
          </a:p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place - $XXXX</a:t>
            </a:r>
          </a:p>
          <a:p>
            <a:r>
              <a:rPr lang="en-US" sz="3200" dirty="0"/>
              <a:t>3</a:t>
            </a:r>
            <a:r>
              <a:rPr lang="en-US" sz="3200" baseline="30000" dirty="0"/>
              <a:t>rd</a:t>
            </a:r>
            <a:r>
              <a:rPr lang="en-US" sz="3200" dirty="0"/>
              <a:t> place - $XXX</a:t>
            </a:r>
          </a:p>
          <a:p>
            <a:r>
              <a:rPr lang="en-US" sz="3200" dirty="0"/>
              <a:t>4</a:t>
            </a:r>
            <a:r>
              <a:rPr lang="en-US" sz="3200" baseline="30000" dirty="0"/>
              <a:t>th</a:t>
            </a:r>
            <a:r>
              <a:rPr lang="en-US" sz="3200" dirty="0"/>
              <a:t> place - $XXX</a:t>
            </a:r>
          </a:p>
          <a:p>
            <a:endParaRPr lang="en-US" sz="2000" dirty="0"/>
          </a:p>
          <a:p>
            <a:r>
              <a:rPr lang="en-US" sz="2400" dirty="0"/>
              <a:t>In addition, the top-ranked competitors will be evaluated for further development, training and customization.</a:t>
            </a:r>
          </a:p>
          <a:p>
            <a:endParaRPr lang="en-US" sz="24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234C2-C8FC-4163-9394-EB2B0351F4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33056-828E-45A9-A232-2A10E97D3F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/>
            <a:r>
              <a:rPr lang="en-US" sz="2000">
                <a:solidFill>
                  <a:srgbClr val="727272"/>
                </a:solidFill>
                <a:latin typeface="Open Sans" panose="020B0606030504020204" pitchFamily="34" charset="0"/>
              </a:rPr>
              <a:t>If a team is selected as a winner, the participants will decide how to split the prize.</a:t>
            </a:r>
            <a:br>
              <a:rPr lang="en-US" sz="2000">
                <a:solidFill>
                  <a:srgbClr val="727272"/>
                </a:solidFill>
                <a:latin typeface="Open Sans" panose="020B0606030504020204" pitchFamily="34" charset="0"/>
              </a:rPr>
            </a:br>
            <a:r>
              <a:rPr lang="en-US" sz="2000">
                <a:solidFill>
                  <a:srgbClr val="727272"/>
                </a:solidFill>
                <a:latin typeface="Open Sans" panose="020B0606030504020204" pitchFamily="34" charset="0"/>
              </a:rPr>
              <a:t>Cash prizes will be provided on an after-tax basis. </a:t>
            </a:r>
          </a:p>
          <a:p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78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20E0-8096-4114-8A1F-9DAB3E9E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r>
              <a:rPr lang="en-US" sz="2400" u="sng" dirty="0">
                <a:solidFill>
                  <a:schemeClr val="accent2"/>
                </a:solidFill>
                <a:latin typeface="+mn-lt"/>
              </a:rPr>
              <a:t>[Contact Email]</a:t>
            </a:r>
            <a:endParaRPr lang="en-US" u="sng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C8E03-99C4-4A62-B702-D5BAF20735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01475" y="6376988"/>
            <a:ext cx="387350" cy="365125"/>
          </a:xfrm>
        </p:spPr>
        <p:txBody>
          <a:bodyPr/>
          <a:lstStyle/>
          <a:p>
            <a:fld id="{5F6EEA8A-7DD5-4B47-82F9-2617BF385EB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7DAE7-7C6E-4464-906B-F59A76E3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3B4F3-A0FB-4049-A6B7-D6279B1B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051036"/>
            <a:ext cx="5791359" cy="4257004"/>
          </a:xfrm>
        </p:spPr>
        <p:txBody>
          <a:bodyPr/>
          <a:lstStyle/>
          <a:p>
            <a:r>
              <a:rPr lang="en-US" sz="2000" dirty="0"/>
              <a:t>The objectives of this competition are: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Demonstrate practical business use cases for text-based generative AI (</a:t>
            </a:r>
            <a:r>
              <a:rPr lang="en-US" sz="2000" dirty="0" err="1"/>
              <a:t>GenAI</a:t>
            </a:r>
            <a:r>
              <a:rPr lang="en-US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priority concepts for further development and the resources needed to support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Foster collaboration, knowledge sharing, awareness and understanding of generative 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Encourage innovation and creativity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and recognize talent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2E1AB-D6A7-4186-AB7B-47E544179C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49F51-6A7F-402F-A1DB-5ECEFC996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2402" y="2050742"/>
            <a:ext cx="5566463" cy="3257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209A90-EDA1-407C-8AF0-6D676BC58137}"/>
              </a:ext>
            </a:extLst>
          </p:cNvPr>
          <p:cNvSpPr txBox="1"/>
          <p:nvPr/>
        </p:nvSpPr>
        <p:spPr>
          <a:xfrm>
            <a:off x="6865740" y="1397511"/>
            <a:ext cx="483978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 global tournament to identify the best ideas</a:t>
            </a:r>
          </a:p>
        </p:txBody>
      </p:sp>
    </p:spTree>
    <p:extLst>
      <p:ext uri="{BB962C8B-B14F-4D97-AF65-F5344CB8AC3E}">
        <p14:creationId xmlns:p14="http://schemas.microsoft.com/office/powerpoint/2010/main" val="4051701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174815-BFBA-134A-A70D-EADECAB10E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1272" y="6356351"/>
            <a:ext cx="386185" cy="365125"/>
          </a:xfrm>
        </p:spPr>
        <p:txBody>
          <a:bodyPr/>
          <a:lstStyle/>
          <a:p>
            <a:fld id="{3D0814A7-6EEF-4E2B-82FD-5338C0AF3E0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829ECD-992E-3945-93F4-D969D1FF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Navigating [</a:t>
            </a:r>
            <a:r>
              <a:rPr lang="en-US" b="1" dirty="0" err="1"/>
              <a:t>GenAI</a:t>
            </a:r>
            <a:r>
              <a:rPr lang="en-US" b="1" dirty="0"/>
              <a:t> Tool of Choice]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366406-06E8-3A46-9427-C82F60ED6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69" y="1589408"/>
            <a:ext cx="5546948" cy="4673627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altLang="en-US" i="1" dirty="0"/>
              <a:t>[This section should be for describing how your employees can access and use your </a:t>
            </a:r>
            <a:r>
              <a:rPr lang="en-US" altLang="en-US" i="1" dirty="0" err="1"/>
              <a:t>GenAI</a:t>
            </a:r>
            <a:r>
              <a:rPr lang="en-US" altLang="en-US" i="1" dirty="0"/>
              <a:t> tool of choice]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6487928-F9E1-CE87-FF33-36F9D06036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29256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Usage Guidelines &amp; Restrictions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4A1BEB-4D18-454C-A3AF-17B0C9E89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this stage in the competition, you must use </a:t>
            </a:r>
            <a:r>
              <a:rPr lang="en-US" i="1" dirty="0"/>
              <a:t>[Chosen </a:t>
            </a:r>
            <a:r>
              <a:rPr lang="en-US" i="1" dirty="0" err="1"/>
              <a:t>GenAI</a:t>
            </a:r>
            <a:r>
              <a:rPr lang="en-US" i="1" dirty="0"/>
              <a:t> Tool] [and we are not able to up-train the model on data]</a:t>
            </a:r>
          </a:p>
          <a:p>
            <a:pPr marL="807898" lvl="1" indent="-342900"/>
            <a:r>
              <a:rPr lang="en-US" i="1" dirty="0"/>
              <a:t>[This capability may be available at further stages in the competition.]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data that generative AI uses may not be from a vetted and fact-based source. Therefore, its output could compromise fact-based decisions. These models can publish plausible-sounding answers that could be based on nonsensical, biased or incorrect data.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of </a:t>
            </a:r>
            <a:r>
              <a:rPr lang="en-US" i="1" dirty="0"/>
              <a:t>[Chosen </a:t>
            </a:r>
            <a:r>
              <a:rPr lang="en-US" i="1" dirty="0" err="1"/>
              <a:t>GenAI</a:t>
            </a:r>
            <a:r>
              <a:rPr lang="en-US" i="1" dirty="0"/>
              <a:t> Tool] </a:t>
            </a:r>
            <a:r>
              <a:rPr lang="en-US" dirty="0"/>
              <a:t>should comply with the </a:t>
            </a:r>
            <a:r>
              <a:rPr lang="en-US" i="1" dirty="0"/>
              <a:t>“[Link to Your Generative AI Policy]</a:t>
            </a:r>
            <a:r>
              <a:rPr lang="en-US" dirty="0"/>
              <a:t>” announced on </a:t>
            </a:r>
            <a:r>
              <a:rPr lang="en-US" i="1" dirty="0"/>
              <a:t>[Date]. </a:t>
            </a:r>
            <a:r>
              <a:rPr lang="en-US" dirty="0"/>
              <a:t>However, you can use </a:t>
            </a:r>
            <a:r>
              <a:rPr lang="en-US" i="1" dirty="0"/>
              <a:t>[Company Name]</a:t>
            </a:r>
            <a:r>
              <a:rPr lang="en-US" dirty="0"/>
              <a:t> sensitive information since its within our ecosystem.</a:t>
            </a:r>
          </a:p>
          <a:p>
            <a:pPr marL="807898" lvl="1" indent="-342900"/>
            <a:r>
              <a:rPr lang="en-US" dirty="0"/>
              <a:t>Questions on how the policy might impact your proposed use case can be directed to </a:t>
            </a:r>
            <a:r>
              <a:rPr lang="en-US" i="1" dirty="0"/>
              <a:t>[Generative AI Contact within Your Company]</a:t>
            </a:r>
          </a:p>
          <a:p>
            <a:pPr marL="807898" lvl="1" indent="-342900"/>
            <a:endParaRPr lang="en-US" dirty="0"/>
          </a:p>
          <a:p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0814A7-6EEF-4E2B-82FD-5338C0AF3E0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0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174815-BFBA-134A-A70D-EADECAB10E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1272" y="6356351"/>
            <a:ext cx="386185" cy="365125"/>
          </a:xfrm>
        </p:spPr>
        <p:txBody>
          <a:bodyPr/>
          <a:lstStyle/>
          <a:p>
            <a:fld id="{3D0814A7-6EEF-4E2B-82FD-5338C0AF3E0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829ECD-992E-3945-93F4-D969D1FF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Details on Recording Your Demo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366406-06E8-3A46-9427-C82F60ED6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69" y="1682724"/>
            <a:ext cx="5546948" cy="46736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[This section should be for instructions on how to record a demo video using whatever means your company has]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81EB5BB-7846-EB32-CCCB-257260DD62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919" y="0"/>
            <a:ext cx="6089906" cy="6356350"/>
          </a:xfrm>
        </p:spPr>
      </p:sp>
    </p:spTree>
    <p:extLst>
      <p:ext uri="{BB962C8B-B14F-4D97-AF65-F5344CB8AC3E}">
        <p14:creationId xmlns:p14="http://schemas.microsoft.com/office/powerpoint/2010/main" val="408634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D293852-7D05-4F3C-962A-D1F5AB165C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74" t="-51848" r="1" b="-53457"/>
          <a:stretch/>
        </p:blipFill>
        <p:spPr>
          <a:xfrm>
            <a:off x="6098919" y="0"/>
            <a:ext cx="6089906" cy="63563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C56BA6-8ADB-4841-9884-5B305164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90 Second Video Examples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7C29F-9B10-4DBA-A8A3-BC3DF9CE0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69" y="2097697"/>
            <a:ext cx="5546948" cy="3470999"/>
          </a:xfrm>
        </p:spPr>
        <p:txBody>
          <a:bodyPr/>
          <a:lstStyle/>
          <a:p>
            <a:r>
              <a:rPr lang="en-US" dirty="0"/>
              <a:t>We have prepared some example videos to help guide you when making your own: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[Link to Example videos prepared by your team – Or we can provide]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355FC-8D17-41CF-B900-35B0959DFE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4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688C62-331B-4914-BC67-0D5C59807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Tournament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1A5DC-1F77-4280-82B8-9331520962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22BB0-B163-4017-B3DE-1D04C3FEB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684" y="1705215"/>
            <a:ext cx="9180169" cy="45712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B8437D-3199-4E47-AD2F-7F8468F9BCF9}"/>
              </a:ext>
            </a:extLst>
          </p:cNvPr>
          <p:cNvSpPr txBox="1"/>
          <p:nvPr/>
        </p:nvSpPr>
        <p:spPr>
          <a:xfrm>
            <a:off x="1349376" y="1203830"/>
            <a:ext cx="1284326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Round 1 &amp;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2371-454C-4775-91B0-D768D8465674}"/>
              </a:ext>
            </a:extLst>
          </p:cNvPr>
          <p:cNvSpPr txBox="1"/>
          <p:nvPr/>
        </p:nvSpPr>
        <p:spPr>
          <a:xfrm>
            <a:off x="2825751" y="1203830"/>
            <a:ext cx="1284326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Round 3 &amp;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E8CC33-1725-4251-8D29-A8F14DACDB71}"/>
              </a:ext>
            </a:extLst>
          </p:cNvPr>
          <p:cNvSpPr txBox="1"/>
          <p:nvPr/>
        </p:nvSpPr>
        <p:spPr>
          <a:xfrm>
            <a:off x="4302126" y="1203830"/>
            <a:ext cx="3260724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Final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4252BA-0C76-4A49-BA91-721B2763B756}"/>
              </a:ext>
            </a:extLst>
          </p:cNvPr>
          <p:cNvSpPr txBox="1"/>
          <p:nvPr/>
        </p:nvSpPr>
        <p:spPr>
          <a:xfrm>
            <a:off x="7738143" y="1197985"/>
            <a:ext cx="1284326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Round 3 &amp;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C2F286-F379-42EA-BF41-B99F0EEEEFDB}"/>
              </a:ext>
            </a:extLst>
          </p:cNvPr>
          <p:cNvSpPr txBox="1"/>
          <p:nvPr/>
        </p:nvSpPr>
        <p:spPr>
          <a:xfrm>
            <a:off x="9235812" y="1201665"/>
            <a:ext cx="1284326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Round 1 &amp;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32CCE9-97C7-45C5-B8A9-498F36803F5F}"/>
              </a:ext>
            </a:extLst>
          </p:cNvPr>
          <p:cNvSpPr txBox="1"/>
          <p:nvPr/>
        </p:nvSpPr>
        <p:spPr>
          <a:xfrm>
            <a:off x="199576" y="1203830"/>
            <a:ext cx="885179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Prequal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635F6D-A0F5-4BBD-938B-EB7B00A384C8}"/>
              </a:ext>
            </a:extLst>
          </p:cNvPr>
          <p:cNvSpPr txBox="1"/>
          <p:nvPr/>
        </p:nvSpPr>
        <p:spPr>
          <a:xfrm>
            <a:off x="10837155" y="1203830"/>
            <a:ext cx="88517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Prequal</a:t>
            </a:r>
          </a:p>
        </p:txBody>
      </p:sp>
    </p:spTree>
    <p:extLst>
      <p:ext uri="{BB962C8B-B14F-4D97-AF65-F5344CB8AC3E}">
        <p14:creationId xmlns:p14="http://schemas.microsoft.com/office/powerpoint/2010/main" val="370016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Tournament Timeline (subject to change)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4A1BEB-4D18-454C-A3AF-17B0C9E89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4084431"/>
            <a:ext cx="10959785" cy="23205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first two rounds (64 &amp; 32) will be based on your 90s video submissions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the round of 16 &amp; 8 you will create a longer video (5 minutes) with more time for explanation / demonstration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final 4 and championship is tentatively scheduled to take place in person</a:t>
            </a:r>
          </a:p>
          <a:p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0814A7-6EEF-4E2B-82FD-5338C0AF3E0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A2075E-23FB-4FE7-8062-932081606FA1}"/>
              </a:ext>
            </a:extLst>
          </p:cNvPr>
          <p:cNvSpPr txBox="1"/>
          <p:nvPr/>
        </p:nvSpPr>
        <p:spPr>
          <a:xfrm>
            <a:off x="609441" y="1152359"/>
            <a:ext cx="993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90sec Videos Due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3CFDF-A274-4013-B90E-2F3EED880E0A}"/>
              </a:ext>
            </a:extLst>
          </p:cNvPr>
          <p:cNvSpPr txBox="1"/>
          <p:nvPr/>
        </p:nvSpPr>
        <p:spPr>
          <a:xfrm>
            <a:off x="2021904" y="1306247"/>
            <a:ext cx="112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Round 1 (64)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A1C81-E992-4D72-AE85-92838134896D}"/>
              </a:ext>
            </a:extLst>
          </p:cNvPr>
          <p:cNvSpPr txBox="1"/>
          <p:nvPr/>
        </p:nvSpPr>
        <p:spPr>
          <a:xfrm>
            <a:off x="3565304" y="1300498"/>
            <a:ext cx="1073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Round</a:t>
            </a:r>
            <a:r>
              <a:rPr lang="en-US" sz="2000"/>
              <a:t> 2 (32)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401C6-F6C5-4058-95F3-0F35DAF4FFFF}"/>
              </a:ext>
            </a:extLst>
          </p:cNvPr>
          <p:cNvSpPr txBox="1"/>
          <p:nvPr/>
        </p:nvSpPr>
        <p:spPr>
          <a:xfrm>
            <a:off x="5057904" y="1297318"/>
            <a:ext cx="1509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Top 16 Announced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B558E7-744F-4BCD-8B27-C236E2E04472}"/>
              </a:ext>
            </a:extLst>
          </p:cNvPr>
          <p:cNvSpPr txBox="1"/>
          <p:nvPr/>
        </p:nvSpPr>
        <p:spPr>
          <a:xfrm>
            <a:off x="6986209" y="1143430"/>
            <a:ext cx="974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5min Videos Due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ADC04D-624E-4DF5-971F-B32E5E86272D}"/>
              </a:ext>
            </a:extLst>
          </p:cNvPr>
          <p:cNvSpPr txBox="1"/>
          <p:nvPr/>
        </p:nvSpPr>
        <p:spPr>
          <a:xfrm>
            <a:off x="8379526" y="1298036"/>
            <a:ext cx="1125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Round 3 (16)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B3A743-50B7-47D0-BE8D-D1B792DD963C}"/>
              </a:ext>
            </a:extLst>
          </p:cNvPr>
          <p:cNvSpPr txBox="1"/>
          <p:nvPr/>
        </p:nvSpPr>
        <p:spPr>
          <a:xfrm>
            <a:off x="9923784" y="1297318"/>
            <a:ext cx="112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Round 4 (8)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745934-DFC0-4922-97AE-E7941CCF9438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 flipV="1">
            <a:off x="1602930" y="1660190"/>
            <a:ext cx="418974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772CF5-F462-40ED-879F-EAC9EC50AFB7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4638930" y="1651261"/>
            <a:ext cx="418974" cy="318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D7C735-7A19-4135-8F65-9963CA07CFEA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3146330" y="1654441"/>
            <a:ext cx="418974" cy="5749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CC31030-4D80-46F3-97A3-73B115693A6D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6567235" y="1651261"/>
            <a:ext cx="418974" cy="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B44E70-C335-4BCF-BDC6-9CB8B92A272A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7960552" y="1651262"/>
            <a:ext cx="418974" cy="717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F2C2F36-5EAE-47D7-84AF-E80A8BE9E1DC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9504810" y="1651261"/>
            <a:ext cx="418974" cy="71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2611083-AF4C-4AED-BDCE-22EF691A8668}"/>
              </a:ext>
            </a:extLst>
          </p:cNvPr>
          <p:cNvSpPr txBox="1"/>
          <p:nvPr/>
        </p:nvSpPr>
        <p:spPr>
          <a:xfrm>
            <a:off x="734249" y="2159093"/>
            <a:ext cx="79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X/XX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D9959A-B340-4816-8416-A6F3D1E34372}"/>
              </a:ext>
            </a:extLst>
          </p:cNvPr>
          <p:cNvSpPr txBox="1"/>
          <p:nvPr/>
        </p:nvSpPr>
        <p:spPr>
          <a:xfrm>
            <a:off x="2214610" y="2159093"/>
            <a:ext cx="2424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X/XX through X/XX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F1FE7D-6808-42D2-A8A4-6CC2F2339A86}"/>
              </a:ext>
            </a:extLst>
          </p:cNvPr>
          <p:cNvSpPr txBox="1"/>
          <p:nvPr/>
        </p:nvSpPr>
        <p:spPr>
          <a:xfrm>
            <a:off x="5440633" y="2159093"/>
            <a:ext cx="81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X/XX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1E7CB0-C242-4249-9032-6A045155A8E9}"/>
              </a:ext>
            </a:extLst>
          </p:cNvPr>
          <p:cNvSpPr txBox="1"/>
          <p:nvPr/>
        </p:nvSpPr>
        <p:spPr>
          <a:xfrm>
            <a:off x="7101444" y="2159093"/>
            <a:ext cx="79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X/XX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1982F9-5FBB-4B1E-A2C8-CC8BC277EE94}"/>
              </a:ext>
            </a:extLst>
          </p:cNvPr>
          <p:cNvSpPr txBox="1"/>
          <p:nvPr/>
        </p:nvSpPr>
        <p:spPr>
          <a:xfrm>
            <a:off x="8511459" y="2159093"/>
            <a:ext cx="2405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X/XX through X/XX 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622D9856-0409-4390-8F90-CAAC68355734}"/>
              </a:ext>
            </a:extLst>
          </p:cNvPr>
          <p:cNvSpPr/>
          <p:nvPr/>
        </p:nvSpPr>
        <p:spPr>
          <a:xfrm rot="5400000">
            <a:off x="3243545" y="966547"/>
            <a:ext cx="220750" cy="2298065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FEEF31A9-4BB4-4C3E-820B-266376149856}"/>
              </a:ext>
            </a:extLst>
          </p:cNvPr>
          <p:cNvSpPr/>
          <p:nvPr/>
        </p:nvSpPr>
        <p:spPr>
          <a:xfrm rot="5400000">
            <a:off x="9568267" y="966548"/>
            <a:ext cx="220750" cy="2298065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50C958-BB8E-4756-AB1A-D5C223C5A45F}"/>
              </a:ext>
            </a:extLst>
          </p:cNvPr>
          <p:cNvSpPr txBox="1"/>
          <p:nvPr/>
        </p:nvSpPr>
        <p:spPr>
          <a:xfrm>
            <a:off x="5130222" y="2965621"/>
            <a:ext cx="133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Final Four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CBC216-3C34-4AC0-AF9E-C4CA27DA9933}"/>
              </a:ext>
            </a:extLst>
          </p:cNvPr>
          <p:cNvSpPr txBox="1"/>
          <p:nvPr/>
        </p:nvSpPr>
        <p:spPr>
          <a:xfrm>
            <a:off x="7035333" y="2965621"/>
            <a:ext cx="1850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Championship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6FD94E5-E5E0-42C6-82DD-83A29E51457A}"/>
              </a:ext>
            </a:extLst>
          </p:cNvPr>
          <p:cNvCxnSpPr>
            <a:cxnSpLocks/>
            <a:stCxn id="49" idx="3"/>
            <a:endCxn id="50" idx="1"/>
          </p:cNvCxnSpPr>
          <p:nvPr/>
        </p:nvCxnSpPr>
        <p:spPr>
          <a:xfrm>
            <a:off x="6469678" y="3165676"/>
            <a:ext cx="56565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20A41F0-002C-4762-86C3-D6FE060BF541}"/>
              </a:ext>
            </a:extLst>
          </p:cNvPr>
          <p:cNvSpPr txBox="1"/>
          <p:nvPr/>
        </p:nvSpPr>
        <p:spPr>
          <a:xfrm>
            <a:off x="3055236" y="2811733"/>
            <a:ext cx="1509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Final Four Announced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C8A1BBD-79EC-436C-9783-7CED1B3AE2A7}"/>
              </a:ext>
            </a:extLst>
          </p:cNvPr>
          <p:cNvCxnSpPr>
            <a:cxnSpLocks/>
            <a:stCxn id="59" idx="3"/>
            <a:endCxn id="49" idx="1"/>
          </p:cNvCxnSpPr>
          <p:nvPr/>
        </p:nvCxnSpPr>
        <p:spPr>
          <a:xfrm>
            <a:off x="4564567" y="3165676"/>
            <a:ext cx="56565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ight Brace 65">
            <a:extLst>
              <a:ext uri="{FF2B5EF4-FFF2-40B4-BE49-F238E27FC236}">
                <a16:creationId xmlns:a16="http://schemas.microsoft.com/office/drawing/2014/main" id="{49420541-8ED9-45D1-94F4-33EED57D734F}"/>
              </a:ext>
            </a:extLst>
          </p:cNvPr>
          <p:cNvSpPr/>
          <p:nvPr/>
        </p:nvSpPr>
        <p:spPr>
          <a:xfrm rot="5400000">
            <a:off x="6881920" y="1624990"/>
            <a:ext cx="220750" cy="3608464"/>
          </a:xfrm>
          <a:prstGeom prst="rightBrac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258B9D-AB91-4A23-AFF7-8E14D6C89472}"/>
              </a:ext>
            </a:extLst>
          </p:cNvPr>
          <p:cNvSpPr txBox="1"/>
          <p:nvPr/>
        </p:nvSpPr>
        <p:spPr>
          <a:xfrm>
            <a:off x="6487248" y="3539732"/>
            <a:ext cx="997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X/XX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624FE64-7CE2-4A4A-8A56-0EFC803F7BE7}"/>
              </a:ext>
            </a:extLst>
          </p:cNvPr>
          <p:cNvSpPr txBox="1"/>
          <p:nvPr/>
        </p:nvSpPr>
        <p:spPr>
          <a:xfrm>
            <a:off x="3398242" y="3539732"/>
            <a:ext cx="82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X/XX</a:t>
            </a:r>
          </a:p>
        </p:txBody>
      </p:sp>
    </p:spTree>
    <p:extLst>
      <p:ext uri="{BB962C8B-B14F-4D97-AF65-F5344CB8AC3E}">
        <p14:creationId xmlns:p14="http://schemas.microsoft.com/office/powerpoint/2010/main" val="81051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Competition Rules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4A1BEB-4D18-454C-A3AF-17B0C9E89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300498"/>
            <a:ext cx="10959785" cy="42570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submitter can have </a:t>
            </a:r>
            <a:r>
              <a:rPr lang="en-US" u="sng" dirty="0"/>
              <a:t>at most 2 </a:t>
            </a:r>
            <a:r>
              <a:rPr lang="en-US" dirty="0"/>
              <a:t>use cases in the bracket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will not be penalized for being slightly over or under 90 seconds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must utilize </a:t>
            </a:r>
            <a:r>
              <a:rPr lang="en-US" i="1" dirty="0"/>
              <a:t>[Chosen AI Tool] </a:t>
            </a:r>
            <a:r>
              <a:rPr lang="en-US" dirty="0"/>
              <a:t>for your use case demonstration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Your video submission should have some form of demonstration using </a:t>
            </a:r>
            <a:r>
              <a:rPr lang="en-US" i="1" dirty="0"/>
              <a:t>[Chosen AI Tool] </a:t>
            </a:r>
            <a:r>
              <a:rPr lang="en-US" dirty="0"/>
              <a:t>. If your use case involves training the model, be creative.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cases must remain generally consistent throughout the competition.  However, ideas can be expanded upon and become more sophisticated as the tournament proceeds from round-to-round.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0814A7-6EEF-4E2B-82FD-5338C0AF3E0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46056"/>
      </p:ext>
    </p:extLst>
  </p:cSld>
  <p:clrMapOvr>
    <a:masterClrMapping/>
  </p:clrMapOvr>
</p:sld>
</file>

<file path=ppt/theme/theme1.xml><?xml version="1.0" encoding="utf-8"?>
<a:theme xmlns:a="http://schemas.openxmlformats.org/drawingml/2006/main" name="23BVBrandTheme">
  <a:themeElements>
    <a:clrScheme name="22_BV_Brand">
      <a:dk1>
        <a:srgbClr val="2C2A26"/>
      </a:dk1>
      <a:lt1>
        <a:srgbClr val="FFFFFF"/>
      </a:lt1>
      <a:dk2>
        <a:srgbClr val="004998"/>
      </a:dk2>
      <a:lt2>
        <a:srgbClr val="E7E6E6"/>
      </a:lt2>
      <a:accent1>
        <a:srgbClr val="D99B2C"/>
      </a:accent1>
      <a:accent2>
        <a:srgbClr val="1799D6"/>
      </a:accent2>
      <a:accent3>
        <a:srgbClr val="789C49"/>
      </a:accent3>
      <a:accent4>
        <a:srgbClr val="EB6C1E"/>
      </a:accent4>
      <a:accent5>
        <a:srgbClr val="615D9C"/>
      </a:accent5>
      <a:accent6>
        <a:srgbClr val="C33338"/>
      </a:accent6>
      <a:hlink>
        <a:srgbClr val="0563C1"/>
      </a:hlink>
      <a:folHlink>
        <a:srgbClr val="954F72"/>
      </a:folHlink>
    </a:clrScheme>
    <a:fontScheme name="22_BV Brand">
      <a:majorFont>
        <a:latin typeface="Roboto Light"/>
        <a:ea typeface=""/>
        <a:cs typeface=""/>
      </a:majorFont>
      <a:minorFont>
        <a:latin typeface="Robot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Teal">
      <a:srgbClr val="00AEBC"/>
    </a:custClr>
  </a:custClrLst>
  <a:extLst>
    <a:ext uri="{05A4C25C-085E-4340-85A3-A5531E510DB2}">
      <thm15:themeFamily xmlns:thm15="http://schemas.microsoft.com/office/thememl/2012/main" name="23BVBrandTheme" id="{B78C1A82-C622-144A-90A7-242A509CD193}" vid="{DE4D093D-5209-6940-9223-00C057BD4CB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6DF2D02D33A640980C0DE970F48ABE" ma:contentTypeVersion="13" ma:contentTypeDescription="Create a new document." ma:contentTypeScope="" ma:versionID="febfbbeb3c3cf161a8fb6e0a83bf3ea5">
  <xsd:schema xmlns:xsd="http://www.w3.org/2001/XMLSchema" xmlns:xs="http://www.w3.org/2001/XMLSchema" xmlns:p="http://schemas.microsoft.com/office/2006/metadata/properties" xmlns:ns2="5fe4030d-e517-4146-bcf6-83e21bf6fbde" xmlns:ns3="eec3626c-f6a1-4a59-8203-24100e2a2e47" targetNamespace="http://schemas.microsoft.com/office/2006/metadata/properties" ma:root="true" ma:fieldsID="cd1e7f3097de2652639ccf71e3889bd2" ns2:_="" ns3:_="">
    <xsd:import namespace="5fe4030d-e517-4146-bcf6-83e21bf6fbde"/>
    <xsd:import namespace="eec3626c-f6a1-4a59-8203-24100e2a2e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e4030d-e517-4146-bcf6-83e21bf6fb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3626c-f6a1-4a59-8203-24100e2a2e4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B289FF-7915-4E9B-9A26-442BAB866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e4030d-e517-4146-bcf6-83e21bf6fbde"/>
    <ds:schemaRef ds:uri="eec3626c-f6a1-4a59-8203-24100e2a2e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2F9682-2C6E-4175-AC5C-0EDB5BA820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DDC70F-C51E-4365-BE89-62B54A85B833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5fe4030d-e517-4146-bcf6-83e21bf6fbde"/>
    <ds:schemaRef ds:uri="http://purl.org/dc/terms/"/>
    <ds:schemaRef ds:uri="http://schemas.openxmlformats.org/package/2006/metadata/core-properties"/>
    <ds:schemaRef ds:uri="eec3626c-f6a1-4a59-8203-24100e2a2e4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Pages</Template>
  <TotalTime>75</TotalTime>
  <Words>795</Words>
  <Application>Microsoft Macintosh PowerPoint</Application>
  <PresentationFormat>Custom</PresentationFormat>
  <Paragraphs>119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Open Sans</vt:lpstr>
      <vt:lpstr>Roboto</vt:lpstr>
      <vt:lpstr>Roboto Light</vt:lpstr>
      <vt:lpstr>Roboto Regular</vt:lpstr>
      <vt:lpstr>Arial</vt:lpstr>
      <vt:lpstr>Calibri</vt:lpstr>
      <vt:lpstr>Calibri Light</vt:lpstr>
      <vt:lpstr>Wingdings</vt:lpstr>
      <vt:lpstr>23BVBrandTheme</vt:lpstr>
      <vt:lpstr>Custom Design</vt:lpstr>
      <vt:lpstr>GenAI Tournament Introduction Template</vt:lpstr>
      <vt:lpstr>Objective</vt:lpstr>
      <vt:lpstr>Navigating [GenAI Tool of Choice]</vt:lpstr>
      <vt:lpstr>Usage Guidelines &amp; Restrictions</vt:lpstr>
      <vt:lpstr>Details on Recording Your Demo</vt:lpstr>
      <vt:lpstr>90 Second Video Examples</vt:lpstr>
      <vt:lpstr>Tournament Overview</vt:lpstr>
      <vt:lpstr>Tournament Timeline (subject to change)</vt:lpstr>
      <vt:lpstr>Competition Rules</vt:lpstr>
      <vt:lpstr>Judging Process and Criteria</vt:lpstr>
      <vt:lpstr>Prizes</vt:lpstr>
      <vt:lpstr>Questions? [Contact Email]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Williams, Timothy</dc:creator>
  <cp:lastModifiedBy>Microsoft Office User</cp:lastModifiedBy>
  <cp:revision>4</cp:revision>
  <cp:lastPrinted>2020-02-17T15:57:08Z</cp:lastPrinted>
  <dcterms:created xsi:type="dcterms:W3CDTF">2019-09-11T20:57:32Z</dcterms:created>
  <dcterms:modified xsi:type="dcterms:W3CDTF">2024-01-03T16:11:41Z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untry_x0020_Region">
    <vt:lpwstr>1;#North America|51dd9b9d-e327-4c57-a04f-462794815744</vt:lpwstr>
  </property>
  <property fmtid="{D5CDD505-2E9C-101B-9397-08002B2CF9AE}" pid="4" name="pecb06e091bd4a048f070aef6b7cc515">
    <vt:lpwstr>North America|51dd9b9d-e327-4c57-a04f-462794815744</vt:lpwstr>
  </property>
  <property fmtid="{D5CDD505-2E9C-101B-9397-08002B2CF9AE}" pid="5" name="_dlc_DocIdItemGuid">
    <vt:lpwstr>ad7068d7-392b-4383-8876-4a9c752398d8</vt:lpwstr>
  </property>
  <property fmtid="{D5CDD505-2E9C-101B-9397-08002B2CF9AE}" pid="6" name="Country Region">
    <vt:lpwstr>1;#North America|51dd9b9d-e327-4c57-a04f-462794815744</vt:lpwstr>
  </property>
  <property fmtid="{D5CDD505-2E9C-101B-9397-08002B2CF9AE}" pid="7" name="ContentTypeId">
    <vt:lpwstr>0x010100976DF2D02D33A640980C0DE970F48ABE</vt:lpwstr>
  </property>
  <property fmtid="{D5CDD505-2E9C-101B-9397-08002B2CF9AE}" pid="8" name="TaxCatchAll">
    <vt:lpwstr>1;#North America|51dd9b9d-e327-4c57-a04f-462794815744</vt:lpwstr>
  </property>
  <property fmtid="{D5CDD505-2E9C-101B-9397-08002B2CF9AE}" pid="9" name="TaxKeywordTaxHTField">
    <vt:lpwstr/>
  </property>
  <property fmtid="{D5CDD505-2E9C-101B-9397-08002B2CF9AE}" pid="10" name="MediaServiceImageTags">
    <vt:lpwstr/>
  </property>
</Properties>
</file>