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302" r:id="rId2"/>
    <p:sldId id="303" r:id="rId3"/>
  </p:sldIdLst>
  <p:sldSz cx="9144000" cy="5143500" type="screen16x9"/>
  <p:notesSz cx="6985000" cy="92837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2BF"/>
    <a:srgbClr val="EF8347"/>
    <a:srgbClr val="E8F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87784" autoAdjust="0"/>
  </p:normalViewPr>
  <p:slideViewPr>
    <p:cSldViewPr snapToGrid="0">
      <p:cViewPr>
        <p:scale>
          <a:sx n="110" d="100"/>
          <a:sy n="110" d="100"/>
        </p:scale>
        <p:origin x="-1608" y="-750"/>
      </p:cViewPr>
      <p:guideLst>
        <p:guide orient="horz" pos="120"/>
        <p:guide orient="horz" pos="959"/>
        <p:guide orient="horz" pos="3031"/>
        <p:guide orient="horz" pos="326"/>
        <p:guide orient="horz" pos="557"/>
        <p:guide orient="horz" pos="755"/>
        <p:guide orient="horz" pos="2917"/>
        <p:guide orient="horz" pos="1620"/>
        <p:guide pos="5528"/>
        <p:guide pos="1207"/>
        <p:guide pos="2248"/>
        <p:guide pos="2880"/>
        <p:guide pos="1323"/>
        <p:guide pos="1265"/>
        <p:guide pos="2363"/>
        <p:guide pos="2306"/>
        <p:guide pos="5644"/>
        <p:guide pos="3570"/>
        <p:guide pos="3454"/>
        <p:guide pos="231"/>
        <p:guide pos="3512"/>
        <p:guide pos="4433"/>
        <p:guide pos="4491"/>
        <p:guide pos="4549"/>
        <p:guide pos="5471"/>
        <p:guide pos="289"/>
        <p:guide pos="1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5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10/22/2019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10/22/2019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10/22/2019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10/22/2019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10/22/2019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10/22/2019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6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image" Target="../media/image2.png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notesSlide" Target="../notesSlides/notesSlide2.xml"/><Relationship Id="rId2" Type="http://schemas.openxmlformats.org/officeDocument/2006/relationships/tags" Target="../tags/tag17.xml"/><Relationship Id="rId16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/>
          </p:cNvSpPr>
          <p:nvPr/>
        </p:nvSpPr>
        <p:spPr>
          <a:xfrm>
            <a:off x="458788" y="285751"/>
            <a:ext cx="7383462" cy="3810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Shree Devanagari 714"/>
              </a:rPr>
              <a:t>Group Exercise – Map Your External Innovation Ecosystem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285751"/>
            <a:ext cx="458788" cy="381000"/>
          </a:xfrm>
          <a:prstGeom prst="rect">
            <a:avLst/>
          </a:prstGeom>
          <a:solidFill>
            <a:srgbClr val="EF8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"/>
          <p:cNvSpPr txBox="1">
            <a:spLocks/>
          </p:cNvSpPr>
          <p:nvPr/>
        </p:nvSpPr>
        <p:spPr>
          <a:xfrm>
            <a:off x="458788" y="1318916"/>
            <a:ext cx="3846512" cy="341569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ct val="120000"/>
              </a:lnSpc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Shree Devanagari 714"/>
              <a:cs typeface="Shree Devanagari 714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825" y="120299"/>
            <a:ext cx="718908" cy="502094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2705208" y="1496516"/>
            <a:ext cx="3686892" cy="2577022"/>
            <a:chOff x="2649138" y="1604370"/>
            <a:chExt cx="3686892" cy="2577022"/>
          </a:xfrm>
        </p:grpSpPr>
        <p:grpSp>
          <p:nvGrpSpPr>
            <p:cNvPr id="21" name="Group 70"/>
            <p:cNvGrpSpPr>
              <a:grpSpLocks/>
            </p:cNvGrpSpPr>
            <p:nvPr/>
          </p:nvGrpSpPr>
          <p:grpSpPr bwMode="auto">
            <a:xfrm>
              <a:off x="2649138" y="1604370"/>
              <a:ext cx="3508698" cy="2577022"/>
              <a:chOff x="1215943" y="991851"/>
              <a:chExt cx="6521565" cy="6193812"/>
            </a:xfrm>
          </p:grpSpPr>
          <p:sp>
            <p:nvSpPr>
              <p:cNvPr id="22" name="Text Box 74"/>
              <p:cNvSpPr txBox="1">
                <a:spLocks noChangeArrowheads="1"/>
              </p:cNvSpPr>
              <p:nvPr/>
            </p:nvSpPr>
            <p:spPr bwMode="auto">
              <a:xfrm>
                <a:off x="4004485" y="6077917"/>
                <a:ext cx="769754" cy="11077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US" sz="9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" name="Group 72"/>
              <p:cNvGrpSpPr>
                <a:grpSpLocks/>
              </p:cNvGrpSpPr>
              <p:nvPr/>
            </p:nvGrpSpPr>
            <p:grpSpPr bwMode="auto">
              <a:xfrm>
                <a:off x="1215943" y="991851"/>
                <a:ext cx="6521565" cy="5871690"/>
                <a:chOff x="1066799" y="875739"/>
                <a:chExt cx="6521565" cy="5871690"/>
              </a:xfrm>
            </p:grpSpPr>
            <p:sp>
              <p:nvSpPr>
                <p:cNvPr id="39" name="Line 23"/>
                <p:cNvSpPr>
                  <a:spLocks noChangeShapeType="1"/>
                </p:cNvSpPr>
                <p:nvPr>
                  <p:custDataLst>
                    <p:tags r:id="rId1"/>
                  </p:custDataLst>
                </p:nvPr>
              </p:nvSpPr>
              <p:spPr bwMode="auto">
                <a:xfrm rot="-7118309">
                  <a:off x="3536021" y="3626194"/>
                  <a:ext cx="7385" cy="582658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" name="Line 24"/>
                <p:cNvSpPr>
                  <a:spLocks noChangeShapeType="1"/>
                </p:cNvSpPr>
                <p:nvPr>
                  <p:custDataLst>
                    <p:tags r:id="rId2"/>
                  </p:custDataLst>
                </p:nvPr>
              </p:nvSpPr>
              <p:spPr bwMode="auto">
                <a:xfrm rot="14481691" flipH="1">
                  <a:off x="3311979" y="3047452"/>
                  <a:ext cx="455468" cy="371277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" name="Rectangle 25"/>
                <p:cNvSpPr>
                  <a:spLocks noChangeArrowheads="1"/>
                </p:cNvSpPr>
                <p:nvPr>
                  <p:custDataLst>
                    <p:tags r:id="rId3"/>
                  </p:custDataLst>
                </p:nvPr>
              </p:nvSpPr>
              <p:spPr bwMode="auto">
                <a:xfrm rot="10800000" flipH="1" flipV="1">
                  <a:off x="5083082" y="2682862"/>
                  <a:ext cx="547430" cy="3692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500" dirty="0">
                    <a:solidFill>
                      <a:srgbClr val="376092"/>
                    </a:solidFill>
                  </a:endParaRPr>
                </a:p>
              </p:txBody>
            </p:sp>
            <p:sp>
              <p:nvSpPr>
                <p:cNvPr id="42" name="Rectangle 26"/>
                <p:cNvSpPr>
                  <a:spLocks noChangeArrowheads="1"/>
                </p:cNvSpPr>
                <p:nvPr>
                  <p:custDataLst>
                    <p:tags r:id="rId4"/>
                  </p:custDataLst>
                </p:nvPr>
              </p:nvSpPr>
              <p:spPr bwMode="auto">
                <a:xfrm rot="10800000" flipH="1" flipV="1">
                  <a:off x="4026167" y="1965197"/>
                  <a:ext cx="644989" cy="4430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600" dirty="0">
                    <a:solidFill>
                      <a:srgbClr val="376092"/>
                    </a:solidFill>
                  </a:endParaRPr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>
                  <p:custDataLst>
                    <p:tags r:id="rId5"/>
                  </p:custDataLst>
                </p:nvPr>
              </p:nvSpPr>
              <p:spPr bwMode="auto">
                <a:xfrm rot="14481691" flipV="1">
                  <a:off x="1227517" y="1854721"/>
                  <a:ext cx="2410286" cy="187534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>
                  <p:custDataLst>
                    <p:tags r:id="rId6"/>
                  </p:custDataLst>
                </p:nvPr>
              </p:nvSpPr>
              <p:spPr bwMode="auto">
                <a:xfrm rot="14481691" flipV="1">
                  <a:off x="2707978" y="2822282"/>
                  <a:ext cx="4924" cy="29512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>
                  <p:custDataLst>
                    <p:tags r:id="rId7"/>
                  </p:custDataLst>
                </p:nvPr>
              </p:nvSpPr>
              <p:spPr bwMode="auto">
                <a:xfrm rot="-7118309" flipH="1" flipV="1">
                  <a:off x="3149387" y="4363440"/>
                  <a:ext cx="1558438" cy="12845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>
                  <p:custDataLst>
                    <p:tags r:id="rId8"/>
                  </p:custDataLst>
                </p:nvPr>
              </p:nvSpPr>
              <p:spPr bwMode="auto">
                <a:xfrm rot="14481691" flipH="1">
                  <a:off x="4120877" y="4703011"/>
                  <a:ext cx="2471836" cy="44173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>
                  <p:custDataLst>
                    <p:tags r:id="rId9"/>
                  </p:custDataLst>
                </p:nvPr>
              </p:nvSpPr>
              <p:spPr bwMode="auto">
                <a:xfrm rot="-7118309">
                  <a:off x="2567013" y="1803723"/>
                  <a:ext cx="2397975" cy="5420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 rot="14481691">
                  <a:off x="4291855" y="1152221"/>
                  <a:ext cx="1399309" cy="16636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0" name="Line 57"/>
                <p:cNvSpPr>
                  <a:spLocks noChangeShapeType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 flipV="1">
                  <a:off x="4915059" y="3478058"/>
                  <a:ext cx="2539310" cy="344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3" name="Rectangle 60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 rot="10800000" flipH="1" flipV="1">
                  <a:off x="3028871" y="4366863"/>
                  <a:ext cx="769654" cy="3692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5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4" name="Rectangle 61"/>
                <p:cNvSpPr>
                  <a:spLocks noChangeArrowheads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 rot="10800000" flipH="1" flipV="1">
                  <a:off x="2982798" y="2179387"/>
                  <a:ext cx="650410" cy="4430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6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5" name="Rectangle 62"/>
                <p:cNvSpPr>
                  <a:spLocks noChangeArrowheads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 rot="10800000" flipH="1" flipV="1">
                  <a:off x="2576293" y="3433760"/>
                  <a:ext cx="525749" cy="2953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4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066799" y="912667"/>
                  <a:ext cx="769754" cy="11077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sz="9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9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196881" y="5639683"/>
                  <a:ext cx="769754" cy="11077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sz="9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9" name="Oval 80"/>
                <p:cNvSpPr>
                  <a:spLocks noChangeArrowheads="1"/>
                </p:cNvSpPr>
                <p:nvPr/>
              </p:nvSpPr>
              <p:spPr bwMode="auto">
                <a:xfrm>
                  <a:off x="3408276" y="3039825"/>
                  <a:ext cx="1560983" cy="106357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b="1" dirty="0" smtClean="0"/>
                    <a:t>Your Co.</a:t>
                  </a:r>
                  <a:endParaRPr lang="en-US" b="1" dirty="0"/>
                </a:p>
              </p:txBody>
            </p:sp>
            <p:sp>
              <p:nvSpPr>
                <p:cNvPr id="94" name="Line 50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 rot="14481691" flipV="1">
                  <a:off x="6110283" y="902681"/>
                  <a:ext cx="4925" cy="29512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" name="TextBox 1"/>
            <p:cNvSpPr txBox="1"/>
            <p:nvPr/>
          </p:nvSpPr>
          <p:spPr>
            <a:xfrm>
              <a:off x="5060142" y="2248399"/>
              <a:ext cx="1197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Universities</a:t>
              </a: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222371" y="3147386"/>
              <a:ext cx="10296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Joint Ventures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142599" y="3105109"/>
              <a:ext cx="10432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Large Suppliers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19239" y="2391950"/>
              <a:ext cx="10202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Small Suppliers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66821" y="1703433"/>
              <a:ext cx="8620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Design</a:t>
              </a:r>
            </a:p>
            <a:p>
              <a:r>
                <a:rPr lang="en-US" dirty="0"/>
                <a:t>o</a:t>
              </a:r>
              <a:r>
                <a:rPr lang="en-US" dirty="0" smtClean="0"/>
                <a:t>r Eng.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81853" y="1608550"/>
              <a:ext cx="9753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Startups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88692" y="1698053"/>
              <a:ext cx="10414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Inventors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978362" y="2763280"/>
              <a:ext cx="13576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Government Agencies</a:t>
              </a:r>
              <a:endParaRPr lang="en-US" dirty="0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6957243" y="4630182"/>
            <a:ext cx="200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Clorox Confidential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/>
          </p:cNvSpPr>
          <p:nvPr/>
        </p:nvSpPr>
        <p:spPr>
          <a:xfrm>
            <a:off x="458788" y="285751"/>
            <a:ext cx="7383462" cy="3810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Shree Devanagari 714"/>
              </a:rPr>
              <a:t>Group Exercise – 100 pennies exercise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285751"/>
            <a:ext cx="458788" cy="381000"/>
          </a:xfrm>
          <a:prstGeom prst="rect">
            <a:avLst/>
          </a:prstGeom>
          <a:solidFill>
            <a:srgbClr val="EF8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"/>
          <p:cNvSpPr txBox="1">
            <a:spLocks/>
          </p:cNvSpPr>
          <p:nvPr/>
        </p:nvSpPr>
        <p:spPr>
          <a:xfrm>
            <a:off x="458788" y="1318916"/>
            <a:ext cx="3846512" cy="341569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ct val="120000"/>
              </a:lnSpc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Shree Devanagari 714"/>
              <a:cs typeface="Shree Devanagari 714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825" y="120299"/>
            <a:ext cx="718908" cy="502094"/>
          </a:xfrm>
          <a:prstGeom prst="rect">
            <a:avLst/>
          </a:prstGeom>
        </p:spPr>
      </p:pic>
      <p:sp>
        <p:nvSpPr>
          <p:cNvPr id="96" name="TextBox 95"/>
          <p:cNvSpPr txBox="1"/>
          <p:nvPr/>
        </p:nvSpPr>
        <p:spPr>
          <a:xfrm>
            <a:off x="6957243" y="4630182"/>
            <a:ext cx="200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Clorox Confidential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22980" y="1166546"/>
            <a:ext cx="4520479" cy="3592651"/>
            <a:chOff x="2705208" y="1496516"/>
            <a:chExt cx="3508698" cy="2577022"/>
          </a:xfrm>
        </p:grpSpPr>
        <p:grpSp>
          <p:nvGrpSpPr>
            <p:cNvPr id="21" name="Group 70"/>
            <p:cNvGrpSpPr>
              <a:grpSpLocks/>
            </p:cNvGrpSpPr>
            <p:nvPr/>
          </p:nvGrpSpPr>
          <p:grpSpPr bwMode="auto">
            <a:xfrm>
              <a:off x="2705208" y="1496516"/>
              <a:ext cx="3508698" cy="2577022"/>
              <a:chOff x="1215943" y="991851"/>
              <a:chExt cx="6521565" cy="6193812"/>
            </a:xfrm>
          </p:grpSpPr>
          <p:sp>
            <p:nvSpPr>
              <p:cNvPr id="22" name="Text Box 74"/>
              <p:cNvSpPr txBox="1">
                <a:spLocks noChangeArrowheads="1"/>
              </p:cNvSpPr>
              <p:nvPr/>
            </p:nvSpPr>
            <p:spPr bwMode="auto">
              <a:xfrm>
                <a:off x="4004485" y="6077917"/>
                <a:ext cx="769754" cy="11077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US" sz="9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" name="Group 72"/>
              <p:cNvGrpSpPr>
                <a:grpSpLocks/>
              </p:cNvGrpSpPr>
              <p:nvPr/>
            </p:nvGrpSpPr>
            <p:grpSpPr bwMode="auto">
              <a:xfrm>
                <a:off x="1215943" y="991851"/>
                <a:ext cx="6521565" cy="5871690"/>
                <a:chOff x="1066799" y="875739"/>
                <a:chExt cx="6521565" cy="5871690"/>
              </a:xfrm>
            </p:grpSpPr>
            <p:sp>
              <p:nvSpPr>
                <p:cNvPr id="39" name="Line 23"/>
                <p:cNvSpPr>
                  <a:spLocks noChangeShapeType="1"/>
                </p:cNvSpPr>
                <p:nvPr>
                  <p:custDataLst>
                    <p:tags r:id="rId1"/>
                  </p:custDataLst>
                </p:nvPr>
              </p:nvSpPr>
              <p:spPr bwMode="auto">
                <a:xfrm rot="-7118309">
                  <a:off x="3536021" y="3626194"/>
                  <a:ext cx="7385" cy="582658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" name="Line 24"/>
                <p:cNvSpPr>
                  <a:spLocks noChangeShapeType="1"/>
                </p:cNvSpPr>
                <p:nvPr>
                  <p:custDataLst>
                    <p:tags r:id="rId2"/>
                  </p:custDataLst>
                </p:nvPr>
              </p:nvSpPr>
              <p:spPr bwMode="auto">
                <a:xfrm rot="14481691" flipH="1">
                  <a:off x="3311979" y="3047452"/>
                  <a:ext cx="455468" cy="371277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" name="Rectangle 25"/>
                <p:cNvSpPr>
                  <a:spLocks noChangeArrowheads="1"/>
                </p:cNvSpPr>
                <p:nvPr>
                  <p:custDataLst>
                    <p:tags r:id="rId3"/>
                  </p:custDataLst>
                </p:nvPr>
              </p:nvSpPr>
              <p:spPr bwMode="auto">
                <a:xfrm rot="10800000" flipH="1" flipV="1">
                  <a:off x="5083082" y="2682862"/>
                  <a:ext cx="547430" cy="3692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500" dirty="0">
                    <a:solidFill>
                      <a:srgbClr val="376092"/>
                    </a:solidFill>
                  </a:endParaRPr>
                </a:p>
              </p:txBody>
            </p:sp>
            <p:sp>
              <p:nvSpPr>
                <p:cNvPr id="42" name="Rectangle 26"/>
                <p:cNvSpPr>
                  <a:spLocks noChangeArrowheads="1"/>
                </p:cNvSpPr>
                <p:nvPr>
                  <p:custDataLst>
                    <p:tags r:id="rId4"/>
                  </p:custDataLst>
                </p:nvPr>
              </p:nvSpPr>
              <p:spPr bwMode="auto">
                <a:xfrm rot="10800000" flipH="1" flipV="1">
                  <a:off x="4026167" y="1965197"/>
                  <a:ext cx="644989" cy="4430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600" dirty="0">
                    <a:solidFill>
                      <a:srgbClr val="376092"/>
                    </a:solidFill>
                  </a:endParaRPr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>
                  <p:custDataLst>
                    <p:tags r:id="rId5"/>
                  </p:custDataLst>
                </p:nvPr>
              </p:nvSpPr>
              <p:spPr bwMode="auto">
                <a:xfrm rot="14481691" flipV="1">
                  <a:off x="1227517" y="1854721"/>
                  <a:ext cx="2410286" cy="187534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>
                  <p:custDataLst>
                    <p:tags r:id="rId6"/>
                  </p:custDataLst>
                </p:nvPr>
              </p:nvSpPr>
              <p:spPr bwMode="auto">
                <a:xfrm rot="14481691" flipV="1">
                  <a:off x="2707978" y="2822282"/>
                  <a:ext cx="4924" cy="29512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>
                  <p:custDataLst>
                    <p:tags r:id="rId7"/>
                  </p:custDataLst>
                </p:nvPr>
              </p:nvSpPr>
              <p:spPr bwMode="auto">
                <a:xfrm rot="-7118309" flipH="1" flipV="1">
                  <a:off x="3149387" y="4363440"/>
                  <a:ext cx="1558438" cy="12845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>
                  <p:custDataLst>
                    <p:tags r:id="rId8"/>
                  </p:custDataLst>
                </p:nvPr>
              </p:nvSpPr>
              <p:spPr bwMode="auto">
                <a:xfrm rot="14481691" flipH="1">
                  <a:off x="4120877" y="4703011"/>
                  <a:ext cx="2471836" cy="44173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>
                  <p:custDataLst>
                    <p:tags r:id="rId9"/>
                  </p:custDataLst>
                </p:nvPr>
              </p:nvSpPr>
              <p:spPr bwMode="auto">
                <a:xfrm rot="-7118309">
                  <a:off x="2567013" y="1803723"/>
                  <a:ext cx="2397975" cy="5420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 rot="14481691">
                  <a:off x="4291855" y="1152221"/>
                  <a:ext cx="1399309" cy="16636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0" name="Line 57"/>
                <p:cNvSpPr>
                  <a:spLocks noChangeShapeType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 flipV="1">
                  <a:off x="4915059" y="3478058"/>
                  <a:ext cx="2539310" cy="344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3" name="Rectangle 60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 rot="10800000" flipH="1" flipV="1">
                  <a:off x="3028871" y="4366863"/>
                  <a:ext cx="769654" cy="3692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5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4" name="Rectangle 61"/>
                <p:cNvSpPr>
                  <a:spLocks noChangeArrowheads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 rot="10800000" flipH="1" flipV="1">
                  <a:off x="2982798" y="2179387"/>
                  <a:ext cx="650410" cy="4430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6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5" name="Rectangle 62"/>
                <p:cNvSpPr>
                  <a:spLocks noChangeArrowheads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 rot="10800000" flipH="1" flipV="1">
                  <a:off x="2576293" y="3433760"/>
                  <a:ext cx="525749" cy="2953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4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066799" y="912667"/>
                  <a:ext cx="769754" cy="11077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sz="9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9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196881" y="5639683"/>
                  <a:ext cx="769754" cy="11077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sz="9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9" name="Oval 80"/>
                <p:cNvSpPr>
                  <a:spLocks noChangeArrowheads="1"/>
                </p:cNvSpPr>
                <p:nvPr/>
              </p:nvSpPr>
              <p:spPr bwMode="auto">
                <a:xfrm>
                  <a:off x="3408276" y="3039825"/>
                  <a:ext cx="1560983" cy="106357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b="1" dirty="0" smtClean="0"/>
                    <a:t>Your Co.</a:t>
                  </a:r>
                  <a:endParaRPr lang="en-US" b="1" dirty="0"/>
                </a:p>
              </p:txBody>
            </p:sp>
            <p:sp>
              <p:nvSpPr>
                <p:cNvPr id="94" name="Line 50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 rot="14481691" flipV="1">
                  <a:off x="6110283" y="902681"/>
                  <a:ext cx="4925" cy="29512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3" name="TextBox 2"/>
            <p:cNvSpPr txBox="1"/>
            <p:nvPr/>
          </p:nvSpPr>
          <p:spPr>
            <a:xfrm>
              <a:off x="4412554" y="3135754"/>
              <a:ext cx="444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17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80232" y="2461043"/>
              <a:ext cx="501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33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06398" y="1788107"/>
              <a:ext cx="435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17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34759" y="1555608"/>
              <a:ext cx="501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638827" y="2996136"/>
              <a:ext cx="444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17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197856" y="2783012"/>
              <a:ext cx="444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599059" y="2072818"/>
              <a:ext cx="444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014432" y="1703486"/>
              <a:ext cx="444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843459" y="1079069"/>
            <a:ext cx="3636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Key Questions:</a:t>
            </a:r>
          </a:p>
          <a:p>
            <a:pPr marL="342900" indent="-342900">
              <a:buAutoNum type="arabicParenBoth"/>
            </a:pPr>
            <a:r>
              <a:rPr lang="en-US" dirty="0" smtClean="0"/>
              <a:t>Where are you investing?</a:t>
            </a:r>
          </a:p>
          <a:p>
            <a:pPr marL="342900" indent="-342900">
              <a:buAutoNum type="arabicParenBoth"/>
            </a:pPr>
            <a:r>
              <a:rPr lang="en-US" dirty="0" smtClean="0"/>
              <a:t>Where is innovation coming from?</a:t>
            </a:r>
          </a:p>
          <a:p>
            <a:pPr marL="342900" indent="-342900">
              <a:buAutoNum type="arabicParenBoth"/>
            </a:pPr>
            <a:r>
              <a:rPr lang="en-US" dirty="0" smtClean="0"/>
              <a:t>What will you do differently?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43459" y="2874786"/>
            <a:ext cx="3562709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Monday Morning Action Items: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688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n.JARjCmEG0aQnTqQ8Uq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W.Bi8MnZke2lCz7.ki8q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K5r7iu6E.PJvhqxErvR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ZaenG_7kCTiwNayjeha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5Ulnl4JE0WOY_xjyxHzY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90NfaK.0WAILRYt6.xV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4SkGpQPkakon0BiEQBP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n.JARjCmEG0aQnTqQ8Uq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9RsKg2MY0295hobublXi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zXDVZ5Je0ectiVv8nWuR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2DibrIZU6AGYHKX6d1R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9RsKg2MY0295hobublXi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l8FEPX3qU.kA9QDQGYTf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4SkGpQPkakon0BiEQBP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IG6JsO6UGXPvyPe7ypR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x7ZBnTHYUyphcLYn7KnR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ir7ajsM0KUpWb9oj1Oq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W.Bi8MnZke2lCz7.ki8q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K5r7iu6E.PJvhqxErvR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ZaenG_7kCTiwNayjeha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5Ulnl4JE0WOY_xjyxHzY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90NfaK.0WAILRYt6.xV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zXDVZ5Je0ectiVv8nWuR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4SkGpQPkakon0BiEQBP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2DibrIZU6AGYHKX6d1R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l8FEPX3qU.kA9QDQGYTf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4SkGpQPkakon0BiEQBP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IG6JsO6UGXPvyPe7ypR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x7ZBnTHYUyphcLYn7KnR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ir7ajsM0KUpWb9oj1OqQ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A3171E"/>
      </a:accent1>
      <a:accent2>
        <a:srgbClr val="1896C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78</Words>
  <Application>Microsoft Office PowerPoint</Application>
  <PresentationFormat>On-screen Show (16:9)</PresentationFormat>
  <Paragraphs>33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Widescreen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2018-02-13T22:13:07Z</dcterms:created>
  <dcterms:modified xsi:type="dcterms:W3CDTF">2019-10-22T16:03:16Z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