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3.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4.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5.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6.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7.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8.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9.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10.xml" ContentType="application/vnd.openxmlformats-officedocument.theme+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11.xml" ContentType="application/vnd.openxmlformats-officedocument.theme+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12.xml" ContentType="application/vnd.openxmlformats-officedocument.theme+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theme/theme13.xml" ContentType="application/vnd.openxmlformats-officedocument.theme+xml"/>
  <Override PartName="/ppt/theme/theme14.xml" ContentType="application/vnd.openxmlformats-officedocument.theme+xml"/>
  <Override PartName="/ppt/theme/theme1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5"/>
    <p:sldMasterId id="2147483849" r:id="rId6"/>
    <p:sldMasterId id="2147483663" r:id="rId7"/>
    <p:sldMasterId id="2147483666" r:id="rId8"/>
    <p:sldMasterId id="2147483788" r:id="rId9"/>
    <p:sldMasterId id="2147483800" r:id="rId10"/>
    <p:sldMasterId id="2147483791" r:id="rId11"/>
    <p:sldMasterId id="2147483811" r:id="rId12"/>
    <p:sldMasterId id="2147483794" r:id="rId13"/>
    <p:sldMasterId id="2147483822" r:id="rId14"/>
    <p:sldMasterId id="2147483797" r:id="rId15"/>
    <p:sldMasterId id="2147483833" r:id="rId16"/>
    <p:sldMasterId id="2147483718" r:id="rId17"/>
  </p:sldMasterIdLst>
  <p:notesMasterIdLst>
    <p:notesMasterId r:id="rId32"/>
  </p:notesMasterIdLst>
  <p:handoutMasterIdLst>
    <p:handoutMasterId r:id="rId33"/>
  </p:handoutMasterIdLst>
  <p:sldIdLst>
    <p:sldId id="331" r:id="rId18"/>
    <p:sldId id="343" r:id="rId19"/>
    <p:sldId id="341" r:id="rId20"/>
    <p:sldId id="321" r:id="rId21"/>
    <p:sldId id="895" r:id="rId22"/>
    <p:sldId id="897" r:id="rId23"/>
    <p:sldId id="898" r:id="rId24"/>
    <p:sldId id="323" r:id="rId25"/>
    <p:sldId id="339" r:id="rId26"/>
    <p:sldId id="354" r:id="rId27"/>
    <p:sldId id="355" r:id="rId28"/>
    <p:sldId id="356" r:id="rId29"/>
    <p:sldId id="886" r:id="rId30"/>
    <p:sldId id="887" r:id="rId31"/>
  </p:sldIdLst>
  <p:sldSz cx="12188825" cy="6858000"/>
  <p:notesSz cx="6858000" cy="9144000"/>
  <p:defaultTex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304" userDrawn="1">
          <p15:clr>
            <a:srgbClr val="A4A3A4"/>
          </p15:clr>
        </p15:guide>
        <p15:guide id="3" orient="horz" pos="1896" userDrawn="1">
          <p15:clr>
            <a:srgbClr val="A4A3A4"/>
          </p15:clr>
        </p15:guide>
        <p15:guide id="4" orient="horz" pos="3312" userDrawn="1">
          <p15:clr>
            <a:srgbClr val="A4A3A4"/>
          </p15:clr>
        </p15:guide>
        <p15:guide id="6" pos="1472">
          <p15:clr>
            <a:srgbClr val="A4A3A4"/>
          </p15:clr>
        </p15:guide>
        <p15:guide id="7" pos="287" userDrawn="1">
          <p15:clr>
            <a:srgbClr val="A4A3A4"/>
          </p15:clr>
        </p15:guide>
        <p15:guide id="8" pos="6718">
          <p15:clr>
            <a:srgbClr val="A4A3A4"/>
          </p15:clr>
        </p15:guide>
        <p15:guide id="9" pos="7230">
          <p15:clr>
            <a:srgbClr val="A4A3A4"/>
          </p15:clr>
        </p15:guide>
        <p15:guide id="10" pos="6974">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Operations" initials="O"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AAD50"/>
    <a:srgbClr val="4DBEED"/>
    <a:srgbClr val="00A2E5"/>
    <a:srgbClr val="98CA83"/>
    <a:srgbClr val="CA351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49" autoAdjust="0"/>
    <p:restoredTop sz="96271" autoAdjust="0"/>
  </p:normalViewPr>
  <p:slideViewPr>
    <p:cSldViewPr snapToGrid="0" showGuides="1">
      <p:cViewPr varScale="1">
        <p:scale>
          <a:sx n="119" d="100"/>
          <a:sy n="119" d="100"/>
        </p:scale>
        <p:origin x="106" y="274"/>
      </p:cViewPr>
      <p:guideLst>
        <p:guide orient="horz" pos="2304"/>
        <p:guide orient="horz" pos="1896"/>
        <p:guide orient="horz" pos="3312"/>
        <p:guide pos="1472"/>
        <p:guide pos="287"/>
        <p:guide pos="6718"/>
        <p:guide pos="7230"/>
        <p:guide pos="6974"/>
      </p:guideLst>
    </p:cSldViewPr>
  </p:slideViewPr>
  <p:notesTextViewPr>
    <p:cViewPr>
      <p:scale>
        <a:sx n="100" d="100"/>
        <a:sy n="100" d="100"/>
      </p:scale>
      <p:origin x="0" y="0"/>
    </p:cViewPr>
  </p:notesTextViewPr>
  <p:sorterViewPr>
    <p:cViewPr varScale="1">
      <p:scale>
        <a:sx n="1" d="1"/>
        <a:sy n="1" d="1"/>
      </p:scale>
      <p:origin x="0" y="0"/>
    </p:cViewPr>
  </p:sorterViewPr>
  <p:notesViewPr>
    <p:cSldViewPr snapToGrid="0">
      <p:cViewPr varScale="1">
        <p:scale>
          <a:sx n="144" d="100"/>
          <a:sy n="144" d="100"/>
        </p:scale>
        <p:origin x="5752" y="20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4.xml"/><Relationship Id="rId13" Type="http://schemas.openxmlformats.org/officeDocument/2006/relationships/slideMaster" Target="slideMasters/slideMaster9.xml"/><Relationship Id="rId18" Type="http://schemas.openxmlformats.org/officeDocument/2006/relationships/slide" Target="slides/slide1.xml"/><Relationship Id="rId26" Type="http://schemas.openxmlformats.org/officeDocument/2006/relationships/slide" Target="slides/slide9.xml"/><Relationship Id="rId3" Type="http://schemas.openxmlformats.org/officeDocument/2006/relationships/customXml" Target="../customXml/item3.xml"/><Relationship Id="rId21" Type="http://schemas.openxmlformats.org/officeDocument/2006/relationships/slide" Target="slides/slide4.xml"/><Relationship Id="rId34" Type="http://schemas.openxmlformats.org/officeDocument/2006/relationships/commentAuthors" Target="commentAuthors.xml"/><Relationship Id="rId7" Type="http://schemas.openxmlformats.org/officeDocument/2006/relationships/slideMaster" Target="slideMasters/slideMaster3.xml"/><Relationship Id="rId12" Type="http://schemas.openxmlformats.org/officeDocument/2006/relationships/slideMaster" Target="slideMasters/slideMaster8.xml"/><Relationship Id="rId17" Type="http://schemas.openxmlformats.org/officeDocument/2006/relationships/slideMaster" Target="slideMasters/slideMaster13.xml"/><Relationship Id="rId25" Type="http://schemas.openxmlformats.org/officeDocument/2006/relationships/slide" Target="slides/slide8.xml"/><Relationship Id="rId33" Type="http://schemas.openxmlformats.org/officeDocument/2006/relationships/handoutMaster" Target="handoutMasters/handoutMaster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Master" Target="slideMasters/slideMaster12.xml"/><Relationship Id="rId20" Type="http://schemas.openxmlformats.org/officeDocument/2006/relationships/slide" Target="slides/slide3.xml"/><Relationship Id="rId29" Type="http://schemas.openxmlformats.org/officeDocument/2006/relationships/slide" Target="slides/slide12.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Master" Target="slideMasters/slideMaster7.xml"/><Relationship Id="rId24" Type="http://schemas.openxmlformats.org/officeDocument/2006/relationships/slide" Target="slides/slide7.xml"/><Relationship Id="rId32" Type="http://schemas.openxmlformats.org/officeDocument/2006/relationships/notesMaster" Target="notesMasters/notesMaster1.xml"/><Relationship Id="rId37" Type="http://schemas.openxmlformats.org/officeDocument/2006/relationships/theme" Target="theme/theme1.xml"/><Relationship Id="rId5" Type="http://schemas.openxmlformats.org/officeDocument/2006/relationships/slideMaster" Target="slideMasters/slideMaster1.xml"/><Relationship Id="rId15" Type="http://schemas.openxmlformats.org/officeDocument/2006/relationships/slideMaster" Target="slideMasters/slideMaster11.xml"/><Relationship Id="rId23" Type="http://schemas.openxmlformats.org/officeDocument/2006/relationships/slide" Target="slides/slide6.xml"/><Relationship Id="rId28" Type="http://schemas.openxmlformats.org/officeDocument/2006/relationships/slide" Target="slides/slide11.xml"/><Relationship Id="rId36" Type="http://schemas.openxmlformats.org/officeDocument/2006/relationships/viewProps" Target="viewProps.xml"/><Relationship Id="rId10" Type="http://schemas.openxmlformats.org/officeDocument/2006/relationships/slideMaster" Target="slideMasters/slideMaster6.xml"/><Relationship Id="rId19" Type="http://schemas.openxmlformats.org/officeDocument/2006/relationships/slide" Target="slides/slide2.xml"/><Relationship Id="rId31" Type="http://schemas.openxmlformats.org/officeDocument/2006/relationships/slide" Target="slides/slide14.xml"/><Relationship Id="rId4" Type="http://schemas.openxmlformats.org/officeDocument/2006/relationships/customXml" Target="../customXml/item4.xml"/><Relationship Id="rId9" Type="http://schemas.openxmlformats.org/officeDocument/2006/relationships/slideMaster" Target="slideMasters/slideMaster5.xml"/><Relationship Id="rId14" Type="http://schemas.openxmlformats.org/officeDocument/2006/relationships/slideMaster" Target="slideMasters/slideMaster10.xml"/><Relationship Id="rId22" Type="http://schemas.openxmlformats.org/officeDocument/2006/relationships/slide" Target="slides/slide5.xml"/><Relationship Id="rId27" Type="http://schemas.openxmlformats.org/officeDocument/2006/relationships/slide" Target="slides/slide10.xml"/><Relationship Id="rId30" Type="http://schemas.openxmlformats.org/officeDocument/2006/relationships/slide" Target="slides/slide13.xml"/><Relationship Id="rId3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7A07EE7-EDC2-0042-AA17-92EADA1760E0}" type="datetime1">
              <a:rPr lang="en-US" smtClean="0"/>
              <a:t>2/25/2019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694863D-6DFF-E542-9DF0-909774936A9D}" type="slidenum">
              <a:rPr lang="en-US" smtClean="0"/>
              <a:t>‹#›</a:t>
            </a:fld>
            <a:endParaRPr lang="en-US"/>
          </a:p>
        </p:txBody>
      </p:sp>
    </p:spTree>
    <p:extLst>
      <p:ext uri="{BB962C8B-B14F-4D97-AF65-F5344CB8AC3E}">
        <p14:creationId xmlns:p14="http://schemas.microsoft.com/office/powerpoint/2010/main" val="105155573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91E95FF-01CB-0E46-8A57-7E355D44F129}" type="datetime1">
              <a:rPr lang="en-US" smtClean="0"/>
              <a:t>2/25/2019</a:t>
            </a:fld>
            <a:endParaRPr lang="en-US"/>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C293564-204A-4A25-A38A-8698FA045A72}" type="slidenum">
              <a:rPr lang="en-US" smtClean="0"/>
              <a:pPr/>
              <a:t>‹#›</a:t>
            </a:fld>
            <a:endParaRPr lang="en-US"/>
          </a:p>
        </p:txBody>
      </p:sp>
    </p:spTree>
    <p:extLst>
      <p:ext uri="{BB962C8B-B14F-4D97-AF65-F5344CB8AC3E}">
        <p14:creationId xmlns:p14="http://schemas.microsoft.com/office/powerpoint/2010/main" val="4113377862"/>
      </p:ext>
    </p:extLst>
  </p:cSld>
  <p:clrMap bg1="lt1" tx1="dk1" bg2="lt2" tx2="dk2" accent1="accent1" accent2="accent2" accent3="accent3" accent4="accent4" accent5="accent5" accent6="accent6" hlink="hlink" folHlink="folHlink"/>
  <p:hf hdr="0" ftr="0" dt="0"/>
  <p:notesStyle>
    <a:lvl1pPr marL="0" algn="l" defTabSz="1218987" rtl="0" eaLnBrk="1" latinLnBrk="0" hangingPunct="1">
      <a:defRPr sz="1600" kern="1200">
        <a:solidFill>
          <a:schemeClr val="tx1"/>
        </a:solidFill>
        <a:latin typeface="+mn-lt"/>
        <a:ea typeface="+mn-ea"/>
        <a:cs typeface="+mn-cs"/>
      </a:defRPr>
    </a:lvl1pPr>
    <a:lvl2pPr marL="609493" algn="l" defTabSz="1218987" rtl="0" eaLnBrk="1" latinLnBrk="0" hangingPunct="1">
      <a:defRPr sz="1600" kern="1200">
        <a:solidFill>
          <a:schemeClr val="tx1"/>
        </a:solidFill>
        <a:latin typeface="+mn-lt"/>
        <a:ea typeface="+mn-ea"/>
        <a:cs typeface="+mn-cs"/>
      </a:defRPr>
    </a:lvl2pPr>
    <a:lvl3pPr marL="1218987" algn="l" defTabSz="1218987" rtl="0" eaLnBrk="1" latinLnBrk="0" hangingPunct="1">
      <a:defRPr sz="1600" kern="1200">
        <a:solidFill>
          <a:schemeClr val="tx1"/>
        </a:solidFill>
        <a:latin typeface="+mn-lt"/>
        <a:ea typeface="+mn-ea"/>
        <a:cs typeface="+mn-cs"/>
      </a:defRPr>
    </a:lvl3pPr>
    <a:lvl4pPr marL="1828480" algn="l" defTabSz="1218987" rtl="0" eaLnBrk="1" latinLnBrk="0" hangingPunct="1">
      <a:defRPr sz="1600" kern="1200">
        <a:solidFill>
          <a:schemeClr val="tx1"/>
        </a:solidFill>
        <a:latin typeface="+mn-lt"/>
        <a:ea typeface="+mn-ea"/>
        <a:cs typeface="+mn-cs"/>
      </a:defRPr>
    </a:lvl4pPr>
    <a:lvl5pPr marL="2437973" algn="l" defTabSz="1218987" rtl="0" eaLnBrk="1" latinLnBrk="0" hangingPunct="1">
      <a:defRPr sz="1600" kern="1200">
        <a:solidFill>
          <a:schemeClr val="tx1"/>
        </a:solidFill>
        <a:latin typeface="+mn-lt"/>
        <a:ea typeface="+mn-ea"/>
        <a:cs typeface="+mn-cs"/>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5C293564-204A-4A25-A38A-8698FA045A72}" type="slidenum">
              <a:rPr lang="en-US" smtClean="0"/>
              <a:pPr/>
              <a:t>1</a:t>
            </a:fld>
            <a:endParaRPr lang="en-US" dirty="0"/>
          </a:p>
        </p:txBody>
      </p:sp>
      <p:sp>
        <p:nvSpPr>
          <p:cNvPr id="5" name="Notes Placeholder 4"/>
          <p:cNvSpPr>
            <a:spLocks noGrp="1"/>
          </p:cNvSpPr>
          <p:nvPr>
            <p:ph type="body" sz="quarter" idx="11"/>
          </p:nvPr>
        </p:nvSpPr>
        <p:spPr/>
        <p:txBody>
          <a:bodyPr/>
          <a:lstStyle/>
          <a:p>
            <a:endParaRPr lang="en-US" dirty="0"/>
          </a:p>
        </p:txBody>
      </p:sp>
    </p:spTree>
    <p:extLst>
      <p:ext uri="{BB962C8B-B14F-4D97-AF65-F5344CB8AC3E}">
        <p14:creationId xmlns:p14="http://schemas.microsoft.com/office/powerpoint/2010/main" val="3963978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293564-204A-4A25-A38A-8698FA045A72}" type="slidenum">
              <a:rPr lang="en-US" smtClean="0"/>
              <a:pPr/>
              <a:t>2</a:t>
            </a:fld>
            <a:endParaRPr lang="en-US"/>
          </a:p>
        </p:txBody>
      </p:sp>
    </p:spTree>
    <p:extLst>
      <p:ext uri="{BB962C8B-B14F-4D97-AF65-F5344CB8AC3E}">
        <p14:creationId xmlns:p14="http://schemas.microsoft.com/office/powerpoint/2010/main" val="12316531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293564-204A-4A25-A38A-8698FA045A72}" type="slidenum">
              <a:rPr lang="en-US" smtClean="0"/>
              <a:pPr/>
              <a:t>3</a:t>
            </a:fld>
            <a:endParaRPr lang="en-US"/>
          </a:p>
        </p:txBody>
      </p:sp>
    </p:spTree>
    <p:extLst>
      <p:ext uri="{BB962C8B-B14F-4D97-AF65-F5344CB8AC3E}">
        <p14:creationId xmlns:p14="http://schemas.microsoft.com/office/powerpoint/2010/main" val="23655200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5C293564-204A-4A25-A38A-8698FA045A72}" type="slidenum">
              <a:rPr lang="en-US" smtClean="0"/>
              <a:pPr/>
              <a:t>4</a:t>
            </a:fld>
            <a:endParaRPr lang="en-US"/>
          </a:p>
        </p:txBody>
      </p:sp>
    </p:spTree>
    <p:extLst>
      <p:ext uri="{BB962C8B-B14F-4D97-AF65-F5344CB8AC3E}">
        <p14:creationId xmlns:p14="http://schemas.microsoft.com/office/powerpoint/2010/main" val="29234600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C293564-204A-4A25-A38A-8698FA045A72}" type="slidenum">
              <a:rPr lang="en-US" smtClean="0"/>
              <a:pPr/>
              <a:t>5</a:t>
            </a:fld>
            <a:endParaRPr lang="en-US"/>
          </a:p>
        </p:txBody>
      </p:sp>
    </p:spTree>
    <p:extLst>
      <p:ext uri="{BB962C8B-B14F-4D97-AF65-F5344CB8AC3E}">
        <p14:creationId xmlns:p14="http://schemas.microsoft.com/office/powerpoint/2010/main" val="3108044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5C293564-204A-4A25-A38A-8698FA045A72}" type="slidenum">
              <a:rPr lang="en-US" smtClean="0"/>
              <a:pPr/>
              <a:t>6</a:t>
            </a:fld>
            <a:endParaRPr lang="en-US"/>
          </a:p>
        </p:txBody>
      </p:sp>
    </p:spTree>
    <p:extLst>
      <p:ext uri="{BB962C8B-B14F-4D97-AF65-F5344CB8AC3E}">
        <p14:creationId xmlns:p14="http://schemas.microsoft.com/office/powerpoint/2010/main" val="30177627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5C293564-204A-4A25-A38A-8698FA045A72}" type="slidenum">
              <a:rPr lang="en-US" smtClean="0"/>
              <a:pPr/>
              <a:t>7</a:t>
            </a:fld>
            <a:endParaRPr lang="en-US"/>
          </a:p>
        </p:txBody>
      </p:sp>
    </p:spTree>
    <p:extLst>
      <p:ext uri="{BB962C8B-B14F-4D97-AF65-F5344CB8AC3E}">
        <p14:creationId xmlns:p14="http://schemas.microsoft.com/office/powerpoint/2010/main" val="19157041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293564-204A-4A25-A38A-8698FA045A72}" type="slidenum">
              <a:rPr lang="en-US" smtClean="0"/>
              <a:pPr/>
              <a:t>8</a:t>
            </a:fld>
            <a:endParaRPr lang="en-US"/>
          </a:p>
        </p:txBody>
      </p:sp>
    </p:spTree>
    <p:extLst>
      <p:ext uri="{BB962C8B-B14F-4D97-AF65-F5344CB8AC3E}">
        <p14:creationId xmlns:p14="http://schemas.microsoft.com/office/powerpoint/2010/main" val="165332340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gif"/><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gif"/><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gif"/><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gif"/><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gif"/><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gif"/><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gif"/><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4.gif"/><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11.png"/><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4.gif"/><Relationship Id="rId1" Type="http://schemas.openxmlformats.org/officeDocument/2006/relationships/slideMaster" Target="../slideMasters/slideMaster6.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4.gif"/><Relationship Id="rId1" Type="http://schemas.openxmlformats.org/officeDocument/2006/relationships/slideMaster" Target="../slideMasters/slideMaster6.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4.gif"/><Relationship Id="rId1" Type="http://schemas.openxmlformats.org/officeDocument/2006/relationships/slideMaster" Target="../slideMasters/slideMaster6.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4.gif"/><Relationship Id="rId1" Type="http://schemas.openxmlformats.org/officeDocument/2006/relationships/slideMaster" Target="../slideMasters/slideMaster6.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4.gif"/><Relationship Id="rId1" Type="http://schemas.openxmlformats.org/officeDocument/2006/relationships/slideMaster" Target="../slideMasters/slideMaster6.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4.gif"/><Relationship Id="rId1" Type="http://schemas.openxmlformats.org/officeDocument/2006/relationships/slideMaster" Target="../slideMasters/slideMaster6.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6.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4.gif"/><Relationship Id="rId1" Type="http://schemas.openxmlformats.org/officeDocument/2006/relationships/slideMaster" Target="../slideMasters/slideMaster6.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4.gif"/><Relationship Id="rId1" Type="http://schemas.openxmlformats.org/officeDocument/2006/relationships/slideMaster" Target="../slideMasters/slideMaster6.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6.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5.png"/><Relationship Id="rId1" Type="http://schemas.openxmlformats.org/officeDocument/2006/relationships/slideMaster" Target="../slideMasters/slideMaster7.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7.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gif"/><Relationship Id="rId1" Type="http://schemas.openxmlformats.org/officeDocument/2006/relationships/slideMaster" Target="../slideMasters/slideMaster8.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gif"/><Relationship Id="rId1" Type="http://schemas.openxmlformats.org/officeDocument/2006/relationships/slideMaster" Target="../slideMasters/slideMaster8.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gif"/><Relationship Id="rId1" Type="http://schemas.openxmlformats.org/officeDocument/2006/relationships/slideMaster" Target="../slideMasters/slideMaster8.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gif"/><Relationship Id="rId1" Type="http://schemas.openxmlformats.org/officeDocument/2006/relationships/slideMaster" Target="../slideMasters/slideMaster8.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gif"/><Relationship Id="rId1" Type="http://schemas.openxmlformats.org/officeDocument/2006/relationships/slideMaster" Target="../slideMasters/slideMaster2.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gif"/><Relationship Id="rId1" Type="http://schemas.openxmlformats.org/officeDocument/2006/relationships/slideMaster" Target="../slideMasters/slideMaster8.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gif"/><Relationship Id="rId1" Type="http://schemas.openxmlformats.org/officeDocument/2006/relationships/slideMaster" Target="../slideMasters/slideMaster8.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8.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8.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gif"/><Relationship Id="rId1" Type="http://schemas.openxmlformats.org/officeDocument/2006/relationships/slideMaster" Target="../slideMasters/slideMaster8.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gif"/><Relationship Id="rId1" Type="http://schemas.openxmlformats.org/officeDocument/2006/relationships/slideMaster" Target="../slideMasters/slideMaster8.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12.png"/><Relationship Id="rId1" Type="http://schemas.openxmlformats.org/officeDocument/2006/relationships/slideMaster" Target="../slideMasters/slideMaster9.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9.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9.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gif"/><Relationship Id="rId1" Type="http://schemas.openxmlformats.org/officeDocument/2006/relationships/slideMaster" Target="../slideMasters/slideMaster9.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gif"/><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gif"/><Relationship Id="rId1" Type="http://schemas.openxmlformats.org/officeDocument/2006/relationships/slideMaster" Target="../slideMasters/slideMaster10.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gif"/><Relationship Id="rId1" Type="http://schemas.openxmlformats.org/officeDocument/2006/relationships/slideMaster" Target="../slideMasters/slideMaster10.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gif"/><Relationship Id="rId1" Type="http://schemas.openxmlformats.org/officeDocument/2006/relationships/slideMaster" Target="../slideMasters/slideMaster10.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gif"/><Relationship Id="rId1" Type="http://schemas.openxmlformats.org/officeDocument/2006/relationships/slideMaster" Target="../slideMasters/slideMaster10.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gif"/><Relationship Id="rId1" Type="http://schemas.openxmlformats.org/officeDocument/2006/relationships/slideMaster" Target="../slideMasters/slideMaster10.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gif"/><Relationship Id="rId1" Type="http://schemas.openxmlformats.org/officeDocument/2006/relationships/slideMaster" Target="../slideMasters/slideMaster10.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0.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0.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gif"/><Relationship Id="rId1" Type="http://schemas.openxmlformats.org/officeDocument/2006/relationships/slideMaster" Target="../slideMasters/slideMaster10.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gif"/><Relationship Id="rId1" Type="http://schemas.openxmlformats.org/officeDocument/2006/relationships/slideMaster" Target="../slideMasters/slideMaster10.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13.png"/><Relationship Id="rId1" Type="http://schemas.openxmlformats.org/officeDocument/2006/relationships/slideMaster" Target="../slideMasters/slideMaster11.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1.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4.gif"/><Relationship Id="rId1" Type="http://schemas.openxmlformats.org/officeDocument/2006/relationships/slideMaster" Target="../slideMasters/slideMaster12.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4.gif"/><Relationship Id="rId1" Type="http://schemas.openxmlformats.org/officeDocument/2006/relationships/slideMaster" Target="../slideMasters/slideMaster12.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4.gif"/><Relationship Id="rId1" Type="http://schemas.openxmlformats.org/officeDocument/2006/relationships/slideMaster" Target="../slideMasters/slideMaster12.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4.gif"/><Relationship Id="rId1" Type="http://schemas.openxmlformats.org/officeDocument/2006/relationships/slideMaster" Target="../slideMasters/slideMaster12.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4.gif"/><Relationship Id="rId1" Type="http://schemas.openxmlformats.org/officeDocument/2006/relationships/slideMaster" Target="../slideMasters/slideMaster12.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4.gif"/><Relationship Id="rId1" Type="http://schemas.openxmlformats.org/officeDocument/2006/relationships/slideMaster" Target="../slideMasters/slideMaster12.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2.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4.gif"/><Relationship Id="rId1" Type="http://schemas.openxmlformats.org/officeDocument/2006/relationships/slideMaster" Target="../slideMasters/slideMaster12.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4.gif"/><Relationship Id="rId1" Type="http://schemas.openxmlformats.org/officeDocument/2006/relationships/slideMaster" Target="../slideMasters/slideMaster12.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3.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3.xml"/><Relationship Id="rId4" Type="http://schemas.openxmlformats.org/officeDocument/2006/relationships/image" Target="../media/image1.png"/></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gif"/><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age Option 1 - One Photo">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61484" y="6064626"/>
            <a:ext cx="3523488" cy="533400"/>
          </a:xfrm>
          <a:prstGeom prst="rect">
            <a:avLst/>
          </a:prstGeom>
        </p:spPr>
      </p:pic>
      <p:sp>
        <p:nvSpPr>
          <p:cNvPr id="7" name="Picture Placeholder 6"/>
          <p:cNvSpPr>
            <a:spLocks noGrp="1"/>
          </p:cNvSpPr>
          <p:nvPr>
            <p:ph type="pic" sz="quarter" idx="13"/>
          </p:nvPr>
        </p:nvSpPr>
        <p:spPr>
          <a:xfrm>
            <a:off x="1460" y="0"/>
            <a:ext cx="12188952" cy="4389120"/>
          </a:xfrm>
          <a:prstGeom prst="rect">
            <a:avLst/>
          </a:prstGeom>
        </p:spPr>
        <p:txBody>
          <a:bodyPr anchor="ctr"/>
          <a:lstStyle>
            <a:lvl1pPr marL="0" indent="0" algn="ctr">
              <a:buNone/>
              <a:defRPr>
                <a:solidFill>
                  <a:schemeClr val="accent6"/>
                </a:solidFill>
              </a:defRPr>
            </a:lvl1pPr>
          </a:lstStyle>
          <a:p>
            <a:r>
              <a:rPr lang="en-US"/>
              <a:t>Drag picture to placeholder or click icon to add</a:t>
            </a:r>
          </a:p>
        </p:txBody>
      </p:sp>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580662" y="5588214"/>
            <a:ext cx="3656796" cy="1387853"/>
          </a:xfrm>
          <a:prstGeom prst="rect">
            <a:avLst/>
          </a:prstGeom>
        </p:spPr>
      </p:pic>
      <p:sp>
        <p:nvSpPr>
          <p:cNvPr id="12" name="Title"/>
          <p:cNvSpPr>
            <a:spLocks noGrp="1"/>
          </p:cNvSpPr>
          <p:nvPr>
            <p:ph type="title"/>
          </p:nvPr>
        </p:nvSpPr>
        <p:spPr>
          <a:xfrm>
            <a:off x="455612" y="4831468"/>
            <a:ext cx="6705600" cy="966711"/>
          </a:xfrm>
          <a:prstGeom prst="rect">
            <a:avLst/>
          </a:prstGeom>
        </p:spPr>
        <p:txBody>
          <a:bodyPr lIns="0" tIns="0" rIns="0" bIns="0" anchor="t" anchorCtr="0"/>
          <a:lstStyle>
            <a:lvl1pPr>
              <a:defRPr sz="4000" b="1" cap="none" baseline="0">
                <a:solidFill>
                  <a:schemeClr val="accent6"/>
                </a:solidFill>
              </a:defRPr>
            </a:lvl1pPr>
          </a:lstStyle>
          <a:p>
            <a:r>
              <a:rPr lang="en-US"/>
              <a:t>Click to edit Master title style</a:t>
            </a:r>
            <a:endParaRPr lang="en-US" dirty="0"/>
          </a:p>
        </p:txBody>
      </p:sp>
      <p:sp>
        <p:nvSpPr>
          <p:cNvPr id="10" name="Text Placeholder 1"/>
          <p:cNvSpPr>
            <a:spLocks noGrp="1"/>
          </p:cNvSpPr>
          <p:nvPr>
            <p:ph type="body" sz="quarter" idx="11"/>
          </p:nvPr>
        </p:nvSpPr>
        <p:spPr>
          <a:xfrm>
            <a:off x="7694612" y="4837518"/>
            <a:ext cx="4041334" cy="431526"/>
          </a:xfrm>
          <a:prstGeom prst="rect">
            <a:avLst/>
          </a:prstGeom>
        </p:spPr>
        <p:txBody>
          <a:bodyPr lIns="0" tIns="0" rIns="0" bIns="0" anchor="ctr" anchorCtr="0"/>
          <a:lstStyle>
            <a:lvl1pPr marL="0" indent="0" algn="r">
              <a:lnSpc>
                <a:spcPct val="70000"/>
              </a:lnSpc>
              <a:spcBef>
                <a:spcPts val="0"/>
              </a:spcBef>
              <a:buFontTx/>
              <a:buNone/>
              <a:defRPr sz="2400" b="0" cap="none" baseline="0">
                <a:solidFill>
                  <a:schemeClr val="accent6"/>
                </a:solidFill>
                <a:latin typeface="+mj-lt"/>
              </a:defRPr>
            </a:lvl1pPr>
            <a:lvl2pPr algn="l">
              <a:buFontTx/>
              <a:buNone/>
              <a:defRPr sz="4000" b="1">
                <a:solidFill>
                  <a:schemeClr val="accent1"/>
                </a:solidFill>
              </a:defRPr>
            </a:lvl2pPr>
            <a:lvl3pPr algn="l">
              <a:buFontTx/>
              <a:buNone/>
              <a:defRPr sz="4000" b="1">
                <a:solidFill>
                  <a:schemeClr val="accent1"/>
                </a:solidFill>
              </a:defRPr>
            </a:lvl3pPr>
            <a:lvl4pPr algn="l">
              <a:buFontTx/>
              <a:buNone/>
              <a:defRPr sz="4000" b="1">
                <a:solidFill>
                  <a:schemeClr val="accent1"/>
                </a:solidFill>
              </a:defRPr>
            </a:lvl4pPr>
            <a:lvl5pPr algn="l">
              <a:buFontTx/>
              <a:buNone/>
              <a:defRPr sz="4000" b="1">
                <a:solidFill>
                  <a:schemeClr val="accent1"/>
                </a:solidFill>
              </a:defRPr>
            </a:lvl5pPr>
          </a:lstStyle>
          <a:p>
            <a:pPr lvl="0"/>
            <a:r>
              <a:rPr lang="en-US"/>
              <a:t>Click to edit Master text styles</a:t>
            </a:r>
          </a:p>
        </p:txBody>
      </p:sp>
      <p:sp>
        <p:nvSpPr>
          <p:cNvPr id="16" name="Text Placeholder2"/>
          <p:cNvSpPr>
            <a:spLocks noGrp="1"/>
          </p:cNvSpPr>
          <p:nvPr>
            <p:ph type="body" sz="quarter" idx="14"/>
          </p:nvPr>
        </p:nvSpPr>
        <p:spPr>
          <a:xfrm>
            <a:off x="7694612" y="5269044"/>
            <a:ext cx="4041334" cy="541339"/>
          </a:xfrm>
          <a:prstGeom prst="rect">
            <a:avLst/>
          </a:prstGeom>
        </p:spPr>
        <p:txBody>
          <a:bodyPr lIns="0" tIns="0" rIns="0" bIns="0" anchor="t" anchorCtr="0"/>
          <a:lstStyle>
            <a:lvl1pPr marL="0" indent="0" algn="r" defTabSz="1218987" rtl="0" eaLnBrk="0" fontAlgn="base" hangingPunct="0">
              <a:lnSpc>
                <a:spcPts val="1600"/>
              </a:lnSpc>
              <a:spcBef>
                <a:spcPts val="0"/>
              </a:spcBef>
              <a:spcAft>
                <a:spcPct val="0"/>
              </a:spcAft>
              <a:buClr>
                <a:srgbClr val="005596"/>
              </a:buClr>
              <a:buFontTx/>
              <a:buNone/>
              <a:defRPr lang="en-US" sz="1500" b="0" kern="0" cap="none" baseline="0" dirty="0" smtClean="0">
                <a:solidFill>
                  <a:schemeClr val="accent6"/>
                </a:solidFill>
                <a:latin typeface="+mj-lt"/>
                <a:ea typeface="+mn-ea"/>
                <a:cs typeface="+mn-cs"/>
              </a:defRPr>
            </a:lvl1pPr>
            <a:lvl2pPr marL="0" indent="0" algn="l" defTabSz="1218987" rtl="0" eaLnBrk="0" fontAlgn="base" hangingPunct="0">
              <a:lnSpc>
                <a:spcPts val="1600"/>
              </a:lnSpc>
              <a:spcBef>
                <a:spcPts val="0"/>
              </a:spcBef>
              <a:spcAft>
                <a:spcPct val="0"/>
              </a:spcAft>
              <a:buClr>
                <a:srgbClr val="005596"/>
              </a:buClr>
              <a:buFontTx/>
              <a:buNone/>
              <a:defRPr lang="en-US" sz="1900" b="1" kern="0" dirty="0" smtClean="0">
                <a:solidFill>
                  <a:srgbClr val="00A2E5"/>
                </a:solidFill>
                <a:latin typeface="+mj-lt"/>
                <a:ea typeface="+mn-ea"/>
                <a:cs typeface="+mn-cs"/>
              </a:defRPr>
            </a:lvl2pPr>
            <a:lvl3pPr marL="0" indent="0" algn="l" defTabSz="1218987" rtl="0" eaLnBrk="0" fontAlgn="base" hangingPunct="0">
              <a:lnSpc>
                <a:spcPts val="1600"/>
              </a:lnSpc>
              <a:spcBef>
                <a:spcPts val="0"/>
              </a:spcBef>
              <a:spcAft>
                <a:spcPct val="0"/>
              </a:spcAft>
              <a:buClr>
                <a:srgbClr val="005596"/>
              </a:buClr>
              <a:buFontTx/>
              <a:buNone/>
              <a:defRPr lang="en-US" sz="1900" b="1" kern="0" dirty="0" smtClean="0">
                <a:solidFill>
                  <a:srgbClr val="00A2E5"/>
                </a:solidFill>
                <a:latin typeface="+mj-lt"/>
                <a:ea typeface="+mn-ea"/>
                <a:cs typeface="+mn-cs"/>
              </a:defRPr>
            </a:lvl3pPr>
            <a:lvl4pPr marL="0" indent="0" algn="l" defTabSz="1218987" rtl="0" eaLnBrk="0" fontAlgn="base" hangingPunct="0">
              <a:lnSpc>
                <a:spcPts val="1600"/>
              </a:lnSpc>
              <a:spcBef>
                <a:spcPts val="0"/>
              </a:spcBef>
              <a:spcAft>
                <a:spcPct val="0"/>
              </a:spcAft>
              <a:buClr>
                <a:srgbClr val="005596"/>
              </a:buClr>
              <a:buFontTx/>
              <a:buNone/>
              <a:defRPr lang="en-US" sz="1900" b="1" kern="0" dirty="0" smtClean="0">
                <a:solidFill>
                  <a:srgbClr val="00A2E5"/>
                </a:solidFill>
                <a:latin typeface="+mj-lt"/>
                <a:ea typeface="+mn-ea"/>
                <a:cs typeface="+mn-cs"/>
              </a:defRPr>
            </a:lvl4pPr>
            <a:lvl5pPr marL="0" indent="0" algn="l" defTabSz="1218987" rtl="0" eaLnBrk="0" fontAlgn="base" hangingPunct="0">
              <a:lnSpc>
                <a:spcPts val="1600"/>
              </a:lnSpc>
              <a:spcBef>
                <a:spcPts val="0"/>
              </a:spcBef>
              <a:spcAft>
                <a:spcPct val="0"/>
              </a:spcAft>
              <a:buClr>
                <a:srgbClr val="005596"/>
              </a:buClr>
              <a:buFontTx/>
              <a:buNone/>
              <a:defRPr lang="en-US" sz="1900" b="1" kern="0" dirty="0" smtClean="0">
                <a:solidFill>
                  <a:srgbClr val="00A2E5"/>
                </a:solidFill>
                <a:latin typeface="+mj-lt"/>
                <a:ea typeface="+mn-ea"/>
                <a:cs typeface="+mn-cs"/>
              </a:defRPr>
            </a:lvl5pPr>
          </a:lstStyle>
          <a:p>
            <a:pPr lvl="0"/>
            <a:r>
              <a:rPr lang="en-US"/>
              <a:t>Click to edit Master text styles</a:t>
            </a:r>
          </a:p>
        </p:txBody>
      </p:sp>
      <p:sp>
        <p:nvSpPr>
          <p:cNvPr id="17" name="Date Placeholder 3"/>
          <p:cNvSpPr>
            <a:spLocks noGrp="1"/>
          </p:cNvSpPr>
          <p:nvPr>
            <p:ph type="dt" sz="half" idx="10"/>
          </p:nvPr>
        </p:nvSpPr>
        <p:spPr>
          <a:xfrm>
            <a:off x="9010997" y="4465274"/>
            <a:ext cx="2724950" cy="366193"/>
          </a:xfrm>
          <a:prstGeom prst="rect">
            <a:avLst/>
          </a:prstGeom>
        </p:spPr>
        <p:txBody>
          <a:bodyPr lIns="0" tIns="0" rIns="0" bIns="0"/>
          <a:lstStyle>
            <a:lvl1pPr algn="r">
              <a:defRPr sz="1200">
                <a:solidFill>
                  <a:schemeClr val="accent6"/>
                </a:solidFill>
              </a:defRPr>
            </a:lvl1pPr>
          </a:lstStyle>
          <a:p>
            <a:fld id="{0CA08D7F-E53B-BD45-B2E5-F3DD0E708659}" type="datetime3">
              <a:rPr lang="en-US" smtClean="0"/>
              <a:t>25 February 2019</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orient="horz" pos="3336" userDrawn="1">
          <p15:clr>
            <a:srgbClr val="FBAE40"/>
          </p15:clr>
        </p15:guide>
        <p15:guide id="2" pos="3839"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1 - Two Text">
    <p:spTree>
      <p:nvGrpSpPr>
        <p:cNvPr id="1" name=""/>
        <p:cNvGrpSpPr/>
        <p:nvPr/>
      </p:nvGrpSpPr>
      <p:grpSpPr>
        <a:xfrm>
          <a:off x="0" y="0"/>
          <a:ext cx="0" cy="0"/>
          <a:chOff x="0" y="0"/>
          <a:chExt cx="0" cy="0"/>
        </a:xfrm>
      </p:grpSpPr>
      <p:sp>
        <p:nvSpPr>
          <p:cNvPr id="11" name="Title"/>
          <p:cNvSpPr>
            <a:spLocks noGrp="1"/>
          </p:cNvSpPr>
          <p:nvPr>
            <p:ph type="title"/>
          </p:nvPr>
        </p:nvSpPr>
        <p:spPr>
          <a:xfrm>
            <a:off x="457072" y="603257"/>
            <a:ext cx="11276142" cy="1143000"/>
          </a:xfrm>
          <a:prstGeom prst="rect">
            <a:avLst/>
          </a:prstGeom>
        </p:spPr>
        <p:txBody>
          <a:bodyPr lIns="0" tIns="0" rIns="0" bIns="121899">
            <a:normAutofit/>
          </a:bodyPr>
          <a:lstStyle>
            <a:lvl1pPr algn="l">
              <a:lnSpc>
                <a:spcPct val="70000"/>
              </a:lnSpc>
              <a:defRPr lang="en-US" sz="3600" b="1" cap="none" baseline="0" dirty="0" smtClean="0">
                <a:solidFill>
                  <a:schemeClr val="tx1"/>
                </a:solidFill>
                <a:latin typeface="+mj-lt"/>
                <a:ea typeface="+mn-ea"/>
                <a:cs typeface="+mn-cs"/>
              </a:defRPr>
            </a:lvl1pPr>
          </a:lstStyle>
          <a:p>
            <a:r>
              <a:rPr lang="en-US" dirty="0"/>
              <a:t>Click to edit Master title style</a:t>
            </a:r>
          </a:p>
        </p:txBody>
      </p:sp>
      <p:sp>
        <p:nvSpPr>
          <p:cNvPr id="22" name="Take-Away Placeholder"/>
          <p:cNvSpPr>
            <a:spLocks noGrp="1"/>
          </p:cNvSpPr>
          <p:nvPr>
            <p:ph type="body" sz="quarter" idx="19"/>
          </p:nvPr>
        </p:nvSpPr>
        <p:spPr>
          <a:xfrm>
            <a:off x="457072" y="5515665"/>
            <a:ext cx="11276141" cy="720808"/>
          </a:xfrm>
          <a:prstGeom prst="rect">
            <a:avLst/>
          </a:prstGeom>
        </p:spPr>
        <p:txBody>
          <a:bodyPr lIns="0" tIns="0" rIns="0" bIns="0" anchor="b" anchorCtr="0"/>
          <a:lstStyle>
            <a:lvl1pPr marL="0" indent="0">
              <a:lnSpc>
                <a:spcPct val="80000"/>
              </a:lnSpc>
              <a:spcBef>
                <a:spcPts val="0"/>
              </a:spcBef>
              <a:buFontTx/>
              <a:buNone/>
              <a:defRPr sz="2400" b="1" i="0" cap="none" baseline="0">
                <a:solidFill>
                  <a:schemeClr val="tx1"/>
                </a:solidFill>
                <a:latin typeface="+mn-lt"/>
              </a:defRPr>
            </a:lvl1pPr>
          </a:lstStyle>
          <a:p>
            <a:pPr lvl="0"/>
            <a:r>
              <a:rPr lang="en-US" dirty="0"/>
              <a:t>Click to edit Master text styles</a:t>
            </a:r>
          </a:p>
        </p:txBody>
      </p:sp>
      <p:sp>
        <p:nvSpPr>
          <p:cNvPr id="10" name="Text Placeholder"/>
          <p:cNvSpPr>
            <a:spLocks noGrp="1"/>
          </p:cNvSpPr>
          <p:nvPr>
            <p:ph type="body" sz="quarter" idx="15"/>
          </p:nvPr>
        </p:nvSpPr>
        <p:spPr>
          <a:xfrm>
            <a:off x="457071" y="1746257"/>
            <a:ext cx="5395093" cy="3769408"/>
          </a:xfrm>
          <a:prstGeom prst="rect">
            <a:avLst/>
          </a:prstGeom>
        </p:spPr>
        <p:txBody>
          <a:bodyPr lIns="0" tIns="0" rIns="0" bIns="0"/>
          <a:lstStyle>
            <a:lvl1pPr marL="236538" indent="-236538" defTabSz="1218987" eaLnBrk="0" hangingPunct="0">
              <a:lnSpc>
                <a:spcPct val="100000"/>
              </a:lnSpc>
              <a:spcBef>
                <a:spcPts val="1200"/>
              </a:spcBef>
              <a:buFontTx/>
              <a:buChar char="•"/>
              <a:tabLst/>
              <a:defRPr lang="en-US" sz="2400" b="1" kern="0">
                <a:solidFill>
                  <a:schemeClr val="accent6"/>
                </a:solidFill>
                <a:latin typeface="+mn-lt"/>
                <a:ea typeface="Gill Sans MT" charset="0"/>
                <a:cs typeface="Gill Sans MT" charset="0"/>
              </a:defRPr>
            </a:lvl1pPr>
            <a:lvl2pPr marL="463550" indent="-227013" defTabSz="1218987" eaLnBrk="0" hangingPunct="0">
              <a:lnSpc>
                <a:spcPct val="100000"/>
              </a:lnSpc>
              <a:spcBef>
                <a:spcPts val="1200"/>
              </a:spcBef>
              <a:buClr>
                <a:schemeClr val="bg2"/>
              </a:buClr>
              <a:buFontTx/>
              <a:buChar char="•"/>
              <a:tabLst/>
              <a:defRPr lang="en-US" sz="2400" b="1" kern="0">
                <a:solidFill>
                  <a:schemeClr val="accent6"/>
                </a:solidFill>
                <a:latin typeface="+mn-lt"/>
                <a:ea typeface="Gill Sans MT" charset="0"/>
                <a:cs typeface="Gill Sans MT" charset="0"/>
              </a:defRPr>
            </a:lvl2pPr>
            <a:lvl3pPr marL="690563" indent="-227013" defTabSz="1218987" eaLnBrk="0" hangingPunct="0">
              <a:lnSpc>
                <a:spcPct val="100000"/>
              </a:lnSpc>
              <a:spcBef>
                <a:spcPts val="1200"/>
              </a:spcBef>
              <a:buClr>
                <a:schemeClr val="bg2"/>
              </a:buClr>
              <a:buFontTx/>
              <a:buChar char="•"/>
              <a:tabLst/>
              <a:defRPr lang="en-US" sz="2400" b="1" kern="0">
                <a:solidFill>
                  <a:schemeClr val="accent6"/>
                </a:solidFill>
                <a:latin typeface="+mn-lt"/>
                <a:ea typeface="Gill Sans MT" charset="0"/>
                <a:cs typeface="Gill Sans MT" charset="0"/>
              </a:defRPr>
            </a:lvl3pPr>
            <a:lvl4pPr marL="919163" indent="-228600" defTabSz="1218987" eaLnBrk="0" hangingPunct="0">
              <a:lnSpc>
                <a:spcPct val="100000"/>
              </a:lnSpc>
              <a:spcBef>
                <a:spcPts val="1200"/>
              </a:spcBef>
              <a:buClr>
                <a:schemeClr val="bg2"/>
              </a:buClr>
              <a:buFontTx/>
              <a:buChar char="•"/>
              <a:tabLst/>
              <a:defRPr lang="en-US" sz="2400" b="1" kern="0">
                <a:solidFill>
                  <a:schemeClr val="accent6"/>
                </a:solidFill>
                <a:latin typeface="+mn-lt"/>
                <a:ea typeface="Gill Sans MT" charset="0"/>
                <a:cs typeface="Gill Sans MT" charset="0"/>
              </a:defRPr>
            </a:lvl4pPr>
            <a:lvl5pPr marL="1146175" indent="-227013" defTabSz="1218987" eaLnBrk="0" hangingPunct="0">
              <a:lnSpc>
                <a:spcPct val="100000"/>
              </a:lnSpc>
              <a:spcBef>
                <a:spcPts val="1200"/>
              </a:spcBef>
              <a:buClr>
                <a:schemeClr val="bg2"/>
              </a:buClr>
              <a:buFontTx/>
              <a:buChar char="•"/>
              <a:tabLst/>
              <a:defRPr lang="en-US" sz="2400" b="1" kern="0">
                <a:solidFill>
                  <a:schemeClr val="accent6"/>
                </a:solidFill>
                <a:latin typeface="+mn-lt"/>
                <a:ea typeface="Gill Sans MT" charset="0"/>
                <a:cs typeface="Gill Sans MT"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p:cNvSpPr>
            <a:spLocks noGrp="1"/>
          </p:cNvSpPr>
          <p:nvPr>
            <p:ph type="body" sz="quarter" idx="20"/>
          </p:nvPr>
        </p:nvSpPr>
        <p:spPr>
          <a:xfrm>
            <a:off x="6393484" y="1746257"/>
            <a:ext cx="5339729" cy="3769408"/>
          </a:xfrm>
          <a:prstGeom prst="rect">
            <a:avLst/>
          </a:prstGeom>
        </p:spPr>
        <p:txBody>
          <a:bodyPr lIns="0" tIns="0" rIns="0" bIns="0"/>
          <a:lstStyle>
            <a:lvl1pPr marL="236538" indent="-236538" defTabSz="1218987" eaLnBrk="0" hangingPunct="0">
              <a:lnSpc>
                <a:spcPct val="100000"/>
              </a:lnSpc>
              <a:spcBef>
                <a:spcPts val="1200"/>
              </a:spcBef>
              <a:buFontTx/>
              <a:buChar char="•"/>
              <a:tabLst/>
              <a:defRPr lang="en-US" sz="2400" b="1" kern="0">
                <a:solidFill>
                  <a:schemeClr val="accent6"/>
                </a:solidFill>
                <a:latin typeface="+mn-lt"/>
                <a:ea typeface="Gill Sans MT" charset="0"/>
                <a:cs typeface="Gill Sans MT" charset="0"/>
              </a:defRPr>
            </a:lvl1pPr>
            <a:lvl2pPr marL="463550" indent="-227013" defTabSz="1218987" eaLnBrk="0" hangingPunct="0">
              <a:lnSpc>
                <a:spcPct val="100000"/>
              </a:lnSpc>
              <a:spcBef>
                <a:spcPts val="1200"/>
              </a:spcBef>
              <a:buClr>
                <a:schemeClr val="bg2"/>
              </a:buClr>
              <a:buFontTx/>
              <a:buChar char="•"/>
              <a:tabLst/>
              <a:defRPr lang="en-US" sz="2400" b="1" kern="0">
                <a:solidFill>
                  <a:schemeClr val="accent6"/>
                </a:solidFill>
                <a:latin typeface="+mn-lt"/>
                <a:ea typeface="Gill Sans MT" charset="0"/>
                <a:cs typeface="Gill Sans MT" charset="0"/>
              </a:defRPr>
            </a:lvl2pPr>
            <a:lvl3pPr marL="690563" indent="-227013" defTabSz="1218987" eaLnBrk="0" hangingPunct="0">
              <a:lnSpc>
                <a:spcPct val="100000"/>
              </a:lnSpc>
              <a:spcBef>
                <a:spcPts val="1200"/>
              </a:spcBef>
              <a:buClr>
                <a:schemeClr val="bg2"/>
              </a:buClr>
              <a:buFontTx/>
              <a:buChar char="•"/>
              <a:tabLst/>
              <a:defRPr lang="en-US" sz="2400" b="1" kern="0">
                <a:solidFill>
                  <a:schemeClr val="accent6"/>
                </a:solidFill>
                <a:latin typeface="+mn-lt"/>
                <a:ea typeface="Gill Sans MT" charset="0"/>
                <a:cs typeface="Gill Sans MT" charset="0"/>
              </a:defRPr>
            </a:lvl3pPr>
            <a:lvl4pPr marL="919163" indent="-228600" defTabSz="1218987" eaLnBrk="0" hangingPunct="0">
              <a:lnSpc>
                <a:spcPct val="100000"/>
              </a:lnSpc>
              <a:spcBef>
                <a:spcPts val="1200"/>
              </a:spcBef>
              <a:buClr>
                <a:schemeClr val="bg2"/>
              </a:buClr>
              <a:buFontTx/>
              <a:buChar char="•"/>
              <a:tabLst/>
              <a:defRPr lang="en-US" sz="2400" b="1" kern="0">
                <a:solidFill>
                  <a:schemeClr val="accent6"/>
                </a:solidFill>
                <a:latin typeface="+mn-lt"/>
                <a:ea typeface="Gill Sans MT" charset="0"/>
                <a:cs typeface="Gill Sans MT" charset="0"/>
              </a:defRPr>
            </a:lvl4pPr>
            <a:lvl5pPr marL="1146175" indent="-227013" defTabSz="1218987" eaLnBrk="0" hangingPunct="0">
              <a:lnSpc>
                <a:spcPct val="100000"/>
              </a:lnSpc>
              <a:spcBef>
                <a:spcPts val="1200"/>
              </a:spcBef>
              <a:buClr>
                <a:schemeClr val="bg2"/>
              </a:buClr>
              <a:buFontTx/>
              <a:buChar char="•"/>
              <a:tabLst/>
              <a:defRPr lang="en-US" sz="2400" b="1" kern="0">
                <a:solidFill>
                  <a:schemeClr val="accent6"/>
                </a:solidFill>
                <a:latin typeface="+mn-lt"/>
                <a:ea typeface="Gill Sans MT" charset="0"/>
                <a:cs typeface="Gill Sans MT"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Footer Placeholder"/>
          <p:cNvSpPr>
            <a:spLocks noGrp="1"/>
          </p:cNvSpPr>
          <p:nvPr>
            <p:ph type="ftr" sz="quarter" idx="3"/>
          </p:nvPr>
        </p:nvSpPr>
        <p:spPr>
          <a:xfrm>
            <a:off x="457071" y="6493480"/>
            <a:ext cx="994657" cy="169277"/>
          </a:xfrm>
          <a:prstGeom prst="rect">
            <a:avLst/>
          </a:prstGeom>
        </p:spPr>
        <p:txBody>
          <a:bodyPr vert="horz" wrap="square" lIns="0" tIns="0" rIns="0" bIns="0" rtlCol="0" anchor="t">
            <a:spAutoFit/>
          </a:bodyPr>
          <a:lstStyle>
            <a:lvl1pPr algn="l">
              <a:defRPr sz="1100">
                <a:solidFill>
                  <a:schemeClr val="bg2"/>
                </a:solidFill>
              </a:defRPr>
            </a:lvl1pPr>
          </a:lstStyle>
          <a:p>
            <a:endParaRPr lang="en-US"/>
          </a:p>
        </p:txBody>
      </p:sp>
      <p:pic>
        <p:nvPicPr>
          <p:cNvPr id="20" name="Picture 19"/>
          <p:cNvPicPr>
            <a:picLocks noChangeAspect="1"/>
          </p:cNvPicPr>
          <p:nvPr userDrawn="1"/>
        </p:nvPicPr>
        <p:blipFill rotWithShape="1">
          <a:blip r:embed="rId2" cstate="screen">
            <a:extLst>
              <a:ext uri="{28A0092B-C50C-407E-A947-70E740481C1C}">
                <a14:useLocalDpi xmlns:a14="http://schemas.microsoft.com/office/drawing/2010/main"/>
              </a:ext>
            </a:extLst>
          </a:blip>
          <a:srcRect l="13115" t="31548" r="70851" b="31858"/>
          <a:stretch/>
        </p:blipFill>
        <p:spPr>
          <a:xfrm>
            <a:off x="11668464" y="6370279"/>
            <a:ext cx="441434" cy="365760"/>
          </a:xfrm>
          <a:prstGeom prst="rect">
            <a:avLst/>
          </a:prstGeom>
        </p:spPr>
      </p:pic>
      <p:pic>
        <p:nvPicPr>
          <p:cNvPr id="16" name="Picture 15"/>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943882" y="6420045"/>
            <a:ext cx="3404616" cy="295656"/>
          </a:xfrm>
          <a:prstGeom prst="rect">
            <a:avLst/>
          </a:prstGeom>
        </p:spPr>
      </p:pic>
      <p:sp>
        <p:nvSpPr>
          <p:cNvPr id="14" name="Slide Number Placeholder"/>
          <p:cNvSpPr>
            <a:spLocks noGrp="1"/>
          </p:cNvSpPr>
          <p:nvPr>
            <p:ph type="sldNum" sz="quarter" idx="4"/>
          </p:nvPr>
        </p:nvSpPr>
        <p:spPr bwMode="auto">
          <a:xfrm>
            <a:off x="11434940" y="6508870"/>
            <a:ext cx="137858" cy="138499"/>
          </a:xfrm>
          <a:prstGeom prst="rect">
            <a:avLst/>
          </a:prstGeom>
          <a:noFill/>
        </p:spPr>
        <p:txBody>
          <a:bodyPr wrap="none" lIns="0" tIns="0" rIns="0" bIns="0" anchor="ctr" anchorCtr="0">
            <a:spAutoFit/>
          </a:bodyPr>
          <a:lstStyle>
            <a:lvl1pPr algn="r">
              <a:buFont typeface="Arial" charset="0"/>
              <a:buNone/>
              <a:defRPr sz="900" b="1">
                <a:solidFill>
                  <a:schemeClr val="tx1"/>
                </a:solidFill>
                <a:latin typeface="+mn-lt"/>
                <a:ea typeface="Gill Sans" charset="0"/>
                <a:cs typeface="Gill Sans" charset="0"/>
              </a:defRPr>
            </a:lvl1pPr>
          </a:lstStyle>
          <a:p>
            <a:pPr>
              <a:defRPr/>
            </a:pPr>
            <a:fld id="{3D0814A7-6EEF-4E2B-82FD-5338C0AF3E0B}" type="slidenum">
              <a:rPr lang="en-US" smtClean="0"/>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ection 1 - Large Photo and Text">
    <p:spTree>
      <p:nvGrpSpPr>
        <p:cNvPr id="1" name=""/>
        <p:cNvGrpSpPr/>
        <p:nvPr/>
      </p:nvGrpSpPr>
      <p:grpSpPr>
        <a:xfrm>
          <a:off x="0" y="0"/>
          <a:ext cx="0" cy="0"/>
          <a:chOff x="0" y="0"/>
          <a:chExt cx="0" cy="0"/>
        </a:xfrm>
      </p:grpSpPr>
      <p:sp>
        <p:nvSpPr>
          <p:cNvPr id="11" name="Title"/>
          <p:cNvSpPr>
            <a:spLocks noGrp="1"/>
          </p:cNvSpPr>
          <p:nvPr>
            <p:ph type="title"/>
          </p:nvPr>
        </p:nvSpPr>
        <p:spPr>
          <a:xfrm>
            <a:off x="5027612" y="603257"/>
            <a:ext cx="6705601" cy="1143000"/>
          </a:xfrm>
          <a:prstGeom prst="rect">
            <a:avLst/>
          </a:prstGeom>
        </p:spPr>
        <p:txBody>
          <a:bodyPr lIns="0" tIns="0" rIns="0" bIns="121899">
            <a:normAutofit/>
          </a:bodyPr>
          <a:lstStyle>
            <a:lvl1pPr algn="l">
              <a:lnSpc>
                <a:spcPct val="70000"/>
              </a:lnSpc>
              <a:defRPr lang="en-US" sz="3600" b="1" cap="none" baseline="0" dirty="0" smtClean="0">
                <a:solidFill>
                  <a:schemeClr val="tx1"/>
                </a:solidFill>
                <a:latin typeface="+mj-lt"/>
                <a:ea typeface="+mn-ea"/>
                <a:cs typeface="+mn-cs"/>
              </a:defRPr>
            </a:lvl1pPr>
          </a:lstStyle>
          <a:p>
            <a:r>
              <a:rPr lang="en-US" dirty="0"/>
              <a:t>Click to edit Master title style</a:t>
            </a:r>
          </a:p>
        </p:txBody>
      </p:sp>
      <p:sp>
        <p:nvSpPr>
          <p:cNvPr id="16" name="Text Placeholder"/>
          <p:cNvSpPr>
            <a:spLocks noGrp="1"/>
          </p:cNvSpPr>
          <p:nvPr>
            <p:ph type="body" sz="quarter" idx="15"/>
          </p:nvPr>
        </p:nvSpPr>
        <p:spPr>
          <a:xfrm>
            <a:off x="5027612" y="1746257"/>
            <a:ext cx="6705601" cy="3651247"/>
          </a:xfrm>
          <a:prstGeom prst="rect">
            <a:avLst/>
          </a:prstGeom>
        </p:spPr>
        <p:txBody>
          <a:bodyPr lIns="0" tIns="0" rIns="0" bIns="0"/>
          <a:lstStyle>
            <a:lvl1pPr marL="306864" indent="-306864" defTabSz="1218987" eaLnBrk="0" hangingPunct="0">
              <a:lnSpc>
                <a:spcPct val="90000"/>
              </a:lnSpc>
              <a:spcBef>
                <a:spcPts val="1600"/>
              </a:spcBef>
              <a:buFontTx/>
              <a:buChar char="•"/>
              <a:defRPr lang="en-US" sz="2700" b="1" kern="0">
                <a:solidFill>
                  <a:schemeClr val="accent6"/>
                </a:solidFill>
              </a:defRPr>
            </a:lvl1pPr>
            <a:lvl2pPr defTabSz="1218987" eaLnBrk="0" hangingPunct="0">
              <a:lnSpc>
                <a:spcPct val="90000"/>
              </a:lnSpc>
              <a:spcBef>
                <a:spcPts val="800"/>
              </a:spcBef>
              <a:buClr>
                <a:schemeClr val="bg2"/>
              </a:buClr>
              <a:buFontTx/>
              <a:buChar char="•"/>
              <a:defRPr lang="en-US" sz="2400" b="1" kern="0">
                <a:solidFill>
                  <a:schemeClr val="accent6"/>
                </a:solidFill>
              </a:defRPr>
            </a:lvl2pPr>
            <a:lvl3pPr defTabSz="1218987" eaLnBrk="0" hangingPunct="0">
              <a:lnSpc>
                <a:spcPct val="90000"/>
              </a:lnSpc>
              <a:spcBef>
                <a:spcPts val="800"/>
              </a:spcBef>
              <a:buClr>
                <a:schemeClr val="bg2"/>
              </a:buClr>
              <a:buFontTx/>
              <a:buChar char="•"/>
              <a:defRPr lang="en-US" sz="2400" b="1" kern="0">
                <a:solidFill>
                  <a:schemeClr val="accent6"/>
                </a:solidFill>
              </a:defRPr>
            </a:lvl3pPr>
            <a:lvl4pPr defTabSz="1218987" eaLnBrk="0" hangingPunct="0">
              <a:lnSpc>
                <a:spcPct val="90000"/>
              </a:lnSpc>
              <a:spcBef>
                <a:spcPts val="800"/>
              </a:spcBef>
              <a:buClr>
                <a:schemeClr val="bg2"/>
              </a:buClr>
              <a:buFontTx/>
              <a:buChar char="•"/>
              <a:defRPr lang="en-US" sz="2400" b="1" kern="0">
                <a:solidFill>
                  <a:schemeClr val="accent6"/>
                </a:solidFill>
              </a:defRPr>
            </a:lvl4pPr>
            <a:lvl5pPr defTabSz="1218987" eaLnBrk="0" hangingPunct="0">
              <a:lnSpc>
                <a:spcPct val="90000"/>
              </a:lnSpc>
              <a:spcBef>
                <a:spcPts val="800"/>
              </a:spcBef>
              <a:buClr>
                <a:schemeClr val="bg2"/>
              </a:buClr>
              <a:buFontTx/>
              <a:buChar char="•"/>
              <a:defRPr lang="en-US" sz="2400" b="1" kern="0">
                <a:solidFill>
                  <a:schemeClr val="accent6"/>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2" name="Take-Away Placeholder"/>
          <p:cNvSpPr>
            <a:spLocks noGrp="1"/>
          </p:cNvSpPr>
          <p:nvPr>
            <p:ph type="body" sz="quarter" idx="19"/>
          </p:nvPr>
        </p:nvSpPr>
        <p:spPr>
          <a:xfrm>
            <a:off x="5027612" y="5515665"/>
            <a:ext cx="6705601" cy="720808"/>
          </a:xfrm>
          <a:prstGeom prst="rect">
            <a:avLst/>
          </a:prstGeom>
        </p:spPr>
        <p:txBody>
          <a:bodyPr lIns="0" tIns="0" rIns="0" bIns="0" anchor="b" anchorCtr="0"/>
          <a:lstStyle>
            <a:lvl1pPr marL="0" indent="0">
              <a:lnSpc>
                <a:spcPct val="80000"/>
              </a:lnSpc>
              <a:spcBef>
                <a:spcPts val="0"/>
              </a:spcBef>
              <a:buFontTx/>
              <a:buNone/>
              <a:defRPr sz="2400" b="1" i="0" cap="none" baseline="0">
                <a:solidFill>
                  <a:schemeClr val="tx1"/>
                </a:solidFill>
                <a:latin typeface="+mn-lt"/>
              </a:defRPr>
            </a:lvl1pPr>
          </a:lstStyle>
          <a:p>
            <a:pPr lvl="0"/>
            <a:r>
              <a:rPr lang="en-US" dirty="0"/>
              <a:t>Click to edit Master text styles</a:t>
            </a:r>
          </a:p>
        </p:txBody>
      </p:sp>
      <p:sp>
        <p:nvSpPr>
          <p:cNvPr id="12" name="Picture Placeholder 6"/>
          <p:cNvSpPr>
            <a:spLocks noGrp="1"/>
          </p:cNvSpPr>
          <p:nvPr>
            <p:ph type="pic" sz="quarter" idx="13"/>
          </p:nvPr>
        </p:nvSpPr>
        <p:spPr>
          <a:xfrm>
            <a:off x="0" y="0"/>
            <a:ext cx="4572000" cy="6858000"/>
          </a:xfrm>
          <a:prstGeom prst="rect">
            <a:avLst/>
          </a:prstGeom>
        </p:spPr>
        <p:txBody>
          <a:bodyPr anchor="ctr"/>
          <a:lstStyle>
            <a:lvl1pPr marL="0" indent="0" algn="ctr">
              <a:buNone/>
              <a:defRPr>
                <a:solidFill>
                  <a:schemeClr val="accent6"/>
                </a:solidFill>
              </a:defRPr>
            </a:lvl1pPr>
          </a:lstStyle>
          <a:p>
            <a:endParaRPr lang="en-US"/>
          </a:p>
        </p:txBody>
      </p:sp>
      <p:pic>
        <p:nvPicPr>
          <p:cNvPr id="15" name="Picture 14"/>
          <p:cNvPicPr>
            <a:picLocks noChangeAspect="1"/>
          </p:cNvPicPr>
          <p:nvPr userDrawn="1"/>
        </p:nvPicPr>
        <p:blipFill rotWithShape="1">
          <a:blip r:embed="rId2" cstate="screen">
            <a:extLst>
              <a:ext uri="{28A0092B-C50C-407E-A947-70E740481C1C}">
                <a14:useLocalDpi xmlns:a14="http://schemas.microsoft.com/office/drawing/2010/main"/>
              </a:ext>
            </a:extLst>
          </a:blip>
          <a:srcRect l="13115" t="31548" r="70851" b="31858"/>
          <a:stretch/>
        </p:blipFill>
        <p:spPr>
          <a:xfrm>
            <a:off x="11668464" y="6370279"/>
            <a:ext cx="441434" cy="365760"/>
          </a:xfrm>
          <a:prstGeom prst="rect">
            <a:avLst/>
          </a:prstGeom>
        </p:spPr>
      </p:pic>
      <p:pic>
        <p:nvPicPr>
          <p:cNvPr id="9" name="Picture 8"/>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943882" y="6420045"/>
            <a:ext cx="3404616" cy="295656"/>
          </a:xfrm>
          <a:prstGeom prst="rect">
            <a:avLst/>
          </a:prstGeom>
        </p:spPr>
      </p:pic>
      <p:sp>
        <p:nvSpPr>
          <p:cNvPr id="10" name="Slide Number Placeholder"/>
          <p:cNvSpPr>
            <a:spLocks noGrp="1"/>
          </p:cNvSpPr>
          <p:nvPr>
            <p:ph type="sldNum" sz="quarter" idx="4"/>
          </p:nvPr>
        </p:nvSpPr>
        <p:spPr bwMode="auto">
          <a:xfrm>
            <a:off x="11434940" y="6508870"/>
            <a:ext cx="137858" cy="138499"/>
          </a:xfrm>
          <a:prstGeom prst="rect">
            <a:avLst/>
          </a:prstGeom>
          <a:noFill/>
        </p:spPr>
        <p:txBody>
          <a:bodyPr wrap="none" lIns="0" tIns="0" rIns="0" bIns="0" anchor="ctr" anchorCtr="0">
            <a:spAutoFit/>
          </a:bodyPr>
          <a:lstStyle>
            <a:lvl1pPr algn="r">
              <a:buFont typeface="Arial" charset="0"/>
              <a:buNone/>
              <a:defRPr sz="900" b="1">
                <a:solidFill>
                  <a:schemeClr val="tx1"/>
                </a:solidFill>
                <a:latin typeface="+mn-lt"/>
                <a:ea typeface="Gill Sans" charset="0"/>
                <a:cs typeface="Gill Sans" charset="0"/>
              </a:defRPr>
            </a:lvl1pPr>
          </a:lstStyle>
          <a:p>
            <a:pPr>
              <a:defRPr/>
            </a:pPr>
            <a:fld id="{3D0814A7-6EEF-4E2B-82FD-5338C0AF3E0B}" type="slidenum">
              <a:rPr lang="en-US" smtClean="0"/>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tion 1 - Small Photo and Text">
    <p:spTree>
      <p:nvGrpSpPr>
        <p:cNvPr id="1" name=""/>
        <p:cNvGrpSpPr/>
        <p:nvPr/>
      </p:nvGrpSpPr>
      <p:grpSpPr>
        <a:xfrm>
          <a:off x="0" y="0"/>
          <a:ext cx="0" cy="0"/>
          <a:chOff x="0" y="0"/>
          <a:chExt cx="0" cy="0"/>
        </a:xfrm>
      </p:grpSpPr>
      <p:sp>
        <p:nvSpPr>
          <p:cNvPr id="11" name="Title"/>
          <p:cNvSpPr>
            <a:spLocks noGrp="1"/>
          </p:cNvSpPr>
          <p:nvPr>
            <p:ph type="title"/>
          </p:nvPr>
        </p:nvSpPr>
        <p:spPr>
          <a:xfrm>
            <a:off x="2741612" y="603257"/>
            <a:ext cx="8991601" cy="1143000"/>
          </a:xfrm>
          <a:prstGeom prst="rect">
            <a:avLst/>
          </a:prstGeom>
        </p:spPr>
        <p:txBody>
          <a:bodyPr lIns="0" tIns="0" rIns="0" bIns="121899">
            <a:normAutofit/>
          </a:bodyPr>
          <a:lstStyle>
            <a:lvl1pPr algn="l">
              <a:lnSpc>
                <a:spcPct val="70000"/>
              </a:lnSpc>
              <a:defRPr lang="en-US" sz="3600" b="1" cap="none" baseline="0" dirty="0" smtClean="0">
                <a:solidFill>
                  <a:schemeClr val="tx1"/>
                </a:solidFill>
                <a:latin typeface="+mj-lt"/>
                <a:ea typeface="+mn-ea"/>
                <a:cs typeface="+mn-cs"/>
              </a:defRPr>
            </a:lvl1pPr>
          </a:lstStyle>
          <a:p>
            <a:r>
              <a:rPr lang="en-US" dirty="0"/>
              <a:t>Click to edit Master title style</a:t>
            </a:r>
          </a:p>
        </p:txBody>
      </p:sp>
      <p:sp>
        <p:nvSpPr>
          <p:cNvPr id="16" name="Text Placeholder"/>
          <p:cNvSpPr>
            <a:spLocks noGrp="1"/>
          </p:cNvSpPr>
          <p:nvPr>
            <p:ph type="body" sz="quarter" idx="15"/>
          </p:nvPr>
        </p:nvSpPr>
        <p:spPr>
          <a:xfrm>
            <a:off x="2741612" y="1746257"/>
            <a:ext cx="8991601" cy="3651247"/>
          </a:xfrm>
          <a:prstGeom prst="rect">
            <a:avLst/>
          </a:prstGeom>
        </p:spPr>
        <p:txBody>
          <a:bodyPr lIns="0" tIns="0" rIns="0" bIns="0"/>
          <a:lstStyle>
            <a:lvl1pPr marL="306864" indent="-306864" defTabSz="1218987" eaLnBrk="0" hangingPunct="0">
              <a:lnSpc>
                <a:spcPct val="90000"/>
              </a:lnSpc>
              <a:spcBef>
                <a:spcPts val="1600"/>
              </a:spcBef>
              <a:buFontTx/>
              <a:buChar char="•"/>
              <a:defRPr lang="en-US" sz="2700" b="1" kern="0">
                <a:solidFill>
                  <a:schemeClr val="accent6"/>
                </a:solidFill>
              </a:defRPr>
            </a:lvl1pPr>
            <a:lvl2pPr defTabSz="1218987" eaLnBrk="0" hangingPunct="0">
              <a:lnSpc>
                <a:spcPct val="90000"/>
              </a:lnSpc>
              <a:spcBef>
                <a:spcPts val="800"/>
              </a:spcBef>
              <a:buClr>
                <a:schemeClr val="bg2"/>
              </a:buClr>
              <a:buFontTx/>
              <a:buChar char="•"/>
              <a:defRPr lang="en-US" sz="2400" b="1" kern="0">
                <a:solidFill>
                  <a:schemeClr val="accent6"/>
                </a:solidFill>
              </a:defRPr>
            </a:lvl2pPr>
            <a:lvl3pPr defTabSz="1218987" eaLnBrk="0" hangingPunct="0">
              <a:lnSpc>
                <a:spcPct val="90000"/>
              </a:lnSpc>
              <a:spcBef>
                <a:spcPts val="800"/>
              </a:spcBef>
              <a:buClr>
                <a:schemeClr val="bg2"/>
              </a:buClr>
              <a:buFontTx/>
              <a:buChar char="•"/>
              <a:defRPr lang="en-US" sz="2400" b="1" kern="0">
                <a:solidFill>
                  <a:schemeClr val="accent6"/>
                </a:solidFill>
              </a:defRPr>
            </a:lvl3pPr>
            <a:lvl4pPr defTabSz="1218987" eaLnBrk="0" hangingPunct="0">
              <a:lnSpc>
                <a:spcPct val="90000"/>
              </a:lnSpc>
              <a:spcBef>
                <a:spcPts val="800"/>
              </a:spcBef>
              <a:buClr>
                <a:schemeClr val="bg2"/>
              </a:buClr>
              <a:buFontTx/>
              <a:buChar char="•"/>
              <a:defRPr lang="en-US" sz="2400" b="1" kern="0">
                <a:solidFill>
                  <a:schemeClr val="accent6"/>
                </a:solidFill>
              </a:defRPr>
            </a:lvl4pPr>
            <a:lvl5pPr defTabSz="1218987" eaLnBrk="0" hangingPunct="0">
              <a:lnSpc>
                <a:spcPct val="90000"/>
              </a:lnSpc>
              <a:spcBef>
                <a:spcPts val="800"/>
              </a:spcBef>
              <a:buClr>
                <a:schemeClr val="bg2"/>
              </a:buClr>
              <a:buFontTx/>
              <a:buChar char="•"/>
              <a:defRPr lang="en-US" sz="2400" b="1" kern="0">
                <a:solidFill>
                  <a:schemeClr val="accent6"/>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2" name="Take-Away Placeholder"/>
          <p:cNvSpPr>
            <a:spLocks noGrp="1"/>
          </p:cNvSpPr>
          <p:nvPr>
            <p:ph type="body" sz="quarter" idx="19"/>
          </p:nvPr>
        </p:nvSpPr>
        <p:spPr>
          <a:xfrm>
            <a:off x="2741612" y="5515665"/>
            <a:ext cx="8991601" cy="720808"/>
          </a:xfrm>
          <a:prstGeom prst="rect">
            <a:avLst/>
          </a:prstGeom>
        </p:spPr>
        <p:txBody>
          <a:bodyPr lIns="0" tIns="0" rIns="0" bIns="0" anchor="b" anchorCtr="0"/>
          <a:lstStyle>
            <a:lvl1pPr marL="0" indent="0">
              <a:lnSpc>
                <a:spcPct val="80000"/>
              </a:lnSpc>
              <a:spcBef>
                <a:spcPts val="0"/>
              </a:spcBef>
              <a:buFontTx/>
              <a:buNone/>
              <a:defRPr sz="2400" b="1" i="0" cap="none" baseline="0">
                <a:solidFill>
                  <a:schemeClr val="tx1"/>
                </a:solidFill>
                <a:latin typeface="+mn-lt"/>
              </a:defRPr>
            </a:lvl1pPr>
          </a:lstStyle>
          <a:p>
            <a:pPr lvl="0"/>
            <a:r>
              <a:rPr lang="en-US" dirty="0"/>
              <a:t>Click to edit Master text styles</a:t>
            </a:r>
          </a:p>
        </p:txBody>
      </p:sp>
      <p:sp>
        <p:nvSpPr>
          <p:cNvPr id="12" name="Picture Placeholder 6"/>
          <p:cNvSpPr>
            <a:spLocks noGrp="1"/>
          </p:cNvSpPr>
          <p:nvPr>
            <p:ph type="pic" sz="quarter" idx="13"/>
          </p:nvPr>
        </p:nvSpPr>
        <p:spPr>
          <a:xfrm>
            <a:off x="0" y="0"/>
            <a:ext cx="2286000" cy="6858000"/>
          </a:xfrm>
          <a:prstGeom prst="rect">
            <a:avLst/>
          </a:prstGeom>
        </p:spPr>
        <p:txBody>
          <a:bodyPr anchor="ctr"/>
          <a:lstStyle>
            <a:lvl1pPr marL="0" indent="0" algn="ctr">
              <a:buNone/>
              <a:defRPr>
                <a:solidFill>
                  <a:schemeClr val="accent6"/>
                </a:solidFill>
              </a:defRPr>
            </a:lvl1pPr>
          </a:lstStyle>
          <a:p>
            <a:endParaRPr lang="en-US"/>
          </a:p>
        </p:txBody>
      </p:sp>
      <p:pic>
        <p:nvPicPr>
          <p:cNvPr id="17" name="Picture 16"/>
          <p:cNvPicPr>
            <a:picLocks noChangeAspect="1"/>
          </p:cNvPicPr>
          <p:nvPr userDrawn="1"/>
        </p:nvPicPr>
        <p:blipFill rotWithShape="1">
          <a:blip r:embed="rId2" cstate="screen">
            <a:extLst>
              <a:ext uri="{28A0092B-C50C-407E-A947-70E740481C1C}">
                <a14:useLocalDpi xmlns:a14="http://schemas.microsoft.com/office/drawing/2010/main"/>
              </a:ext>
            </a:extLst>
          </a:blip>
          <a:srcRect l="13115" t="31548" r="70851" b="31858"/>
          <a:stretch/>
        </p:blipFill>
        <p:spPr>
          <a:xfrm>
            <a:off x="11668464" y="6370279"/>
            <a:ext cx="441434" cy="365760"/>
          </a:xfrm>
          <a:prstGeom prst="rect">
            <a:avLst/>
          </a:prstGeom>
        </p:spPr>
      </p:pic>
      <p:pic>
        <p:nvPicPr>
          <p:cNvPr id="9" name="Picture 8"/>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943882" y="6420045"/>
            <a:ext cx="3404616" cy="295656"/>
          </a:xfrm>
          <a:prstGeom prst="rect">
            <a:avLst/>
          </a:prstGeom>
        </p:spPr>
      </p:pic>
      <p:sp>
        <p:nvSpPr>
          <p:cNvPr id="10" name="Slide Number Placeholder"/>
          <p:cNvSpPr>
            <a:spLocks noGrp="1"/>
          </p:cNvSpPr>
          <p:nvPr>
            <p:ph type="sldNum" sz="quarter" idx="4"/>
          </p:nvPr>
        </p:nvSpPr>
        <p:spPr bwMode="auto">
          <a:xfrm>
            <a:off x="11434940" y="6508870"/>
            <a:ext cx="137858" cy="138499"/>
          </a:xfrm>
          <a:prstGeom prst="rect">
            <a:avLst/>
          </a:prstGeom>
          <a:noFill/>
        </p:spPr>
        <p:txBody>
          <a:bodyPr wrap="none" lIns="0" tIns="0" rIns="0" bIns="0" anchor="ctr" anchorCtr="0">
            <a:spAutoFit/>
          </a:bodyPr>
          <a:lstStyle>
            <a:lvl1pPr algn="r">
              <a:buFont typeface="Arial" charset="0"/>
              <a:buNone/>
              <a:defRPr sz="900" b="1">
                <a:solidFill>
                  <a:schemeClr val="tx1"/>
                </a:solidFill>
                <a:latin typeface="+mn-lt"/>
                <a:ea typeface="Gill Sans" charset="0"/>
                <a:cs typeface="Gill Sans" charset="0"/>
              </a:defRPr>
            </a:lvl1pPr>
          </a:lstStyle>
          <a:p>
            <a:pPr>
              <a:defRPr/>
            </a:pPr>
            <a:fld id="{3D0814A7-6EEF-4E2B-82FD-5338C0AF3E0B}" type="slidenum">
              <a:rPr lang="en-US" smtClean="0"/>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ection 1 - Large Box and Text">
    <p:spTree>
      <p:nvGrpSpPr>
        <p:cNvPr id="1" name=""/>
        <p:cNvGrpSpPr/>
        <p:nvPr/>
      </p:nvGrpSpPr>
      <p:grpSpPr>
        <a:xfrm>
          <a:off x="0" y="0"/>
          <a:ext cx="0" cy="0"/>
          <a:chOff x="0" y="0"/>
          <a:chExt cx="0" cy="0"/>
        </a:xfrm>
      </p:grpSpPr>
      <p:sp>
        <p:nvSpPr>
          <p:cNvPr id="11" name="Title"/>
          <p:cNvSpPr>
            <a:spLocks noGrp="1"/>
          </p:cNvSpPr>
          <p:nvPr>
            <p:ph type="title"/>
          </p:nvPr>
        </p:nvSpPr>
        <p:spPr>
          <a:xfrm>
            <a:off x="5027612" y="603257"/>
            <a:ext cx="6705601" cy="1143000"/>
          </a:xfrm>
          <a:prstGeom prst="rect">
            <a:avLst/>
          </a:prstGeom>
        </p:spPr>
        <p:txBody>
          <a:bodyPr lIns="0" tIns="0" rIns="0" bIns="121899">
            <a:normAutofit/>
          </a:bodyPr>
          <a:lstStyle>
            <a:lvl1pPr algn="l">
              <a:lnSpc>
                <a:spcPct val="70000"/>
              </a:lnSpc>
              <a:defRPr lang="en-US" sz="3600" b="1" cap="none" baseline="0" dirty="0" smtClean="0">
                <a:solidFill>
                  <a:schemeClr val="tx1"/>
                </a:solidFill>
                <a:latin typeface="+mj-lt"/>
                <a:ea typeface="+mn-ea"/>
                <a:cs typeface="+mn-cs"/>
              </a:defRPr>
            </a:lvl1pPr>
          </a:lstStyle>
          <a:p>
            <a:r>
              <a:rPr lang="en-US" dirty="0"/>
              <a:t>Click to edit Master title style</a:t>
            </a:r>
          </a:p>
        </p:txBody>
      </p:sp>
      <p:sp>
        <p:nvSpPr>
          <p:cNvPr id="16" name="Text Placeholder"/>
          <p:cNvSpPr>
            <a:spLocks noGrp="1"/>
          </p:cNvSpPr>
          <p:nvPr>
            <p:ph type="body" sz="quarter" idx="15"/>
          </p:nvPr>
        </p:nvSpPr>
        <p:spPr>
          <a:xfrm>
            <a:off x="5027612" y="1746257"/>
            <a:ext cx="6705601" cy="3651247"/>
          </a:xfrm>
          <a:prstGeom prst="rect">
            <a:avLst/>
          </a:prstGeom>
        </p:spPr>
        <p:txBody>
          <a:bodyPr lIns="0" tIns="0" rIns="0" bIns="0"/>
          <a:lstStyle>
            <a:lvl1pPr marL="306864" indent="-306864" defTabSz="1218987" eaLnBrk="0" hangingPunct="0">
              <a:lnSpc>
                <a:spcPct val="90000"/>
              </a:lnSpc>
              <a:spcBef>
                <a:spcPts val="1600"/>
              </a:spcBef>
              <a:buFontTx/>
              <a:buChar char="•"/>
              <a:defRPr lang="en-US" sz="2700" b="1" kern="0">
                <a:solidFill>
                  <a:schemeClr val="accent6"/>
                </a:solidFill>
              </a:defRPr>
            </a:lvl1pPr>
            <a:lvl2pPr defTabSz="1218987" eaLnBrk="0" hangingPunct="0">
              <a:lnSpc>
                <a:spcPct val="90000"/>
              </a:lnSpc>
              <a:spcBef>
                <a:spcPts val="800"/>
              </a:spcBef>
              <a:buClr>
                <a:schemeClr val="bg2"/>
              </a:buClr>
              <a:buFontTx/>
              <a:buChar char="•"/>
              <a:defRPr lang="en-US" sz="2400" b="1" kern="0">
                <a:solidFill>
                  <a:schemeClr val="accent6"/>
                </a:solidFill>
              </a:defRPr>
            </a:lvl2pPr>
            <a:lvl3pPr defTabSz="1218987" eaLnBrk="0" hangingPunct="0">
              <a:lnSpc>
                <a:spcPct val="90000"/>
              </a:lnSpc>
              <a:spcBef>
                <a:spcPts val="800"/>
              </a:spcBef>
              <a:buClr>
                <a:schemeClr val="bg2"/>
              </a:buClr>
              <a:buFontTx/>
              <a:buChar char="•"/>
              <a:defRPr lang="en-US" sz="2400" b="1" kern="0">
                <a:solidFill>
                  <a:schemeClr val="accent6"/>
                </a:solidFill>
              </a:defRPr>
            </a:lvl3pPr>
            <a:lvl4pPr defTabSz="1218987" eaLnBrk="0" hangingPunct="0">
              <a:lnSpc>
                <a:spcPct val="90000"/>
              </a:lnSpc>
              <a:spcBef>
                <a:spcPts val="800"/>
              </a:spcBef>
              <a:buClr>
                <a:schemeClr val="bg2"/>
              </a:buClr>
              <a:buFontTx/>
              <a:buChar char="•"/>
              <a:defRPr lang="en-US" sz="2400" b="1" kern="0">
                <a:solidFill>
                  <a:schemeClr val="accent6"/>
                </a:solidFill>
              </a:defRPr>
            </a:lvl4pPr>
            <a:lvl5pPr defTabSz="1218987" eaLnBrk="0" hangingPunct="0">
              <a:lnSpc>
                <a:spcPct val="90000"/>
              </a:lnSpc>
              <a:spcBef>
                <a:spcPts val="800"/>
              </a:spcBef>
              <a:buClr>
                <a:schemeClr val="bg2"/>
              </a:buClr>
              <a:buFontTx/>
              <a:buChar char="•"/>
              <a:defRPr lang="en-US" sz="2400" b="1" kern="0">
                <a:solidFill>
                  <a:schemeClr val="accent6"/>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2" name="Take-Away Placeholder"/>
          <p:cNvSpPr>
            <a:spLocks noGrp="1"/>
          </p:cNvSpPr>
          <p:nvPr>
            <p:ph type="body" sz="quarter" idx="19"/>
          </p:nvPr>
        </p:nvSpPr>
        <p:spPr>
          <a:xfrm>
            <a:off x="5027612" y="5515665"/>
            <a:ext cx="6705601" cy="720808"/>
          </a:xfrm>
          <a:prstGeom prst="rect">
            <a:avLst/>
          </a:prstGeom>
        </p:spPr>
        <p:txBody>
          <a:bodyPr lIns="0" tIns="0" rIns="0" bIns="0" anchor="b" anchorCtr="0"/>
          <a:lstStyle>
            <a:lvl1pPr marL="0" indent="0">
              <a:lnSpc>
                <a:spcPct val="80000"/>
              </a:lnSpc>
              <a:spcBef>
                <a:spcPts val="0"/>
              </a:spcBef>
              <a:buFontTx/>
              <a:buNone/>
              <a:defRPr sz="2400" b="1" i="0" cap="none" baseline="0">
                <a:solidFill>
                  <a:schemeClr val="tx1"/>
                </a:solidFill>
                <a:latin typeface="+mn-lt"/>
              </a:defRPr>
            </a:lvl1pPr>
          </a:lstStyle>
          <a:p>
            <a:pPr lvl="0"/>
            <a:r>
              <a:rPr lang="en-US" dirty="0"/>
              <a:t>Click to edit Master text styles</a:t>
            </a:r>
          </a:p>
        </p:txBody>
      </p:sp>
      <p:sp>
        <p:nvSpPr>
          <p:cNvPr id="2" name="Rectangle 1"/>
          <p:cNvSpPr/>
          <p:nvPr userDrawn="1"/>
        </p:nvSpPr>
        <p:spPr bwMode="auto">
          <a:xfrm>
            <a:off x="0" y="0"/>
            <a:ext cx="4572000" cy="6858000"/>
          </a:xfrm>
          <a:prstGeom prst="rect">
            <a:avLst/>
          </a:prstGeom>
          <a:solidFill>
            <a:schemeClr val="accent1"/>
          </a:solidFill>
          <a:ln w="9525" cap="flat" cmpd="sng" algn="ctr">
            <a:noFill/>
            <a:prstDash val="solid"/>
            <a:round/>
            <a:headEnd type="none" w="med" len="med"/>
            <a:tailEnd type="none" w="med" len="med"/>
          </a:ln>
          <a:effectLst/>
        </p:spPr>
        <p:txBody>
          <a:bodyPr vert="horz" wrap="none" lIns="0" tIns="0" rIns="0" bIns="0" numCol="1" rtlCol="0" anchor="t" anchorCtr="0" compatLnSpc="1">
            <a:prstTxWarp prst="textNoShape">
              <a:avLst/>
            </a:prstTxWarp>
            <a:spAutoFit/>
          </a:bodyPr>
          <a:lstStyle/>
          <a:p>
            <a:pPr marL="342900" marR="0" indent="-342900" algn="l" defTabSz="457200" rtl="0" eaLnBrk="1" fontAlgn="base" latinLnBrk="0" hangingPunct="1">
              <a:lnSpc>
                <a:spcPct val="100000"/>
              </a:lnSpc>
              <a:spcBef>
                <a:spcPct val="0"/>
              </a:spcBef>
              <a:spcAft>
                <a:spcPct val="0"/>
              </a:spcAft>
              <a:buClrTx/>
              <a:buSzTx/>
              <a:buFont typeface="Arial" charset="0"/>
              <a:buNone/>
              <a:tabLst/>
            </a:pPr>
            <a:endParaRPr kumimoji="0" lang="en-US" sz="2400" b="1" i="0" u="none" strike="noStrike" cap="none" normalizeH="0" baseline="0">
              <a:ln>
                <a:noFill/>
              </a:ln>
              <a:solidFill>
                <a:srgbClr val="005596"/>
              </a:solidFill>
              <a:effectLst/>
              <a:latin typeface="Calibri" pitchFamily="34" charset="0"/>
            </a:endParaRPr>
          </a:p>
        </p:txBody>
      </p:sp>
      <p:pic>
        <p:nvPicPr>
          <p:cNvPr id="10" name="Picture 9"/>
          <p:cNvPicPr>
            <a:picLocks noChangeAspect="1"/>
          </p:cNvPicPr>
          <p:nvPr userDrawn="1"/>
        </p:nvPicPr>
        <p:blipFill rotWithShape="1">
          <a:blip r:embed="rId2" cstate="screen">
            <a:extLst>
              <a:ext uri="{28A0092B-C50C-407E-A947-70E740481C1C}">
                <a14:useLocalDpi xmlns:a14="http://schemas.microsoft.com/office/drawing/2010/main"/>
              </a:ext>
            </a:extLst>
          </a:blip>
          <a:srcRect l="13115" t="31548" r="70851" b="31858"/>
          <a:stretch/>
        </p:blipFill>
        <p:spPr>
          <a:xfrm>
            <a:off x="11668464" y="6370279"/>
            <a:ext cx="441434" cy="365760"/>
          </a:xfrm>
          <a:prstGeom prst="rect">
            <a:avLst/>
          </a:prstGeom>
        </p:spPr>
      </p:pic>
      <p:pic>
        <p:nvPicPr>
          <p:cNvPr id="9" name="Picture 8"/>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943882" y="6420045"/>
            <a:ext cx="3404616" cy="295656"/>
          </a:xfrm>
          <a:prstGeom prst="rect">
            <a:avLst/>
          </a:prstGeom>
        </p:spPr>
      </p:pic>
      <p:sp>
        <p:nvSpPr>
          <p:cNvPr id="12" name="Slide Number Placeholder"/>
          <p:cNvSpPr>
            <a:spLocks noGrp="1"/>
          </p:cNvSpPr>
          <p:nvPr>
            <p:ph type="sldNum" sz="quarter" idx="4"/>
          </p:nvPr>
        </p:nvSpPr>
        <p:spPr bwMode="auto">
          <a:xfrm>
            <a:off x="11434940" y="6508870"/>
            <a:ext cx="137858" cy="138499"/>
          </a:xfrm>
          <a:prstGeom prst="rect">
            <a:avLst/>
          </a:prstGeom>
          <a:noFill/>
        </p:spPr>
        <p:txBody>
          <a:bodyPr wrap="none" lIns="0" tIns="0" rIns="0" bIns="0" anchor="ctr" anchorCtr="0">
            <a:spAutoFit/>
          </a:bodyPr>
          <a:lstStyle>
            <a:lvl1pPr algn="r">
              <a:buFont typeface="Arial" charset="0"/>
              <a:buNone/>
              <a:defRPr sz="900" b="1">
                <a:solidFill>
                  <a:schemeClr val="tx1"/>
                </a:solidFill>
                <a:latin typeface="+mn-lt"/>
                <a:ea typeface="Gill Sans" charset="0"/>
                <a:cs typeface="Gill Sans" charset="0"/>
              </a:defRPr>
            </a:lvl1pPr>
          </a:lstStyle>
          <a:p>
            <a:pPr>
              <a:defRPr/>
            </a:pPr>
            <a:fld id="{3D0814A7-6EEF-4E2B-82FD-5338C0AF3E0B}" type="slidenum">
              <a:rPr lang="en-US" smtClean="0"/>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1 - Small Box and Text">
    <p:spTree>
      <p:nvGrpSpPr>
        <p:cNvPr id="1" name=""/>
        <p:cNvGrpSpPr/>
        <p:nvPr/>
      </p:nvGrpSpPr>
      <p:grpSpPr>
        <a:xfrm>
          <a:off x="0" y="0"/>
          <a:ext cx="0" cy="0"/>
          <a:chOff x="0" y="0"/>
          <a:chExt cx="0" cy="0"/>
        </a:xfrm>
      </p:grpSpPr>
      <p:sp>
        <p:nvSpPr>
          <p:cNvPr id="11" name="Title"/>
          <p:cNvSpPr>
            <a:spLocks noGrp="1"/>
          </p:cNvSpPr>
          <p:nvPr>
            <p:ph type="title"/>
          </p:nvPr>
        </p:nvSpPr>
        <p:spPr>
          <a:xfrm>
            <a:off x="2741612" y="603257"/>
            <a:ext cx="8991601" cy="1143000"/>
          </a:xfrm>
          <a:prstGeom prst="rect">
            <a:avLst/>
          </a:prstGeom>
        </p:spPr>
        <p:txBody>
          <a:bodyPr lIns="0" tIns="0" rIns="0" bIns="121899">
            <a:normAutofit/>
          </a:bodyPr>
          <a:lstStyle>
            <a:lvl1pPr algn="l">
              <a:lnSpc>
                <a:spcPct val="70000"/>
              </a:lnSpc>
              <a:defRPr lang="en-US" sz="3600" b="1" cap="none" baseline="0" dirty="0" smtClean="0">
                <a:solidFill>
                  <a:schemeClr val="tx1"/>
                </a:solidFill>
                <a:latin typeface="+mj-lt"/>
                <a:ea typeface="+mn-ea"/>
                <a:cs typeface="+mn-cs"/>
              </a:defRPr>
            </a:lvl1pPr>
          </a:lstStyle>
          <a:p>
            <a:r>
              <a:rPr lang="en-US" dirty="0"/>
              <a:t>Click to edit Master title style</a:t>
            </a:r>
          </a:p>
        </p:txBody>
      </p:sp>
      <p:sp>
        <p:nvSpPr>
          <p:cNvPr id="16" name="Text Placeholder"/>
          <p:cNvSpPr>
            <a:spLocks noGrp="1"/>
          </p:cNvSpPr>
          <p:nvPr>
            <p:ph type="body" sz="quarter" idx="15"/>
          </p:nvPr>
        </p:nvSpPr>
        <p:spPr>
          <a:xfrm>
            <a:off x="2741612" y="1746257"/>
            <a:ext cx="8991601" cy="3651247"/>
          </a:xfrm>
          <a:prstGeom prst="rect">
            <a:avLst/>
          </a:prstGeom>
        </p:spPr>
        <p:txBody>
          <a:bodyPr lIns="0" tIns="0" rIns="0" bIns="0"/>
          <a:lstStyle>
            <a:lvl1pPr marL="306864" indent="-306864" defTabSz="1218987" eaLnBrk="0" hangingPunct="0">
              <a:lnSpc>
                <a:spcPct val="90000"/>
              </a:lnSpc>
              <a:spcBef>
                <a:spcPts val="1600"/>
              </a:spcBef>
              <a:buFontTx/>
              <a:buChar char="•"/>
              <a:defRPr lang="en-US" sz="2700" b="1" kern="0">
                <a:solidFill>
                  <a:schemeClr val="accent6"/>
                </a:solidFill>
              </a:defRPr>
            </a:lvl1pPr>
            <a:lvl2pPr defTabSz="1218987" eaLnBrk="0" hangingPunct="0">
              <a:lnSpc>
                <a:spcPct val="90000"/>
              </a:lnSpc>
              <a:spcBef>
                <a:spcPts val="800"/>
              </a:spcBef>
              <a:buClr>
                <a:schemeClr val="bg2"/>
              </a:buClr>
              <a:buFontTx/>
              <a:buChar char="•"/>
              <a:defRPr lang="en-US" sz="2400" b="1" kern="0">
                <a:solidFill>
                  <a:schemeClr val="accent6"/>
                </a:solidFill>
              </a:defRPr>
            </a:lvl2pPr>
            <a:lvl3pPr defTabSz="1218987" eaLnBrk="0" hangingPunct="0">
              <a:lnSpc>
                <a:spcPct val="90000"/>
              </a:lnSpc>
              <a:spcBef>
                <a:spcPts val="800"/>
              </a:spcBef>
              <a:buClr>
                <a:schemeClr val="bg2"/>
              </a:buClr>
              <a:buFontTx/>
              <a:buChar char="•"/>
              <a:defRPr lang="en-US" sz="2400" b="1" kern="0">
                <a:solidFill>
                  <a:schemeClr val="accent6"/>
                </a:solidFill>
              </a:defRPr>
            </a:lvl3pPr>
            <a:lvl4pPr defTabSz="1218987" eaLnBrk="0" hangingPunct="0">
              <a:lnSpc>
                <a:spcPct val="90000"/>
              </a:lnSpc>
              <a:spcBef>
                <a:spcPts val="800"/>
              </a:spcBef>
              <a:buClr>
                <a:schemeClr val="bg2"/>
              </a:buClr>
              <a:buFontTx/>
              <a:buChar char="•"/>
              <a:defRPr lang="en-US" sz="2400" b="1" kern="0">
                <a:solidFill>
                  <a:schemeClr val="accent6"/>
                </a:solidFill>
              </a:defRPr>
            </a:lvl4pPr>
            <a:lvl5pPr defTabSz="1218987" eaLnBrk="0" hangingPunct="0">
              <a:lnSpc>
                <a:spcPct val="90000"/>
              </a:lnSpc>
              <a:spcBef>
                <a:spcPts val="800"/>
              </a:spcBef>
              <a:buClr>
                <a:schemeClr val="bg2"/>
              </a:buClr>
              <a:buFontTx/>
              <a:buChar char="•"/>
              <a:defRPr lang="en-US" sz="2400" b="1" kern="0">
                <a:solidFill>
                  <a:schemeClr val="accent6"/>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2" name="Take-Away Placeholder"/>
          <p:cNvSpPr>
            <a:spLocks noGrp="1"/>
          </p:cNvSpPr>
          <p:nvPr>
            <p:ph type="body" sz="quarter" idx="19"/>
          </p:nvPr>
        </p:nvSpPr>
        <p:spPr>
          <a:xfrm>
            <a:off x="2741612" y="5515665"/>
            <a:ext cx="8991601" cy="720808"/>
          </a:xfrm>
          <a:prstGeom prst="rect">
            <a:avLst/>
          </a:prstGeom>
        </p:spPr>
        <p:txBody>
          <a:bodyPr lIns="0" tIns="0" rIns="0" bIns="0" anchor="b" anchorCtr="0"/>
          <a:lstStyle>
            <a:lvl1pPr marL="0" indent="0">
              <a:lnSpc>
                <a:spcPct val="80000"/>
              </a:lnSpc>
              <a:spcBef>
                <a:spcPts val="0"/>
              </a:spcBef>
              <a:buFontTx/>
              <a:buNone/>
              <a:defRPr sz="2400" b="1" i="0" cap="none" baseline="0">
                <a:solidFill>
                  <a:schemeClr val="tx1"/>
                </a:solidFill>
                <a:latin typeface="+mn-lt"/>
              </a:defRPr>
            </a:lvl1pPr>
          </a:lstStyle>
          <a:p>
            <a:pPr lvl="0"/>
            <a:r>
              <a:rPr lang="en-US" dirty="0"/>
              <a:t>Click to edit Master text styles</a:t>
            </a:r>
          </a:p>
        </p:txBody>
      </p:sp>
      <p:sp>
        <p:nvSpPr>
          <p:cNvPr id="7" name="Rectangle 6"/>
          <p:cNvSpPr/>
          <p:nvPr userDrawn="1"/>
        </p:nvSpPr>
        <p:spPr bwMode="auto">
          <a:xfrm>
            <a:off x="0" y="0"/>
            <a:ext cx="2286000" cy="6858000"/>
          </a:xfrm>
          <a:prstGeom prst="rect">
            <a:avLst/>
          </a:prstGeom>
          <a:solidFill>
            <a:schemeClr val="accent1"/>
          </a:solidFill>
          <a:ln w="9525" cap="flat" cmpd="sng" algn="ctr">
            <a:noFill/>
            <a:prstDash val="solid"/>
            <a:round/>
            <a:headEnd type="none" w="med" len="med"/>
            <a:tailEnd type="none" w="med" len="med"/>
          </a:ln>
          <a:effectLst/>
        </p:spPr>
        <p:txBody>
          <a:bodyPr vert="horz" wrap="none" lIns="0" tIns="0" rIns="0" bIns="0" numCol="1" rtlCol="0" anchor="t" anchorCtr="0" compatLnSpc="1">
            <a:prstTxWarp prst="textNoShape">
              <a:avLst/>
            </a:prstTxWarp>
            <a:spAutoFit/>
          </a:bodyPr>
          <a:lstStyle/>
          <a:p>
            <a:pPr marL="342900" marR="0" indent="-342900" algn="l" defTabSz="457200" rtl="0" eaLnBrk="1" fontAlgn="base" latinLnBrk="0" hangingPunct="1">
              <a:lnSpc>
                <a:spcPct val="100000"/>
              </a:lnSpc>
              <a:spcBef>
                <a:spcPct val="0"/>
              </a:spcBef>
              <a:spcAft>
                <a:spcPct val="0"/>
              </a:spcAft>
              <a:buClrTx/>
              <a:buSzTx/>
              <a:buFont typeface="Arial" charset="0"/>
              <a:buNone/>
              <a:tabLst/>
            </a:pPr>
            <a:endParaRPr kumimoji="0" lang="en-US" sz="2400" b="1" i="0" u="none" strike="noStrike" cap="none" normalizeH="0" baseline="0">
              <a:ln>
                <a:noFill/>
              </a:ln>
              <a:solidFill>
                <a:srgbClr val="005596"/>
              </a:solidFill>
              <a:effectLst/>
              <a:latin typeface="Calibri" pitchFamily="34" charset="0"/>
            </a:endParaRPr>
          </a:p>
        </p:txBody>
      </p:sp>
      <p:pic>
        <p:nvPicPr>
          <p:cNvPr id="10" name="Picture 9"/>
          <p:cNvPicPr>
            <a:picLocks noChangeAspect="1"/>
          </p:cNvPicPr>
          <p:nvPr userDrawn="1"/>
        </p:nvPicPr>
        <p:blipFill rotWithShape="1">
          <a:blip r:embed="rId2" cstate="screen">
            <a:extLst>
              <a:ext uri="{28A0092B-C50C-407E-A947-70E740481C1C}">
                <a14:useLocalDpi xmlns:a14="http://schemas.microsoft.com/office/drawing/2010/main"/>
              </a:ext>
            </a:extLst>
          </a:blip>
          <a:srcRect l="13115" t="31548" r="70851" b="31858"/>
          <a:stretch/>
        </p:blipFill>
        <p:spPr>
          <a:xfrm>
            <a:off x="11668464" y="6370279"/>
            <a:ext cx="441434" cy="365760"/>
          </a:xfrm>
          <a:prstGeom prst="rect">
            <a:avLst/>
          </a:prstGeom>
        </p:spPr>
      </p:pic>
      <p:pic>
        <p:nvPicPr>
          <p:cNvPr id="9" name="Picture 8"/>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943882" y="6420045"/>
            <a:ext cx="3404616" cy="295656"/>
          </a:xfrm>
          <a:prstGeom prst="rect">
            <a:avLst/>
          </a:prstGeom>
        </p:spPr>
      </p:pic>
      <p:sp>
        <p:nvSpPr>
          <p:cNvPr id="12" name="Slide Number Placeholder"/>
          <p:cNvSpPr>
            <a:spLocks noGrp="1"/>
          </p:cNvSpPr>
          <p:nvPr>
            <p:ph type="sldNum" sz="quarter" idx="4"/>
          </p:nvPr>
        </p:nvSpPr>
        <p:spPr bwMode="auto">
          <a:xfrm>
            <a:off x="11434940" y="6508870"/>
            <a:ext cx="137858" cy="138499"/>
          </a:xfrm>
          <a:prstGeom prst="rect">
            <a:avLst/>
          </a:prstGeom>
          <a:noFill/>
        </p:spPr>
        <p:txBody>
          <a:bodyPr wrap="none" lIns="0" tIns="0" rIns="0" bIns="0" anchor="ctr" anchorCtr="0">
            <a:spAutoFit/>
          </a:bodyPr>
          <a:lstStyle>
            <a:lvl1pPr algn="r">
              <a:buFont typeface="Arial" charset="0"/>
              <a:buNone/>
              <a:defRPr sz="900" b="1">
                <a:solidFill>
                  <a:schemeClr val="tx1"/>
                </a:solidFill>
                <a:latin typeface="+mn-lt"/>
                <a:ea typeface="Gill Sans" charset="0"/>
                <a:cs typeface="Gill Sans" charset="0"/>
              </a:defRPr>
            </a:lvl1pPr>
          </a:lstStyle>
          <a:p>
            <a:pPr>
              <a:defRPr/>
            </a:pPr>
            <a:fld id="{3D0814A7-6EEF-4E2B-82FD-5338C0AF3E0B}" type="slidenum">
              <a:rPr lang="en-US" smtClean="0"/>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 1 - Text Solid Background">
    <p:bg>
      <p:bgPr>
        <a:solidFill>
          <a:schemeClr val="accent1"/>
        </a:solidFill>
        <a:effectLst/>
      </p:bgPr>
    </p:bg>
    <p:spTree>
      <p:nvGrpSpPr>
        <p:cNvPr id="1" name=""/>
        <p:cNvGrpSpPr/>
        <p:nvPr/>
      </p:nvGrpSpPr>
      <p:grpSpPr>
        <a:xfrm>
          <a:off x="0" y="0"/>
          <a:ext cx="0" cy="0"/>
          <a:chOff x="0" y="0"/>
          <a:chExt cx="0" cy="0"/>
        </a:xfrm>
      </p:grpSpPr>
      <p:sp>
        <p:nvSpPr>
          <p:cNvPr id="11" name="Title"/>
          <p:cNvSpPr>
            <a:spLocks noGrp="1"/>
          </p:cNvSpPr>
          <p:nvPr>
            <p:ph type="title"/>
          </p:nvPr>
        </p:nvSpPr>
        <p:spPr>
          <a:xfrm>
            <a:off x="457070" y="603257"/>
            <a:ext cx="5702328" cy="1143000"/>
          </a:xfrm>
          <a:prstGeom prst="rect">
            <a:avLst/>
          </a:prstGeom>
        </p:spPr>
        <p:txBody>
          <a:bodyPr lIns="0" tIns="0" rIns="0" bIns="121899">
            <a:normAutofit/>
          </a:bodyPr>
          <a:lstStyle>
            <a:lvl1pPr algn="l">
              <a:lnSpc>
                <a:spcPct val="70000"/>
              </a:lnSpc>
              <a:defRPr lang="en-US" sz="3600" b="1" cap="none" baseline="0" dirty="0" smtClean="0">
                <a:solidFill>
                  <a:schemeClr val="bg1"/>
                </a:solidFill>
                <a:latin typeface="+mj-lt"/>
                <a:ea typeface="+mn-ea"/>
                <a:cs typeface="+mn-cs"/>
              </a:defRPr>
            </a:lvl1pPr>
          </a:lstStyle>
          <a:p>
            <a:r>
              <a:rPr lang="en-US" dirty="0"/>
              <a:t>Click to edit Master title style</a:t>
            </a:r>
          </a:p>
        </p:txBody>
      </p:sp>
      <p:sp>
        <p:nvSpPr>
          <p:cNvPr id="16" name="Text Placeholder"/>
          <p:cNvSpPr>
            <a:spLocks noGrp="1"/>
          </p:cNvSpPr>
          <p:nvPr>
            <p:ph type="body" sz="quarter" idx="15"/>
          </p:nvPr>
        </p:nvSpPr>
        <p:spPr>
          <a:xfrm>
            <a:off x="457071" y="1746257"/>
            <a:ext cx="5702327" cy="3651247"/>
          </a:xfrm>
          <a:prstGeom prst="rect">
            <a:avLst/>
          </a:prstGeom>
        </p:spPr>
        <p:txBody>
          <a:bodyPr lIns="0" tIns="0" rIns="0" bIns="0"/>
          <a:lstStyle>
            <a:lvl1pPr marL="306864" indent="-306864" defTabSz="1218987" eaLnBrk="0" hangingPunct="0">
              <a:lnSpc>
                <a:spcPct val="90000"/>
              </a:lnSpc>
              <a:spcBef>
                <a:spcPts val="1600"/>
              </a:spcBef>
              <a:buClr>
                <a:schemeClr val="bg1"/>
              </a:buClr>
              <a:buFontTx/>
              <a:buChar char="•"/>
              <a:defRPr lang="en-US" sz="2700" b="1" kern="0">
                <a:solidFill>
                  <a:schemeClr val="bg1"/>
                </a:solidFill>
              </a:defRPr>
            </a:lvl1pPr>
            <a:lvl2pPr defTabSz="1218987" eaLnBrk="0" hangingPunct="0">
              <a:lnSpc>
                <a:spcPct val="90000"/>
              </a:lnSpc>
              <a:spcBef>
                <a:spcPts val="800"/>
              </a:spcBef>
              <a:buClr>
                <a:schemeClr val="bg1"/>
              </a:buClr>
              <a:buFontTx/>
              <a:buChar char="•"/>
              <a:defRPr lang="en-US" sz="2400" b="1" kern="0">
                <a:solidFill>
                  <a:schemeClr val="bg1"/>
                </a:solidFill>
              </a:defRPr>
            </a:lvl2pPr>
            <a:lvl3pPr defTabSz="1218987" eaLnBrk="0" hangingPunct="0">
              <a:lnSpc>
                <a:spcPct val="90000"/>
              </a:lnSpc>
              <a:spcBef>
                <a:spcPts val="800"/>
              </a:spcBef>
              <a:buClr>
                <a:schemeClr val="bg1"/>
              </a:buClr>
              <a:buFontTx/>
              <a:buChar char="•"/>
              <a:defRPr lang="en-US" sz="2400" b="1" kern="0">
                <a:solidFill>
                  <a:schemeClr val="bg1"/>
                </a:solidFill>
              </a:defRPr>
            </a:lvl3pPr>
            <a:lvl4pPr defTabSz="1218987" eaLnBrk="0" hangingPunct="0">
              <a:lnSpc>
                <a:spcPct val="90000"/>
              </a:lnSpc>
              <a:spcBef>
                <a:spcPts val="800"/>
              </a:spcBef>
              <a:buClr>
                <a:schemeClr val="bg1"/>
              </a:buClr>
              <a:buFontTx/>
              <a:buChar char="•"/>
              <a:defRPr lang="en-US" sz="2400" b="1" kern="0">
                <a:solidFill>
                  <a:schemeClr val="bg1"/>
                </a:solidFill>
              </a:defRPr>
            </a:lvl4pPr>
            <a:lvl5pPr defTabSz="1218987" eaLnBrk="0" hangingPunct="0">
              <a:lnSpc>
                <a:spcPct val="90000"/>
              </a:lnSpc>
              <a:spcBef>
                <a:spcPts val="800"/>
              </a:spcBef>
              <a:buClr>
                <a:schemeClr val="bg1"/>
              </a:buClr>
              <a:buFontTx/>
              <a:buChar char="•"/>
              <a:defRPr lang="en-US" sz="2400" b="1" kern="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2" name="Take-Away Placeholder"/>
          <p:cNvSpPr>
            <a:spLocks noGrp="1"/>
          </p:cNvSpPr>
          <p:nvPr>
            <p:ph type="body" sz="quarter" idx="19"/>
          </p:nvPr>
        </p:nvSpPr>
        <p:spPr>
          <a:xfrm>
            <a:off x="457070" y="5407803"/>
            <a:ext cx="5713543" cy="720808"/>
          </a:xfrm>
          <a:prstGeom prst="rect">
            <a:avLst/>
          </a:prstGeom>
        </p:spPr>
        <p:txBody>
          <a:bodyPr lIns="0" tIns="0" rIns="0" bIns="0" anchor="b" anchorCtr="0"/>
          <a:lstStyle>
            <a:lvl1pPr marL="0" indent="0">
              <a:lnSpc>
                <a:spcPct val="80000"/>
              </a:lnSpc>
              <a:spcBef>
                <a:spcPts val="0"/>
              </a:spcBef>
              <a:buFontTx/>
              <a:buNone/>
              <a:defRPr sz="2400" b="1" i="0" cap="none" baseline="0">
                <a:solidFill>
                  <a:schemeClr val="bg1"/>
                </a:solidFill>
                <a:latin typeface="+mn-lt"/>
              </a:defRPr>
            </a:lvl1pPr>
          </a:lstStyle>
          <a:p>
            <a:pPr lvl="0"/>
            <a:r>
              <a:rPr lang="en-US" dirty="0"/>
              <a:t>Click to edit Master text styles</a:t>
            </a:r>
          </a:p>
        </p:txBody>
      </p:sp>
      <p:sp>
        <p:nvSpPr>
          <p:cNvPr id="20" name="Content Placeholder"/>
          <p:cNvSpPr>
            <a:spLocks noGrp="1"/>
          </p:cNvSpPr>
          <p:nvPr>
            <p:ph idx="11" hasCustomPrompt="1"/>
          </p:nvPr>
        </p:nvSpPr>
        <p:spPr>
          <a:xfrm>
            <a:off x="6386169" y="1746257"/>
            <a:ext cx="5365859" cy="3661546"/>
          </a:xfrm>
          <a:prstGeom prst="rect">
            <a:avLst/>
          </a:prstGeom>
        </p:spPr>
        <p:txBody>
          <a:bodyPr lIns="0" tIns="0" rIns="0" bIns="0"/>
          <a:lstStyle>
            <a:lvl1pPr marL="0" indent="0">
              <a:lnSpc>
                <a:spcPct val="100000"/>
              </a:lnSpc>
              <a:buNone/>
              <a:defRPr lang="en-US" sz="2800" b="0" kern="0" dirty="0" smtClean="0">
                <a:solidFill>
                  <a:schemeClr val="bg1"/>
                </a:solidFill>
                <a:latin typeface="+mn-lt"/>
                <a:ea typeface="Gill Sans MT" charset="0"/>
                <a:cs typeface="Gill Sans MT" charset="0"/>
              </a:defRPr>
            </a:lvl1pPr>
          </a:lstStyle>
          <a:p>
            <a:pPr marL="236538" lvl="0" indent="-236538" defTabSz="1218987" eaLnBrk="0" hangingPunct="0">
              <a:lnSpc>
                <a:spcPct val="90000"/>
              </a:lnSpc>
              <a:spcBef>
                <a:spcPts val="1600"/>
              </a:spcBef>
              <a:buFontTx/>
              <a:tabLst/>
            </a:pPr>
            <a:r>
              <a:rPr lang="en-US" dirty="0"/>
              <a:t>Click to add graphics</a:t>
            </a:r>
          </a:p>
        </p:txBody>
      </p:sp>
      <p:sp>
        <p:nvSpPr>
          <p:cNvPr id="12" name="Slide Number Placeholder"/>
          <p:cNvSpPr>
            <a:spLocks noGrp="1"/>
          </p:cNvSpPr>
          <p:nvPr>
            <p:ph type="sldNum" sz="quarter" idx="4"/>
          </p:nvPr>
        </p:nvSpPr>
        <p:spPr bwMode="auto">
          <a:xfrm>
            <a:off x="11435877" y="6508870"/>
            <a:ext cx="137858" cy="138499"/>
          </a:xfrm>
          <a:prstGeom prst="rect">
            <a:avLst/>
          </a:prstGeom>
          <a:noFill/>
        </p:spPr>
        <p:txBody>
          <a:bodyPr wrap="none" lIns="0" tIns="0" rIns="0" bIns="0" anchor="ctr" anchorCtr="0">
            <a:spAutoFit/>
          </a:bodyPr>
          <a:lstStyle>
            <a:lvl1pPr algn="r">
              <a:buFont typeface="Arial" charset="0"/>
              <a:buNone/>
              <a:defRPr sz="900" b="1">
                <a:solidFill>
                  <a:schemeClr val="bg1"/>
                </a:solidFill>
                <a:latin typeface="+mn-lt"/>
                <a:ea typeface="Gill Sans" charset="0"/>
                <a:cs typeface="Gill Sans" charset="0"/>
              </a:defRPr>
            </a:lvl1pPr>
          </a:lstStyle>
          <a:p>
            <a:pPr>
              <a:defRPr/>
            </a:pPr>
            <a:fld id="{3D0814A7-6EEF-4E2B-82FD-5338C0AF3E0B}" type="slidenum">
              <a:rPr lang="en-US" smtClean="0"/>
              <a:pPr>
                <a:defRPr/>
              </a:pPr>
              <a:t>‹#›</a:t>
            </a:fld>
            <a:endParaRPr lang="en-US"/>
          </a:p>
        </p:txBody>
      </p:sp>
      <p:pic>
        <p:nvPicPr>
          <p:cNvPr id="13" name="Picture 1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943882" y="6420045"/>
            <a:ext cx="3404616" cy="295656"/>
          </a:xfrm>
          <a:prstGeom prst="rect">
            <a:avLst/>
          </a:prstGeom>
        </p:spPr>
      </p:pic>
      <p:pic>
        <p:nvPicPr>
          <p:cNvPr id="14" name="Picture 13"/>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460126" y="6134102"/>
            <a:ext cx="857250" cy="82296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orient="horz" pos="2160" userDrawn="1">
          <p15:clr>
            <a:srgbClr val="FBAE40"/>
          </p15:clr>
        </p15:guide>
        <p15:guide id="2" pos="215" userDrawn="1">
          <p15:clr>
            <a:srgbClr val="FBAE40"/>
          </p15:clr>
        </p15:guide>
        <p15:guide id="3" pos="3887"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ection 1 - Text Half Backgroun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bwMode="auto">
          <a:xfrm>
            <a:off x="5630488" y="11853"/>
            <a:ext cx="6558046" cy="6858000"/>
          </a:xfrm>
          <a:prstGeom prst="rect">
            <a:avLst/>
          </a:prstGeom>
          <a:solidFill>
            <a:schemeClr val="accent1"/>
          </a:solid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spAutoFit/>
          </a:bodyPr>
          <a:lstStyle/>
          <a:p>
            <a:pPr marL="342900" marR="0" indent="-342900" algn="l" defTabSz="457200" rtl="0" eaLnBrk="1" fontAlgn="base" latinLnBrk="0" hangingPunct="1">
              <a:lnSpc>
                <a:spcPct val="100000"/>
              </a:lnSpc>
              <a:spcBef>
                <a:spcPct val="0"/>
              </a:spcBef>
              <a:spcAft>
                <a:spcPct val="0"/>
              </a:spcAft>
              <a:buClrTx/>
              <a:buSzTx/>
              <a:buFont typeface="Arial" charset="0"/>
              <a:buNone/>
              <a:tabLst/>
            </a:pPr>
            <a:endParaRPr kumimoji="0" lang="en-US" sz="2400" b="1" i="0" u="none" strike="noStrike" cap="none" normalizeH="0" baseline="0">
              <a:ln>
                <a:noFill/>
              </a:ln>
              <a:solidFill>
                <a:srgbClr val="005596"/>
              </a:solidFill>
              <a:effectLst/>
              <a:latin typeface="Calibri" pitchFamily="34" charset="0"/>
            </a:endParaRPr>
          </a:p>
        </p:txBody>
      </p:sp>
      <p:sp>
        <p:nvSpPr>
          <p:cNvPr id="11" name="Title"/>
          <p:cNvSpPr>
            <a:spLocks noGrp="1"/>
          </p:cNvSpPr>
          <p:nvPr>
            <p:ph type="title"/>
          </p:nvPr>
        </p:nvSpPr>
        <p:spPr>
          <a:xfrm>
            <a:off x="457070" y="603256"/>
            <a:ext cx="4864325" cy="1376797"/>
          </a:xfrm>
          <a:prstGeom prst="rect">
            <a:avLst/>
          </a:prstGeom>
        </p:spPr>
        <p:txBody>
          <a:bodyPr lIns="0" tIns="0" rIns="0" bIns="121899">
            <a:normAutofit/>
          </a:bodyPr>
          <a:lstStyle>
            <a:lvl1pPr algn="l">
              <a:lnSpc>
                <a:spcPct val="70000"/>
              </a:lnSpc>
              <a:defRPr lang="en-US" sz="3600" b="1" cap="none" baseline="0" dirty="0" smtClean="0">
                <a:solidFill>
                  <a:schemeClr val="tx1"/>
                </a:solidFill>
                <a:latin typeface="+mj-lt"/>
                <a:ea typeface="+mn-ea"/>
                <a:cs typeface="+mn-cs"/>
              </a:defRPr>
            </a:lvl1pPr>
          </a:lstStyle>
          <a:p>
            <a:r>
              <a:rPr lang="en-US" dirty="0"/>
              <a:t>Click to edit Master title style</a:t>
            </a:r>
          </a:p>
        </p:txBody>
      </p:sp>
      <p:sp>
        <p:nvSpPr>
          <p:cNvPr id="22" name="Take-Away Placeholder"/>
          <p:cNvSpPr>
            <a:spLocks noGrp="1"/>
          </p:cNvSpPr>
          <p:nvPr>
            <p:ph type="body" sz="quarter" idx="19"/>
          </p:nvPr>
        </p:nvSpPr>
        <p:spPr>
          <a:xfrm>
            <a:off x="6036416" y="5407803"/>
            <a:ext cx="5695048" cy="720808"/>
          </a:xfrm>
          <a:prstGeom prst="rect">
            <a:avLst/>
          </a:prstGeom>
        </p:spPr>
        <p:txBody>
          <a:bodyPr lIns="0" tIns="0" rIns="0" bIns="0" anchor="b" anchorCtr="0"/>
          <a:lstStyle>
            <a:lvl1pPr marL="0" indent="0">
              <a:lnSpc>
                <a:spcPct val="80000"/>
              </a:lnSpc>
              <a:spcBef>
                <a:spcPts val="0"/>
              </a:spcBef>
              <a:buFontTx/>
              <a:buNone/>
              <a:defRPr sz="2400" b="1" i="0" cap="none" baseline="0">
                <a:solidFill>
                  <a:schemeClr val="bg1"/>
                </a:solidFill>
                <a:latin typeface="+mn-lt"/>
              </a:defRPr>
            </a:lvl1pPr>
          </a:lstStyle>
          <a:p>
            <a:pPr lvl="0"/>
            <a:r>
              <a:rPr lang="en-US" dirty="0"/>
              <a:t>Click to edit Master text styles</a:t>
            </a:r>
          </a:p>
        </p:txBody>
      </p:sp>
      <p:sp>
        <p:nvSpPr>
          <p:cNvPr id="18" name="Text Placeholder"/>
          <p:cNvSpPr>
            <a:spLocks noGrp="1"/>
          </p:cNvSpPr>
          <p:nvPr>
            <p:ph type="body" sz="quarter" idx="15"/>
          </p:nvPr>
        </p:nvSpPr>
        <p:spPr>
          <a:xfrm>
            <a:off x="6036416" y="1980053"/>
            <a:ext cx="5695048" cy="3417451"/>
          </a:xfrm>
          <a:prstGeom prst="rect">
            <a:avLst/>
          </a:prstGeom>
        </p:spPr>
        <p:txBody>
          <a:bodyPr lIns="0" tIns="0" rIns="0" bIns="0"/>
          <a:lstStyle>
            <a:lvl1pPr marL="306864" indent="-306864" defTabSz="1218987" eaLnBrk="0" hangingPunct="0">
              <a:lnSpc>
                <a:spcPct val="90000"/>
              </a:lnSpc>
              <a:spcBef>
                <a:spcPts val="1600"/>
              </a:spcBef>
              <a:buClr>
                <a:schemeClr val="bg1"/>
              </a:buClr>
              <a:buFontTx/>
              <a:buChar char="•"/>
              <a:defRPr lang="en-US" sz="2700" b="1" kern="0">
                <a:solidFill>
                  <a:schemeClr val="bg1"/>
                </a:solidFill>
              </a:defRPr>
            </a:lvl1pPr>
            <a:lvl2pPr defTabSz="1218987" eaLnBrk="0" hangingPunct="0">
              <a:lnSpc>
                <a:spcPct val="90000"/>
              </a:lnSpc>
              <a:spcBef>
                <a:spcPts val="800"/>
              </a:spcBef>
              <a:buClr>
                <a:schemeClr val="bg1"/>
              </a:buClr>
              <a:buFontTx/>
              <a:buChar char="•"/>
              <a:defRPr lang="en-US" sz="2400" b="1" kern="0">
                <a:solidFill>
                  <a:schemeClr val="bg1"/>
                </a:solidFill>
              </a:defRPr>
            </a:lvl2pPr>
            <a:lvl3pPr defTabSz="1218987" eaLnBrk="0" hangingPunct="0">
              <a:lnSpc>
                <a:spcPct val="90000"/>
              </a:lnSpc>
              <a:spcBef>
                <a:spcPts val="800"/>
              </a:spcBef>
              <a:buClr>
                <a:schemeClr val="bg1"/>
              </a:buClr>
              <a:buFontTx/>
              <a:buChar char="•"/>
              <a:defRPr lang="en-US" sz="2400" b="1" kern="0">
                <a:solidFill>
                  <a:schemeClr val="bg1"/>
                </a:solidFill>
              </a:defRPr>
            </a:lvl3pPr>
            <a:lvl4pPr defTabSz="1218987" eaLnBrk="0" hangingPunct="0">
              <a:lnSpc>
                <a:spcPct val="90000"/>
              </a:lnSpc>
              <a:spcBef>
                <a:spcPts val="800"/>
              </a:spcBef>
              <a:buClr>
                <a:schemeClr val="bg1"/>
              </a:buClr>
              <a:buFontTx/>
              <a:buChar char="•"/>
              <a:defRPr lang="en-US" sz="2400" b="1" kern="0">
                <a:solidFill>
                  <a:schemeClr val="bg1"/>
                </a:solidFill>
              </a:defRPr>
            </a:lvl4pPr>
            <a:lvl5pPr defTabSz="1218987" eaLnBrk="0" hangingPunct="0">
              <a:lnSpc>
                <a:spcPct val="90000"/>
              </a:lnSpc>
              <a:spcBef>
                <a:spcPts val="800"/>
              </a:spcBef>
              <a:buClr>
                <a:schemeClr val="bg1"/>
              </a:buClr>
              <a:buFontTx/>
              <a:buChar char="•"/>
              <a:defRPr lang="en-US" sz="2400" b="1" kern="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Footer Placeholder"/>
          <p:cNvSpPr>
            <a:spLocks noGrp="1"/>
          </p:cNvSpPr>
          <p:nvPr>
            <p:ph type="ftr" sz="quarter" idx="3"/>
          </p:nvPr>
        </p:nvSpPr>
        <p:spPr>
          <a:xfrm>
            <a:off x="457071" y="6493480"/>
            <a:ext cx="994657" cy="169277"/>
          </a:xfrm>
          <a:prstGeom prst="rect">
            <a:avLst/>
          </a:prstGeom>
        </p:spPr>
        <p:txBody>
          <a:bodyPr vert="horz" wrap="square" lIns="0" tIns="0" rIns="0" bIns="0" rtlCol="0" anchor="t">
            <a:spAutoFit/>
          </a:bodyPr>
          <a:lstStyle>
            <a:lvl1pPr algn="l">
              <a:defRPr sz="1100">
                <a:solidFill>
                  <a:schemeClr val="bg2"/>
                </a:solidFill>
              </a:defRPr>
            </a:lvl1pPr>
          </a:lstStyle>
          <a:p>
            <a:endParaRPr lang="en-US"/>
          </a:p>
        </p:txBody>
      </p:sp>
      <p:sp>
        <p:nvSpPr>
          <p:cNvPr id="14" name="Slide Number Placeholder"/>
          <p:cNvSpPr>
            <a:spLocks noGrp="1"/>
          </p:cNvSpPr>
          <p:nvPr>
            <p:ph type="sldNum" sz="quarter" idx="4"/>
          </p:nvPr>
        </p:nvSpPr>
        <p:spPr bwMode="auto">
          <a:xfrm>
            <a:off x="11435877" y="6508870"/>
            <a:ext cx="137858" cy="138499"/>
          </a:xfrm>
          <a:prstGeom prst="rect">
            <a:avLst/>
          </a:prstGeom>
          <a:noFill/>
        </p:spPr>
        <p:txBody>
          <a:bodyPr wrap="none" lIns="0" tIns="0" rIns="0" bIns="0" anchor="ctr" anchorCtr="0">
            <a:spAutoFit/>
          </a:bodyPr>
          <a:lstStyle>
            <a:lvl1pPr algn="r">
              <a:buFont typeface="Arial" charset="0"/>
              <a:buNone/>
              <a:defRPr sz="900" b="1">
                <a:solidFill>
                  <a:schemeClr val="bg1"/>
                </a:solidFill>
                <a:latin typeface="+mn-lt"/>
                <a:ea typeface="Gill Sans" charset="0"/>
                <a:cs typeface="Gill Sans" charset="0"/>
              </a:defRPr>
            </a:lvl1pPr>
          </a:lstStyle>
          <a:p>
            <a:pPr>
              <a:defRPr/>
            </a:pPr>
            <a:fld id="{3D0814A7-6EEF-4E2B-82FD-5338C0AF3E0B}" type="slidenum">
              <a:rPr lang="en-US" smtClean="0"/>
              <a:pPr>
                <a:defRPr/>
              </a:pPr>
              <a:t>‹#›</a:t>
            </a:fld>
            <a:endParaRPr lang="en-US"/>
          </a:p>
        </p:txBody>
      </p:sp>
      <p:pic>
        <p:nvPicPr>
          <p:cNvPr id="15" name="Picture 1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943882" y="6420045"/>
            <a:ext cx="3404616" cy="295656"/>
          </a:xfrm>
          <a:prstGeom prst="rect">
            <a:avLst/>
          </a:prstGeom>
        </p:spPr>
      </p:pic>
      <p:pic>
        <p:nvPicPr>
          <p:cNvPr id="16" name="Picture 15"/>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460126" y="6134102"/>
            <a:ext cx="857250" cy="82296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ection 1 - TItle ">
    <p:spTree>
      <p:nvGrpSpPr>
        <p:cNvPr id="1" name=""/>
        <p:cNvGrpSpPr/>
        <p:nvPr/>
      </p:nvGrpSpPr>
      <p:grpSpPr>
        <a:xfrm>
          <a:off x="0" y="0"/>
          <a:ext cx="0" cy="0"/>
          <a:chOff x="0" y="0"/>
          <a:chExt cx="0" cy="0"/>
        </a:xfrm>
      </p:grpSpPr>
      <p:sp>
        <p:nvSpPr>
          <p:cNvPr id="11" name="Title"/>
          <p:cNvSpPr>
            <a:spLocks noGrp="1"/>
          </p:cNvSpPr>
          <p:nvPr>
            <p:ph type="title"/>
          </p:nvPr>
        </p:nvSpPr>
        <p:spPr>
          <a:xfrm>
            <a:off x="455612" y="603257"/>
            <a:ext cx="11277601" cy="1143000"/>
          </a:xfrm>
          <a:prstGeom prst="rect">
            <a:avLst/>
          </a:prstGeom>
        </p:spPr>
        <p:txBody>
          <a:bodyPr lIns="0" tIns="0" rIns="0" bIns="121899">
            <a:normAutofit/>
          </a:bodyPr>
          <a:lstStyle>
            <a:lvl1pPr algn="l">
              <a:lnSpc>
                <a:spcPct val="70000"/>
              </a:lnSpc>
              <a:defRPr lang="en-US" sz="3600" b="1" cap="none" baseline="0" dirty="0" smtClean="0">
                <a:solidFill>
                  <a:schemeClr val="tx1"/>
                </a:solidFill>
                <a:latin typeface="+mj-lt"/>
                <a:ea typeface="+mn-ea"/>
                <a:cs typeface="+mn-cs"/>
              </a:defRPr>
            </a:lvl1pPr>
          </a:lstStyle>
          <a:p>
            <a:r>
              <a:rPr lang="en-US" dirty="0"/>
              <a:t>Click to edit Master title style</a:t>
            </a:r>
          </a:p>
        </p:txBody>
      </p:sp>
      <p:sp>
        <p:nvSpPr>
          <p:cNvPr id="9" name="Footer Placeholder"/>
          <p:cNvSpPr>
            <a:spLocks noGrp="1"/>
          </p:cNvSpPr>
          <p:nvPr>
            <p:ph type="ftr" sz="quarter" idx="3"/>
          </p:nvPr>
        </p:nvSpPr>
        <p:spPr>
          <a:xfrm>
            <a:off x="457071" y="6493480"/>
            <a:ext cx="994657" cy="169277"/>
          </a:xfrm>
          <a:prstGeom prst="rect">
            <a:avLst/>
          </a:prstGeom>
        </p:spPr>
        <p:txBody>
          <a:bodyPr vert="horz" wrap="square" lIns="0" tIns="0" rIns="0" bIns="0" rtlCol="0" anchor="t">
            <a:spAutoFit/>
          </a:bodyPr>
          <a:lstStyle>
            <a:lvl1pPr algn="l">
              <a:defRPr sz="1100">
                <a:solidFill>
                  <a:schemeClr val="bg2"/>
                </a:solidFill>
              </a:defRPr>
            </a:lvl1pPr>
          </a:lstStyle>
          <a:p>
            <a:endParaRPr lang="en-US"/>
          </a:p>
        </p:txBody>
      </p:sp>
      <p:pic>
        <p:nvPicPr>
          <p:cNvPr id="14" name="Picture 13"/>
          <p:cNvPicPr>
            <a:picLocks noChangeAspect="1"/>
          </p:cNvPicPr>
          <p:nvPr userDrawn="1"/>
        </p:nvPicPr>
        <p:blipFill rotWithShape="1">
          <a:blip r:embed="rId2" cstate="screen">
            <a:extLst>
              <a:ext uri="{28A0092B-C50C-407E-A947-70E740481C1C}">
                <a14:useLocalDpi xmlns:a14="http://schemas.microsoft.com/office/drawing/2010/main"/>
              </a:ext>
            </a:extLst>
          </a:blip>
          <a:srcRect l="13115" t="31548" r="70851" b="31858"/>
          <a:stretch/>
        </p:blipFill>
        <p:spPr>
          <a:xfrm>
            <a:off x="11668464" y="6370279"/>
            <a:ext cx="441434" cy="365760"/>
          </a:xfrm>
          <a:prstGeom prst="rect">
            <a:avLst/>
          </a:prstGeom>
        </p:spPr>
      </p:pic>
      <p:pic>
        <p:nvPicPr>
          <p:cNvPr id="7" name="Picture 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943882" y="6420045"/>
            <a:ext cx="3404616" cy="295656"/>
          </a:xfrm>
          <a:prstGeom prst="rect">
            <a:avLst/>
          </a:prstGeom>
        </p:spPr>
      </p:pic>
      <p:sp>
        <p:nvSpPr>
          <p:cNvPr id="8" name="Slide Number Placeholder"/>
          <p:cNvSpPr>
            <a:spLocks noGrp="1"/>
          </p:cNvSpPr>
          <p:nvPr>
            <p:ph type="sldNum" sz="quarter" idx="4"/>
          </p:nvPr>
        </p:nvSpPr>
        <p:spPr bwMode="auto">
          <a:xfrm>
            <a:off x="11434940" y="6508870"/>
            <a:ext cx="137858" cy="138499"/>
          </a:xfrm>
          <a:prstGeom prst="rect">
            <a:avLst/>
          </a:prstGeom>
          <a:noFill/>
        </p:spPr>
        <p:txBody>
          <a:bodyPr wrap="none" lIns="0" tIns="0" rIns="0" bIns="0" anchor="ctr" anchorCtr="0">
            <a:spAutoFit/>
          </a:bodyPr>
          <a:lstStyle>
            <a:lvl1pPr algn="r">
              <a:buFont typeface="Arial" charset="0"/>
              <a:buNone/>
              <a:defRPr sz="900" b="1">
                <a:solidFill>
                  <a:schemeClr val="tx1"/>
                </a:solidFill>
                <a:latin typeface="+mn-lt"/>
                <a:ea typeface="Gill Sans" charset="0"/>
                <a:cs typeface="Gill Sans" charset="0"/>
              </a:defRPr>
            </a:lvl1pPr>
          </a:lstStyle>
          <a:p>
            <a:pPr>
              <a:defRPr/>
            </a:pPr>
            <a:fld id="{3D0814A7-6EEF-4E2B-82FD-5338C0AF3E0B}" type="slidenum">
              <a:rPr lang="en-US" smtClean="0"/>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ection 1 - TItle and Take-Away">
    <p:spTree>
      <p:nvGrpSpPr>
        <p:cNvPr id="1" name=""/>
        <p:cNvGrpSpPr/>
        <p:nvPr/>
      </p:nvGrpSpPr>
      <p:grpSpPr>
        <a:xfrm>
          <a:off x="0" y="0"/>
          <a:ext cx="0" cy="0"/>
          <a:chOff x="0" y="0"/>
          <a:chExt cx="0" cy="0"/>
        </a:xfrm>
      </p:grpSpPr>
      <p:sp>
        <p:nvSpPr>
          <p:cNvPr id="11" name="Title"/>
          <p:cNvSpPr>
            <a:spLocks noGrp="1"/>
          </p:cNvSpPr>
          <p:nvPr>
            <p:ph type="title"/>
          </p:nvPr>
        </p:nvSpPr>
        <p:spPr>
          <a:xfrm>
            <a:off x="455612" y="603257"/>
            <a:ext cx="11277601" cy="1143000"/>
          </a:xfrm>
          <a:prstGeom prst="rect">
            <a:avLst/>
          </a:prstGeom>
        </p:spPr>
        <p:txBody>
          <a:bodyPr lIns="0" tIns="0" rIns="0" bIns="121899">
            <a:normAutofit/>
          </a:bodyPr>
          <a:lstStyle>
            <a:lvl1pPr algn="l">
              <a:lnSpc>
                <a:spcPct val="70000"/>
              </a:lnSpc>
              <a:defRPr lang="en-US" sz="3600" b="1" cap="none" baseline="0" dirty="0" smtClean="0">
                <a:solidFill>
                  <a:schemeClr val="tx1"/>
                </a:solidFill>
                <a:latin typeface="+mj-lt"/>
                <a:ea typeface="+mn-ea"/>
                <a:cs typeface="+mn-cs"/>
              </a:defRPr>
            </a:lvl1pPr>
          </a:lstStyle>
          <a:p>
            <a:r>
              <a:rPr lang="en-US" dirty="0"/>
              <a:t>Click to edit Master title style</a:t>
            </a:r>
          </a:p>
        </p:txBody>
      </p:sp>
      <p:sp>
        <p:nvSpPr>
          <p:cNvPr id="22" name="Take-Away Placeholder"/>
          <p:cNvSpPr>
            <a:spLocks noGrp="1"/>
          </p:cNvSpPr>
          <p:nvPr>
            <p:ph type="body" sz="quarter" idx="19"/>
          </p:nvPr>
        </p:nvSpPr>
        <p:spPr>
          <a:xfrm>
            <a:off x="455612" y="5515665"/>
            <a:ext cx="11277601" cy="720808"/>
          </a:xfrm>
          <a:prstGeom prst="rect">
            <a:avLst/>
          </a:prstGeom>
        </p:spPr>
        <p:txBody>
          <a:bodyPr lIns="0" tIns="0" rIns="0" bIns="0" anchor="b" anchorCtr="0"/>
          <a:lstStyle>
            <a:lvl1pPr marL="0" indent="0">
              <a:lnSpc>
                <a:spcPct val="80000"/>
              </a:lnSpc>
              <a:spcBef>
                <a:spcPts val="0"/>
              </a:spcBef>
              <a:buFontTx/>
              <a:buNone/>
              <a:defRPr sz="2400" b="1" i="0" cap="none" baseline="0">
                <a:solidFill>
                  <a:schemeClr val="tx1"/>
                </a:solidFill>
                <a:latin typeface="+mn-lt"/>
              </a:defRPr>
            </a:lvl1pPr>
          </a:lstStyle>
          <a:p>
            <a:pPr lvl="0"/>
            <a:r>
              <a:rPr lang="en-US" dirty="0"/>
              <a:t>Click to edit Master text styles</a:t>
            </a:r>
          </a:p>
        </p:txBody>
      </p:sp>
      <p:sp>
        <p:nvSpPr>
          <p:cNvPr id="9" name="Footer Placeholder"/>
          <p:cNvSpPr>
            <a:spLocks noGrp="1"/>
          </p:cNvSpPr>
          <p:nvPr>
            <p:ph type="ftr" sz="quarter" idx="3"/>
          </p:nvPr>
        </p:nvSpPr>
        <p:spPr>
          <a:xfrm>
            <a:off x="457071" y="6493480"/>
            <a:ext cx="994657" cy="169277"/>
          </a:xfrm>
          <a:prstGeom prst="rect">
            <a:avLst/>
          </a:prstGeom>
        </p:spPr>
        <p:txBody>
          <a:bodyPr vert="horz" wrap="square" lIns="0" tIns="0" rIns="0" bIns="0" rtlCol="0" anchor="t">
            <a:spAutoFit/>
          </a:bodyPr>
          <a:lstStyle>
            <a:lvl1pPr algn="l">
              <a:defRPr sz="1100">
                <a:solidFill>
                  <a:schemeClr val="bg2"/>
                </a:solidFill>
              </a:defRPr>
            </a:lvl1pPr>
          </a:lstStyle>
          <a:p>
            <a:endParaRPr lang="en-US"/>
          </a:p>
        </p:txBody>
      </p:sp>
      <p:pic>
        <p:nvPicPr>
          <p:cNvPr id="15" name="Picture 14"/>
          <p:cNvPicPr>
            <a:picLocks noChangeAspect="1"/>
          </p:cNvPicPr>
          <p:nvPr userDrawn="1"/>
        </p:nvPicPr>
        <p:blipFill rotWithShape="1">
          <a:blip r:embed="rId2" cstate="screen">
            <a:extLst>
              <a:ext uri="{28A0092B-C50C-407E-A947-70E740481C1C}">
                <a14:useLocalDpi xmlns:a14="http://schemas.microsoft.com/office/drawing/2010/main"/>
              </a:ext>
            </a:extLst>
          </a:blip>
          <a:srcRect l="13115" t="31548" r="70851" b="31858"/>
          <a:stretch/>
        </p:blipFill>
        <p:spPr>
          <a:xfrm>
            <a:off x="11668464" y="6370279"/>
            <a:ext cx="441434" cy="365760"/>
          </a:xfrm>
          <a:prstGeom prst="rect">
            <a:avLst/>
          </a:prstGeom>
        </p:spPr>
      </p:pic>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943882" y="6420045"/>
            <a:ext cx="3404616" cy="295656"/>
          </a:xfrm>
          <a:prstGeom prst="rect">
            <a:avLst/>
          </a:prstGeom>
        </p:spPr>
      </p:pic>
      <p:sp>
        <p:nvSpPr>
          <p:cNvPr id="10" name="Slide Number Placeholder"/>
          <p:cNvSpPr>
            <a:spLocks noGrp="1"/>
          </p:cNvSpPr>
          <p:nvPr>
            <p:ph type="sldNum" sz="quarter" idx="4"/>
          </p:nvPr>
        </p:nvSpPr>
        <p:spPr bwMode="auto">
          <a:xfrm>
            <a:off x="11434940" y="6508870"/>
            <a:ext cx="137858" cy="138499"/>
          </a:xfrm>
          <a:prstGeom prst="rect">
            <a:avLst/>
          </a:prstGeom>
          <a:noFill/>
        </p:spPr>
        <p:txBody>
          <a:bodyPr wrap="none" lIns="0" tIns="0" rIns="0" bIns="0" anchor="ctr" anchorCtr="0">
            <a:spAutoFit/>
          </a:bodyPr>
          <a:lstStyle>
            <a:lvl1pPr algn="r">
              <a:buFont typeface="Arial" charset="0"/>
              <a:buNone/>
              <a:defRPr sz="900" b="1">
                <a:solidFill>
                  <a:schemeClr val="tx1"/>
                </a:solidFill>
                <a:latin typeface="+mn-lt"/>
                <a:ea typeface="Gill Sans" charset="0"/>
                <a:cs typeface="Gill Sans" charset="0"/>
              </a:defRPr>
            </a:lvl1pPr>
          </a:lstStyle>
          <a:p>
            <a:pPr>
              <a:defRPr/>
            </a:pPr>
            <a:fld id="{3D0814A7-6EEF-4E2B-82FD-5338C0AF3E0B}" type="slidenum">
              <a:rPr lang="en-US" smtClean="0"/>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Section 1 Divider Solid Color">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943882" y="6420045"/>
            <a:ext cx="3404616" cy="295656"/>
          </a:xfrm>
          <a:prstGeom prst="rect">
            <a:avLst/>
          </a:prstGeom>
        </p:spPr>
      </p:pic>
      <p:sp>
        <p:nvSpPr>
          <p:cNvPr id="2" name="Title"/>
          <p:cNvSpPr>
            <a:spLocks noGrp="1"/>
          </p:cNvSpPr>
          <p:nvPr userDrawn="1">
            <p:ph type="title" hasCustomPrompt="1"/>
          </p:nvPr>
        </p:nvSpPr>
        <p:spPr>
          <a:xfrm>
            <a:off x="455612" y="1483360"/>
            <a:ext cx="6705600" cy="3825513"/>
          </a:xfrm>
          <a:prstGeom prst="rect">
            <a:avLst/>
          </a:prstGeom>
        </p:spPr>
        <p:txBody>
          <a:bodyPr lIns="0" tIns="0" rIns="0" bIns="0"/>
          <a:lstStyle>
            <a:lvl1pPr>
              <a:defRPr sz="6600" b="1" cap="none" baseline="0">
                <a:solidFill>
                  <a:schemeClr val="bg1"/>
                </a:solidFill>
              </a:defRPr>
            </a:lvl1pPr>
          </a:lstStyle>
          <a:p>
            <a:r>
              <a:rPr lang="en-US" dirty="0"/>
              <a:t>Click to edit Master title style</a:t>
            </a:r>
            <a:br>
              <a:rPr lang="en-US" dirty="0"/>
            </a:br>
            <a:endParaRPr lang="en-US" dirty="0"/>
          </a:p>
        </p:txBody>
      </p:sp>
      <p:sp>
        <p:nvSpPr>
          <p:cNvPr id="21" name="Slide Number Placeholder"/>
          <p:cNvSpPr>
            <a:spLocks noGrp="1"/>
          </p:cNvSpPr>
          <p:nvPr>
            <p:ph type="sldNum" sz="quarter" idx="4"/>
          </p:nvPr>
        </p:nvSpPr>
        <p:spPr bwMode="auto">
          <a:xfrm>
            <a:off x="11435877" y="6508870"/>
            <a:ext cx="137858" cy="138499"/>
          </a:xfrm>
          <a:prstGeom prst="rect">
            <a:avLst/>
          </a:prstGeom>
          <a:noFill/>
        </p:spPr>
        <p:txBody>
          <a:bodyPr wrap="none" lIns="0" tIns="0" rIns="0" bIns="0" anchor="ctr" anchorCtr="0">
            <a:spAutoFit/>
          </a:bodyPr>
          <a:lstStyle>
            <a:lvl1pPr algn="r">
              <a:buFont typeface="Arial" charset="0"/>
              <a:buNone/>
              <a:defRPr sz="900" b="1">
                <a:solidFill>
                  <a:schemeClr val="bg1"/>
                </a:solidFill>
                <a:latin typeface="+mn-lt"/>
                <a:ea typeface="Gill Sans" charset="0"/>
                <a:cs typeface="Gill Sans" charset="0"/>
              </a:defRPr>
            </a:lvl1pPr>
          </a:lstStyle>
          <a:p>
            <a:pPr>
              <a:defRPr/>
            </a:pPr>
            <a:fld id="{3D0814A7-6EEF-4E2B-82FD-5338C0AF3E0B}" type="slidenum">
              <a:rPr lang="en-US" smtClean="0"/>
              <a:pPr>
                <a:defRPr/>
              </a:pPr>
              <a:t>‹#›</a:t>
            </a:fld>
            <a:endParaRPr lang="en-US"/>
          </a:p>
        </p:txBody>
      </p:sp>
      <p:sp>
        <p:nvSpPr>
          <p:cNvPr id="7" name="Text Placeholder 1"/>
          <p:cNvSpPr>
            <a:spLocks noGrp="1"/>
          </p:cNvSpPr>
          <p:nvPr>
            <p:ph type="body" sz="quarter" idx="12"/>
          </p:nvPr>
        </p:nvSpPr>
        <p:spPr>
          <a:xfrm>
            <a:off x="455612" y="3994139"/>
            <a:ext cx="4041334" cy="431526"/>
          </a:xfrm>
          <a:prstGeom prst="rect">
            <a:avLst/>
          </a:prstGeom>
        </p:spPr>
        <p:txBody>
          <a:bodyPr lIns="0" tIns="0" rIns="0" bIns="0" anchor="ctr" anchorCtr="0"/>
          <a:lstStyle>
            <a:lvl1pPr marL="0" indent="0" algn="l">
              <a:lnSpc>
                <a:spcPct val="70000"/>
              </a:lnSpc>
              <a:spcBef>
                <a:spcPts val="0"/>
              </a:spcBef>
              <a:buFontTx/>
              <a:buNone/>
              <a:defRPr sz="2400" b="0" cap="none" baseline="0">
                <a:solidFill>
                  <a:schemeClr val="bg1"/>
                </a:solidFill>
                <a:latin typeface="+mj-lt"/>
              </a:defRPr>
            </a:lvl1pPr>
            <a:lvl2pPr algn="l">
              <a:buFontTx/>
              <a:buNone/>
              <a:defRPr sz="4000" b="1">
                <a:solidFill>
                  <a:schemeClr val="accent1"/>
                </a:solidFill>
              </a:defRPr>
            </a:lvl2pPr>
            <a:lvl3pPr algn="l">
              <a:buFontTx/>
              <a:buNone/>
              <a:defRPr sz="4000" b="1">
                <a:solidFill>
                  <a:schemeClr val="accent1"/>
                </a:solidFill>
              </a:defRPr>
            </a:lvl3pPr>
            <a:lvl4pPr algn="l">
              <a:buFontTx/>
              <a:buNone/>
              <a:defRPr sz="4000" b="1">
                <a:solidFill>
                  <a:schemeClr val="accent1"/>
                </a:solidFill>
              </a:defRPr>
            </a:lvl4pPr>
            <a:lvl5pPr algn="l">
              <a:buFontTx/>
              <a:buNone/>
              <a:defRPr sz="4000" b="1">
                <a:solidFill>
                  <a:schemeClr val="accent1"/>
                </a:solidFill>
              </a:defRPr>
            </a:lvl5pPr>
          </a:lstStyle>
          <a:p>
            <a:pPr lvl="0"/>
            <a:r>
              <a:rPr lang="en-US" dirty="0"/>
              <a:t>Click to edit Master text styles</a:t>
            </a:r>
          </a:p>
        </p:txBody>
      </p:sp>
      <p:sp>
        <p:nvSpPr>
          <p:cNvPr id="8" name="Text Placeholder 1"/>
          <p:cNvSpPr>
            <a:spLocks noGrp="1"/>
          </p:cNvSpPr>
          <p:nvPr>
            <p:ph type="body" sz="quarter" idx="13"/>
          </p:nvPr>
        </p:nvSpPr>
        <p:spPr>
          <a:xfrm>
            <a:off x="455612" y="4425665"/>
            <a:ext cx="4041334" cy="431526"/>
          </a:xfrm>
          <a:prstGeom prst="rect">
            <a:avLst/>
          </a:prstGeom>
        </p:spPr>
        <p:txBody>
          <a:bodyPr lIns="0" tIns="0" rIns="0" bIns="0" anchor="t" anchorCtr="0"/>
          <a:lstStyle>
            <a:lvl1pPr marL="0" indent="0" algn="l">
              <a:lnSpc>
                <a:spcPct val="70000"/>
              </a:lnSpc>
              <a:spcBef>
                <a:spcPts val="0"/>
              </a:spcBef>
              <a:buFontTx/>
              <a:buNone/>
              <a:defRPr sz="1600" b="0" cap="none" baseline="0">
                <a:solidFill>
                  <a:schemeClr val="bg1"/>
                </a:solidFill>
                <a:latin typeface="+mj-lt"/>
              </a:defRPr>
            </a:lvl1pPr>
            <a:lvl2pPr algn="l">
              <a:buFontTx/>
              <a:buNone/>
              <a:defRPr sz="4000" b="1">
                <a:solidFill>
                  <a:schemeClr val="accent1"/>
                </a:solidFill>
              </a:defRPr>
            </a:lvl2pPr>
            <a:lvl3pPr algn="l">
              <a:buFontTx/>
              <a:buNone/>
              <a:defRPr sz="4000" b="1">
                <a:solidFill>
                  <a:schemeClr val="accent1"/>
                </a:solidFill>
              </a:defRPr>
            </a:lvl3pPr>
            <a:lvl4pPr algn="l">
              <a:buFontTx/>
              <a:buNone/>
              <a:defRPr sz="4000" b="1">
                <a:solidFill>
                  <a:schemeClr val="accent1"/>
                </a:solidFill>
              </a:defRPr>
            </a:lvl4pPr>
            <a:lvl5pPr algn="l">
              <a:buFontTx/>
              <a:buNone/>
              <a:defRPr sz="4000" b="1">
                <a:solidFill>
                  <a:schemeClr val="accent1"/>
                </a:solidFill>
              </a:defRPr>
            </a:lvl5pPr>
          </a:lstStyle>
          <a:p>
            <a:pPr lvl="0"/>
            <a:r>
              <a:rPr lang="en-US" dirty="0"/>
              <a:t>Click to edit Master text styles</a:t>
            </a:r>
          </a:p>
        </p:txBody>
      </p:sp>
      <p:pic>
        <p:nvPicPr>
          <p:cNvPr id="12" name="Picture 1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460126" y="6134102"/>
            <a:ext cx="857250" cy="822960"/>
          </a:xfrm>
          <a:prstGeom prst="rect">
            <a:avLst/>
          </a:prstGeom>
        </p:spPr>
      </p:pic>
    </p:spTree>
    <p:extLst>
      <p:ext uri="{BB962C8B-B14F-4D97-AF65-F5344CB8AC3E}">
        <p14:creationId xmlns:p14="http://schemas.microsoft.com/office/powerpoint/2010/main" val="27086834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Page Option 2 - Three Photos">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580662" y="5588214"/>
            <a:ext cx="3656796" cy="1387853"/>
          </a:xfrm>
          <a:prstGeom prst="rect">
            <a:avLst/>
          </a:prstGeom>
        </p:spPr>
      </p:pic>
      <p:sp>
        <p:nvSpPr>
          <p:cNvPr id="11" name="Picture Placeholder 4"/>
          <p:cNvSpPr>
            <a:spLocks noGrp="1"/>
          </p:cNvSpPr>
          <p:nvPr>
            <p:ph type="pic" sz="quarter" idx="12"/>
          </p:nvPr>
        </p:nvSpPr>
        <p:spPr>
          <a:xfrm>
            <a:off x="0" y="0"/>
            <a:ext cx="6610350" cy="4389120"/>
          </a:xfrm>
          <a:prstGeom prst="rect">
            <a:avLst/>
          </a:prstGeom>
        </p:spPr>
        <p:txBody>
          <a:bodyPr anchor="ctr"/>
          <a:lstStyle>
            <a:lvl1pPr marL="0" indent="0" algn="ctr">
              <a:buNone/>
              <a:defRPr>
                <a:solidFill>
                  <a:schemeClr val="accent6"/>
                </a:solidFill>
              </a:defRPr>
            </a:lvl1pPr>
          </a:lstStyle>
          <a:p>
            <a:r>
              <a:rPr lang="en-US"/>
              <a:t>Drag picture to placeholder or click icon to add</a:t>
            </a:r>
          </a:p>
        </p:txBody>
      </p:sp>
      <p:sp>
        <p:nvSpPr>
          <p:cNvPr id="12" name="Picture Placeholder 9"/>
          <p:cNvSpPr>
            <a:spLocks noGrp="1"/>
          </p:cNvSpPr>
          <p:nvPr>
            <p:ph type="pic" sz="quarter" idx="13"/>
          </p:nvPr>
        </p:nvSpPr>
        <p:spPr>
          <a:xfrm>
            <a:off x="6731000" y="0"/>
            <a:ext cx="2922587" cy="4389120"/>
          </a:xfrm>
          <a:prstGeom prst="rect">
            <a:avLst/>
          </a:prstGeom>
        </p:spPr>
        <p:txBody>
          <a:bodyPr anchor="ctr"/>
          <a:lstStyle>
            <a:lvl1pPr marL="0" indent="0" algn="ctr">
              <a:buNone/>
              <a:defRPr>
                <a:solidFill>
                  <a:schemeClr val="accent6"/>
                </a:solidFill>
              </a:defRPr>
            </a:lvl1pPr>
          </a:lstStyle>
          <a:p>
            <a:r>
              <a:rPr lang="en-US"/>
              <a:t>Drag picture to placeholder or click icon to add</a:t>
            </a:r>
          </a:p>
        </p:txBody>
      </p:sp>
      <p:sp>
        <p:nvSpPr>
          <p:cNvPr id="13" name="Picture Placeholder 11"/>
          <p:cNvSpPr>
            <a:spLocks noGrp="1"/>
          </p:cNvSpPr>
          <p:nvPr>
            <p:ph type="pic" sz="quarter" idx="14"/>
          </p:nvPr>
        </p:nvSpPr>
        <p:spPr>
          <a:xfrm>
            <a:off x="9774238" y="0"/>
            <a:ext cx="2414587" cy="4389120"/>
          </a:xfrm>
          <a:prstGeom prst="rect">
            <a:avLst/>
          </a:prstGeom>
        </p:spPr>
        <p:txBody>
          <a:bodyPr anchor="ctr"/>
          <a:lstStyle>
            <a:lvl1pPr marL="0" indent="0" algn="ctr">
              <a:buNone/>
              <a:defRPr>
                <a:solidFill>
                  <a:schemeClr val="accent6"/>
                </a:solidFill>
              </a:defRPr>
            </a:lvl1pPr>
          </a:lstStyle>
          <a:p>
            <a:r>
              <a:rPr lang="en-US"/>
              <a:t>Drag picture to placeholder or click icon to add</a:t>
            </a:r>
          </a:p>
        </p:txBody>
      </p:sp>
      <p:sp>
        <p:nvSpPr>
          <p:cNvPr id="15" name="Title"/>
          <p:cNvSpPr>
            <a:spLocks noGrp="1"/>
          </p:cNvSpPr>
          <p:nvPr>
            <p:ph type="title"/>
          </p:nvPr>
        </p:nvSpPr>
        <p:spPr>
          <a:xfrm>
            <a:off x="455612" y="4831468"/>
            <a:ext cx="6705600" cy="966711"/>
          </a:xfrm>
          <a:prstGeom prst="rect">
            <a:avLst/>
          </a:prstGeom>
        </p:spPr>
        <p:txBody>
          <a:bodyPr lIns="0" tIns="0" rIns="0" bIns="0" anchor="t" anchorCtr="0"/>
          <a:lstStyle>
            <a:lvl1pPr>
              <a:defRPr sz="4000" b="1" cap="none" baseline="0">
                <a:solidFill>
                  <a:schemeClr val="accent6"/>
                </a:solidFill>
              </a:defRPr>
            </a:lvl1pPr>
          </a:lstStyle>
          <a:p>
            <a:r>
              <a:rPr lang="en-US"/>
              <a:t>Click to edit Master title style</a:t>
            </a:r>
            <a:endParaRPr lang="en-US" dirty="0"/>
          </a:p>
        </p:txBody>
      </p:sp>
      <p:sp>
        <p:nvSpPr>
          <p:cNvPr id="21" name="Text Placeholder 1"/>
          <p:cNvSpPr>
            <a:spLocks noGrp="1"/>
          </p:cNvSpPr>
          <p:nvPr>
            <p:ph type="body" sz="quarter" idx="11"/>
          </p:nvPr>
        </p:nvSpPr>
        <p:spPr>
          <a:xfrm>
            <a:off x="7694612" y="4837518"/>
            <a:ext cx="4041334" cy="431526"/>
          </a:xfrm>
          <a:prstGeom prst="rect">
            <a:avLst/>
          </a:prstGeom>
        </p:spPr>
        <p:txBody>
          <a:bodyPr lIns="0" tIns="0" rIns="0" bIns="0" anchor="ctr" anchorCtr="0"/>
          <a:lstStyle>
            <a:lvl1pPr marL="0" indent="0" algn="r">
              <a:lnSpc>
                <a:spcPct val="70000"/>
              </a:lnSpc>
              <a:spcBef>
                <a:spcPts val="0"/>
              </a:spcBef>
              <a:buFontTx/>
              <a:buNone/>
              <a:defRPr sz="2400" b="0" cap="none" baseline="0">
                <a:solidFill>
                  <a:schemeClr val="accent6"/>
                </a:solidFill>
                <a:latin typeface="+mj-lt"/>
              </a:defRPr>
            </a:lvl1pPr>
            <a:lvl2pPr algn="l">
              <a:buFontTx/>
              <a:buNone/>
              <a:defRPr sz="4000" b="1">
                <a:solidFill>
                  <a:schemeClr val="accent1"/>
                </a:solidFill>
              </a:defRPr>
            </a:lvl2pPr>
            <a:lvl3pPr algn="l">
              <a:buFontTx/>
              <a:buNone/>
              <a:defRPr sz="4000" b="1">
                <a:solidFill>
                  <a:schemeClr val="accent1"/>
                </a:solidFill>
              </a:defRPr>
            </a:lvl3pPr>
            <a:lvl4pPr algn="l">
              <a:buFontTx/>
              <a:buNone/>
              <a:defRPr sz="4000" b="1">
                <a:solidFill>
                  <a:schemeClr val="accent1"/>
                </a:solidFill>
              </a:defRPr>
            </a:lvl4pPr>
            <a:lvl5pPr algn="l">
              <a:buFontTx/>
              <a:buNone/>
              <a:defRPr sz="4000" b="1">
                <a:solidFill>
                  <a:schemeClr val="accent1"/>
                </a:solidFill>
              </a:defRPr>
            </a:lvl5pPr>
          </a:lstStyle>
          <a:p>
            <a:pPr lvl="0"/>
            <a:r>
              <a:rPr lang="en-US"/>
              <a:t>Click to edit Master text styles</a:t>
            </a:r>
          </a:p>
        </p:txBody>
      </p:sp>
      <p:sp>
        <p:nvSpPr>
          <p:cNvPr id="24" name="Text Placeholder2"/>
          <p:cNvSpPr>
            <a:spLocks noGrp="1"/>
          </p:cNvSpPr>
          <p:nvPr>
            <p:ph type="body" sz="quarter" idx="15"/>
          </p:nvPr>
        </p:nvSpPr>
        <p:spPr>
          <a:xfrm>
            <a:off x="7694612" y="5269044"/>
            <a:ext cx="4041334" cy="541339"/>
          </a:xfrm>
          <a:prstGeom prst="rect">
            <a:avLst/>
          </a:prstGeom>
        </p:spPr>
        <p:txBody>
          <a:bodyPr lIns="0" tIns="0" rIns="0" bIns="0" anchor="t" anchorCtr="0"/>
          <a:lstStyle>
            <a:lvl1pPr marL="0" indent="0" algn="r" defTabSz="1218987" rtl="0" eaLnBrk="0" fontAlgn="base" hangingPunct="0">
              <a:lnSpc>
                <a:spcPts val="1600"/>
              </a:lnSpc>
              <a:spcBef>
                <a:spcPts val="0"/>
              </a:spcBef>
              <a:spcAft>
                <a:spcPct val="0"/>
              </a:spcAft>
              <a:buClr>
                <a:srgbClr val="005596"/>
              </a:buClr>
              <a:buFontTx/>
              <a:buNone/>
              <a:defRPr lang="en-US" sz="1500" b="0" kern="0" cap="none" baseline="0" dirty="0" smtClean="0">
                <a:solidFill>
                  <a:schemeClr val="accent6"/>
                </a:solidFill>
                <a:latin typeface="+mj-lt"/>
                <a:ea typeface="+mn-ea"/>
                <a:cs typeface="+mn-cs"/>
              </a:defRPr>
            </a:lvl1pPr>
            <a:lvl2pPr marL="0" indent="0" algn="l" defTabSz="1218987" rtl="0" eaLnBrk="0" fontAlgn="base" hangingPunct="0">
              <a:lnSpc>
                <a:spcPts val="1600"/>
              </a:lnSpc>
              <a:spcBef>
                <a:spcPts val="0"/>
              </a:spcBef>
              <a:spcAft>
                <a:spcPct val="0"/>
              </a:spcAft>
              <a:buClr>
                <a:srgbClr val="005596"/>
              </a:buClr>
              <a:buFontTx/>
              <a:buNone/>
              <a:defRPr lang="en-US" sz="1900" b="1" kern="0" dirty="0" smtClean="0">
                <a:solidFill>
                  <a:srgbClr val="00A2E5"/>
                </a:solidFill>
                <a:latin typeface="+mj-lt"/>
                <a:ea typeface="+mn-ea"/>
                <a:cs typeface="+mn-cs"/>
              </a:defRPr>
            </a:lvl2pPr>
            <a:lvl3pPr marL="0" indent="0" algn="l" defTabSz="1218987" rtl="0" eaLnBrk="0" fontAlgn="base" hangingPunct="0">
              <a:lnSpc>
                <a:spcPts val="1600"/>
              </a:lnSpc>
              <a:spcBef>
                <a:spcPts val="0"/>
              </a:spcBef>
              <a:spcAft>
                <a:spcPct val="0"/>
              </a:spcAft>
              <a:buClr>
                <a:srgbClr val="005596"/>
              </a:buClr>
              <a:buFontTx/>
              <a:buNone/>
              <a:defRPr lang="en-US" sz="1900" b="1" kern="0" dirty="0" smtClean="0">
                <a:solidFill>
                  <a:srgbClr val="00A2E5"/>
                </a:solidFill>
                <a:latin typeface="+mj-lt"/>
                <a:ea typeface="+mn-ea"/>
                <a:cs typeface="+mn-cs"/>
              </a:defRPr>
            </a:lvl3pPr>
            <a:lvl4pPr marL="0" indent="0" algn="l" defTabSz="1218987" rtl="0" eaLnBrk="0" fontAlgn="base" hangingPunct="0">
              <a:lnSpc>
                <a:spcPts val="1600"/>
              </a:lnSpc>
              <a:spcBef>
                <a:spcPts val="0"/>
              </a:spcBef>
              <a:spcAft>
                <a:spcPct val="0"/>
              </a:spcAft>
              <a:buClr>
                <a:srgbClr val="005596"/>
              </a:buClr>
              <a:buFontTx/>
              <a:buNone/>
              <a:defRPr lang="en-US" sz="1900" b="1" kern="0" dirty="0" smtClean="0">
                <a:solidFill>
                  <a:srgbClr val="00A2E5"/>
                </a:solidFill>
                <a:latin typeface="+mj-lt"/>
                <a:ea typeface="+mn-ea"/>
                <a:cs typeface="+mn-cs"/>
              </a:defRPr>
            </a:lvl4pPr>
            <a:lvl5pPr marL="0" indent="0" algn="l" defTabSz="1218987" rtl="0" eaLnBrk="0" fontAlgn="base" hangingPunct="0">
              <a:lnSpc>
                <a:spcPts val="1600"/>
              </a:lnSpc>
              <a:spcBef>
                <a:spcPts val="0"/>
              </a:spcBef>
              <a:spcAft>
                <a:spcPct val="0"/>
              </a:spcAft>
              <a:buClr>
                <a:srgbClr val="005596"/>
              </a:buClr>
              <a:buFontTx/>
              <a:buNone/>
              <a:defRPr lang="en-US" sz="1900" b="1" kern="0" dirty="0" smtClean="0">
                <a:solidFill>
                  <a:srgbClr val="00A2E5"/>
                </a:solidFill>
                <a:latin typeface="+mj-lt"/>
                <a:ea typeface="+mn-ea"/>
                <a:cs typeface="+mn-cs"/>
              </a:defRPr>
            </a:lvl5pPr>
          </a:lstStyle>
          <a:p>
            <a:pPr lvl="0"/>
            <a:r>
              <a:rPr lang="en-US"/>
              <a:t>Click to edit Master text styles</a:t>
            </a:r>
          </a:p>
        </p:txBody>
      </p:sp>
      <p:sp>
        <p:nvSpPr>
          <p:cNvPr id="25" name="Date Placeholder 3"/>
          <p:cNvSpPr>
            <a:spLocks noGrp="1"/>
          </p:cNvSpPr>
          <p:nvPr>
            <p:ph type="dt" sz="half" idx="10"/>
          </p:nvPr>
        </p:nvSpPr>
        <p:spPr>
          <a:xfrm>
            <a:off x="9010997" y="4465274"/>
            <a:ext cx="2724950" cy="366193"/>
          </a:xfrm>
          <a:prstGeom prst="rect">
            <a:avLst/>
          </a:prstGeom>
        </p:spPr>
        <p:txBody>
          <a:bodyPr lIns="0" tIns="0" rIns="0" bIns="0"/>
          <a:lstStyle>
            <a:lvl1pPr algn="r">
              <a:defRPr sz="1200">
                <a:solidFill>
                  <a:schemeClr val="accent6"/>
                </a:solidFill>
              </a:defRPr>
            </a:lvl1pPr>
          </a:lstStyle>
          <a:p>
            <a:fld id="{786E99CA-34E8-9648-997D-619A5C634E2C}" type="datetime3">
              <a:rPr lang="en-US" smtClean="0"/>
              <a:t>25 February 2019</a:t>
            </a:fld>
            <a:endParaRPr lang="en-US"/>
          </a:p>
        </p:txBody>
      </p:sp>
      <p:pic>
        <p:nvPicPr>
          <p:cNvPr id="14" name="Picture 13"/>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61484" y="6064626"/>
            <a:ext cx="3523488" cy="5334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orient="horz" pos="3336" userDrawn="1">
          <p15:clr>
            <a:srgbClr val="FBAE40"/>
          </p15:clr>
        </p15:guide>
        <p15:guide id="2" pos="3839"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Section 2 - Large Photo and Text">
    <p:spTree>
      <p:nvGrpSpPr>
        <p:cNvPr id="1" name=""/>
        <p:cNvGrpSpPr/>
        <p:nvPr/>
      </p:nvGrpSpPr>
      <p:grpSpPr>
        <a:xfrm>
          <a:off x="0" y="0"/>
          <a:ext cx="0" cy="0"/>
          <a:chOff x="0" y="0"/>
          <a:chExt cx="0" cy="0"/>
        </a:xfrm>
      </p:grpSpPr>
      <p:sp>
        <p:nvSpPr>
          <p:cNvPr id="11" name="Title"/>
          <p:cNvSpPr>
            <a:spLocks noGrp="1"/>
          </p:cNvSpPr>
          <p:nvPr>
            <p:ph type="title"/>
          </p:nvPr>
        </p:nvSpPr>
        <p:spPr>
          <a:xfrm>
            <a:off x="5027612" y="603257"/>
            <a:ext cx="6705601" cy="1143000"/>
          </a:xfrm>
          <a:prstGeom prst="rect">
            <a:avLst/>
          </a:prstGeom>
        </p:spPr>
        <p:txBody>
          <a:bodyPr lIns="0" tIns="0" rIns="0" bIns="121899">
            <a:normAutofit/>
          </a:bodyPr>
          <a:lstStyle>
            <a:lvl1pPr algn="l">
              <a:lnSpc>
                <a:spcPct val="70000"/>
              </a:lnSpc>
              <a:defRPr lang="en-US" sz="3600" b="1" cap="none" baseline="0" dirty="0" smtClean="0">
                <a:solidFill>
                  <a:schemeClr val="tx1"/>
                </a:solidFill>
                <a:latin typeface="+mj-lt"/>
                <a:ea typeface="+mn-ea"/>
                <a:cs typeface="+mn-cs"/>
              </a:defRPr>
            </a:lvl1pPr>
          </a:lstStyle>
          <a:p>
            <a:r>
              <a:rPr lang="en-US" dirty="0"/>
              <a:t>Click to edit Master title style</a:t>
            </a:r>
          </a:p>
        </p:txBody>
      </p:sp>
      <p:sp>
        <p:nvSpPr>
          <p:cNvPr id="16" name="Text Placeholder"/>
          <p:cNvSpPr>
            <a:spLocks noGrp="1"/>
          </p:cNvSpPr>
          <p:nvPr>
            <p:ph type="body" sz="quarter" idx="15"/>
          </p:nvPr>
        </p:nvSpPr>
        <p:spPr>
          <a:xfrm>
            <a:off x="5027612" y="1746257"/>
            <a:ext cx="6705601" cy="3651247"/>
          </a:xfrm>
          <a:prstGeom prst="rect">
            <a:avLst/>
          </a:prstGeom>
        </p:spPr>
        <p:txBody>
          <a:bodyPr lIns="0" tIns="0" rIns="0" bIns="0"/>
          <a:lstStyle>
            <a:lvl1pPr marL="306864" indent="-306864" defTabSz="1218987" eaLnBrk="0" hangingPunct="0">
              <a:lnSpc>
                <a:spcPct val="90000"/>
              </a:lnSpc>
              <a:spcBef>
                <a:spcPts val="1600"/>
              </a:spcBef>
              <a:buFontTx/>
              <a:buChar char="•"/>
              <a:defRPr lang="en-US" sz="2700" b="1" kern="0">
                <a:solidFill>
                  <a:schemeClr val="accent6"/>
                </a:solidFill>
              </a:defRPr>
            </a:lvl1pPr>
            <a:lvl2pPr defTabSz="1218987" eaLnBrk="0" hangingPunct="0">
              <a:lnSpc>
                <a:spcPct val="90000"/>
              </a:lnSpc>
              <a:spcBef>
                <a:spcPts val="800"/>
              </a:spcBef>
              <a:buClr>
                <a:schemeClr val="bg2"/>
              </a:buClr>
              <a:buFontTx/>
              <a:buChar char="•"/>
              <a:defRPr lang="en-US" sz="2400" b="1" kern="0">
                <a:solidFill>
                  <a:schemeClr val="accent6"/>
                </a:solidFill>
              </a:defRPr>
            </a:lvl2pPr>
            <a:lvl3pPr defTabSz="1218987" eaLnBrk="0" hangingPunct="0">
              <a:lnSpc>
                <a:spcPct val="90000"/>
              </a:lnSpc>
              <a:spcBef>
                <a:spcPts val="800"/>
              </a:spcBef>
              <a:buClr>
                <a:schemeClr val="bg2"/>
              </a:buClr>
              <a:buFontTx/>
              <a:buChar char="•"/>
              <a:defRPr lang="en-US" sz="2400" b="1" kern="0">
                <a:solidFill>
                  <a:schemeClr val="accent6"/>
                </a:solidFill>
              </a:defRPr>
            </a:lvl3pPr>
            <a:lvl4pPr defTabSz="1218987" eaLnBrk="0" hangingPunct="0">
              <a:lnSpc>
                <a:spcPct val="90000"/>
              </a:lnSpc>
              <a:spcBef>
                <a:spcPts val="800"/>
              </a:spcBef>
              <a:buClr>
                <a:schemeClr val="bg2"/>
              </a:buClr>
              <a:buFontTx/>
              <a:buChar char="•"/>
              <a:defRPr lang="en-US" sz="2400" b="1" kern="0">
                <a:solidFill>
                  <a:schemeClr val="accent6"/>
                </a:solidFill>
              </a:defRPr>
            </a:lvl4pPr>
            <a:lvl5pPr defTabSz="1218987" eaLnBrk="0" hangingPunct="0">
              <a:lnSpc>
                <a:spcPct val="90000"/>
              </a:lnSpc>
              <a:spcBef>
                <a:spcPts val="800"/>
              </a:spcBef>
              <a:buClr>
                <a:schemeClr val="bg2"/>
              </a:buClr>
              <a:buFontTx/>
              <a:buChar char="•"/>
              <a:defRPr lang="en-US" sz="2400" b="1" kern="0">
                <a:solidFill>
                  <a:schemeClr val="accent6"/>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2" name="Take-Away Placeholder"/>
          <p:cNvSpPr>
            <a:spLocks noGrp="1"/>
          </p:cNvSpPr>
          <p:nvPr>
            <p:ph type="body" sz="quarter" idx="19"/>
          </p:nvPr>
        </p:nvSpPr>
        <p:spPr>
          <a:xfrm>
            <a:off x="5027612" y="5515665"/>
            <a:ext cx="6705601" cy="720808"/>
          </a:xfrm>
          <a:prstGeom prst="rect">
            <a:avLst/>
          </a:prstGeom>
        </p:spPr>
        <p:txBody>
          <a:bodyPr lIns="0" tIns="0" rIns="0" bIns="0" anchor="b" anchorCtr="0"/>
          <a:lstStyle>
            <a:lvl1pPr marL="0" indent="0">
              <a:lnSpc>
                <a:spcPct val="80000"/>
              </a:lnSpc>
              <a:spcBef>
                <a:spcPts val="0"/>
              </a:spcBef>
              <a:buFontTx/>
              <a:buNone/>
              <a:defRPr sz="2400" b="1" i="0" cap="none" baseline="0">
                <a:solidFill>
                  <a:schemeClr val="tx1"/>
                </a:solidFill>
                <a:latin typeface="+mn-lt"/>
              </a:defRPr>
            </a:lvl1pPr>
          </a:lstStyle>
          <a:p>
            <a:pPr lvl="0"/>
            <a:r>
              <a:rPr lang="en-US" dirty="0"/>
              <a:t>Click to edit Master text styles</a:t>
            </a:r>
          </a:p>
        </p:txBody>
      </p:sp>
      <p:sp>
        <p:nvSpPr>
          <p:cNvPr id="12" name="Picture Placeholder 6"/>
          <p:cNvSpPr>
            <a:spLocks noGrp="1"/>
          </p:cNvSpPr>
          <p:nvPr>
            <p:ph type="pic" sz="quarter" idx="13"/>
          </p:nvPr>
        </p:nvSpPr>
        <p:spPr>
          <a:xfrm>
            <a:off x="0" y="0"/>
            <a:ext cx="4572000" cy="6858000"/>
          </a:xfrm>
          <a:prstGeom prst="rect">
            <a:avLst/>
          </a:prstGeom>
        </p:spPr>
        <p:txBody>
          <a:bodyPr anchor="ctr"/>
          <a:lstStyle>
            <a:lvl1pPr marL="0" indent="0" algn="ctr">
              <a:buNone/>
              <a:defRPr>
                <a:solidFill>
                  <a:schemeClr val="accent6"/>
                </a:solidFill>
              </a:defRPr>
            </a:lvl1pPr>
          </a:lstStyle>
          <a:p>
            <a:endParaRPr lang="en-US"/>
          </a:p>
        </p:txBody>
      </p:sp>
      <p:pic>
        <p:nvPicPr>
          <p:cNvPr id="14" name="Picture 13"/>
          <p:cNvPicPr>
            <a:picLocks noChangeAspect="1"/>
          </p:cNvPicPr>
          <p:nvPr userDrawn="1"/>
        </p:nvPicPr>
        <p:blipFill rotWithShape="1">
          <a:blip r:embed="rId2" cstate="screen">
            <a:extLst>
              <a:ext uri="{28A0092B-C50C-407E-A947-70E740481C1C}">
                <a14:useLocalDpi xmlns:a14="http://schemas.microsoft.com/office/drawing/2010/main"/>
              </a:ext>
            </a:extLst>
          </a:blip>
          <a:srcRect l="13115" t="31548" r="70851" b="31858"/>
          <a:stretch/>
        </p:blipFill>
        <p:spPr>
          <a:xfrm>
            <a:off x="11668464" y="6370279"/>
            <a:ext cx="441434" cy="365760"/>
          </a:xfrm>
          <a:prstGeom prst="rect">
            <a:avLst/>
          </a:prstGeom>
        </p:spPr>
      </p:pic>
      <p:pic>
        <p:nvPicPr>
          <p:cNvPr id="9" name="Picture 8"/>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943882" y="6420045"/>
            <a:ext cx="3404616" cy="295656"/>
          </a:xfrm>
          <a:prstGeom prst="rect">
            <a:avLst/>
          </a:prstGeom>
        </p:spPr>
      </p:pic>
      <p:sp>
        <p:nvSpPr>
          <p:cNvPr id="10" name="Slide Number Placeholder"/>
          <p:cNvSpPr>
            <a:spLocks noGrp="1"/>
          </p:cNvSpPr>
          <p:nvPr>
            <p:ph type="sldNum" sz="quarter" idx="4"/>
          </p:nvPr>
        </p:nvSpPr>
        <p:spPr bwMode="auto">
          <a:xfrm>
            <a:off x="11434940" y="6508870"/>
            <a:ext cx="137858" cy="138499"/>
          </a:xfrm>
          <a:prstGeom prst="rect">
            <a:avLst/>
          </a:prstGeom>
          <a:noFill/>
        </p:spPr>
        <p:txBody>
          <a:bodyPr wrap="none" lIns="0" tIns="0" rIns="0" bIns="0" anchor="ctr" anchorCtr="0">
            <a:spAutoFit/>
          </a:bodyPr>
          <a:lstStyle>
            <a:lvl1pPr algn="r">
              <a:buFont typeface="Arial" charset="0"/>
              <a:buNone/>
              <a:defRPr sz="900" b="1">
                <a:solidFill>
                  <a:schemeClr val="tx1"/>
                </a:solidFill>
                <a:latin typeface="+mn-lt"/>
                <a:ea typeface="Gill Sans" charset="0"/>
                <a:cs typeface="Gill Sans" charset="0"/>
              </a:defRPr>
            </a:lvl1pPr>
          </a:lstStyle>
          <a:p>
            <a:pPr>
              <a:defRPr/>
            </a:pPr>
            <a:fld id="{3D0814A7-6EEF-4E2B-82FD-5338C0AF3E0B}" type="slidenum">
              <a:rPr lang="en-US" smtClean="0"/>
              <a:pPr>
                <a:defRPr/>
              </a:pPr>
              <a:t>‹#›</a:t>
            </a:fld>
            <a:endParaRPr lang="en-US"/>
          </a:p>
        </p:txBody>
      </p:sp>
    </p:spTree>
    <p:extLst>
      <p:ext uri="{BB962C8B-B14F-4D97-AF65-F5344CB8AC3E}">
        <p14:creationId xmlns:p14="http://schemas.microsoft.com/office/powerpoint/2010/main" val="3959863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ection 2 Divider With Photo">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943882" y="6420045"/>
            <a:ext cx="3404616" cy="295656"/>
          </a:xfrm>
          <a:prstGeom prst="rect">
            <a:avLst/>
          </a:prstGeom>
        </p:spPr>
      </p:pic>
      <p:sp>
        <p:nvSpPr>
          <p:cNvPr id="7" name="Picture Placeholder 6"/>
          <p:cNvSpPr>
            <a:spLocks noGrp="1"/>
          </p:cNvSpPr>
          <p:nvPr>
            <p:ph type="pic" sz="quarter" idx="13"/>
          </p:nvPr>
        </p:nvSpPr>
        <p:spPr>
          <a:xfrm>
            <a:off x="1460" y="0"/>
            <a:ext cx="12188952" cy="4389120"/>
          </a:xfrm>
          <a:prstGeom prst="rect">
            <a:avLst/>
          </a:prstGeom>
        </p:spPr>
        <p:txBody>
          <a:bodyPr anchor="ctr"/>
          <a:lstStyle>
            <a:lvl1pPr marL="0" indent="0" algn="ctr">
              <a:buNone/>
              <a:defRPr>
                <a:solidFill>
                  <a:schemeClr val="accent6"/>
                </a:solidFill>
              </a:defRPr>
            </a:lvl1pPr>
          </a:lstStyle>
          <a:p>
            <a:endParaRPr lang="en-US"/>
          </a:p>
        </p:txBody>
      </p:sp>
      <p:sp>
        <p:nvSpPr>
          <p:cNvPr id="10" name="Footer Placeholder"/>
          <p:cNvSpPr>
            <a:spLocks noGrp="1"/>
          </p:cNvSpPr>
          <p:nvPr>
            <p:ph type="ftr" sz="quarter" idx="3"/>
          </p:nvPr>
        </p:nvSpPr>
        <p:spPr>
          <a:xfrm>
            <a:off x="457071" y="6512334"/>
            <a:ext cx="994657" cy="169277"/>
          </a:xfrm>
          <a:prstGeom prst="rect">
            <a:avLst/>
          </a:prstGeom>
        </p:spPr>
        <p:txBody>
          <a:bodyPr vert="horz" wrap="square" lIns="0" tIns="0" rIns="0" bIns="0" rtlCol="0" anchor="t">
            <a:spAutoFit/>
          </a:bodyPr>
          <a:lstStyle>
            <a:lvl1pPr algn="l">
              <a:defRPr sz="1100">
                <a:solidFill>
                  <a:schemeClr val="bg2"/>
                </a:solidFill>
              </a:defRPr>
            </a:lvl1pPr>
          </a:lstStyle>
          <a:p>
            <a:endParaRPr lang="en-US"/>
          </a:p>
        </p:txBody>
      </p:sp>
      <p:pic>
        <p:nvPicPr>
          <p:cNvPr id="27" name="Picture 26"/>
          <p:cNvPicPr>
            <a:picLocks noChangeAspect="1"/>
          </p:cNvPicPr>
          <p:nvPr userDrawn="1"/>
        </p:nvPicPr>
        <p:blipFill rotWithShape="1">
          <a:blip r:embed="rId3" cstate="screen">
            <a:extLst>
              <a:ext uri="{28A0092B-C50C-407E-A947-70E740481C1C}">
                <a14:useLocalDpi xmlns:a14="http://schemas.microsoft.com/office/drawing/2010/main"/>
              </a:ext>
            </a:extLst>
          </a:blip>
          <a:srcRect l="13115" t="31548" r="70851" b="31858"/>
          <a:stretch/>
        </p:blipFill>
        <p:spPr>
          <a:xfrm>
            <a:off x="11668464" y="6370279"/>
            <a:ext cx="441434" cy="365760"/>
          </a:xfrm>
          <a:prstGeom prst="rect">
            <a:avLst/>
          </a:prstGeom>
        </p:spPr>
      </p:pic>
      <p:sp>
        <p:nvSpPr>
          <p:cNvPr id="9" name="Title"/>
          <p:cNvSpPr>
            <a:spLocks noGrp="1"/>
          </p:cNvSpPr>
          <p:nvPr>
            <p:ph type="title"/>
          </p:nvPr>
        </p:nvSpPr>
        <p:spPr>
          <a:xfrm>
            <a:off x="455612" y="4831468"/>
            <a:ext cx="6705600" cy="966711"/>
          </a:xfrm>
          <a:prstGeom prst="rect">
            <a:avLst/>
          </a:prstGeom>
        </p:spPr>
        <p:txBody>
          <a:bodyPr lIns="0" tIns="0" rIns="0" bIns="0" anchor="t" anchorCtr="0"/>
          <a:lstStyle>
            <a:lvl1pPr>
              <a:defRPr sz="4000" b="1" cap="none" baseline="0">
                <a:solidFill>
                  <a:schemeClr val="accent6"/>
                </a:solidFill>
              </a:defRPr>
            </a:lvl1pPr>
          </a:lstStyle>
          <a:p>
            <a:r>
              <a:rPr lang="en-US" dirty="0"/>
              <a:t>Click to edit Master title style</a:t>
            </a:r>
          </a:p>
        </p:txBody>
      </p:sp>
      <p:sp>
        <p:nvSpPr>
          <p:cNvPr id="15" name="Text Placeholder 1"/>
          <p:cNvSpPr>
            <a:spLocks noGrp="1"/>
          </p:cNvSpPr>
          <p:nvPr>
            <p:ph type="body" sz="quarter" idx="11"/>
          </p:nvPr>
        </p:nvSpPr>
        <p:spPr>
          <a:xfrm>
            <a:off x="7694612" y="4837518"/>
            <a:ext cx="4041334" cy="431526"/>
          </a:xfrm>
          <a:prstGeom prst="rect">
            <a:avLst/>
          </a:prstGeom>
        </p:spPr>
        <p:txBody>
          <a:bodyPr lIns="0" tIns="0" rIns="0" bIns="0" anchor="ctr" anchorCtr="0"/>
          <a:lstStyle>
            <a:lvl1pPr marL="0" indent="0" algn="r">
              <a:lnSpc>
                <a:spcPct val="70000"/>
              </a:lnSpc>
              <a:spcBef>
                <a:spcPts val="0"/>
              </a:spcBef>
              <a:buFontTx/>
              <a:buNone/>
              <a:defRPr sz="2400" b="0" cap="none" baseline="0">
                <a:solidFill>
                  <a:schemeClr val="accent6"/>
                </a:solidFill>
                <a:latin typeface="+mj-lt"/>
              </a:defRPr>
            </a:lvl1pPr>
            <a:lvl2pPr algn="l">
              <a:buFontTx/>
              <a:buNone/>
              <a:defRPr sz="4000" b="1">
                <a:solidFill>
                  <a:schemeClr val="accent1"/>
                </a:solidFill>
              </a:defRPr>
            </a:lvl2pPr>
            <a:lvl3pPr algn="l">
              <a:buFontTx/>
              <a:buNone/>
              <a:defRPr sz="4000" b="1">
                <a:solidFill>
                  <a:schemeClr val="accent1"/>
                </a:solidFill>
              </a:defRPr>
            </a:lvl3pPr>
            <a:lvl4pPr algn="l">
              <a:buFontTx/>
              <a:buNone/>
              <a:defRPr sz="4000" b="1">
                <a:solidFill>
                  <a:schemeClr val="accent1"/>
                </a:solidFill>
              </a:defRPr>
            </a:lvl4pPr>
            <a:lvl5pPr algn="l">
              <a:buFontTx/>
              <a:buNone/>
              <a:defRPr sz="4000" b="1">
                <a:solidFill>
                  <a:schemeClr val="accent1"/>
                </a:solidFill>
              </a:defRPr>
            </a:lvl5pPr>
          </a:lstStyle>
          <a:p>
            <a:pPr lvl="0"/>
            <a:r>
              <a:rPr lang="en-US"/>
              <a:t>Click to edit Master text styles</a:t>
            </a:r>
          </a:p>
        </p:txBody>
      </p:sp>
      <p:sp>
        <p:nvSpPr>
          <p:cNvPr id="17" name="Text Placeholder2"/>
          <p:cNvSpPr>
            <a:spLocks noGrp="1"/>
          </p:cNvSpPr>
          <p:nvPr>
            <p:ph type="body" sz="quarter" idx="14"/>
          </p:nvPr>
        </p:nvSpPr>
        <p:spPr>
          <a:xfrm>
            <a:off x="7694612" y="5269044"/>
            <a:ext cx="4041334" cy="541339"/>
          </a:xfrm>
          <a:prstGeom prst="rect">
            <a:avLst/>
          </a:prstGeom>
        </p:spPr>
        <p:txBody>
          <a:bodyPr lIns="0" tIns="0" rIns="0" bIns="0" anchor="t" anchorCtr="0"/>
          <a:lstStyle>
            <a:lvl1pPr marL="0" indent="0" algn="r" defTabSz="1218987" rtl="0" eaLnBrk="0" fontAlgn="base" hangingPunct="0">
              <a:lnSpc>
                <a:spcPts val="1600"/>
              </a:lnSpc>
              <a:spcBef>
                <a:spcPts val="0"/>
              </a:spcBef>
              <a:spcAft>
                <a:spcPct val="0"/>
              </a:spcAft>
              <a:buClr>
                <a:srgbClr val="005596"/>
              </a:buClr>
              <a:buFontTx/>
              <a:buNone/>
              <a:defRPr lang="en-US" sz="1500" b="0" kern="0" cap="none" baseline="0" dirty="0" smtClean="0">
                <a:solidFill>
                  <a:schemeClr val="accent6"/>
                </a:solidFill>
                <a:latin typeface="+mj-lt"/>
                <a:ea typeface="+mn-ea"/>
                <a:cs typeface="+mn-cs"/>
              </a:defRPr>
            </a:lvl1pPr>
            <a:lvl2pPr marL="0" indent="0" algn="l" defTabSz="1218987" rtl="0" eaLnBrk="0" fontAlgn="base" hangingPunct="0">
              <a:lnSpc>
                <a:spcPts val="1600"/>
              </a:lnSpc>
              <a:spcBef>
                <a:spcPts val="0"/>
              </a:spcBef>
              <a:spcAft>
                <a:spcPct val="0"/>
              </a:spcAft>
              <a:buClr>
                <a:srgbClr val="005596"/>
              </a:buClr>
              <a:buFontTx/>
              <a:buNone/>
              <a:defRPr lang="en-US" sz="1900" b="1" kern="0" dirty="0" smtClean="0">
                <a:solidFill>
                  <a:srgbClr val="00A2E5"/>
                </a:solidFill>
                <a:latin typeface="+mj-lt"/>
                <a:ea typeface="+mn-ea"/>
                <a:cs typeface="+mn-cs"/>
              </a:defRPr>
            </a:lvl2pPr>
            <a:lvl3pPr marL="0" indent="0" algn="l" defTabSz="1218987" rtl="0" eaLnBrk="0" fontAlgn="base" hangingPunct="0">
              <a:lnSpc>
                <a:spcPts val="1600"/>
              </a:lnSpc>
              <a:spcBef>
                <a:spcPts val="0"/>
              </a:spcBef>
              <a:spcAft>
                <a:spcPct val="0"/>
              </a:spcAft>
              <a:buClr>
                <a:srgbClr val="005596"/>
              </a:buClr>
              <a:buFontTx/>
              <a:buNone/>
              <a:defRPr lang="en-US" sz="1900" b="1" kern="0" dirty="0" smtClean="0">
                <a:solidFill>
                  <a:srgbClr val="00A2E5"/>
                </a:solidFill>
                <a:latin typeface="+mj-lt"/>
                <a:ea typeface="+mn-ea"/>
                <a:cs typeface="+mn-cs"/>
              </a:defRPr>
            </a:lvl3pPr>
            <a:lvl4pPr marL="0" indent="0" algn="l" defTabSz="1218987" rtl="0" eaLnBrk="0" fontAlgn="base" hangingPunct="0">
              <a:lnSpc>
                <a:spcPts val="1600"/>
              </a:lnSpc>
              <a:spcBef>
                <a:spcPts val="0"/>
              </a:spcBef>
              <a:spcAft>
                <a:spcPct val="0"/>
              </a:spcAft>
              <a:buClr>
                <a:srgbClr val="005596"/>
              </a:buClr>
              <a:buFontTx/>
              <a:buNone/>
              <a:defRPr lang="en-US" sz="1900" b="1" kern="0" dirty="0" smtClean="0">
                <a:solidFill>
                  <a:srgbClr val="00A2E5"/>
                </a:solidFill>
                <a:latin typeface="+mj-lt"/>
                <a:ea typeface="+mn-ea"/>
                <a:cs typeface="+mn-cs"/>
              </a:defRPr>
            </a:lvl4pPr>
            <a:lvl5pPr marL="0" indent="0" algn="l" defTabSz="1218987" rtl="0" eaLnBrk="0" fontAlgn="base" hangingPunct="0">
              <a:lnSpc>
                <a:spcPts val="1600"/>
              </a:lnSpc>
              <a:spcBef>
                <a:spcPts val="0"/>
              </a:spcBef>
              <a:spcAft>
                <a:spcPct val="0"/>
              </a:spcAft>
              <a:buClr>
                <a:srgbClr val="005596"/>
              </a:buClr>
              <a:buFontTx/>
              <a:buNone/>
              <a:defRPr lang="en-US" sz="1900" b="1" kern="0" dirty="0" smtClean="0">
                <a:solidFill>
                  <a:srgbClr val="00A2E5"/>
                </a:solidFill>
                <a:latin typeface="+mj-lt"/>
                <a:ea typeface="+mn-ea"/>
                <a:cs typeface="+mn-cs"/>
              </a:defRPr>
            </a:lvl5pPr>
          </a:lstStyle>
          <a:p>
            <a:pPr lvl="0"/>
            <a:r>
              <a:rPr lang="en-US"/>
              <a:t>Click to edit Master text styles</a:t>
            </a:r>
          </a:p>
        </p:txBody>
      </p:sp>
      <p:sp>
        <p:nvSpPr>
          <p:cNvPr id="11" name="Slide Number Placeholder"/>
          <p:cNvSpPr>
            <a:spLocks noGrp="1"/>
          </p:cNvSpPr>
          <p:nvPr>
            <p:ph type="sldNum" sz="quarter" idx="4"/>
          </p:nvPr>
        </p:nvSpPr>
        <p:spPr bwMode="auto">
          <a:xfrm>
            <a:off x="11434940" y="6508870"/>
            <a:ext cx="137858" cy="138499"/>
          </a:xfrm>
          <a:prstGeom prst="rect">
            <a:avLst/>
          </a:prstGeom>
          <a:noFill/>
        </p:spPr>
        <p:txBody>
          <a:bodyPr wrap="none" lIns="0" tIns="0" rIns="0" bIns="0" anchor="ctr" anchorCtr="0">
            <a:spAutoFit/>
          </a:bodyPr>
          <a:lstStyle>
            <a:lvl1pPr algn="r">
              <a:buFont typeface="Arial" charset="0"/>
              <a:buNone/>
              <a:defRPr sz="900" b="1">
                <a:solidFill>
                  <a:schemeClr val="tx1"/>
                </a:solidFill>
                <a:latin typeface="+mn-lt"/>
                <a:ea typeface="Gill Sans" charset="0"/>
                <a:cs typeface="Gill Sans" charset="0"/>
              </a:defRPr>
            </a:lvl1pPr>
          </a:lstStyle>
          <a:p>
            <a:pPr>
              <a:defRPr/>
            </a:pPr>
            <a:fld id="{3D0814A7-6EEF-4E2B-82FD-5338C0AF3E0B}" type="slidenum">
              <a:rPr lang="en-US" smtClean="0"/>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orient="horz" pos="4224" userDrawn="1">
          <p15:clr>
            <a:srgbClr val="FBAE40"/>
          </p15:clr>
        </p15:guide>
        <p15:guide id="2" pos="3839">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ection 2 Divider Solid Color">
    <p:spTree>
      <p:nvGrpSpPr>
        <p:cNvPr id="1" name=""/>
        <p:cNvGrpSpPr/>
        <p:nvPr/>
      </p:nvGrpSpPr>
      <p:grpSpPr>
        <a:xfrm>
          <a:off x="0" y="0"/>
          <a:ext cx="0" cy="0"/>
          <a:chOff x="0" y="0"/>
          <a:chExt cx="0" cy="0"/>
        </a:xfrm>
      </p:grpSpPr>
      <p:sp>
        <p:nvSpPr>
          <p:cNvPr id="2" name="Title"/>
          <p:cNvSpPr>
            <a:spLocks noGrp="1"/>
          </p:cNvSpPr>
          <p:nvPr>
            <p:ph type="title"/>
          </p:nvPr>
        </p:nvSpPr>
        <p:spPr>
          <a:xfrm>
            <a:off x="455612" y="1483360"/>
            <a:ext cx="6705600" cy="3825513"/>
          </a:xfrm>
          <a:prstGeom prst="rect">
            <a:avLst/>
          </a:prstGeom>
        </p:spPr>
        <p:txBody>
          <a:bodyPr lIns="0" tIns="0" rIns="0" bIns="0"/>
          <a:lstStyle>
            <a:lvl1pPr>
              <a:defRPr sz="6600" b="1" cap="none" baseline="0">
                <a:solidFill>
                  <a:schemeClr val="bg1"/>
                </a:solidFill>
              </a:defRPr>
            </a:lvl1pPr>
          </a:lstStyle>
          <a:p>
            <a:r>
              <a:rPr lang="en-US" dirty="0"/>
              <a:t>Click to edit Master title style</a:t>
            </a:r>
          </a:p>
        </p:txBody>
      </p:sp>
      <p:sp>
        <p:nvSpPr>
          <p:cNvPr id="13" name="Slide Number Placeholder"/>
          <p:cNvSpPr>
            <a:spLocks noGrp="1"/>
          </p:cNvSpPr>
          <p:nvPr>
            <p:ph type="sldNum" sz="quarter" idx="4"/>
          </p:nvPr>
        </p:nvSpPr>
        <p:spPr bwMode="auto">
          <a:xfrm>
            <a:off x="11435877" y="6508870"/>
            <a:ext cx="137858" cy="138499"/>
          </a:xfrm>
          <a:prstGeom prst="rect">
            <a:avLst/>
          </a:prstGeom>
          <a:noFill/>
        </p:spPr>
        <p:txBody>
          <a:bodyPr wrap="none" lIns="0" tIns="0" rIns="0" bIns="0" anchor="ctr" anchorCtr="0">
            <a:spAutoFit/>
          </a:bodyPr>
          <a:lstStyle>
            <a:lvl1pPr algn="r">
              <a:buFont typeface="Arial" charset="0"/>
              <a:buNone/>
              <a:defRPr sz="900" b="1">
                <a:solidFill>
                  <a:schemeClr val="bg1"/>
                </a:solidFill>
                <a:latin typeface="+mn-lt"/>
                <a:ea typeface="Gill Sans" charset="0"/>
                <a:cs typeface="Gill Sans" charset="0"/>
              </a:defRPr>
            </a:lvl1pPr>
          </a:lstStyle>
          <a:p>
            <a:pPr>
              <a:defRPr/>
            </a:pPr>
            <a:fld id="{3D0814A7-6EEF-4E2B-82FD-5338C0AF3E0B}" type="slidenum">
              <a:rPr lang="en-US" smtClean="0"/>
              <a:pPr>
                <a:defRPr/>
              </a:pPr>
              <a:t>‹#›</a:t>
            </a:fld>
            <a:endParaRPr lang="en-US"/>
          </a:p>
        </p:txBody>
      </p:sp>
      <p:sp>
        <p:nvSpPr>
          <p:cNvPr id="7" name="Text Placeholder 1"/>
          <p:cNvSpPr>
            <a:spLocks noGrp="1"/>
          </p:cNvSpPr>
          <p:nvPr>
            <p:ph type="body" sz="quarter" idx="12"/>
          </p:nvPr>
        </p:nvSpPr>
        <p:spPr>
          <a:xfrm>
            <a:off x="455612" y="3994139"/>
            <a:ext cx="4041334" cy="431526"/>
          </a:xfrm>
          <a:prstGeom prst="rect">
            <a:avLst/>
          </a:prstGeom>
        </p:spPr>
        <p:txBody>
          <a:bodyPr lIns="0" tIns="0" rIns="0" bIns="0" anchor="ctr" anchorCtr="0"/>
          <a:lstStyle>
            <a:lvl1pPr marL="0" indent="0" algn="l">
              <a:lnSpc>
                <a:spcPct val="70000"/>
              </a:lnSpc>
              <a:spcBef>
                <a:spcPts val="0"/>
              </a:spcBef>
              <a:buFontTx/>
              <a:buNone/>
              <a:defRPr sz="2400" b="0" cap="none" baseline="0">
                <a:solidFill>
                  <a:schemeClr val="bg1"/>
                </a:solidFill>
                <a:latin typeface="+mj-lt"/>
              </a:defRPr>
            </a:lvl1pPr>
            <a:lvl2pPr algn="l">
              <a:buFontTx/>
              <a:buNone/>
              <a:defRPr sz="4000" b="1">
                <a:solidFill>
                  <a:schemeClr val="accent1"/>
                </a:solidFill>
              </a:defRPr>
            </a:lvl2pPr>
            <a:lvl3pPr algn="l">
              <a:buFontTx/>
              <a:buNone/>
              <a:defRPr sz="4000" b="1">
                <a:solidFill>
                  <a:schemeClr val="accent1"/>
                </a:solidFill>
              </a:defRPr>
            </a:lvl3pPr>
            <a:lvl4pPr algn="l">
              <a:buFontTx/>
              <a:buNone/>
              <a:defRPr sz="4000" b="1">
                <a:solidFill>
                  <a:schemeClr val="accent1"/>
                </a:solidFill>
              </a:defRPr>
            </a:lvl4pPr>
            <a:lvl5pPr algn="l">
              <a:buFontTx/>
              <a:buNone/>
              <a:defRPr sz="4000" b="1">
                <a:solidFill>
                  <a:schemeClr val="accent1"/>
                </a:solidFill>
              </a:defRPr>
            </a:lvl5pPr>
          </a:lstStyle>
          <a:p>
            <a:pPr lvl="0"/>
            <a:r>
              <a:rPr lang="en-US" dirty="0"/>
              <a:t>Click to edit Master text styles</a:t>
            </a:r>
          </a:p>
        </p:txBody>
      </p:sp>
      <p:sp>
        <p:nvSpPr>
          <p:cNvPr id="8" name="Text Placeholder 1"/>
          <p:cNvSpPr>
            <a:spLocks noGrp="1"/>
          </p:cNvSpPr>
          <p:nvPr>
            <p:ph type="body" sz="quarter" idx="13"/>
          </p:nvPr>
        </p:nvSpPr>
        <p:spPr>
          <a:xfrm>
            <a:off x="455612" y="4425665"/>
            <a:ext cx="4041334" cy="431526"/>
          </a:xfrm>
          <a:prstGeom prst="rect">
            <a:avLst/>
          </a:prstGeom>
        </p:spPr>
        <p:txBody>
          <a:bodyPr lIns="0" tIns="0" rIns="0" bIns="0" anchor="t" anchorCtr="0"/>
          <a:lstStyle>
            <a:lvl1pPr marL="0" indent="0" algn="l">
              <a:lnSpc>
                <a:spcPct val="70000"/>
              </a:lnSpc>
              <a:spcBef>
                <a:spcPts val="0"/>
              </a:spcBef>
              <a:buFontTx/>
              <a:buNone/>
              <a:defRPr sz="1600" b="0" cap="none" baseline="0">
                <a:solidFill>
                  <a:schemeClr val="bg1"/>
                </a:solidFill>
                <a:latin typeface="+mj-lt"/>
              </a:defRPr>
            </a:lvl1pPr>
            <a:lvl2pPr algn="l">
              <a:buFontTx/>
              <a:buNone/>
              <a:defRPr sz="4000" b="1">
                <a:solidFill>
                  <a:schemeClr val="accent1"/>
                </a:solidFill>
              </a:defRPr>
            </a:lvl2pPr>
            <a:lvl3pPr algn="l">
              <a:buFontTx/>
              <a:buNone/>
              <a:defRPr sz="4000" b="1">
                <a:solidFill>
                  <a:schemeClr val="accent1"/>
                </a:solidFill>
              </a:defRPr>
            </a:lvl3pPr>
            <a:lvl4pPr algn="l">
              <a:buFontTx/>
              <a:buNone/>
              <a:defRPr sz="4000" b="1">
                <a:solidFill>
                  <a:schemeClr val="accent1"/>
                </a:solidFill>
              </a:defRPr>
            </a:lvl4pPr>
            <a:lvl5pPr algn="l">
              <a:buFontTx/>
              <a:buNone/>
              <a:defRPr sz="4000" b="1">
                <a:solidFill>
                  <a:schemeClr val="accent1"/>
                </a:solidFill>
              </a:defRPr>
            </a:lvl5pPr>
          </a:lstStyle>
          <a:p>
            <a:pPr lvl="0"/>
            <a:r>
              <a:rPr lang="en-US" dirty="0"/>
              <a:t>Click to edit Master text styles</a:t>
            </a:r>
          </a:p>
        </p:txBody>
      </p:sp>
      <p:pic>
        <p:nvPicPr>
          <p:cNvPr id="10" name="Picture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943882" y="6420045"/>
            <a:ext cx="3404616" cy="295656"/>
          </a:xfrm>
          <a:prstGeom prst="rect">
            <a:avLst/>
          </a:prstGeom>
        </p:spPr>
      </p:pic>
      <p:pic>
        <p:nvPicPr>
          <p:cNvPr id="12" name="Picture 1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460126" y="6134102"/>
            <a:ext cx="857250" cy="82296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ection 2 - Text">
    <p:spTree>
      <p:nvGrpSpPr>
        <p:cNvPr id="1" name=""/>
        <p:cNvGrpSpPr/>
        <p:nvPr/>
      </p:nvGrpSpPr>
      <p:grpSpPr>
        <a:xfrm>
          <a:off x="0" y="0"/>
          <a:ext cx="0" cy="0"/>
          <a:chOff x="0" y="0"/>
          <a:chExt cx="0" cy="0"/>
        </a:xfrm>
      </p:grpSpPr>
      <p:sp>
        <p:nvSpPr>
          <p:cNvPr id="11" name="Title"/>
          <p:cNvSpPr>
            <a:spLocks noGrp="1"/>
          </p:cNvSpPr>
          <p:nvPr>
            <p:ph type="title"/>
          </p:nvPr>
        </p:nvSpPr>
        <p:spPr>
          <a:xfrm>
            <a:off x="457072" y="603257"/>
            <a:ext cx="11276141" cy="1143000"/>
          </a:xfrm>
          <a:prstGeom prst="rect">
            <a:avLst/>
          </a:prstGeom>
        </p:spPr>
        <p:txBody>
          <a:bodyPr lIns="0" tIns="0" rIns="0" bIns="121899">
            <a:normAutofit/>
          </a:bodyPr>
          <a:lstStyle>
            <a:lvl1pPr algn="l">
              <a:lnSpc>
                <a:spcPct val="70000"/>
              </a:lnSpc>
              <a:defRPr lang="en-US" sz="3600" b="1" cap="none" baseline="0" dirty="0" smtClean="0">
                <a:solidFill>
                  <a:schemeClr val="tx1"/>
                </a:solidFill>
                <a:latin typeface="+mj-lt"/>
                <a:ea typeface="+mn-ea"/>
                <a:cs typeface="+mn-cs"/>
              </a:defRPr>
            </a:lvl1pPr>
          </a:lstStyle>
          <a:p>
            <a:r>
              <a:rPr lang="en-US" dirty="0"/>
              <a:t>Click to edit Master title style</a:t>
            </a:r>
          </a:p>
        </p:txBody>
      </p:sp>
      <p:sp>
        <p:nvSpPr>
          <p:cNvPr id="16" name="Text Placeholder"/>
          <p:cNvSpPr>
            <a:spLocks noGrp="1"/>
          </p:cNvSpPr>
          <p:nvPr>
            <p:ph type="body" sz="quarter" idx="15"/>
          </p:nvPr>
        </p:nvSpPr>
        <p:spPr>
          <a:xfrm>
            <a:off x="457072" y="1746257"/>
            <a:ext cx="11276141" cy="3651247"/>
          </a:xfrm>
          <a:prstGeom prst="rect">
            <a:avLst/>
          </a:prstGeom>
        </p:spPr>
        <p:txBody>
          <a:bodyPr lIns="0" tIns="0" rIns="0" bIns="0"/>
          <a:lstStyle>
            <a:lvl1pPr marL="306864" indent="-306864" defTabSz="1218987" eaLnBrk="0" hangingPunct="0">
              <a:lnSpc>
                <a:spcPct val="90000"/>
              </a:lnSpc>
              <a:spcBef>
                <a:spcPts val="1600"/>
              </a:spcBef>
              <a:buFontTx/>
              <a:buChar char="•"/>
              <a:defRPr lang="en-US" sz="2700" b="1" kern="0">
                <a:solidFill>
                  <a:schemeClr val="accent6"/>
                </a:solidFill>
              </a:defRPr>
            </a:lvl1pPr>
            <a:lvl2pPr defTabSz="1218987" eaLnBrk="0" hangingPunct="0">
              <a:lnSpc>
                <a:spcPct val="90000"/>
              </a:lnSpc>
              <a:spcBef>
                <a:spcPts val="800"/>
              </a:spcBef>
              <a:buClr>
                <a:schemeClr val="bg2"/>
              </a:buClr>
              <a:buFontTx/>
              <a:buChar char="•"/>
              <a:defRPr lang="en-US" sz="2400" b="1" kern="0">
                <a:solidFill>
                  <a:schemeClr val="accent6"/>
                </a:solidFill>
              </a:defRPr>
            </a:lvl2pPr>
            <a:lvl3pPr defTabSz="1218987" eaLnBrk="0" hangingPunct="0">
              <a:lnSpc>
                <a:spcPct val="90000"/>
              </a:lnSpc>
              <a:spcBef>
                <a:spcPts val="800"/>
              </a:spcBef>
              <a:buClr>
                <a:schemeClr val="bg2"/>
              </a:buClr>
              <a:buFontTx/>
              <a:buChar char="•"/>
              <a:defRPr lang="en-US" sz="2400" b="1" kern="0">
                <a:solidFill>
                  <a:schemeClr val="accent6"/>
                </a:solidFill>
              </a:defRPr>
            </a:lvl3pPr>
            <a:lvl4pPr defTabSz="1218987" eaLnBrk="0" hangingPunct="0">
              <a:lnSpc>
                <a:spcPct val="90000"/>
              </a:lnSpc>
              <a:spcBef>
                <a:spcPts val="800"/>
              </a:spcBef>
              <a:buClr>
                <a:schemeClr val="bg2"/>
              </a:buClr>
              <a:buFontTx/>
              <a:buChar char="•"/>
              <a:defRPr lang="en-US" sz="2400" b="1" kern="0">
                <a:solidFill>
                  <a:schemeClr val="accent6"/>
                </a:solidFill>
              </a:defRPr>
            </a:lvl4pPr>
            <a:lvl5pPr defTabSz="1218987" eaLnBrk="0" hangingPunct="0">
              <a:lnSpc>
                <a:spcPct val="90000"/>
              </a:lnSpc>
              <a:spcBef>
                <a:spcPts val="800"/>
              </a:spcBef>
              <a:buClr>
                <a:schemeClr val="bg2"/>
              </a:buClr>
              <a:buFontTx/>
              <a:buChar char="•"/>
              <a:defRPr lang="en-US" sz="2400" b="1" kern="0">
                <a:solidFill>
                  <a:schemeClr val="accent6"/>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2" name="Take-Away Placeholder"/>
          <p:cNvSpPr>
            <a:spLocks noGrp="1"/>
          </p:cNvSpPr>
          <p:nvPr>
            <p:ph type="body" sz="quarter" idx="19"/>
          </p:nvPr>
        </p:nvSpPr>
        <p:spPr>
          <a:xfrm>
            <a:off x="457072" y="5515665"/>
            <a:ext cx="11276141" cy="720808"/>
          </a:xfrm>
          <a:prstGeom prst="rect">
            <a:avLst/>
          </a:prstGeom>
        </p:spPr>
        <p:txBody>
          <a:bodyPr lIns="0" tIns="0" rIns="0" bIns="0" anchor="b" anchorCtr="0"/>
          <a:lstStyle>
            <a:lvl1pPr marL="0" indent="0">
              <a:lnSpc>
                <a:spcPct val="80000"/>
              </a:lnSpc>
              <a:spcBef>
                <a:spcPts val="0"/>
              </a:spcBef>
              <a:buFontTx/>
              <a:buNone/>
              <a:defRPr sz="2400" b="1" i="0" cap="none" baseline="0">
                <a:solidFill>
                  <a:schemeClr val="tx1"/>
                </a:solidFill>
                <a:latin typeface="+mn-lt"/>
              </a:defRPr>
            </a:lvl1pPr>
          </a:lstStyle>
          <a:p>
            <a:pPr lvl="0"/>
            <a:r>
              <a:rPr lang="en-US" dirty="0"/>
              <a:t>Click to edit Master text styles</a:t>
            </a:r>
          </a:p>
        </p:txBody>
      </p:sp>
      <p:sp>
        <p:nvSpPr>
          <p:cNvPr id="12" name="Footer Placeholder"/>
          <p:cNvSpPr>
            <a:spLocks noGrp="1"/>
          </p:cNvSpPr>
          <p:nvPr>
            <p:ph type="ftr" sz="quarter" idx="3"/>
          </p:nvPr>
        </p:nvSpPr>
        <p:spPr>
          <a:xfrm>
            <a:off x="457071" y="6493480"/>
            <a:ext cx="994657" cy="169277"/>
          </a:xfrm>
          <a:prstGeom prst="rect">
            <a:avLst/>
          </a:prstGeom>
        </p:spPr>
        <p:txBody>
          <a:bodyPr vert="horz" wrap="square" lIns="0" tIns="0" rIns="0" bIns="0" rtlCol="0" anchor="t">
            <a:spAutoFit/>
          </a:bodyPr>
          <a:lstStyle>
            <a:lvl1pPr algn="l">
              <a:defRPr sz="1100">
                <a:solidFill>
                  <a:schemeClr val="bg2"/>
                </a:solidFill>
              </a:defRPr>
            </a:lvl1pPr>
          </a:lstStyle>
          <a:p>
            <a:endParaRPr lang="en-US"/>
          </a:p>
        </p:txBody>
      </p:sp>
      <p:pic>
        <p:nvPicPr>
          <p:cNvPr id="20" name="Picture 19"/>
          <p:cNvPicPr>
            <a:picLocks noChangeAspect="1"/>
          </p:cNvPicPr>
          <p:nvPr userDrawn="1"/>
        </p:nvPicPr>
        <p:blipFill rotWithShape="1">
          <a:blip r:embed="rId2" cstate="screen">
            <a:extLst>
              <a:ext uri="{28A0092B-C50C-407E-A947-70E740481C1C}">
                <a14:useLocalDpi xmlns:a14="http://schemas.microsoft.com/office/drawing/2010/main"/>
              </a:ext>
            </a:extLst>
          </a:blip>
          <a:srcRect l="13115" t="31548" r="70851" b="31858"/>
          <a:stretch/>
        </p:blipFill>
        <p:spPr>
          <a:xfrm>
            <a:off x="11668464" y="6370279"/>
            <a:ext cx="441434" cy="365760"/>
          </a:xfrm>
          <a:prstGeom prst="rect">
            <a:avLst/>
          </a:prstGeom>
        </p:spPr>
      </p:pic>
      <p:pic>
        <p:nvPicPr>
          <p:cNvPr id="10" name="Picture 9"/>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943882" y="6420045"/>
            <a:ext cx="3404616" cy="295656"/>
          </a:xfrm>
          <a:prstGeom prst="rect">
            <a:avLst/>
          </a:prstGeom>
        </p:spPr>
      </p:pic>
      <p:sp>
        <p:nvSpPr>
          <p:cNvPr id="9" name="Slide Number Placeholder"/>
          <p:cNvSpPr>
            <a:spLocks noGrp="1"/>
          </p:cNvSpPr>
          <p:nvPr>
            <p:ph type="sldNum" sz="quarter" idx="4"/>
          </p:nvPr>
        </p:nvSpPr>
        <p:spPr bwMode="auto">
          <a:xfrm>
            <a:off x="11434940" y="6508870"/>
            <a:ext cx="137858" cy="138499"/>
          </a:xfrm>
          <a:prstGeom prst="rect">
            <a:avLst/>
          </a:prstGeom>
          <a:noFill/>
        </p:spPr>
        <p:txBody>
          <a:bodyPr wrap="none" lIns="0" tIns="0" rIns="0" bIns="0" anchor="ctr" anchorCtr="0">
            <a:spAutoFit/>
          </a:bodyPr>
          <a:lstStyle>
            <a:lvl1pPr algn="r">
              <a:buFont typeface="Arial" charset="0"/>
              <a:buNone/>
              <a:defRPr sz="900" b="1">
                <a:solidFill>
                  <a:schemeClr val="tx1"/>
                </a:solidFill>
                <a:latin typeface="+mn-lt"/>
                <a:ea typeface="Gill Sans" charset="0"/>
                <a:cs typeface="Gill Sans" charset="0"/>
              </a:defRPr>
            </a:lvl1pPr>
          </a:lstStyle>
          <a:p>
            <a:pPr>
              <a:defRPr/>
            </a:pPr>
            <a:fld id="{3D0814A7-6EEF-4E2B-82FD-5338C0AF3E0B}" type="slidenum">
              <a:rPr lang="en-US" smtClean="0"/>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ection 2 - Two Text">
    <p:spTree>
      <p:nvGrpSpPr>
        <p:cNvPr id="1" name=""/>
        <p:cNvGrpSpPr/>
        <p:nvPr/>
      </p:nvGrpSpPr>
      <p:grpSpPr>
        <a:xfrm>
          <a:off x="0" y="0"/>
          <a:ext cx="0" cy="0"/>
          <a:chOff x="0" y="0"/>
          <a:chExt cx="0" cy="0"/>
        </a:xfrm>
      </p:grpSpPr>
      <p:sp>
        <p:nvSpPr>
          <p:cNvPr id="11" name="Title"/>
          <p:cNvSpPr>
            <a:spLocks noGrp="1"/>
          </p:cNvSpPr>
          <p:nvPr>
            <p:ph type="title"/>
          </p:nvPr>
        </p:nvSpPr>
        <p:spPr>
          <a:xfrm>
            <a:off x="457072" y="603257"/>
            <a:ext cx="11276142" cy="1143000"/>
          </a:xfrm>
          <a:prstGeom prst="rect">
            <a:avLst/>
          </a:prstGeom>
        </p:spPr>
        <p:txBody>
          <a:bodyPr lIns="0" tIns="0" rIns="0" bIns="121899">
            <a:normAutofit/>
          </a:bodyPr>
          <a:lstStyle>
            <a:lvl1pPr algn="l">
              <a:lnSpc>
                <a:spcPct val="70000"/>
              </a:lnSpc>
              <a:defRPr lang="en-US" sz="3600" b="1" cap="none" baseline="0" dirty="0" smtClean="0">
                <a:solidFill>
                  <a:schemeClr val="tx1"/>
                </a:solidFill>
                <a:latin typeface="+mj-lt"/>
                <a:ea typeface="+mn-ea"/>
                <a:cs typeface="+mn-cs"/>
              </a:defRPr>
            </a:lvl1pPr>
          </a:lstStyle>
          <a:p>
            <a:r>
              <a:rPr lang="en-US" dirty="0"/>
              <a:t>Click to edit Master title style</a:t>
            </a:r>
          </a:p>
        </p:txBody>
      </p:sp>
      <p:sp>
        <p:nvSpPr>
          <p:cNvPr id="22" name="Take-Away Placeholder"/>
          <p:cNvSpPr>
            <a:spLocks noGrp="1"/>
          </p:cNvSpPr>
          <p:nvPr>
            <p:ph type="body" sz="quarter" idx="19"/>
          </p:nvPr>
        </p:nvSpPr>
        <p:spPr>
          <a:xfrm>
            <a:off x="457072" y="5515665"/>
            <a:ext cx="11276141" cy="720808"/>
          </a:xfrm>
          <a:prstGeom prst="rect">
            <a:avLst/>
          </a:prstGeom>
        </p:spPr>
        <p:txBody>
          <a:bodyPr lIns="0" tIns="0" rIns="0" bIns="0" anchor="b" anchorCtr="0"/>
          <a:lstStyle>
            <a:lvl1pPr marL="0" indent="0">
              <a:lnSpc>
                <a:spcPct val="80000"/>
              </a:lnSpc>
              <a:spcBef>
                <a:spcPts val="0"/>
              </a:spcBef>
              <a:buFontTx/>
              <a:buNone/>
              <a:defRPr sz="2400" b="1" i="0" cap="none" baseline="0">
                <a:solidFill>
                  <a:schemeClr val="tx1"/>
                </a:solidFill>
                <a:latin typeface="+mn-lt"/>
              </a:defRPr>
            </a:lvl1pPr>
          </a:lstStyle>
          <a:p>
            <a:pPr lvl="0"/>
            <a:r>
              <a:rPr lang="en-US" dirty="0"/>
              <a:t>Click to edit Master text styles</a:t>
            </a:r>
          </a:p>
        </p:txBody>
      </p:sp>
      <p:sp>
        <p:nvSpPr>
          <p:cNvPr id="10" name="Text Placeholder"/>
          <p:cNvSpPr>
            <a:spLocks noGrp="1"/>
          </p:cNvSpPr>
          <p:nvPr>
            <p:ph type="body" sz="quarter" idx="15"/>
          </p:nvPr>
        </p:nvSpPr>
        <p:spPr>
          <a:xfrm>
            <a:off x="457071" y="1746257"/>
            <a:ext cx="5395093" cy="3769408"/>
          </a:xfrm>
          <a:prstGeom prst="rect">
            <a:avLst/>
          </a:prstGeom>
        </p:spPr>
        <p:txBody>
          <a:bodyPr lIns="0" tIns="0" rIns="0" bIns="0"/>
          <a:lstStyle>
            <a:lvl1pPr marL="236538" indent="-236538" defTabSz="1218987" eaLnBrk="0" hangingPunct="0">
              <a:lnSpc>
                <a:spcPct val="100000"/>
              </a:lnSpc>
              <a:spcBef>
                <a:spcPts val="1200"/>
              </a:spcBef>
              <a:buFontTx/>
              <a:buChar char="•"/>
              <a:tabLst/>
              <a:defRPr lang="en-US" sz="2400" b="1" kern="0">
                <a:solidFill>
                  <a:schemeClr val="accent6"/>
                </a:solidFill>
                <a:latin typeface="+mn-lt"/>
                <a:ea typeface="Gill Sans MT" charset="0"/>
                <a:cs typeface="Gill Sans MT" charset="0"/>
              </a:defRPr>
            </a:lvl1pPr>
            <a:lvl2pPr marL="463550" indent="-227013" defTabSz="1218987" eaLnBrk="0" hangingPunct="0">
              <a:lnSpc>
                <a:spcPct val="100000"/>
              </a:lnSpc>
              <a:spcBef>
                <a:spcPts val="1200"/>
              </a:spcBef>
              <a:buClr>
                <a:schemeClr val="bg2"/>
              </a:buClr>
              <a:buFontTx/>
              <a:buChar char="•"/>
              <a:tabLst/>
              <a:defRPr lang="en-US" sz="2400" b="1" kern="0">
                <a:solidFill>
                  <a:schemeClr val="accent6"/>
                </a:solidFill>
                <a:latin typeface="+mn-lt"/>
                <a:ea typeface="Gill Sans MT" charset="0"/>
                <a:cs typeface="Gill Sans MT" charset="0"/>
              </a:defRPr>
            </a:lvl2pPr>
            <a:lvl3pPr marL="690563" indent="-227013" defTabSz="1218987" eaLnBrk="0" hangingPunct="0">
              <a:lnSpc>
                <a:spcPct val="100000"/>
              </a:lnSpc>
              <a:spcBef>
                <a:spcPts val="1200"/>
              </a:spcBef>
              <a:buClr>
                <a:schemeClr val="bg2"/>
              </a:buClr>
              <a:buFontTx/>
              <a:buChar char="•"/>
              <a:tabLst/>
              <a:defRPr lang="en-US" sz="2400" b="1" kern="0">
                <a:solidFill>
                  <a:schemeClr val="accent6"/>
                </a:solidFill>
                <a:latin typeface="+mn-lt"/>
                <a:ea typeface="Gill Sans MT" charset="0"/>
                <a:cs typeface="Gill Sans MT" charset="0"/>
              </a:defRPr>
            </a:lvl3pPr>
            <a:lvl4pPr marL="919163" indent="-228600" defTabSz="1218987" eaLnBrk="0" hangingPunct="0">
              <a:lnSpc>
                <a:spcPct val="100000"/>
              </a:lnSpc>
              <a:spcBef>
                <a:spcPts val="1200"/>
              </a:spcBef>
              <a:buClr>
                <a:schemeClr val="bg2"/>
              </a:buClr>
              <a:buFontTx/>
              <a:buChar char="•"/>
              <a:tabLst/>
              <a:defRPr lang="en-US" sz="2400" b="1" kern="0">
                <a:solidFill>
                  <a:schemeClr val="accent6"/>
                </a:solidFill>
                <a:latin typeface="+mn-lt"/>
                <a:ea typeface="Gill Sans MT" charset="0"/>
                <a:cs typeface="Gill Sans MT" charset="0"/>
              </a:defRPr>
            </a:lvl4pPr>
            <a:lvl5pPr marL="1146175" indent="-227013" defTabSz="1218987" eaLnBrk="0" hangingPunct="0">
              <a:lnSpc>
                <a:spcPct val="100000"/>
              </a:lnSpc>
              <a:spcBef>
                <a:spcPts val="1200"/>
              </a:spcBef>
              <a:buClr>
                <a:schemeClr val="bg2"/>
              </a:buClr>
              <a:buFontTx/>
              <a:buChar char="•"/>
              <a:tabLst/>
              <a:defRPr lang="en-US" sz="2400" b="1" kern="0">
                <a:solidFill>
                  <a:schemeClr val="accent6"/>
                </a:solidFill>
                <a:latin typeface="+mn-lt"/>
                <a:ea typeface="Gill Sans MT" charset="0"/>
                <a:cs typeface="Gill Sans MT"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p:cNvSpPr>
            <a:spLocks noGrp="1"/>
          </p:cNvSpPr>
          <p:nvPr>
            <p:ph type="body" sz="quarter" idx="20"/>
          </p:nvPr>
        </p:nvSpPr>
        <p:spPr>
          <a:xfrm>
            <a:off x="6393484" y="1746257"/>
            <a:ext cx="5339729" cy="3769408"/>
          </a:xfrm>
          <a:prstGeom prst="rect">
            <a:avLst/>
          </a:prstGeom>
        </p:spPr>
        <p:txBody>
          <a:bodyPr lIns="0" tIns="0" rIns="0" bIns="0"/>
          <a:lstStyle>
            <a:lvl1pPr marL="236538" indent="-236538" defTabSz="1218987" eaLnBrk="0" hangingPunct="0">
              <a:lnSpc>
                <a:spcPct val="100000"/>
              </a:lnSpc>
              <a:spcBef>
                <a:spcPts val="1200"/>
              </a:spcBef>
              <a:buFontTx/>
              <a:buChar char="•"/>
              <a:tabLst/>
              <a:defRPr lang="en-US" sz="2400" b="1" kern="0">
                <a:solidFill>
                  <a:schemeClr val="accent6"/>
                </a:solidFill>
                <a:latin typeface="+mn-lt"/>
                <a:ea typeface="Gill Sans MT" charset="0"/>
                <a:cs typeface="Gill Sans MT" charset="0"/>
              </a:defRPr>
            </a:lvl1pPr>
            <a:lvl2pPr marL="463550" indent="-227013" defTabSz="1218987" eaLnBrk="0" hangingPunct="0">
              <a:lnSpc>
                <a:spcPct val="100000"/>
              </a:lnSpc>
              <a:spcBef>
                <a:spcPts val="1200"/>
              </a:spcBef>
              <a:buClr>
                <a:schemeClr val="bg2"/>
              </a:buClr>
              <a:buFontTx/>
              <a:buChar char="•"/>
              <a:tabLst/>
              <a:defRPr lang="en-US" sz="2400" b="1" kern="0">
                <a:solidFill>
                  <a:schemeClr val="accent6"/>
                </a:solidFill>
                <a:latin typeface="+mn-lt"/>
                <a:ea typeface="Gill Sans MT" charset="0"/>
                <a:cs typeface="Gill Sans MT" charset="0"/>
              </a:defRPr>
            </a:lvl2pPr>
            <a:lvl3pPr marL="690563" indent="-227013" defTabSz="1218987" eaLnBrk="0" hangingPunct="0">
              <a:lnSpc>
                <a:spcPct val="100000"/>
              </a:lnSpc>
              <a:spcBef>
                <a:spcPts val="1200"/>
              </a:spcBef>
              <a:buClr>
                <a:schemeClr val="bg2"/>
              </a:buClr>
              <a:buFontTx/>
              <a:buChar char="•"/>
              <a:tabLst/>
              <a:defRPr lang="en-US" sz="2400" b="1" kern="0">
                <a:solidFill>
                  <a:schemeClr val="accent6"/>
                </a:solidFill>
                <a:latin typeface="+mn-lt"/>
                <a:ea typeface="Gill Sans MT" charset="0"/>
                <a:cs typeface="Gill Sans MT" charset="0"/>
              </a:defRPr>
            </a:lvl3pPr>
            <a:lvl4pPr marL="919163" indent="-228600" defTabSz="1218987" eaLnBrk="0" hangingPunct="0">
              <a:lnSpc>
                <a:spcPct val="100000"/>
              </a:lnSpc>
              <a:spcBef>
                <a:spcPts val="1200"/>
              </a:spcBef>
              <a:buClr>
                <a:schemeClr val="bg2"/>
              </a:buClr>
              <a:buFontTx/>
              <a:buChar char="•"/>
              <a:tabLst/>
              <a:defRPr lang="en-US" sz="2400" b="1" kern="0">
                <a:solidFill>
                  <a:schemeClr val="accent6"/>
                </a:solidFill>
                <a:latin typeface="+mn-lt"/>
                <a:ea typeface="Gill Sans MT" charset="0"/>
                <a:cs typeface="Gill Sans MT" charset="0"/>
              </a:defRPr>
            </a:lvl4pPr>
            <a:lvl5pPr marL="1146175" indent="-227013" defTabSz="1218987" eaLnBrk="0" hangingPunct="0">
              <a:lnSpc>
                <a:spcPct val="100000"/>
              </a:lnSpc>
              <a:spcBef>
                <a:spcPts val="1200"/>
              </a:spcBef>
              <a:buClr>
                <a:schemeClr val="bg2"/>
              </a:buClr>
              <a:buFontTx/>
              <a:buChar char="•"/>
              <a:tabLst/>
              <a:defRPr lang="en-US" sz="2400" b="1" kern="0">
                <a:solidFill>
                  <a:schemeClr val="accent6"/>
                </a:solidFill>
                <a:latin typeface="+mn-lt"/>
                <a:ea typeface="Gill Sans MT" charset="0"/>
                <a:cs typeface="Gill Sans MT"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Footer Placeholder"/>
          <p:cNvSpPr>
            <a:spLocks noGrp="1"/>
          </p:cNvSpPr>
          <p:nvPr>
            <p:ph type="ftr" sz="quarter" idx="3"/>
          </p:nvPr>
        </p:nvSpPr>
        <p:spPr>
          <a:xfrm>
            <a:off x="457071" y="6493480"/>
            <a:ext cx="994657" cy="169277"/>
          </a:xfrm>
          <a:prstGeom prst="rect">
            <a:avLst/>
          </a:prstGeom>
        </p:spPr>
        <p:txBody>
          <a:bodyPr vert="horz" wrap="square" lIns="0" tIns="0" rIns="0" bIns="0" rtlCol="0" anchor="t">
            <a:spAutoFit/>
          </a:bodyPr>
          <a:lstStyle>
            <a:lvl1pPr algn="l">
              <a:defRPr sz="1100">
                <a:solidFill>
                  <a:schemeClr val="bg2"/>
                </a:solidFill>
              </a:defRPr>
            </a:lvl1pPr>
          </a:lstStyle>
          <a:p>
            <a:endParaRPr lang="en-US"/>
          </a:p>
        </p:txBody>
      </p:sp>
      <p:pic>
        <p:nvPicPr>
          <p:cNvPr id="18" name="Picture 17"/>
          <p:cNvPicPr>
            <a:picLocks noChangeAspect="1"/>
          </p:cNvPicPr>
          <p:nvPr userDrawn="1"/>
        </p:nvPicPr>
        <p:blipFill rotWithShape="1">
          <a:blip r:embed="rId2" cstate="screen">
            <a:extLst>
              <a:ext uri="{28A0092B-C50C-407E-A947-70E740481C1C}">
                <a14:useLocalDpi xmlns:a14="http://schemas.microsoft.com/office/drawing/2010/main"/>
              </a:ext>
            </a:extLst>
          </a:blip>
          <a:srcRect l="13115" t="31548" r="70851" b="31858"/>
          <a:stretch/>
        </p:blipFill>
        <p:spPr>
          <a:xfrm>
            <a:off x="11668464" y="6370279"/>
            <a:ext cx="441434" cy="365760"/>
          </a:xfrm>
          <a:prstGeom prst="rect">
            <a:avLst/>
          </a:prstGeom>
        </p:spPr>
      </p:pic>
      <p:pic>
        <p:nvPicPr>
          <p:cNvPr id="13" name="Picture 12"/>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943882" y="6420045"/>
            <a:ext cx="3404616" cy="295656"/>
          </a:xfrm>
          <a:prstGeom prst="rect">
            <a:avLst/>
          </a:prstGeom>
        </p:spPr>
      </p:pic>
      <p:sp>
        <p:nvSpPr>
          <p:cNvPr id="14" name="Slide Number Placeholder"/>
          <p:cNvSpPr>
            <a:spLocks noGrp="1"/>
          </p:cNvSpPr>
          <p:nvPr>
            <p:ph type="sldNum" sz="quarter" idx="4"/>
          </p:nvPr>
        </p:nvSpPr>
        <p:spPr bwMode="auto">
          <a:xfrm>
            <a:off x="11434940" y="6508870"/>
            <a:ext cx="137858" cy="138499"/>
          </a:xfrm>
          <a:prstGeom prst="rect">
            <a:avLst/>
          </a:prstGeom>
          <a:noFill/>
        </p:spPr>
        <p:txBody>
          <a:bodyPr wrap="none" lIns="0" tIns="0" rIns="0" bIns="0" anchor="ctr" anchorCtr="0">
            <a:spAutoFit/>
          </a:bodyPr>
          <a:lstStyle>
            <a:lvl1pPr algn="r">
              <a:buFont typeface="Arial" charset="0"/>
              <a:buNone/>
              <a:defRPr sz="900" b="1">
                <a:solidFill>
                  <a:schemeClr val="tx1"/>
                </a:solidFill>
                <a:latin typeface="+mn-lt"/>
                <a:ea typeface="Gill Sans" charset="0"/>
                <a:cs typeface="Gill Sans" charset="0"/>
              </a:defRPr>
            </a:lvl1pPr>
          </a:lstStyle>
          <a:p>
            <a:pPr>
              <a:defRPr/>
            </a:pPr>
            <a:fld id="{3D0814A7-6EEF-4E2B-82FD-5338C0AF3E0B}" type="slidenum">
              <a:rPr lang="en-US" smtClean="0"/>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ection 2 - Large Photo and Text">
    <p:spTree>
      <p:nvGrpSpPr>
        <p:cNvPr id="1" name=""/>
        <p:cNvGrpSpPr/>
        <p:nvPr/>
      </p:nvGrpSpPr>
      <p:grpSpPr>
        <a:xfrm>
          <a:off x="0" y="0"/>
          <a:ext cx="0" cy="0"/>
          <a:chOff x="0" y="0"/>
          <a:chExt cx="0" cy="0"/>
        </a:xfrm>
      </p:grpSpPr>
      <p:sp>
        <p:nvSpPr>
          <p:cNvPr id="11" name="Title"/>
          <p:cNvSpPr>
            <a:spLocks noGrp="1"/>
          </p:cNvSpPr>
          <p:nvPr>
            <p:ph type="title"/>
          </p:nvPr>
        </p:nvSpPr>
        <p:spPr>
          <a:xfrm>
            <a:off x="5027612" y="603257"/>
            <a:ext cx="6705601" cy="1143000"/>
          </a:xfrm>
          <a:prstGeom prst="rect">
            <a:avLst/>
          </a:prstGeom>
        </p:spPr>
        <p:txBody>
          <a:bodyPr lIns="0" tIns="0" rIns="0" bIns="121899">
            <a:normAutofit/>
          </a:bodyPr>
          <a:lstStyle>
            <a:lvl1pPr algn="l">
              <a:lnSpc>
                <a:spcPct val="70000"/>
              </a:lnSpc>
              <a:defRPr lang="en-US" sz="3600" b="1" cap="none" baseline="0" dirty="0" smtClean="0">
                <a:solidFill>
                  <a:schemeClr val="tx1"/>
                </a:solidFill>
                <a:latin typeface="+mj-lt"/>
                <a:ea typeface="+mn-ea"/>
                <a:cs typeface="+mn-cs"/>
              </a:defRPr>
            </a:lvl1pPr>
          </a:lstStyle>
          <a:p>
            <a:r>
              <a:rPr lang="en-US" dirty="0"/>
              <a:t>Click to edit Master title style</a:t>
            </a:r>
          </a:p>
        </p:txBody>
      </p:sp>
      <p:sp>
        <p:nvSpPr>
          <p:cNvPr id="16" name="Text Placeholder"/>
          <p:cNvSpPr>
            <a:spLocks noGrp="1"/>
          </p:cNvSpPr>
          <p:nvPr>
            <p:ph type="body" sz="quarter" idx="15"/>
          </p:nvPr>
        </p:nvSpPr>
        <p:spPr>
          <a:xfrm>
            <a:off x="5027612" y="1746257"/>
            <a:ext cx="6705601" cy="3651247"/>
          </a:xfrm>
          <a:prstGeom prst="rect">
            <a:avLst/>
          </a:prstGeom>
        </p:spPr>
        <p:txBody>
          <a:bodyPr lIns="0" tIns="0" rIns="0" bIns="0"/>
          <a:lstStyle>
            <a:lvl1pPr marL="306864" indent="-306864" defTabSz="1218987" eaLnBrk="0" hangingPunct="0">
              <a:lnSpc>
                <a:spcPct val="90000"/>
              </a:lnSpc>
              <a:spcBef>
                <a:spcPts val="1600"/>
              </a:spcBef>
              <a:buFontTx/>
              <a:buChar char="•"/>
              <a:defRPr lang="en-US" sz="2700" b="1" kern="0">
                <a:solidFill>
                  <a:schemeClr val="accent6"/>
                </a:solidFill>
              </a:defRPr>
            </a:lvl1pPr>
            <a:lvl2pPr defTabSz="1218987" eaLnBrk="0" hangingPunct="0">
              <a:lnSpc>
                <a:spcPct val="90000"/>
              </a:lnSpc>
              <a:spcBef>
                <a:spcPts val="800"/>
              </a:spcBef>
              <a:buClr>
                <a:schemeClr val="bg2"/>
              </a:buClr>
              <a:buFontTx/>
              <a:buChar char="•"/>
              <a:defRPr lang="en-US" sz="2400" b="1" kern="0">
                <a:solidFill>
                  <a:schemeClr val="accent6"/>
                </a:solidFill>
              </a:defRPr>
            </a:lvl2pPr>
            <a:lvl3pPr defTabSz="1218987" eaLnBrk="0" hangingPunct="0">
              <a:lnSpc>
                <a:spcPct val="90000"/>
              </a:lnSpc>
              <a:spcBef>
                <a:spcPts val="800"/>
              </a:spcBef>
              <a:buClr>
                <a:schemeClr val="bg2"/>
              </a:buClr>
              <a:buFontTx/>
              <a:buChar char="•"/>
              <a:defRPr lang="en-US" sz="2400" b="1" kern="0">
                <a:solidFill>
                  <a:schemeClr val="accent6"/>
                </a:solidFill>
              </a:defRPr>
            </a:lvl3pPr>
            <a:lvl4pPr defTabSz="1218987" eaLnBrk="0" hangingPunct="0">
              <a:lnSpc>
                <a:spcPct val="90000"/>
              </a:lnSpc>
              <a:spcBef>
                <a:spcPts val="800"/>
              </a:spcBef>
              <a:buClr>
                <a:schemeClr val="bg2"/>
              </a:buClr>
              <a:buFontTx/>
              <a:buChar char="•"/>
              <a:defRPr lang="en-US" sz="2400" b="1" kern="0">
                <a:solidFill>
                  <a:schemeClr val="accent6"/>
                </a:solidFill>
              </a:defRPr>
            </a:lvl4pPr>
            <a:lvl5pPr defTabSz="1218987" eaLnBrk="0" hangingPunct="0">
              <a:lnSpc>
                <a:spcPct val="90000"/>
              </a:lnSpc>
              <a:spcBef>
                <a:spcPts val="800"/>
              </a:spcBef>
              <a:buClr>
                <a:schemeClr val="bg2"/>
              </a:buClr>
              <a:buFontTx/>
              <a:buChar char="•"/>
              <a:defRPr lang="en-US" sz="2400" b="1" kern="0">
                <a:solidFill>
                  <a:schemeClr val="accent6"/>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2" name="Take-Away Placeholder"/>
          <p:cNvSpPr>
            <a:spLocks noGrp="1"/>
          </p:cNvSpPr>
          <p:nvPr>
            <p:ph type="body" sz="quarter" idx="19"/>
          </p:nvPr>
        </p:nvSpPr>
        <p:spPr>
          <a:xfrm>
            <a:off x="5027612" y="5515665"/>
            <a:ext cx="6705601" cy="720808"/>
          </a:xfrm>
          <a:prstGeom prst="rect">
            <a:avLst/>
          </a:prstGeom>
        </p:spPr>
        <p:txBody>
          <a:bodyPr lIns="0" tIns="0" rIns="0" bIns="0" anchor="b" anchorCtr="0"/>
          <a:lstStyle>
            <a:lvl1pPr marL="0" indent="0">
              <a:lnSpc>
                <a:spcPct val="80000"/>
              </a:lnSpc>
              <a:spcBef>
                <a:spcPts val="0"/>
              </a:spcBef>
              <a:buFontTx/>
              <a:buNone/>
              <a:defRPr sz="2400" b="1" i="0" cap="none" baseline="0">
                <a:solidFill>
                  <a:schemeClr val="tx1"/>
                </a:solidFill>
                <a:latin typeface="+mn-lt"/>
              </a:defRPr>
            </a:lvl1pPr>
          </a:lstStyle>
          <a:p>
            <a:pPr lvl="0"/>
            <a:r>
              <a:rPr lang="en-US" dirty="0"/>
              <a:t>Click to edit Master text styles</a:t>
            </a:r>
          </a:p>
        </p:txBody>
      </p:sp>
      <p:sp>
        <p:nvSpPr>
          <p:cNvPr id="12" name="Picture Placeholder 6"/>
          <p:cNvSpPr>
            <a:spLocks noGrp="1"/>
          </p:cNvSpPr>
          <p:nvPr>
            <p:ph type="pic" sz="quarter" idx="13"/>
          </p:nvPr>
        </p:nvSpPr>
        <p:spPr>
          <a:xfrm>
            <a:off x="0" y="0"/>
            <a:ext cx="4572000" cy="6858000"/>
          </a:xfrm>
          <a:prstGeom prst="rect">
            <a:avLst/>
          </a:prstGeom>
        </p:spPr>
        <p:txBody>
          <a:bodyPr anchor="ctr"/>
          <a:lstStyle>
            <a:lvl1pPr marL="0" indent="0" algn="ctr">
              <a:buNone/>
              <a:defRPr>
                <a:solidFill>
                  <a:schemeClr val="accent6"/>
                </a:solidFill>
              </a:defRPr>
            </a:lvl1pPr>
          </a:lstStyle>
          <a:p>
            <a:endParaRPr lang="en-US"/>
          </a:p>
        </p:txBody>
      </p:sp>
      <p:pic>
        <p:nvPicPr>
          <p:cNvPr id="14" name="Picture 13"/>
          <p:cNvPicPr>
            <a:picLocks noChangeAspect="1"/>
          </p:cNvPicPr>
          <p:nvPr userDrawn="1"/>
        </p:nvPicPr>
        <p:blipFill rotWithShape="1">
          <a:blip r:embed="rId2" cstate="screen">
            <a:extLst>
              <a:ext uri="{28A0092B-C50C-407E-A947-70E740481C1C}">
                <a14:useLocalDpi xmlns:a14="http://schemas.microsoft.com/office/drawing/2010/main"/>
              </a:ext>
            </a:extLst>
          </a:blip>
          <a:srcRect l="13115" t="31548" r="70851" b="31858"/>
          <a:stretch/>
        </p:blipFill>
        <p:spPr>
          <a:xfrm>
            <a:off x="11668464" y="6370279"/>
            <a:ext cx="441434" cy="365760"/>
          </a:xfrm>
          <a:prstGeom prst="rect">
            <a:avLst/>
          </a:prstGeom>
        </p:spPr>
      </p:pic>
      <p:pic>
        <p:nvPicPr>
          <p:cNvPr id="9" name="Picture 8"/>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943882" y="6420045"/>
            <a:ext cx="3404616" cy="295656"/>
          </a:xfrm>
          <a:prstGeom prst="rect">
            <a:avLst/>
          </a:prstGeom>
        </p:spPr>
      </p:pic>
      <p:sp>
        <p:nvSpPr>
          <p:cNvPr id="10" name="Slide Number Placeholder"/>
          <p:cNvSpPr>
            <a:spLocks noGrp="1"/>
          </p:cNvSpPr>
          <p:nvPr>
            <p:ph type="sldNum" sz="quarter" idx="4"/>
          </p:nvPr>
        </p:nvSpPr>
        <p:spPr bwMode="auto">
          <a:xfrm>
            <a:off x="11434940" y="6508870"/>
            <a:ext cx="137858" cy="138499"/>
          </a:xfrm>
          <a:prstGeom prst="rect">
            <a:avLst/>
          </a:prstGeom>
          <a:noFill/>
        </p:spPr>
        <p:txBody>
          <a:bodyPr wrap="none" lIns="0" tIns="0" rIns="0" bIns="0" anchor="ctr" anchorCtr="0">
            <a:spAutoFit/>
          </a:bodyPr>
          <a:lstStyle>
            <a:lvl1pPr algn="r">
              <a:buFont typeface="Arial" charset="0"/>
              <a:buNone/>
              <a:defRPr sz="900" b="1">
                <a:solidFill>
                  <a:schemeClr val="tx1"/>
                </a:solidFill>
                <a:latin typeface="+mn-lt"/>
                <a:ea typeface="Gill Sans" charset="0"/>
                <a:cs typeface="Gill Sans" charset="0"/>
              </a:defRPr>
            </a:lvl1pPr>
          </a:lstStyle>
          <a:p>
            <a:pPr>
              <a:defRPr/>
            </a:pPr>
            <a:fld id="{3D0814A7-6EEF-4E2B-82FD-5338C0AF3E0B}" type="slidenum">
              <a:rPr lang="en-US" smtClean="0"/>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ection 2 - Small Photo and Text">
    <p:spTree>
      <p:nvGrpSpPr>
        <p:cNvPr id="1" name=""/>
        <p:cNvGrpSpPr/>
        <p:nvPr/>
      </p:nvGrpSpPr>
      <p:grpSpPr>
        <a:xfrm>
          <a:off x="0" y="0"/>
          <a:ext cx="0" cy="0"/>
          <a:chOff x="0" y="0"/>
          <a:chExt cx="0" cy="0"/>
        </a:xfrm>
      </p:grpSpPr>
      <p:sp>
        <p:nvSpPr>
          <p:cNvPr id="11" name="Title"/>
          <p:cNvSpPr>
            <a:spLocks noGrp="1"/>
          </p:cNvSpPr>
          <p:nvPr>
            <p:ph type="title"/>
          </p:nvPr>
        </p:nvSpPr>
        <p:spPr>
          <a:xfrm>
            <a:off x="2741612" y="603257"/>
            <a:ext cx="8991601" cy="1143000"/>
          </a:xfrm>
          <a:prstGeom prst="rect">
            <a:avLst/>
          </a:prstGeom>
        </p:spPr>
        <p:txBody>
          <a:bodyPr lIns="0" tIns="0" rIns="0" bIns="121899">
            <a:normAutofit/>
          </a:bodyPr>
          <a:lstStyle>
            <a:lvl1pPr algn="l">
              <a:lnSpc>
                <a:spcPct val="70000"/>
              </a:lnSpc>
              <a:defRPr lang="en-US" sz="3600" b="1" cap="none" baseline="0" dirty="0" smtClean="0">
                <a:solidFill>
                  <a:schemeClr val="tx1"/>
                </a:solidFill>
                <a:latin typeface="+mj-lt"/>
                <a:ea typeface="+mn-ea"/>
                <a:cs typeface="+mn-cs"/>
              </a:defRPr>
            </a:lvl1pPr>
          </a:lstStyle>
          <a:p>
            <a:r>
              <a:rPr lang="en-US" dirty="0"/>
              <a:t>Click to edit Master title style</a:t>
            </a:r>
          </a:p>
        </p:txBody>
      </p:sp>
      <p:sp>
        <p:nvSpPr>
          <p:cNvPr id="16" name="Text Placeholder"/>
          <p:cNvSpPr>
            <a:spLocks noGrp="1"/>
          </p:cNvSpPr>
          <p:nvPr>
            <p:ph type="body" sz="quarter" idx="15"/>
          </p:nvPr>
        </p:nvSpPr>
        <p:spPr>
          <a:xfrm>
            <a:off x="2741612" y="1746257"/>
            <a:ext cx="8991601" cy="3651247"/>
          </a:xfrm>
          <a:prstGeom prst="rect">
            <a:avLst/>
          </a:prstGeom>
        </p:spPr>
        <p:txBody>
          <a:bodyPr lIns="0" tIns="0" rIns="0" bIns="0"/>
          <a:lstStyle>
            <a:lvl1pPr marL="306864" indent="-306864" defTabSz="1218987" eaLnBrk="0" hangingPunct="0">
              <a:lnSpc>
                <a:spcPct val="90000"/>
              </a:lnSpc>
              <a:spcBef>
                <a:spcPts val="1600"/>
              </a:spcBef>
              <a:buFontTx/>
              <a:buChar char="•"/>
              <a:defRPr lang="en-US" sz="2700" b="1" kern="0">
                <a:solidFill>
                  <a:schemeClr val="accent6"/>
                </a:solidFill>
              </a:defRPr>
            </a:lvl1pPr>
            <a:lvl2pPr defTabSz="1218987" eaLnBrk="0" hangingPunct="0">
              <a:lnSpc>
                <a:spcPct val="90000"/>
              </a:lnSpc>
              <a:spcBef>
                <a:spcPts val="800"/>
              </a:spcBef>
              <a:buClr>
                <a:schemeClr val="bg2"/>
              </a:buClr>
              <a:buFontTx/>
              <a:buChar char="•"/>
              <a:defRPr lang="en-US" sz="2400" b="1" kern="0">
                <a:solidFill>
                  <a:schemeClr val="accent6"/>
                </a:solidFill>
              </a:defRPr>
            </a:lvl2pPr>
            <a:lvl3pPr defTabSz="1218987" eaLnBrk="0" hangingPunct="0">
              <a:lnSpc>
                <a:spcPct val="90000"/>
              </a:lnSpc>
              <a:spcBef>
                <a:spcPts val="800"/>
              </a:spcBef>
              <a:buClr>
                <a:schemeClr val="bg2"/>
              </a:buClr>
              <a:buFontTx/>
              <a:buChar char="•"/>
              <a:defRPr lang="en-US" sz="2400" b="1" kern="0">
                <a:solidFill>
                  <a:schemeClr val="accent6"/>
                </a:solidFill>
              </a:defRPr>
            </a:lvl3pPr>
            <a:lvl4pPr defTabSz="1218987" eaLnBrk="0" hangingPunct="0">
              <a:lnSpc>
                <a:spcPct val="90000"/>
              </a:lnSpc>
              <a:spcBef>
                <a:spcPts val="800"/>
              </a:spcBef>
              <a:buClr>
                <a:schemeClr val="bg2"/>
              </a:buClr>
              <a:buFontTx/>
              <a:buChar char="•"/>
              <a:defRPr lang="en-US" sz="2400" b="1" kern="0">
                <a:solidFill>
                  <a:schemeClr val="accent6"/>
                </a:solidFill>
              </a:defRPr>
            </a:lvl4pPr>
            <a:lvl5pPr defTabSz="1218987" eaLnBrk="0" hangingPunct="0">
              <a:lnSpc>
                <a:spcPct val="90000"/>
              </a:lnSpc>
              <a:spcBef>
                <a:spcPts val="800"/>
              </a:spcBef>
              <a:buClr>
                <a:schemeClr val="bg2"/>
              </a:buClr>
              <a:buFontTx/>
              <a:buChar char="•"/>
              <a:defRPr lang="en-US" sz="2400" b="1" kern="0">
                <a:solidFill>
                  <a:schemeClr val="accent6"/>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2" name="Take-Away Placeholder"/>
          <p:cNvSpPr>
            <a:spLocks noGrp="1"/>
          </p:cNvSpPr>
          <p:nvPr>
            <p:ph type="body" sz="quarter" idx="19"/>
          </p:nvPr>
        </p:nvSpPr>
        <p:spPr>
          <a:xfrm>
            <a:off x="2741612" y="5515665"/>
            <a:ext cx="8991601" cy="720808"/>
          </a:xfrm>
          <a:prstGeom prst="rect">
            <a:avLst/>
          </a:prstGeom>
        </p:spPr>
        <p:txBody>
          <a:bodyPr lIns="0" tIns="0" rIns="0" bIns="0" anchor="b" anchorCtr="0"/>
          <a:lstStyle>
            <a:lvl1pPr marL="0" indent="0">
              <a:lnSpc>
                <a:spcPct val="80000"/>
              </a:lnSpc>
              <a:spcBef>
                <a:spcPts val="0"/>
              </a:spcBef>
              <a:buFontTx/>
              <a:buNone/>
              <a:defRPr sz="2400" b="1" i="0" cap="none" baseline="0">
                <a:solidFill>
                  <a:schemeClr val="tx1"/>
                </a:solidFill>
                <a:latin typeface="+mn-lt"/>
              </a:defRPr>
            </a:lvl1pPr>
          </a:lstStyle>
          <a:p>
            <a:pPr lvl="0"/>
            <a:r>
              <a:rPr lang="en-US" dirty="0"/>
              <a:t>Click to edit Master text styles</a:t>
            </a:r>
          </a:p>
        </p:txBody>
      </p:sp>
      <p:sp>
        <p:nvSpPr>
          <p:cNvPr id="12" name="Picture Placeholder 6"/>
          <p:cNvSpPr>
            <a:spLocks noGrp="1"/>
          </p:cNvSpPr>
          <p:nvPr>
            <p:ph type="pic" sz="quarter" idx="13"/>
          </p:nvPr>
        </p:nvSpPr>
        <p:spPr>
          <a:xfrm>
            <a:off x="0" y="0"/>
            <a:ext cx="2286000" cy="6858000"/>
          </a:xfrm>
          <a:prstGeom prst="rect">
            <a:avLst/>
          </a:prstGeom>
        </p:spPr>
        <p:txBody>
          <a:bodyPr anchor="ctr"/>
          <a:lstStyle>
            <a:lvl1pPr marL="0" indent="0" algn="ctr">
              <a:buNone/>
              <a:defRPr>
                <a:solidFill>
                  <a:schemeClr val="accent6"/>
                </a:solidFill>
              </a:defRPr>
            </a:lvl1pPr>
          </a:lstStyle>
          <a:p>
            <a:endParaRPr lang="en-US"/>
          </a:p>
        </p:txBody>
      </p:sp>
      <p:pic>
        <p:nvPicPr>
          <p:cNvPr id="14" name="Picture 13"/>
          <p:cNvPicPr>
            <a:picLocks noChangeAspect="1"/>
          </p:cNvPicPr>
          <p:nvPr userDrawn="1"/>
        </p:nvPicPr>
        <p:blipFill rotWithShape="1">
          <a:blip r:embed="rId2" cstate="screen">
            <a:extLst>
              <a:ext uri="{28A0092B-C50C-407E-A947-70E740481C1C}">
                <a14:useLocalDpi xmlns:a14="http://schemas.microsoft.com/office/drawing/2010/main"/>
              </a:ext>
            </a:extLst>
          </a:blip>
          <a:srcRect l="13115" t="31548" r="70851" b="31858"/>
          <a:stretch/>
        </p:blipFill>
        <p:spPr>
          <a:xfrm>
            <a:off x="11668464" y="6370279"/>
            <a:ext cx="441434" cy="365760"/>
          </a:xfrm>
          <a:prstGeom prst="rect">
            <a:avLst/>
          </a:prstGeom>
        </p:spPr>
      </p:pic>
      <p:pic>
        <p:nvPicPr>
          <p:cNvPr id="9" name="Picture 8"/>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943882" y="6420045"/>
            <a:ext cx="3404616" cy="295656"/>
          </a:xfrm>
          <a:prstGeom prst="rect">
            <a:avLst/>
          </a:prstGeom>
        </p:spPr>
      </p:pic>
      <p:sp>
        <p:nvSpPr>
          <p:cNvPr id="10" name="Slide Number Placeholder"/>
          <p:cNvSpPr>
            <a:spLocks noGrp="1"/>
          </p:cNvSpPr>
          <p:nvPr>
            <p:ph type="sldNum" sz="quarter" idx="4"/>
          </p:nvPr>
        </p:nvSpPr>
        <p:spPr bwMode="auto">
          <a:xfrm>
            <a:off x="11434940" y="6508870"/>
            <a:ext cx="137858" cy="138499"/>
          </a:xfrm>
          <a:prstGeom prst="rect">
            <a:avLst/>
          </a:prstGeom>
          <a:noFill/>
        </p:spPr>
        <p:txBody>
          <a:bodyPr wrap="none" lIns="0" tIns="0" rIns="0" bIns="0" anchor="ctr" anchorCtr="0">
            <a:spAutoFit/>
          </a:bodyPr>
          <a:lstStyle>
            <a:lvl1pPr algn="r">
              <a:buFont typeface="Arial" charset="0"/>
              <a:buNone/>
              <a:defRPr sz="900" b="1">
                <a:solidFill>
                  <a:schemeClr val="tx1"/>
                </a:solidFill>
                <a:latin typeface="+mn-lt"/>
                <a:ea typeface="Gill Sans" charset="0"/>
                <a:cs typeface="Gill Sans" charset="0"/>
              </a:defRPr>
            </a:lvl1pPr>
          </a:lstStyle>
          <a:p>
            <a:pPr>
              <a:defRPr/>
            </a:pPr>
            <a:fld id="{3D0814A7-6EEF-4E2B-82FD-5338C0AF3E0B}" type="slidenum">
              <a:rPr lang="en-US" smtClean="0"/>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Section 2 - Large Box and Text">
    <p:spTree>
      <p:nvGrpSpPr>
        <p:cNvPr id="1" name=""/>
        <p:cNvGrpSpPr/>
        <p:nvPr/>
      </p:nvGrpSpPr>
      <p:grpSpPr>
        <a:xfrm>
          <a:off x="0" y="0"/>
          <a:ext cx="0" cy="0"/>
          <a:chOff x="0" y="0"/>
          <a:chExt cx="0" cy="0"/>
        </a:xfrm>
      </p:grpSpPr>
      <p:sp>
        <p:nvSpPr>
          <p:cNvPr id="11" name="Title"/>
          <p:cNvSpPr>
            <a:spLocks noGrp="1"/>
          </p:cNvSpPr>
          <p:nvPr>
            <p:ph type="title"/>
          </p:nvPr>
        </p:nvSpPr>
        <p:spPr>
          <a:xfrm>
            <a:off x="5027612" y="603257"/>
            <a:ext cx="6705601" cy="1143000"/>
          </a:xfrm>
          <a:prstGeom prst="rect">
            <a:avLst/>
          </a:prstGeom>
        </p:spPr>
        <p:txBody>
          <a:bodyPr lIns="0" tIns="0" rIns="0" bIns="121899">
            <a:normAutofit/>
          </a:bodyPr>
          <a:lstStyle>
            <a:lvl1pPr algn="l">
              <a:lnSpc>
                <a:spcPct val="70000"/>
              </a:lnSpc>
              <a:defRPr lang="en-US" sz="3600" b="1" cap="none" baseline="0" dirty="0" smtClean="0">
                <a:solidFill>
                  <a:schemeClr val="tx1"/>
                </a:solidFill>
                <a:latin typeface="+mj-lt"/>
                <a:ea typeface="+mn-ea"/>
                <a:cs typeface="+mn-cs"/>
              </a:defRPr>
            </a:lvl1pPr>
          </a:lstStyle>
          <a:p>
            <a:r>
              <a:rPr lang="en-US" dirty="0"/>
              <a:t>Click to edit Master title style</a:t>
            </a:r>
          </a:p>
        </p:txBody>
      </p:sp>
      <p:sp>
        <p:nvSpPr>
          <p:cNvPr id="16" name="Text Placeholder"/>
          <p:cNvSpPr>
            <a:spLocks noGrp="1"/>
          </p:cNvSpPr>
          <p:nvPr>
            <p:ph type="body" sz="quarter" idx="15"/>
          </p:nvPr>
        </p:nvSpPr>
        <p:spPr>
          <a:xfrm>
            <a:off x="5027612" y="1746257"/>
            <a:ext cx="6705601" cy="3651247"/>
          </a:xfrm>
          <a:prstGeom prst="rect">
            <a:avLst/>
          </a:prstGeom>
        </p:spPr>
        <p:txBody>
          <a:bodyPr lIns="0" tIns="0" rIns="0" bIns="0"/>
          <a:lstStyle>
            <a:lvl1pPr marL="306864" indent="-306864" defTabSz="1218987" eaLnBrk="0" hangingPunct="0">
              <a:lnSpc>
                <a:spcPct val="90000"/>
              </a:lnSpc>
              <a:spcBef>
                <a:spcPts val="1600"/>
              </a:spcBef>
              <a:buFontTx/>
              <a:buChar char="•"/>
              <a:defRPr lang="en-US" sz="2700" b="1" kern="0">
                <a:solidFill>
                  <a:schemeClr val="accent6"/>
                </a:solidFill>
              </a:defRPr>
            </a:lvl1pPr>
            <a:lvl2pPr defTabSz="1218987" eaLnBrk="0" hangingPunct="0">
              <a:lnSpc>
                <a:spcPct val="90000"/>
              </a:lnSpc>
              <a:spcBef>
                <a:spcPts val="800"/>
              </a:spcBef>
              <a:buClr>
                <a:schemeClr val="bg2"/>
              </a:buClr>
              <a:buFontTx/>
              <a:buChar char="•"/>
              <a:defRPr lang="en-US" sz="2400" b="1" kern="0">
                <a:solidFill>
                  <a:schemeClr val="accent6"/>
                </a:solidFill>
              </a:defRPr>
            </a:lvl2pPr>
            <a:lvl3pPr defTabSz="1218987" eaLnBrk="0" hangingPunct="0">
              <a:lnSpc>
                <a:spcPct val="90000"/>
              </a:lnSpc>
              <a:spcBef>
                <a:spcPts val="800"/>
              </a:spcBef>
              <a:buClr>
                <a:schemeClr val="bg2"/>
              </a:buClr>
              <a:buFontTx/>
              <a:buChar char="•"/>
              <a:defRPr lang="en-US" sz="2400" b="1" kern="0">
                <a:solidFill>
                  <a:schemeClr val="accent6"/>
                </a:solidFill>
              </a:defRPr>
            </a:lvl3pPr>
            <a:lvl4pPr defTabSz="1218987" eaLnBrk="0" hangingPunct="0">
              <a:lnSpc>
                <a:spcPct val="90000"/>
              </a:lnSpc>
              <a:spcBef>
                <a:spcPts val="800"/>
              </a:spcBef>
              <a:buClr>
                <a:schemeClr val="bg2"/>
              </a:buClr>
              <a:buFontTx/>
              <a:buChar char="•"/>
              <a:defRPr lang="en-US" sz="2400" b="1" kern="0">
                <a:solidFill>
                  <a:schemeClr val="accent6"/>
                </a:solidFill>
              </a:defRPr>
            </a:lvl4pPr>
            <a:lvl5pPr defTabSz="1218987" eaLnBrk="0" hangingPunct="0">
              <a:lnSpc>
                <a:spcPct val="90000"/>
              </a:lnSpc>
              <a:spcBef>
                <a:spcPts val="800"/>
              </a:spcBef>
              <a:buClr>
                <a:schemeClr val="bg2"/>
              </a:buClr>
              <a:buFontTx/>
              <a:buChar char="•"/>
              <a:defRPr lang="en-US" sz="2400" b="1" kern="0">
                <a:solidFill>
                  <a:schemeClr val="accent6"/>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2" name="Take-Away Placeholder"/>
          <p:cNvSpPr>
            <a:spLocks noGrp="1"/>
          </p:cNvSpPr>
          <p:nvPr>
            <p:ph type="body" sz="quarter" idx="19"/>
          </p:nvPr>
        </p:nvSpPr>
        <p:spPr>
          <a:xfrm>
            <a:off x="5027612" y="5515665"/>
            <a:ext cx="6705601" cy="720808"/>
          </a:xfrm>
          <a:prstGeom prst="rect">
            <a:avLst/>
          </a:prstGeom>
        </p:spPr>
        <p:txBody>
          <a:bodyPr lIns="0" tIns="0" rIns="0" bIns="0" anchor="b" anchorCtr="0"/>
          <a:lstStyle>
            <a:lvl1pPr marL="0" indent="0">
              <a:lnSpc>
                <a:spcPct val="80000"/>
              </a:lnSpc>
              <a:spcBef>
                <a:spcPts val="0"/>
              </a:spcBef>
              <a:buFontTx/>
              <a:buNone/>
              <a:defRPr sz="2400" b="1" i="0" cap="none" baseline="0">
                <a:solidFill>
                  <a:schemeClr val="tx1"/>
                </a:solidFill>
                <a:latin typeface="+mn-lt"/>
              </a:defRPr>
            </a:lvl1pPr>
          </a:lstStyle>
          <a:p>
            <a:pPr lvl="0"/>
            <a:r>
              <a:rPr lang="en-US" dirty="0"/>
              <a:t>Click to edit Master text styles</a:t>
            </a:r>
          </a:p>
        </p:txBody>
      </p:sp>
      <p:sp>
        <p:nvSpPr>
          <p:cNvPr id="2" name="Rectangle 1"/>
          <p:cNvSpPr/>
          <p:nvPr userDrawn="1"/>
        </p:nvSpPr>
        <p:spPr bwMode="auto">
          <a:xfrm>
            <a:off x="0" y="0"/>
            <a:ext cx="4572000" cy="6858000"/>
          </a:xfrm>
          <a:prstGeom prst="rect">
            <a:avLst/>
          </a:prstGeom>
          <a:solidFill>
            <a:schemeClr val="accent2"/>
          </a:solidFill>
          <a:ln w="9525" cap="flat" cmpd="sng" algn="ctr">
            <a:noFill/>
            <a:prstDash val="solid"/>
            <a:round/>
            <a:headEnd type="none" w="med" len="med"/>
            <a:tailEnd type="none" w="med" len="med"/>
          </a:ln>
          <a:effectLst/>
        </p:spPr>
        <p:txBody>
          <a:bodyPr vert="horz" wrap="none" lIns="0" tIns="0" rIns="0" bIns="0" numCol="1" rtlCol="0" anchor="t" anchorCtr="0" compatLnSpc="1">
            <a:prstTxWarp prst="textNoShape">
              <a:avLst/>
            </a:prstTxWarp>
            <a:spAutoFit/>
          </a:bodyPr>
          <a:lstStyle/>
          <a:p>
            <a:pPr marL="342900" marR="0" indent="-342900" algn="l" defTabSz="457200" rtl="0" eaLnBrk="1" fontAlgn="base" latinLnBrk="0" hangingPunct="1">
              <a:lnSpc>
                <a:spcPct val="100000"/>
              </a:lnSpc>
              <a:spcBef>
                <a:spcPct val="0"/>
              </a:spcBef>
              <a:spcAft>
                <a:spcPct val="0"/>
              </a:spcAft>
              <a:buClrTx/>
              <a:buSzTx/>
              <a:buFont typeface="Arial" charset="0"/>
              <a:buNone/>
              <a:tabLst/>
            </a:pPr>
            <a:endParaRPr kumimoji="0" lang="en-US" sz="2400" b="1" i="0" u="none" strike="noStrike" cap="none" normalizeH="0" baseline="0">
              <a:ln>
                <a:noFill/>
              </a:ln>
              <a:solidFill>
                <a:srgbClr val="005596"/>
              </a:solidFill>
              <a:effectLst/>
              <a:latin typeface="Calibri" pitchFamily="34" charset="0"/>
            </a:endParaRPr>
          </a:p>
        </p:txBody>
      </p:sp>
      <p:pic>
        <p:nvPicPr>
          <p:cNvPr id="14" name="Picture 13"/>
          <p:cNvPicPr>
            <a:picLocks noChangeAspect="1"/>
          </p:cNvPicPr>
          <p:nvPr userDrawn="1"/>
        </p:nvPicPr>
        <p:blipFill rotWithShape="1">
          <a:blip r:embed="rId2" cstate="screen">
            <a:extLst>
              <a:ext uri="{28A0092B-C50C-407E-A947-70E740481C1C}">
                <a14:useLocalDpi xmlns:a14="http://schemas.microsoft.com/office/drawing/2010/main"/>
              </a:ext>
            </a:extLst>
          </a:blip>
          <a:srcRect l="13115" t="31548" r="70851" b="31858"/>
          <a:stretch/>
        </p:blipFill>
        <p:spPr>
          <a:xfrm>
            <a:off x="11668464" y="6370279"/>
            <a:ext cx="441434" cy="365760"/>
          </a:xfrm>
          <a:prstGeom prst="rect">
            <a:avLst/>
          </a:prstGeom>
        </p:spPr>
      </p:pic>
      <p:pic>
        <p:nvPicPr>
          <p:cNvPr id="9" name="Picture 8"/>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943882" y="6420045"/>
            <a:ext cx="3404616" cy="295656"/>
          </a:xfrm>
          <a:prstGeom prst="rect">
            <a:avLst/>
          </a:prstGeom>
        </p:spPr>
      </p:pic>
      <p:sp>
        <p:nvSpPr>
          <p:cNvPr id="10" name="Slide Number Placeholder"/>
          <p:cNvSpPr>
            <a:spLocks noGrp="1"/>
          </p:cNvSpPr>
          <p:nvPr>
            <p:ph type="sldNum" sz="quarter" idx="4"/>
          </p:nvPr>
        </p:nvSpPr>
        <p:spPr bwMode="auto">
          <a:xfrm>
            <a:off x="11434940" y="6508870"/>
            <a:ext cx="137858" cy="138499"/>
          </a:xfrm>
          <a:prstGeom prst="rect">
            <a:avLst/>
          </a:prstGeom>
          <a:noFill/>
        </p:spPr>
        <p:txBody>
          <a:bodyPr wrap="none" lIns="0" tIns="0" rIns="0" bIns="0" anchor="ctr" anchorCtr="0">
            <a:spAutoFit/>
          </a:bodyPr>
          <a:lstStyle>
            <a:lvl1pPr algn="r">
              <a:buFont typeface="Arial" charset="0"/>
              <a:buNone/>
              <a:defRPr sz="900" b="1">
                <a:solidFill>
                  <a:schemeClr val="tx1"/>
                </a:solidFill>
                <a:latin typeface="+mn-lt"/>
                <a:ea typeface="Gill Sans" charset="0"/>
                <a:cs typeface="Gill Sans" charset="0"/>
              </a:defRPr>
            </a:lvl1pPr>
          </a:lstStyle>
          <a:p>
            <a:pPr>
              <a:defRPr/>
            </a:pPr>
            <a:fld id="{3D0814A7-6EEF-4E2B-82FD-5338C0AF3E0B}" type="slidenum">
              <a:rPr lang="en-US" smtClean="0"/>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Section 2 - Small Box and Text">
    <p:spTree>
      <p:nvGrpSpPr>
        <p:cNvPr id="1" name=""/>
        <p:cNvGrpSpPr/>
        <p:nvPr/>
      </p:nvGrpSpPr>
      <p:grpSpPr>
        <a:xfrm>
          <a:off x="0" y="0"/>
          <a:ext cx="0" cy="0"/>
          <a:chOff x="0" y="0"/>
          <a:chExt cx="0" cy="0"/>
        </a:xfrm>
      </p:grpSpPr>
      <p:sp>
        <p:nvSpPr>
          <p:cNvPr id="11" name="Title"/>
          <p:cNvSpPr>
            <a:spLocks noGrp="1"/>
          </p:cNvSpPr>
          <p:nvPr>
            <p:ph type="title"/>
          </p:nvPr>
        </p:nvSpPr>
        <p:spPr>
          <a:xfrm>
            <a:off x="2741612" y="603257"/>
            <a:ext cx="8991601" cy="1143000"/>
          </a:xfrm>
          <a:prstGeom prst="rect">
            <a:avLst/>
          </a:prstGeom>
        </p:spPr>
        <p:txBody>
          <a:bodyPr lIns="0" tIns="0" rIns="0" bIns="121899">
            <a:normAutofit/>
          </a:bodyPr>
          <a:lstStyle>
            <a:lvl1pPr algn="l">
              <a:lnSpc>
                <a:spcPct val="70000"/>
              </a:lnSpc>
              <a:defRPr lang="en-US" sz="3600" b="1" cap="none" baseline="0" dirty="0" smtClean="0">
                <a:solidFill>
                  <a:schemeClr val="tx1"/>
                </a:solidFill>
                <a:latin typeface="+mj-lt"/>
                <a:ea typeface="+mn-ea"/>
                <a:cs typeface="+mn-cs"/>
              </a:defRPr>
            </a:lvl1pPr>
          </a:lstStyle>
          <a:p>
            <a:r>
              <a:rPr lang="en-US" dirty="0"/>
              <a:t>Click to edit Master title style</a:t>
            </a:r>
          </a:p>
        </p:txBody>
      </p:sp>
      <p:sp>
        <p:nvSpPr>
          <p:cNvPr id="16" name="Text Placeholder"/>
          <p:cNvSpPr>
            <a:spLocks noGrp="1"/>
          </p:cNvSpPr>
          <p:nvPr>
            <p:ph type="body" sz="quarter" idx="15"/>
          </p:nvPr>
        </p:nvSpPr>
        <p:spPr>
          <a:xfrm>
            <a:off x="2741612" y="1746257"/>
            <a:ext cx="8991601" cy="3651247"/>
          </a:xfrm>
          <a:prstGeom prst="rect">
            <a:avLst/>
          </a:prstGeom>
        </p:spPr>
        <p:txBody>
          <a:bodyPr lIns="0" tIns="0" rIns="0" bIns="0"/>
          <a:lstStyle>
            <a:lvl1pPr marL="306864" indent="-306864" defTabSz="1218987" eaLnBrk="0" hangingPunct="0">
              <a:lnSpc>
                <a:spcPct val="90000"/>
              </a:lnSpc>
              <a:spcBef>
                <a:spcPts val="1600"/>
              </a:spcBef>
              <a:buFontTx/>
              <a:buChar char="•"/>
              <a:defRPr lang="en-US" sz="2700" b="1" kern="0">
                <a:solidFill>
                  <a:schemeClr val="accent6"/>
                </a:solidFill>
              </a:defRPr>
            </a:lvl1pPr>
            <a:lvl2pPr defTabSz="1218987" eaLnBrk="0" hangingPunct="0">
              <a:lnSpc>
                <a:spcPct val="90000"/>
              </a:lnSpc>
              <a:spcBef>
                <a:spcPts val="800"/>
              </a:spcBef>
              <a:buClr>
                <a:schemeClr val="bg2"/>
              </a:buClr>
              <a:buFontTx/>
              <a:buChar char="•"/>
              <a:defRPr lang="en-US" sz="2400" b="1" kern="0">
                <a:solidFill>
                  <a:schemeClr val="accent6"/>
                </a:solidFill>
              </a:defRPr>
            </a:lvl2pPr>
            <a:lvl3pPr defTabSz="1218987" eaLnBrk="0" hangingPunct="0">
              <a:lnSpc>
                <a:spcPct val="90000"/>
              </a:lnSpc>
              <a:spcBef>
                <a:spcPts val="800"/>
              </a:spcBef>
              <a:buClr>
                <a:schemeClr val="bg2"/>
              </a:buClr>
              <a:buFontTx/>
              <a:buChar char="•"/>
              <a:defRPr lang="en-US" sz="2400" b="1" kern="0">
                <a:solidFill>
                  <a:schemeClr val="accent6"/>
                </a:solidFill>
              </a:defRPr>
            </a:lvl3pPr>
            <a:lvl4pPr defTabSz="1218987" eaLnBrk="0" hangingPunct="0">
              <a:lnSpc>
                <a:spcPct val="90000"/>
              </a:lnSpc>
              <a:spcBef>
                <a:spcPts val="800"/>
              </a:spcBef>
              <a:buClr>
                <a:schemeClr val="bg2"/>
              </a:buClr>
              <a:buFontTx/>
              <a:buChar char="•"/>
              <a:defRPr lang="en-US" sz="2400" b="1" kern="0">
                <a:solidFill>
                  <a:schemeClr val="accent6"/>
                </a:solidFill>
              </a:defRPr>
            </a:lvl4pPr>
            <a:lvl5pPr defTabSz="1218987" eaLnBrk="0" hangingPunct="0">
              <a:lnSpc>
                <a:spcPct val="90000"/>
              </a:lnSpc>
              <a:spcBef>
                <a:spcPts val="800"/>
              </a:spcBef>
              <a:buClr>
                <a:schemeClr val="bg2"/>
              </a:buClr>
              <a:buFontTx/>
              <a:buChar char="•"/>
              <a:defRPr lang="en-US" sz="2400" b="1" kern="0">
                <a:solidFill>
                  <a:schemeClr val="accent6"/>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2" name="Take-Away Placeholder"/>
          <p:cNvSpPr>
            <a:spLocks noGrp="1"/>
          </p:cNvSpPr>
          <p:nvPr>
            <p:ph type="body" sz="quarter" idx="19"/>
          </p:nvPr>
        </p:nvSpPr>
        <p:spPr>
          <a:xfrm>
            <a:off x="2741612" y="5515665"/>
            <a:ext cx="8991601" cy="720808"/>
          </a:xfrm>
          <a:prstGeom prst="rect">
            <a:avLst/>
          </a:prstGeom>
        </p:spPr>
        <p:txBody>
          <a:bodyPr lIns="0" tIns="0" rIns="0" bIns="0" anchor="b" anchorCtr="0"/>
          <a:lstStyle>
            <a:lvl1pPr marL="0" indent="0">
              <a:lnSpc>
                <a:spcPct val="80000"/>
              </a:lnSpc>
              <a:spcBef>
                <a:spcPts val="0"/>
              </a:spcBef>
              <a:buFontTx/>
              <a:buNone/>
              <a:defRPr sz="2400" b="1" i="0" cap="none" baseline="0">
                <a:solidFill>
                  <a:schemeClr val="tx1"/>
                </a:solidFill>
                <a:latin typeface="+mn-lt"/>
              </a:defRPr>
            </a:lvl1pPr>
          </a:lstStyle>
          <a:p>
            <a:pPr lvl="0"/>
            <a:r>
              <a:rPr lang="en-US" dirty="0"/>
              <a:t>Click to edit Master text styles</a:t>
            </a:r>
          </a:p>
        </p:txBody>
      </p:sp>
      <p:sp>
        <p:nvSpPr>
          <p:cNvPr id="7" name="Rectangle 6"/>
          <p:cNvSpPr/>
          <p:nvPr userDrawn="1"/>
        </p:nvSpPr>
        <p:spPr bwMode="auto">
          <a:xfrm>
            <a:off x="0" y="0"/>
            <a:ext cx="2286000" cy="6858000"/>
          </a:xfrm>
          <a:prstGeom prst="rect">
            <a:avLst/>
          </a:prstGeom>
          <a:solidFill>
            <a:schemeClr val="accent2"/>
          </a:solidFill>
          <a:ln w="9525" cap="flat" cmpd="sng" algn="ctr">
            <a:noFill/>
            <a:prstDash val="solid"/>
            <a:round/>
            <a:headEnd type="none" w="med" len="med"/>
            <a:tailEnd type="none" w="med" len="med"/>
          </a:ln>
          <a:effectLst/>
        </p:spPr>
        <p:txBody>
          <a:bodyPr vert="horz" wrap="none" lIns="0" tIns="0" rIns="0" bIns="0" numCol="1" rtlCol="0" anchor="t" anchorCtr="0" compatLnSpc="1">
            <a:prstTxWarp prst="textNoShape">
              <a:avLst/>
            </a:prstTxWarp>
            <a:spAutoFit/>
          </a:bodyPr>
          <a:lstStyle/>
          <a:p>
            <a:pPr marL="342900" marR="0" indent="-342900" algn="l" defTabSz="457200" rtl="0" eaLnBrk="1" fontAlgn="base" latinLnBrk="0" hangingPunct="1">
              <a:lnSpc>
                <a:spcPct val="100000"/>
              </a:lnSpc>
              <a:spcBef>
                <a:spcPct val="0"/>
              </a:spcBef>
              <a:spcAft>
                <a:spcPct val="0"/>
              </a:spcAft>
              <a:buClrTx/>
              <a:buSzTx/>
              <a:buFont typeface="Arial" charset="0"/>
              <a:buNone/>
              <a:tabLst/>
            </a:pPr>
            <a:endParaRPr kumimoji="0" lang="en-US" sz="2400" b="1" i="0" u="none" strike="noStrike" cap="none" normalizeH="0" baseline="0">
              <a:ln>
                <a:noFill/>
              </a:ln>
              <a:solidFill>
                <a:srgbClr val="005596"/>
              </a:solidFill>
              <a:effectLst/>
              <a:latin typeface="Calibri" pitchFamily="34" charset="0"/>
            </a:endParaRPr>
          </a:p>
        </p:txBody>
      </p:sp>
      <p:pic>
        <p:nvPicPr>
          <p:cNvPr id="14" name="Picture 13"/>
          <p:cNvPicPr>
            <a:picLocks noChangeAspect="1"/>
          </p:cNvPicPr>
          <p:nvPr userDrawn="1"/>
        </p:nvPicPr>
        <p:blipFill rotWithShape="1">
          <a:blip r:embed="rId2" cstate="screen">
            <a:extLst>
              <a:ext uri="{28A0092B-C50C-407E-A947-70E740481C1C}">
                <a14:useLocalDpi xmlns:a14="http://schemas.microsoft.com/office/drawing/2010/main"/>
              </a:ext>
            </a:extLst>
          </a:blip>
          <a:srcRect l="13115" t="31548" r="70851" b="31858"/>
          <a:stretch/>
        </p:blipFill>
        <p:spPr>
          <a:xfrm>
            <a:off x="11668464" y="6370279"/>
            <a:ext cx="441434" cy="365760"/>
          </a:xfrm>
          <a:prstGeom prst="rect">
            <a:avLst/>
          </a:prstGeom>
        </p:spPr>
      </p:pic>
      <p:pic>
        <p:nvPicPr>
          <p:cNvPr id="9" name="Picture 8"/>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943882" y="6420045"/>
            <a:ext cx="3404616" cy="295656"/>
          </a:xfrm>
          <a:prstGeom prst="rect">
            <a:avLst/>
          </a:prstGeom>
        </p:spPr>
      </p:pic>
      <p:sp>
        <p:nvSpPr>
          <p:cNvPr id="10" name="Slide Number Placeholder"/>
          <p:cNvSpPr>
            <a:spLocks noGrp="1"/>
          </p:cNvSpPr>
          <p:nvPr>
            <p:ph type="sldNum" sz="quarter" idx="4"/>
          </p:nvPr>
        </p:nvSpPr>
        <p:spPr bwMode="auto">
          <a:xfrm>
            <a:off x="11434940" y="6508870"/>
            <a:ext cx="137858" cy="138499"/>
          </a:xfrm>
          <a:prstGeom prst="rect">
            <a:avLst/>
          </a:prstGeom>
          <a:noFill/>
        </p:spPr>
        <p:txBody>
          <a:bodyPr wrap="none" lIns="0" tIns="0" rIns="0" bIns="0" anchor="ctr" anchorCtr="0">
            <a:spAutoFit/>
          </a:bodyPr>
          <a:lstStyle>
            <a:lvl1pPr algn="r">
              <a:buFont typeface="Arial" charset="0"/>
              <a:buNone/>
              <a:defRPr sz="900" b="1">
                <a:solidFill>
                  <a:schemeClr val="tx1"/>
                </a:solidFill>
                <a:latin typeface="+mn-lt"/>
                <a:ea typeface="Gill Sans" charset="0"/>
                <a:cs typeface="Gill Sans" charset="0"/>
              </a:defRPr>
            </a:lvl1pPr>
          </a:lstStyle>
          <a:p>
            <a:pPr>
              <a:defRPr/>
            </a:pPr>
            <a:fld id="{3D0814A7-6EEF-4E2B-82FD-5338C0AF3E0B}" type="slidenum">
              <a:rPr lang="en-US" smtClean="0"/>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orient="horz" pos="4224" userDrawn="1">
          <p15:clr>
            <a:srgbClr val="FBAE40"/>
          </p15:clr>
        </p15:guide>
        <p15:guide id="2" pos="3839" userDrawn="1">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Section 2 - Text Solid Background">
    <p:bg>
      <p:bgPr>
        <a:solidFill>
          <a:schemeClr val="accent2"/>
        </a:solidFill>
        <a:effectLst/>
      </p:bgPr>
    </p:bg>
    <p:spTree>
      <p:nvGrpSpPr>
        <p:cNvPr id="1" name=""/>
        <p:cNvGrpSpPr/>
        <p:nvPr/>
      </p:nvGrpSpPr>
      <p:grpSpPr>
        <a:xfrm>
          <a:off x="0" y="0"/>
          <a:ext cx="0" cy="0"/>
          <a:chOff x="0" y="0"/>
          <a:chExt cx="0" cy="0"/>
        </a:xfrm>
      </p:grpSpPr>
      <p:sp>
        <p:nvSpPr>
          <p:cNvPr id="11" name="Title"/>
          <p:cNvSpPr>
            <a:spLocks noGrp="1"/>
          </p:cNvSpPr>
          <p:nvPr>
            <p:ph type="title"/>
          </p:nvPr>
        </p:nvSpPr>
        <p:spPr>
          <a:xfrm>
            <a:off x="457070" y="603257"/>
            <a:ext cx="5702328" cy="1143000"/>
          </a:xfrm>
          <a:prstGeom prst="rect">
            <a:avLst/>
          </a:prstGeom>
        </p:spPr>
        <p:txBody>
          <a:bodyPr lIns="0" tIns="0" rIns="0" bIns="121899">
            <a:normAutofit/>
          </a:bodyPr>
          <a:lstStyle>
            <a:lvl1pPr algn="l">
              <a:lnSpc>
                <a:spcPct val="70000"/>
              </a:lnSpc>
              <a:defRPr lang="en-US" sz="3600" b="1" cap="none" baseline="0" dirty="0" smtClean="0">
                <a:solidFill>
                  <a:schemeClr val="bg1"/>
                </a:solidFill>
                <a:latin typeface="+mj-lt"/>
                <a:ea typeface="+mn-ea"/>
                <a:cs typeface="+mn-cs"/>
              </a:defRPr>
            </a:lvl1pPr>
          </a:lstStyle>
          <a:p>
            <a:r>
              <a:rPr lang="en-US" dirty="0"/>
              <a:t>Click to edit Master title style</a:t>
            </a:r>
          </a:p>
        </p:txBody>
      </p:sp>
      <p:sp>
        <p:nvSpPr>
          <p:cNvPr id="16" name="Text Placeholder"/>
          <p:cNvSpPr>
            <a:spLocks noGrp="1"/>
          </p:cNvSpPr>
          <p:nvPr>
            <p:ph type="body" sz="quarter" idx="15"/>
          </p:nvPr>
        </p:nvSpPr>
        <p:spPr>
          <a:xfrm>
            <a:off x="457071" y="1746257"/>
            <a:ext cx="5702327" cy="3651247"/>
          </a:xfrm>
          <a:prstGeom prst="rect">
            <a:avLst/>
          </a:prstGeom>
        </p:spPr>
        <p:txBody>
          <a:bodyPr lIns="0" tIns="0" rIns="0" bIns="0"/>
          <a:lstStyle>
            <a:lvl1pPr marL="306864" indent="-306864" defTabSz="1218987" eaLnBrk="0" hangingPunct="0">
              <a:lnSpc>
                <a:spcPct val="90000"/>
              </a:lnSpc>
              <a:spcBef>
                <a:spcPts val="1600"/>
              </a:spcBef>
              <a:buClr>
                <a:schemeClr val="bg1"/>
              </a:buClr>
              <a:buFontTx/>
              <a:buChar char="•"/>
              <a:defRPr lang="en-US" sz="2700" b="1" kern="0">
                <a:solidFill>
                  <a:schemeClr val="bg1"/>
                </a:solidFill>
              </a:defRPr>
            </a:lvl1pPr>
            <a:lvl2pPr defTabSz="1218987" eaLnBrk="0" hangingPunct="0">
              <a:lnSpc>
                <a:spcPct val="90000"/>
              </a:lnSpc>
              <a:spcBef>
                <a:spcPts val="800"/>
              </a:spcBef>
              <a:buClr>
                <a:schemeClr val="bg1"/>
              </a:buClr>
              <a:buFontTx/>
              <a:buChar char="•"/>
              <a:defRPr lang="en-US" sz="2400" b="1" kern="0">
                <a:solidFill>
                  <a:schemeClr val="bg1"/>
                </a:solidFill>
              </a:defRPr>
            </a:lvl2pPr>
            <a:lvl3pPr defTabSz="1218987" eaLnBrk="0" hangingPunct="0">
              <a:lnSpc>
                <a:spcPct val="90000"/>
              </a:lnSpc>
              <a:spcBef>
                <a:spcPts val="800"/>
              </a:spcBef>
              <a:buClr>
                <a:schemeClr val="bg1"/>
              </a:buClr>
              <a:buFontTx/>
              <a:buChar char="•"/>
              <a:defRPr lang="en-US" sz="2400" b="1" kern="0">
                <a:solidFill>
                  <a:schemeClr val="bg1"/>
                </a:solidFill>
              </a:defRPr>
            </a:lvl3pPr>
            <a:lvl4pPr defTabSz="1218987" eaLnBrk="0" hangingPunct="0">
              <a:lnSpc>
                <a:spcPct val="90000"/>
              </a:lnSpc>
              <a:spcBef>
                <a:spcPts val="800"/>
              </a:spcBef>
              <a:buClr>
                <a:schemeClr val="bg1"/>
              </a:buClr>
              <a:buFontTx/>
              <a:buChar char="•"/>
              <a:defRPr lang="en-US" sz="2400" b="1" kern="0">
                <a:solidFill>
                  <a:schemeClr val="bg1"/>
                </a:solidFill>
              </a:defRPr>
            </a:lvl4pPr>
            <a:lvl5pPr defTabSz="1218987" eaLnBrk="0" hangingPunct="0">
              <a:lnSpc>
                <a:spcPct val="90000"/>
              </a:lnSpc>
              <a:spcBef>
                <a:spcPts val="800"/>
              </a:spcBef>
              <a:buClr>
                <a:schemeClr val="bg1"/>
              </a:buClr>
              <a:buFontTx/>
              <a:buChar char="•"/>
              <a:defRPr lang="en-US" sz="2400" b="1" kern="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2" name="Take-Away Placeholder"/>
          <p:cNvSpPr>
            <a:spLocks noGrp="1"/>
          </p:cNvSpPr>
          <p:nvPr>
            <p:ph type="body" sz="quarter" idx="19"/>
          </p:nvPr>
        </p:nvSpPr>
        <p:spPr>
          <a:xfrm>
            <a:off x="457070" y="5407803"/>
            <a:ext cx="5713543" cy="720808"/>
          </a:xfrm>
          <a:prstGeom prst="rect">
            <a:avLst/>
          </a:prstGeom>
        </p:spPr>
        <p:txBody>
          <a:bodyPr lIns="0" tIns="0" rIns="0" bIns="0" anchor="b" anchorCtr="0"/>
          <a:lstStyle>
            <a:lvl1pPr marL="0" indent="0">
              <a:lnSpc>
                <a:spcPct val="80000"/>
              </a:lnSpc>
              <a:spcBef>
                <a:spcPts val="0"/>
              </a:spcBef>
              <a:buFontTx/>
              <a:buNone/>
              <a:defRPr sz="2400" b="1" i="0" cap="none" baseline="0">
                <a:solidFill>
                  <a:schemeClr val="bg1"/>
                </a:solidFill>
                <a:latin typeface="+mn-lt"/>
              </a:defRPr>
            </a:lvl1pPr>
          </a:lstStyle>
          <a:p>
            <a:pPr lvl="0"/>
            <a:r>
              <a:rPr lang="en-US" dirty="0"/>
              <a:t>Click to edit Master text styles</a:t>
            </a:r>
          </a:p>
        </p:txBody>
      </p:sp>
      <p:sp>
        <p:nvSpPr>
          <p:cNvPr id="20" name="Content Placeholder"/>
          <p:cNvSpPr>
            <a:spLocks noGrp="1"/>
          </p:cNvSpPr>
          <p:nvPr>
            <p:ph idx="11" hasCustomPrompt="1"/>
          </p:nvPr>
        </p:nvSpPr>
        <p:spPr>
          <a:xfrm>
            <a:off x="6386169" y="1746257"/>
            <a:ext cx="5365859" cy="3661546"/>
          </a:xfrm>
          <a:prstGeom prst="rect">
            <a:avLst/>
          </a:prstGeom>
        </p:spPr>
        <p:txBody>
          <a:bodyPr lIns="0" tIns="0" rIns="0" bIns="0"/>
          <a:lstStyle>
            <a:lvl1pPr marL="0" indent="0">
              <a:lnSpc>
                <a:spcPct val="100000"/>
              </a:lnSpc>
              <a:buNone/>
              <a:defRPr lang="en-US" sz="2800" b="0" kern="0" dirty="0" smtClean="0">
                <a:solidFill>
                  <a:schemeClr val="bg1"/>
                </a:solidFill>
                <a:latin typeface="+mn-lt"/>
                <a:ea typeface="Gill Sans MT" charset="0"/>
                <a:cs typeface="Gill Sans MT" charset="0"/>
              </a:defRPr>
            </a:lvl1pPr>
          </a:lstStyle>
          <a:p>
            <a:pPr marL="236538" lvl="0" indent="-236538" defTabSz="1218987" eaLnBrk="0" hangingPunct="0">
              <a:lnSpc>
                <a:spcPct val="90000"/>
              </a:lnSpc>
              <a:spcBef>
                <a:spcPts val="1600"/>
              </a:spcBef>
              <a:buFontTx/>
              <a:tabLst/>
            </a:pPr>
            <a:r>
              <a:rPr lang="en-US" dirty="0"/>
              <a:t>Click to add graphics</a:t>
            </a:r>
          </a:p>
        </p:txBody>
      </p:sp>
      <p:sp>
        <p:nvSpPr>
          <p:cNvPr id="12" name="Slide Number Placeholder"/>
          <p:cNvSpPr>
            <a:spLocks noGrp="1"/>
          </p:cNvSpPr>
          <p:nvPr>
            <p:ph type="sldNum" sz="quarter" idx="4"/>
          </p:nvPr>
        </p:nvSpPr>
        <p:spPr bwMode="auto">
          <a:xfrm>
            <a:off x="11435877" y="6508870"/>
            <a:ext cx="137858" cy="138499"/>
          </a:xfrm>
          <a:prstGeom prst="rect">
            <a:avLst/>
          </a:prstGeom>
          <a:noFill/>
        </p:spPr>
        <p:txBody>
          <a:bodyPr wrap="none" lIns="0" tIns="0" rIns="0" bIns="0" anchor="ctr" anchorCtr="0">
            <a:spAutoFit/>
          </a:bodyPr>
          <a:lstStyle>
            <a:lvl1pPr algn="r">
              <a:buFont typeface="Arial" charset="0"/>
              <a:buNone/>
              <a:defRPr sz="900" b="1">
                <a:solidFill>
                  <a:schemeClr val="bg1"/>
                </a:solidFill>
                <a:latin typeface="+mn-lt"/>
                <a:ea typeface="Gill Sans" charset="0"/>
                <a:cs typeface="Gill Sans" charset="0"/>
              </a:defRPr>
            </a:lvl1pPr>
          </a:lstStyle>
          <a:p>
            <a:pPr>
              <a:defRPr/>
            </a:pPr>
            <a:fld id="{3D0814A7-6EEF-4E2B-82FD-5338C0AF3E0B}" type="slidenum">
              <a:rPr lang="en-US" smtClean="0"/>
              <a:pPr>
                <a:defRPr/>
              </a:pPr>
              <a:t>‹#›</a:t>
            </a:fld>
            <a:endParaRPr lang="en-US"/>
          </a:p>
        </p:txBody>
      </p:sp>
      <p:pic>
        <p:nvPicPr>
          <p:cNvPr id="13" name="Picture 1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943882" y="6420045"/>
            <a:ext cx="3404616" cy="295656"/>
          </a:xfrm>
          <a:prstGeom prst="rect">
            <a:avLst/>
          </a:prstGeom>
        </p:spPr>
      </p:pic>
      <p:pic>
        <p:nvPicPr>
          <p:cNvPr id="14" name="Picture 13"/>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460126" y="6134102"/>
            <a:ext cx="857250" cy="82296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orient="horz" pos="2160">
          <p15:clr>
            <a:srgbClr val="FBAE40"/>
          </p15:clr>
        </p15:guide>
        <p15:guide id="2" pos="215">
          <p15:clr>
            <a:srgbClr val="FBAE40"/>
          </p15:clr>
        </p15:guide>
        <p15:guide id="3" pos="3887">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Page Option 3 ">
    <p:spTree>
      <p:nvGrpSpPr>
        <p:cNvPr id="1" name=""/>
        <p:cNvGrpSpPr/>
        <p:nvPr/>
      </p:nvGrpSpPr>
      <p:grpSpPr>
        <a:xfrm>
          <a:off x="0" y="0"/>
          <a:ext cx="0" cy="0"/>
          <a:chOff x="0" y="0"/>
          <a:chExt cx="0" cy="0"/>
        </a:xfrm>
      </p:grpSpPr>
      <p:pic>
        <p:nvPicPr>
          <p:cNvPr id="15" name="Picture 1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580662" y="5588214"/>
            <a:ext cx="3656796" cy="1387853"/>
          </a:xfrm>
          <a:prstGeom prst="rect">
            <a:avLst/>
          </a:prstGeom>
        </p:spPr>
      </p:pic>
      <p:sp>
        <p:nvSpPr>
          <p:cNvPr id="18" name="Rectangle 17"/>
          <p:cNvSpPr/>
          <p:nvPr userDrawn="1"/>
        </p:nvSpPr>
        <p:spPr>
          <a:xfrm>
            <a:off x="0" y="0"/>
            <a:ext cx="12188952" cy="4389120"/>
          </a:xfrm>
          <a:prstGeom prst="rect">
            <a:avLst/>
          </a:prstGeom>
          <a:gradFill flip="none" rotWithShape="1">
            <a:gsLst>
              <a:gs pos="24000">
                <a:schemeClr val="tx1"/>
              </a:gs>
              <a:gs pos="72000">
                <a:schemeClr val="tx2"/>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55612" y="1958811"/>
            <a:ext cx="3631053" cy="2132894"/>
          </a:xfrm>
          <a:prstGeom prst="rect">
            <a:avLst/>
          </a:prstGeom>
        </p:spPr>
      </p:pic>
      <p:sp>
        <p:nvSpPr>
          <p:cNvPr id="10" name="Title"/>
          <p:cNvSpPr>
            <a:spLocks noGrp="1"/>
          </p:cNvSpPr>
          <p:nvPr>
            <p:ph type="title"/>
          </p:nvPr>
        </p:nvSpPr>
        <p:spPr>
          <a:xfrm>
            <a:off x="455612" y="4831468"/>
            <a:ext cx="6705600" cy="966711"/>
          </a:xfrm>
          <a:prstGeom prst="rect">
            <a:avLst/>
          </a:prstGeom>
        </p:spPr>
        <p:txBody>
          <a:bodyPr lIns="0" tIns="0" rIns="0" bIns="0" anchor="t" anchorCtr="0"/>
          <a:lstStyle>
            <a:lvl1pPr>
              <a:defRPr sz="4000" b="1" cap="none" baseline="0">
                <a:solidFill>
                  <a:schemeClr val="accent6"/>
                </a:solidFill>
              </a:defRPr>
            </a:lvl1pPr>
          </a:lstStyle>
          <a:p>
            <a:r>
              <a:rPr lang="en-US"/>
              <a:t>Click to edit Master title style</a:t>
            </a:r>
            <a:endParaRPr lang="en-US" dirty="0"/>
          </a:p>
        </p:txBody>
      </p:sp>
      <p:sp>
        <p:nvSpPr>
          <p:cNvPr id="22" name="Text Placeholder 1"/>
          <p:cNvSpPr>
            <a:spLocks noGrp="1"/>
          </p:cNvSpPr>
          <p:nvPr>
            <p:ph type="body" sz="quarter" idx="11"/>
          </p:nvPr>
        </p:nvSpPr>
        <p:spPr>
          <a:xfrm>
            <a:off x="7694612" y="4837518"/>
            <a:ext cx="4041334" cy="431526"/>
          </a:xfrm>
          <a:prstGeom prst="rect">
            <a:avLst/>
          </a:prstGeom>
        </p:spPr>
        <p:txBody>
          <a:bodyPr lIns="0" tIns="0" rIns="0" bIns="0" anchor="ctr" anchorCtr="0"/>
          <a:lstStyle>
            <a:lvl1pPr marL="0" indent="0" algn="r">
              <a:lnSpc>
                <a:spcPct val="70000"/>
              </a:lnSpc>
              <a:spcBef>
                <a:spcPts val="0"/>
              </a:spcBef>
              <a:buFontTx/>
              <a:buNone/>
              <a:defRPr sz="2400" b="0" cap="none" baseline="0">
                <a:solidFill>
                  <a:schemeClr val="accent6"/>
                </a:solidFill>
                <a:latin typeface="+mj-lt"/>
              </a:defRPr>
            </a:lvl1pPr>
            <a:lvl2pPr algn="l">
              <a:buFontTx/>
              <a:buNone/>
              <a:defRPr sz="4000" b="1">
                <a:solidFill>
                  <a:schemeClr val="accent1"/>
                </a:solidFill>
              </a:defRPr>
            </a:lvl2pPr>
            <a:lvl3pPr algn="l">
              <a:buFontTx/>
              <a:buNone/>
              <a:defRPr sz="4000" b="1">
                <a:solidFill>
                  <a:schemeClr val="accent1"/>
                </a:solidFill>
              </a:defRPr>
            </a:lvl3pPr>
            <a:lvl4pPr algn="l">
              <a:buFontTx/>
              <a:buNone/>
              <a:defRPr sz="4000" b="1">
                <a:solidFill>
                  <a:schemeClr val="accent1"/>
                </a:solidFill>
              </a:defRPr>
            </a:lvl4pPr>
            <a:lvl5pPr algn="l">
              <a:buFontTx/>
              <a:buNone/>
              <a:defRPr sz="4000" b="1">
                <a:solidFill>
                  <a:schemeClr val="accent1"/>
                </a:solidFill>
              </a:defRPr>
            </a:lvl5pPr>
          </a:lstStyle>
          <a:p>
            <a:pPr lvl="0"/>
            <a:r>
              <a:rPr lang="en-US"/>
              <a:t>Click to edit Master text styles</a:t>
            </a:r>
          </a:p>
        </p:txBody>
      </p:sp>
      <p:sp>
        <p:nvSpPr>
          <p:cNvPr id="24" name="Text Placeholder2"/>
          <p:cNvSpPr>
            <a:spLocks noGrp="1"/>
          </p:cNvSpPr>
          <p:nvPr>
            <p:ph type="body" sz="quarter" idx="14"/>
          </p:nvPr>
        </p:nvSpPr>
        <p:spPr>
          <a:xfrm>
            <a:off x="7694612" y="5269044"/>
            <a:ext cx="4041334" cy="541339"/>
          </a:xfrm>
          <a:prstGeom prst="rect">
            <a:avLst/>
          </a:prstGeom>
        </p:spPr>
        <p:txBody>
          <a:bodyPr lIns="0" tIns="0" rIns="0" bIns="0" anchor="t" anchorCtr="0"/>
          <a:lstStyle>
            <a:lvl1pPr marL="0" indent="0" algn="r" defTabSz="1218987" rtl="0" eaLnBrk="0" fontAlgn="base" hangingPunct="0">
              <a:lnSpc>
                <a:spcPts val="1600"/>
              </a:lnSpc>
              <a:spcBef>
                <a:spcPts val="0"/>
              </a:spcBef>
              <a:spcAft>
                <a:spcPct val="0"/>
              </a:spcAft>
              <a:buClr>
                <a:srgbClr val="005596"/>
              </a:buClr>
              <a:buFontTx/>
              <a:buNone/>
              <a:defRPr lang="en-US" sz="1500" b="0" kern="0" cap="none" baseline="0" dirty="0" smtClean="0">
                <a:solidFill>
                  <a:schemeClr val="accent6"/>
                </a:solidFill>
                <a:latin typeface="+mj-lt"/>
                <a:ea typeface="+mn-ea"/>
                <a:cs typeface="+mn-cs"/>
              </a:defRPr>
            </a:lvl1pPr>
            <a:lvl2pPr marL="0" indent="0" algn="l" defTabSz="1218987" rtl="0" eaLnBrk="0" fontAlgn="base" hangingPunct="0">
              <a:lnSpc>
                <a:spcPts val="1600"/>
              </a:lnSpc>
              <a:spcBef>
                <a:spcPts val="0"/>
              </a:spcBef>
              <a:spcAft>
                <a:spcPct val="0"/>
              </a:spcAft>
              <a:buClr>
                <a:srgbClr val="005596"/>
              </a:buClr>
              <a:buFontTx/>
              <a:buNone/>
              <a:defRPr lang="en-US" sz="1900" b="1" kern="0" dirty="0" smtClean="0">
                <a:solidFill>
                  <a:srgbClr val="00A2E5"/>
                </a:solidFill>
                <a:latin typeface="+mj-lt"/>
                <a:ea typeface="+mn-ea"/>
                <a:cs typeface="+mn-cs"/>
              </a:defRPr>
            </a:lvl2pPr>
            <a:lvl3pPr marL="0" indent="0" algn="l" defTabSz="1218987" rtl="0" eaLnBrk="0" fontAlgn="base" hangingPunct="0">
              <a:lnSpc>
                <a:spcPts val="1600"/>
              </a:lnSpc>
              <a:spcBef>
                <a:spcPts val="0"/>
              </a:spcBef>
              <a:spcAft>
                <a:spcPct val="0"/>
              </a:spcAft>
              <a:buClr>
                <a:srgbClr val="005596"/>
              </a:buClr>
              <a:buFontTx/>
              <a:buNone/>
              <a:defRPr lang="en-US" sz="1900" b="1" kern="0" dirty="0" smtClean="0">
                <a:solidFill>
                  <a:srgbClr val="00A2E5"/>
                </a:solidFill>
                <a:latin typeface="+mj-lt"/>
                <a:ea typeface="+mn-ea"/>
                <a:cs typeface="+mn-cs"/>
              </a:defRPr>
            </a:lvl3pPr>
            <a:lvl4pPr marL="0" indent="0" algn="l" defTabSz="1218987" rtl="0" eaLnBrk="0" fontAlgn="base" hangingPunct="0">
              <a:lnSpc>
                <a:spcPts val="1600"/>
              </a:lnSpc>
              <a:spcBef>
                <a:spcPts val="0"/>
              </a:spcBef>
              <a:spcAft>
                <a:spcPct val="0"/>
              </a:spcAft>
              <a:buClr>
                <a:srgbClr val="005596"/>
              </a:buClr>
              <a:buFontTx/>
              <a:buNone/>
              <a:defRPr lang="en-US" sz="1900" b="1" kern="0" dirty="0" smtClean="0">
                <a:solidFill>
                  <a:srgbClr val="00A2E5"/>
                </a:solidFill>
                <a:latin typeface="+mj-lt"/>
                <a:ea typeface="+mn-ea"/>
                <a:cs typeface="+mn-cs"/>
              </a:defRPr>
            </a:lvl4pPr>
            <a:lvl5pPr marL="0" indent="0" algn="l" defTabSz="1218987" rtl="0" eaLnBrk="0" fontAlgn="base" hangingPunct="0">
              <a:lnSpc>
                <a:spcPts val="1600"/>
              </a:lnSpc>
              <a:spcBef>
                <a:spcPts val="0"/>
              </a:spcBef>
              <a:spcAft>
                <a:spcPct val="0"/>
              </a:spcAft>
              <a:buClr>
                <a:srgbClr val="005596"/>
              </a:buClr>
              <a:buFontTx/>
              <a:buNone/>
              <a:defRPr lang="en-US" sz="1900" b="1" kern="0" dirty="0" smtClean="0">
                <a:solidFill>
                  <a:srgbClr val="00A2E5"/>
                </a:solidFill>
                <a:latin typeface="+mj-lt"/>
                <a:ea typeface="+mn-ea"/>
                <a:cs typeface="+mn-cs"/>
              </a:defRPr>
            </a:lvl5pPr>
          </a:lstStyle>
          <a:p>
            <a:pPr lvl="0"/>
            <a:r>
              <a:rPr lang="en-US"/>
              <a:t>Click to edit Master text styles</a:t>
            </a:r>
          </a:p>
        </p:txBody>
      </p:sp>
      <p:sp>
        <p:nvSpPr>
          <p:cNvPr id="25" name="Date Placeholder 3"/>
          <p:cNvSpPr>
            <a:spLocks noGrp="1"/>
          </p:cNvSpPr>
          <p:nvPr>
            <p:ph type="dt" sz="half" idx="10"/>
          </p:nvPr>
        </p:nvSpPr>
        <p:spPr>
          <a:xfrm>
            <a:off x="9010997" y="4465274"/>
            <a:ext cx="2724950" cy="366193"/>
          </a:xfrm>
          <a:prstGeom prst="rect">
            <a:avLst/>
          </a:prstGeom>
        </p:spPr>
        <p:txBody>
          <a:bodyPr lIns="0" tIns="0" rIns="0" bIns="0"/>
          <a:lstStyle>
            <a:lvl1pPr algn="r">
              <a:defRPr sz="1200">
                <a:solidFill>
                  <a:schemeClr val="accent6"/>
                </a:solidFill>
              </a:defRPr>
            </a:lvl1pPr>
          </a:lstStyle>
          <a:p>
            <a:fld id="{8A2C52DD-4BF8-6645-BE47-5D064D2F503D}" type="datetime3">
              <a:rPr lang="en-US" smtClean="0"/>
              <a:t>25 February 2019</a:t>
            </a:fld>
            <a:endParaRPr lang="en-US"/>
          </a:p>
        </p:txBody>
      </p:sp>
      <p:pic>
        <p:nvPicPr>
          <p:cNvPr id="12" name="Picture 11"/>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261484" y="6064626"/>
            <a:ext cx="3523488" cy="5334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orient="horz" pos="3336" userDrawn="1">
          <p15:clr>
            <a:srgbClr val="FBAE40"/>
          </p15:clr>
        </p15:guide>
        <p15:guide id="2" pos="3839"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Section 2 - Text Half Backgroun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bwMode="auto">
          <a:xfrm>
            <a:off x="5630488" y="11853"/>
            <a:ext cx="6558046" cy="6858000"/>
          </a:xfrm>
          <a:prstGeom prst="rect">
            <a:avLst/>
          </a:prstGeom>
          <a:solidFill>
            <a:schemeClr val="accent2"/>
          </a:solid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spAutoFit/>
          </a:bodyPr>
          <a:lstStyle/>
          <a:p>
            <a:pPr marL="342900" marR="0" indent="-342900" algn="l" defTabSz="457200" rtl="0" eaLnBrk="1" fontAlgn="base" latinLnBrk="0" hangingPunct="1">
              <a:lnSpc>
                <a:spcPct val="100000"/>
              </a:lnSpc>
              <a:spcBef>
                <a:spcPct val="0"/>
              </a:spcBef>
              <a:spcAft>
                <a:spcPct val="0"/>
              </a:spcAft>
              <a:buClrTx/>
              <a:buSzTx/>
              <a:buFont typeface="Arial" charset="0"/>
              <a:buNone/>
              <a:tabLst/>
            </a:pPr>
            <a:endParaRPr kumimoji="0" lang="en-US" sz="2400" b="1" i="0" u="none" strike="noStrike" cap="none" normalizeH="0" baseline="0">
              <a:ln>
                <a:noFill/>
              </a:ln>
              <a:solidFill>
                <a:srgbClr val="005596"/>
              </a:solidFill>
              <a:effectLst/>
              <a:latin typeface="Calibri" pitchFamily="34" charset="0"/>
            </a:endParaRPr>
          </a:p>
        </p:txBody>
      </p:sp>
      <p:sp>
        <p:nvSpPr>
          <p:cNvPr id="11" name="Title"/>
          <p:cNvSpPr>
            <a:spLocks noGrp="1"/>
          </p:cNvSpPr>
          <p:nvPr>
            <p:ph type="title"/>
          </p:nvPr>
        </p:nvSpPr>
        <p:spPr>
          <a:xfrm>
            <a:off x="457070" y="603256"/>
            <a:ext cx="4864325" cy="1376797"/>
          </a:xfrm>
          <a:prstGeom prst="rect">
            <a:avLst/>
          </a:prstGeom>
        </p:spPr>
        <p:txBody>
          <a:bodyPr lIns="0" tIns="0" rIns="0" bIns="121899">
            <a:normAutofit/>
          </a:bodyPr>
          <a:lstStyle>
            <a:lvl1pPr algn="l">
              <a:lnSpc>
                <a:spcPct val="70000"/>
              </a:lnSpc>
              <a:defRPr lang="en-US" sz="3600" b="1" cap="none" baseline="0" dirty="0" smtClean="0">
                <a:solidFill>
                  <a:schemeClr val="tx1"/>
                </a:solidFill>
                <a:latin typeface="+mj-lt"/>
                <a:ea typeface="+mn-ea"/>
                <a:cs typeface="+mn-cs"/>
              </a:defRPr>
            </a:lvl1pPr>
          </a:lstStyle>
          <a:p>
            <a:r>
              <a:rPr lang="en-US" dirty="0"/>
              <a:t>Click to edit Master title style</a:t>
            </a:r>
          </a:p>
        </p:txBody>
      </p:sp>
      <p:sp>
        <p:nvSpPr>
          <p:cNvPr id="22" name="Take-Away Placeholder"/>
          <p:cNvSpPr>
            <a:spLocks noGrp="1"/>
          </p:cNvSpPr>
          <p:nvPr>
            <p:ph type="body" sz="quarter" idx="19"/>
          </p:nvPr>
        </p:nvSpPr>
        <p:spPr>
          <a:xfrm>
            <a:off x="6036416" y="5407803"/>
            <a:ext cx="5695048" cy="720808"/>
          </a:xfrm>
          <a:prstGeom prst="rect">
            <a:avLst/>
          </a:prstGeom>
        </p:spPr>
        <p:txBody>
          <a:bodyPr lIns="0" tIns="0" rIns="0" bIns="0" anchor="b" anchorCtr="0"/>
          <a:lstStyle>
            <a:lvl1pPr marL="0" indent="0">
              <a:lnSpc>
                <a:spcPct val="80000"/>
              </a:lnSpc>
              <a:spcBef>
                <a:spcPts val="0"/>
              </a:spcBef>
              <a:buFontTx/>
              <a:buNone/>
              <a:defRPr sz="2400" b="1" i="0" cap="none" baseline="0">
                <a:solidFill>
                  <a:schemeClr val="bg1"/>
                </a:solidFill>
                <a:latin typeface="+mn-lt"/>
              </a:defRPr>
            </a:lvl1pPr>
          </a:lstStyle>
          <a:p>
            <a:pPr lvl="0"/>
            <a:r>
              <a:rPr lang="en-US" dirty="0"/>
              <a:t>Click to edit Master text styles</a:t>
            </a:r>
          </a:p>
        </p:txBody>
      </p:sp>
      <p:sp>
        <p:nvSpPr>
          <p:cNvPr id="18" name="Text Placeholder"/>
          <p:cNvSpPr>
            <a:spLocks noGrp="1"/>
          </p:cNvSpPr>
          <p:nvPr>
            <p:ph type="body" sz="quarter" idx="15"/>
          </p:nvPr>
        </p:nvSpPr>
        <p:spPr>
          <a:xfrm>
            <a:off x="6036416" y="1980053"/>
            <a:ext cx="5695048" cy="3417451"/>
          </a:xfrm>
          <a:prstGeom prst="rect">
            <a:avLst/>
          </a:prstGeom>
        </p:spPr>
        <p:txBody>
          <a:bodyPr lIns="0" tIns="0" rIns="0" bIns="0"/>
          <a:lstStyle>
            <a:lvl1pPr marL="306864" indent="-306864" defTabSz="1218987" eaLnBrk="0" hangingPunct="0">
              <a:lnSpc>
                <a:spcPct val="90000"/>
              </a:lnSpc>
              <a:spcBef>
                <a:spcPts val="1600"/>
              </a:spcBef>
              <a:buClr>
                <a:schemeClr val="bg1"/>
              </a:buClr>
              <a:buFontTx/>
              <a:buChar char="•"/>
              <a:defRPr lang="en-US" sz="2700" b="1" kern="0">
                <a:solidFill>
                  <a:schemeClr val="bg1"/>
                </a:solidFill>
              </a:defRPr>
            </a:lvl1pPr>
            <a:lvl2pPr defTabSz="1218987" eaLnBrk="0" hangingPunct="0">
              <a:lnSpc>
                <a:spcPct val="90000"/>
              </a:lnSpc>
              <a:spcBef>
                <a:spcPts val="800"/>
              </a:spcBef>
              <a:buClr>
                <a:schemeClr val="bg1"/>
              </a:buClr>
              <a:buFontTx/>
              <a:buChar char="•"/>
              <a:defRPr lang="en-US" sz="2400" b="1" kern="0">
                <a:solidFill>
                  <a:schemeClr val="bg1"/>
                </a:solidFill>
              </a:defRPr>
            </a:lvl2pPr>
            <a:lvl3pPr defTabSz="1218987" eaLnBrk="0" hangingPunct="0">
              <a:lnSpc>
                <a:spcPct val="90000"/>
              </a:lnSpc>
              <a:spcBef>
                <a:spcPts val="800"/>
              </a:spcBef>
              <a:buClr>
                <a:schemeClr val="bg1"/>
              </a:buClr>
              <a:buFontTx/>
              <a:buChar char="•"/>
              <a:defRPr lang="en-US" sz="2400" b="1" kern="0">
                <a:solidFill>
                  <a:schemeClr val="bg1"/>
                </a:solidFill>
              </a:defRPr>
            </a:lvl3pPr>
            <a:lvl4pPr defTabSz="1218987" eaLnBrk="0" hangingPunct="0">
              <a:lnSpc>
                <a:spcPct val="90000"/>
              </a:lnSpc>
              <a:spcBef>
                <a:spcPts val="800"/>
              </a:spcBef>
              <a:buClr>
                <a:schemeClr val="bg1"/>
              </a:buClr>
              <a:buFontTx/>
              <a:buChar char="•"/>
              <a:defRPr lang="en-US" sz="2400" b="1" kern="0">
                <a:solidFill>
                  <a:schemeClr val="bg1"/>
                </a:solidFill>
              </a:defRPr>
            </a:lvl4pPr>
            <a:lvl5pPr defTabSz="1218987" eaLnBrk="0" hangingPunct="0">
              <a:lnSpc>
                <a:spcPct val="90000"/>
              </a:lnSpc>
              <a:spcBef>
                <a:spcPts val="800"/>
              </a:spcBef>
              <a:buClr>
                <a:schemeClr val="bg1"/>
              </a:buClr>
              <a:buFontTx/>
              <a:buChar char="•"/>
              <a:defRPr lang="en-US" sz="2400" b="1" kern="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Footer Placeholder"/>
          <p:cNvSpPr>
            <a:spLocks noGrp="1"/>
          </p:cNvSpPr>
          <p:nvPr>
            <p:ph type="ftr" sz="quarter" idx="3"/>
          </p:nvPr>
        </p:nvSpPr>
        <p:spPr>
          <a:xfrm>
            <a:off x="457071" y="6493480"/>
            <a:ext cx="994657" cy="169277"/>
          </a:xfrm>
          <a:prstGeom prst="rect">
            <a:avLst/>
          </a:prstGeom>
        </p:spPr>
        <p:txBody>
          <a:bodyPr vert="horz" wrap="square" lIns="0" tIns="0" rIns="0" bIns="0" rtlCol="0" anchor="t">
            <a:spAutoFit/>
          </a:bodyPr>
          <a:lstStyle>
            <a:lvl1pPr algn="l">
              <a:defRPr sz="1100">
                <a:solidFill>
                  <a:schemeClr val="bg2"/>
                </a:solidFill>
              </a:defRPr>
            </a:lvl1pPr>
          </a:lstStyle>
          <a:p>
            <a:endParaRPr lang="en-US"/>
          </a:p>
        </p:txBody>
      </p:sp>
      <p:sp>
        <p:nvSpPr>
          <p:cNvPr id="14" name="Slide Number Placeholder"/>
          <p:cNvSpPr>
            <a:spLocks noGrp="1"/>
          </p:cNvSpPr>
          <p:nvPr>
            <p:ph type="sldNum" sz="quarter" idx="4"/>
          </p:nvPr>
        </p:nvSpPr>
        <p:spPr bwMode="auto">
          <a:xfrm>
            <a:off x="11435877" y="6508870"/>
            <a:ext cx="137858" cy="138499"/>
          </a:xfrm>
          <a:prstGeom prst="rect">
            <a:avLst/>
          </a:prstGeom>
          <a:noFill/>
        </p:spPr>
        <p:txBody>
          <a:bodyPr wrap="none" lIns="0" tIns="0" rIns="0" bIns="0" anchor="ctr" anchorCtr="0">
            <a:spAutoFit/>
          </a:bodyPr>
          <a:lstStyle>
            <a:lvl1pPr algn="r">
              <a:buFont typeface="Arial" charset="0"/>
              <a:buNone/>
              <a:defRPr sz="900" b="1">
                <a:solidFill>
                  <a:schemeClr val="bg1"/>
                </a:solidFill>
                <a:latin typeface="+mn-lt"/>
                <a:ea typeface="Gill Sans" charset="0"/>
                <a:cs typeface="Gill Sans" charset="0"/>
              </a:defRPr>
            </a:lvl1pPr>
          </a:lstStyle>
          <a:p>
            <a:pPr>
              <a:defRPr/>
            </a:pPr>
            <a:fld id="{3D0814A7-6EEF-4E2B-82FD-5338C0AF3E0B}" type="slidenum">
              <a:rPr lang="en-US" smtClean="0"/>
              <a:pPr>
                <a:defRPr/>
              </a:pPr>
              <a:t>‹#›</a:t>
            </a:fld>
            <a:endParaRPr lang="en-US"/>
          </a:p>
        </p:txBody>
      </p:sp>
      <p:pic>
        <p:nvPicPr>
          <p:cNvPr id="15" name="Picture 1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943882" y="6420045"/>
            <a:ext cx="3404616" cy="295656"/>
          </a:xfrm>
          <a:prstGeom prst="rect">
            <a:avLst/>
          </a:prstGeom>
        </p:spPr>
      </p:pic>
      <p:pic>
        <p:nvPicPr>
          <p:cNvPr id="16" name="Picture 15"/>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460126" y="6134102"/>
            <a:ext cx="857250" cy="82296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Section 2 - TItle ">
    <p:spTree>
      <p:nvGrpSpPr>
        <p:cNvPr id="1" name=""/>
        <p:cNvGrpSpPr/>
        <p:nvPr/>
      </p:nvGrpSpPr>
      <p:grpSpPr>
        <a:xfrm>
          <a:off x="0" y="0"/>
          <a:ext cx="0" cy="0"/>
          <a:chOff x="0" y="0"/>
          <a:chExt cx="0" cy="0"/>
        </a:xfrm>
      </p:grpSpPr>
      <p:sp>
        <p:nvSpPr>
          <p:cNvPr id="11" name="Title"/>
          <p:cNvSpPr>
            <a:spLocks noGrp="1"/>
          </p:cNvSpPr>
          <p:nvPr>
            <p:ph type="title"/>
          </p:nvPr>
        </p:nvSpPr>
        <p:spPr>
          <a:xfrm>
            <a:off x="455612" y="603257"/>
            <a:ext cx="11277601" cy="1143000"/>
          </a:xfrm>
          <a:prstGeom prst="rect">
            <a:avLst/>
          </a:prstGeom>
        </p:spPr>
        <p:txBody>
          <a:bodyPr lIns="0" tIns="0" rIns="0" bIns="121899">
            <a:normAutofit/>
          </a:bodyPr>
          <a:lstStyle>
            <a:lvl1pPr algn="l">
              <a:lnSpc>
                <a:spcPct val="70000"/>
              </a:lnSpc>
              <a:defRPr lang="en-US" sz="3600" b="1" cap="none" baseline="0" dirty="0" smtClean="0">
                <a:solidFill>
                  <a:schemeClr val="tx1"/>
                </a:solidFill>
                <a:latin typeface="+mj-lt"/>
                <a:ea typeface="+mn-ea"/>
                <a:cs typeface="+mn-cs"/>
              </a:defRPr>
            </a:lvl1pPr>
          </a:lstStyle>
          <a:p>
            <a:r>
              <a:rPr lang="en-US" dirty="0"/>
              <a:t>Click to edit Master title style</a:t>
            </a:r>
          </a:p>
        </p:txBody>
      </p:sp>
      <p:sp>
        <p:nvSpPr>
          <p:cNvPr id="7" name="Footer Placeholder"/>
          <p:cNvSpPr>
            <a:spLocks noGrp="1"/>
          </p:cNvSpPr>
          <p:nvPr>
            <p:ph type="ftr" sz="quarter" idx="3"/>
          </p:nvPr>
        </p:nvSpPr>
        <p:spPr>
          <a:xfrm>
            <a:off x="457071" y="6493480"/>
            <a:ext cx="994657" cy="169277"/>
          </a:xfrm>
          <a:prstGeom prst="rect">
            <a:avLst/>
          </a:prstGeom>
        </p:spPr>
        <p:txBody>
          <a:bodyPr vert="horz" wrap="square" lIns="0" tIns="0" rIns="0" bIns="0" rtlCol="0" anchor="t">
            <a:spAutoFit/>
          </a:bodyPr>
          <a:lstStyle>
            <a:lvl1pPr algn="l">
              <a:defRPr sz="1100">
                <a:solidFill>
                  <a:schemeClr val="bg2"/>
                </a:solidFill>
              </a:defRPr>
            </a:lvl1pPr>
          </a:lstStyle>
          <a:p>
            <a:endParaRPr lang="en-US"/>
          </a:p>
        </p:txBody>
      </p:sp>
      <p:pic>
        <p:nvPicPr>
          <p:cNvPr id="12" name="Picture 11"/>
          <p:cNvPicPr>
            <a:picLocks noChangeAspect="1"/>
          </p:cNvPicPr>
          <p:nvPr userDrawn="1"/>
        </p:nvPicPr>
        <p:blipFill rotWithShape="1">
          <a:blip r:embed="rId2" cstate="screen">
            <a:extLst>
              <a:ext uri="{28A0092B-C50C-407E-A947-70E740481C1C}">
                <a14:useLocalDpi xmlns:a14="http://schemas.microsoft.com/office/drawing/2010/main"/>
              </a:ext>
            </a:extLst>
          </a:blip>
          <a:srcRect l="13115" t="31548" r="70851" b="31858"/>
          <a:stretch/>
        </p:blipFill>
        <p:spPr>
          <a:xfrm>
            <a:off x="11668464" y="6370279"/>
            <a:ext cx="441434" cy="365760"/>
          </a:xfrm>
          <a:prstGeom prst="rect">
            <a:avLst/>
          </a:prstGeom>
        </p:spPr>
      </p:pic>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943882" y="6420045"/>
            <a:ext cx="3404616" cy="295656"/>
          </a:xfrm>
          <a:prstGeom prst="rect">
            <a:avLst/>
          </a:prstGeom>
        </p:spPr>
      </p:pic>
      <p:sp>
        <p:nvSpPr>
          <p:cNvPr id="9" name="Slide Number Placeholder"/>
          <p:cNvSpPr>
            <a:spLocks noGrp="1"/>
          </p:cNvSpPr>
          <p:nvPr>
            <p:ph type="sldNum" sz="quarter" idx="4"/>
          </p:nvPr>
        </p:nvSpPr>
        <p:spPr bwMode="auto">
          <a:xfrm>
            <a:off x="11434940" y="6508870"/>
            <a:ext cx="137858" cy="138499"/>
          </a:xfrm>
          <a:prstGeom prst="rect">
            <a:avLst/>
          </a:prstGeom>
          <a:noFill/>
        </p:spPr>
        <p:txBody>
          <a:bodyPr wrap="none" lIns="0" tIns="0" rIns="0" bIns="0" anchor="ctr" anchorCtr="0">
            <a:spAutoFit/>
          </a:bodyPr>
          <a:lstStyle>
            <a:lvl1pPr algn="r">
              <a:buFont typeface="Arial" charset="0"/>
              <a:buNone/>
              <a:defRPr sz="900" b="1">
                <a:solidFill>
                  <a:schemeClr val="tx1"/>
                </a:solidFill>
                <a:latin typeface="+mn-lt"/>
                <a:ea typeface="Gill Sans" charset="0"/>
                <a:cs typeface="Gill Sans" charset="0"/>
              </a:defRPr>
            </a:lvl1pPr>
          </a:lstStyle>
          <a:p>
            <a:pPr>
              <a:defRPr/>
            </a:pPr>
            <a:fld id="{3D0814A7-6EEF-4E2B-82FD-5338C0AF3E0B}" type="slidenum">
              <a:rPr lang="en-US" smtClean="0"/>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Section 2 - TItle and Take-Away">
    <p:spTree>
      <p:nvGrpSpPr>
        <p:cNvPr id="1" name=""/>
        <p:cNvGrpSpPr/>
        <p:nvPr/>
      </p:nvGrpSpPr>
      <p:grpSpPr>
        <a:xfrm>
          <a:off x="0" y="0"/>
          <a:ext cx="0" cy="0"/>
          <a:chOff x="0" y="0"/>
          <a:chExt cx="0" cy="0"/>
        </a:xfrm>
      </p:grpSpPr>
      <p:sp>
        <p:nvSpPr>
          <p:cNvPr id="11" name="Title"/>
          <p:cNvSpPr>
            <a:spLocks noGrp="1"/>
          </p:cNvSpPr>
          <p:nvPr>
            <p:ph type="title"/>
          </p:nvPr>
        </p:nvSpPr>
        <p:spPr>
          <a:xfrm>
            <a:off x="455612" y="603257"/>
            <a:ext cx="11277601" cy="1143000"/>
          </a:xfrm>
          <a:prstGeom prst="rect">
            <a:avLst/>
          </a:prstGeom>
        </p:spPr>
        <p:txBody>
          <a:bodyPr lIns="0" tIns="0" rIns="0" bIns="121899">
            <a:normAutofit/>
          </a:bodyPr>
          <a:lstStyle>
            <a:lvl1pPr algn="l">
              <a:lnSpc>
                <a:spcPct val="70000"/>
              </a:lnSpc>
              <a:defRPr lang="en-US" sz="3600" b="1" cap="none" baseline="0" dirty="0" smtClean="0">
                <a:solidFill>
                  <a:schemeClr val="tx1"/>
                </a:solidFill>
                <a:latin typeface="+mj-lt"/>
                <a:ea typeface="+mn-ea"/>
                <a:cs typeface="+mn-cs"/>
              </a:defRPr>
            </a:lvl1pPr>
          </a:lstStyle>
          <a:p>
            <a:r>
              <a:rPr lang="en-US" dirty="0"/>
              <a:t>Click to edit Master title style</a:t>
            </a:r>
          </a:p>
        </p:txBody>
      </p:sp>
      <p:sp>
        <p:nvSpPr>
          <p:cNvPr id="22" name="Take-Away Placeholder"/>
          <p:cNvSpPr>
            <a:spLocks noGrp="1"/>
          </p:cNvSpPr>
          <p:nvPr>
            <p:ph type="body" sz="quarter" idx="19"/>
          </p:nvPr>
        </p:nvSpPr>
        <p:spPr>
          <a:xfrm>
            <a:off x="455612" y="5515665"/>
            <a:ext cx="11277601" cy="720808"/>
          </a:xfrm>
          <a:prstGeom prst="rect">
            <a:avLst/>
          </a:prstGeom>
        </p:spPr>
        <p:txBody>
          <a:bodyPr lIns="0" tIns="0" rIns="0" bIns="0" anchor="b" anchorCtr="0"/>
          <a:lstStyle>
            <a:lvl1pPr marL="0" indent="0">
              <a:lnSpc>
                <a:spcPct val="80000"/>
              </a:lnSpc>
              <a:spcBef>
                <a:spcPts val="0"/>
              </a:spcBef>
              <a:buFontTx/>
              <a:buNone/>
              <a:defRPr sz="2400" b="1" i="0" cap="none" baseline="0">
                <a:solidFill>
                  <a:schemeClr val="tx1"/>
                </a:solidFill>
                <a:latin typeface="+mn-lt"/>
              </a:defRPr>
            </a:lvl1pPr>
          </a:lstStyle>
          <a:p>
            <a:pPr lvl="0"/>
            <a:r>
              <a:rPr lang="en-US" dirty="0"/>
              <a:t>Click to edit Master text styles</a:t>
            </a:r>
          </a:p>
        </p:txBody>
      </p:sp>
      <p:sp>
        <p:nvSpPr>
          <p:cNvPr id="8" name="Footer Placeholder"/>
          <p:cNvSpPr>
            <a:spLocks noGrp="1"/>
          </p:cNvSpPr>
          <p:nvPr>
            <p:ph type="ftr" sz="quarter" idx="3"/>
          </p:nvPr>
        </p:nvSpPr>
        <p:spPr>
          <a:xfrm>
            <a:off x="457071" y="6493480"/>
            <a:ext cx="994657" cy="169277"/>
          </a:xfrm>
          <a:prstGeom prst="rect">
            <a:avLst/>
          </a:prstGeom>
        </p:spPr>
        <p:txBody>
          <a:bodyPr vert="horz" wrap="square" lIns="0" tIns="0" rIns="0" bIns="0" rtlCol="0" anchor="t">
            <a:spAutoFit/>
          </a:bodyPr>
          <a:lstStyle>
            <a:lvl1pPr algn="l">
              <a:defRPr sz="1100">
                <a:solidFill>
                  <a:schemeClr val="bg2"/>
                </a:solidFill>
              </a:defRPr>
            </a:lvl1pPr>
          </a:lstStyle>
          <a:p>
            <a:endParaRPr lang="en-US"/>
          </a:p>
        </p:txBody>
      </p:sp>
      <p:pic>
        <p:nvPicPr>
          <p:cNvPr id="14" name="Picture 13"/>
          <p:cNvPicPr>
            <a:picLocks noChangeAspect="1"/>
          </p:cNvPicPr>
          <p:nvPr userDrawn="1"/>
        </p:nvPicPr>
        <p:blipFill rotWithShape="1">
          <a:blip r:embed="rId2" cstate="screen">
            <a:extLst>
              <a:ext uri="{28A0092B-C50C-407E-A947-70E740481C1C}">
                <a14:useLocalDpi xmlns:a14="http://schemas.microsoft.com/office/drawing/2010/main"/>
              </a:ext>
            </a:extLst>
          </a:blip>
          <a:srcRect l="13115" t="31548" r="70851" b="31858"/>
          <a:stretch/>
        </p:blipFill>
        <p:spPr>
          <a:xfrm>
            <a:off x="11668464" y="6370279"/>
            <a:ext cx="441434" cy="365760"/>
          </a:xfrm>
          <a:prstGeom prst="rect">
            <a:avLst/>
          </a:prstGeom>
        </p:spPr>
      </p:pic>
      <p:pic>
        <p:nvPicPr>
          <p:cNvPr id="9" name="Picture 8"/>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943882" y="6420045"/>
            <a:ext cx="3404616" cy="295656"/>
          </a:xfrm>
          <a:prstGeom prst="rect">
            <a:avLst/>
          </a:prstGeom>
        </p:spPr>
      </p:pic>
      <p:sp>
        <p:nvSpPr>
          <p:cNvPr id="10" name="Slide Number Placeholder"/>
          <p:cNvSpPr>
            <a:spLocks noGrp="1"/>
          </p:cNvSpPr>
          <p:nvPr>
            <p:ph type="sldNum" sz="quarter" idx="4"/>
          </p:nvPr>
        </p:nvSpPr>
        <p:spPr bwMode="auto">
          <a:xfrm>
            <a:off x="11434940" y="6508870"/>
            <a:ext cx="137858" cy="138499"/>
          </a:xfrm>
          <a:prstGeom prst="rect">
            <a:avLst/>
          </a:prstGeom>
          <a:noFill/>
        </p:spPr>
        <p:txBody>
          <a:bodyPr wrap="none" lIns="0" tIns="0" rIns="0" bIns="0" anchor="ctr" anchorCtr="0">
            <a:spAutoFit/>
          </a:bodyPr>
          <a:lstStyle>
            <a:lvl1pPr algn="r">
              <a:buFont typeface="Arial" charset="0"/>
              <a:buNone/>
              <a:defRPr sz="900" b="1">
                <a:solidFill>
                  <a:schemeClr val="tx1"/>
                </a:solidFill>
                <a:latin typeface="+mn-lt"/>
                <a:ea typeface="Gill Sans" charset="0"/>
                <a:cs typeface="Gill Sans" charset="0"/>
              </a:defRPr>
            </a:lvl1pPr>
          </a:lstStyle>
          <a:p>
            <a:pPr>
              <a:defRPr/>
            </a:pPr>
            <a:fld id="{3D0814A7-6EEF-4E2B-82FD-5338C0AF3E0B}" type="slidenum">
              <a:rPr lang="en-US" smtClean="0"/>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Section 2 Divider Solid Color">
    <p:spTree>
      <p:nvGrpSpPr>
        <p:cNvPr id="1" name=""/>
        <p:cNvGrpSpPr/>
        <p:nvPr/>
      </p:nvGrpSpPr>
      <p:grpSpPr>
        <a:xfrm>
          <a:off x="0" y="0"/>
          <a:ext cx="0" cy="0"/>
          <a:chOff x="0" y="0"/>
          <a:chExt cx="0" cy="0"/>
        </a:xfrm>
      </p:grpSpPr>
      <p:sp>
        <p:nvSpPr>
          <p:cNvPr id="2" name="Title"/>
          <p:cNvSpPr>
            <a:spLocks noGrp="1"/>
          </p:cNvSpPr>
          <p:nvPr>
            <p:ph type="title"/>
          </p:nvPr>
        </p:nvSpPr>
        <p:spPr>
          <a:xfrm>
            <a:off x="455612" y="1483360"/>
            <a:ext cx="6705600" cy="3825513"/>
          </a:xfrm>
          <a:prstGeom prst="rect">
            <a:avLst/>
          </a:prstGeom>
        </p:spPr>
        <p:txBody>
          <a:bodyPr lIns="0" tIns="0" rIns="0" bIns="0"/>
          <a:lstStyle>
            <a:lvl1pPr>
              <a:defRPr sz="6600" b="1" cap="none" baseline="0">
                <a:solidFill>
                  <a:schemeClr val="bg1"/>
                </a:solidFill>
              </a:defRPr>
            </a:lvl1pPr>
          </a:lstStyle>
          <a:p>
            <a:r>
              <a:rPr lang="en-US" dirty="0"/>
              <a:t>Click to edit Master title style</a:t>
            </a:r>
          </a:p>
        </p:txBody>
      </p:sp>
      <p:sp>
        <p:nvSpPr>
          <p:cNvPr id="13" name="Slide Number Placeholder"/>
          <p:cNvSpPr>
            <a:spLocks noGrp="1"/>
          </p:cNvSpPr>
          <p:nvPr>
            <p:ph type="sldNum" sz="quarter" idx="4"/>
          </p:nvPr>
        </p:nvSpPr>
        <p:spPr bwMode="auto">
          <a:xfrm>
            <a:off x="11435877" y="6508870"/>
            <a:ext cx="137858" cy="138499"/>
          </a:xfrm>
          <a:prstGeom prst="rect">
            <a:avLst/>
          </a:prstGeom>
          <a:noFill/>
        </p:spPr>
        <p:txBody>
          <a:bodyPr wrap="none" lIns="0" tIns="0" rIns="0" bIns="0" anchor="ctr" anchorCtr="0">
            <a:spAutoFit/>
          </a:bodyPr>
          <a:lstStyle>
            <a:lvl1pPr algn="r">
              <a:buFont typeface="Arial" charset="0"/>
              <a:buNone/>
              <a:defRPr sz="900" b="1">
                <a:solidFill>
                  <a:schemeClr val="bg1"/>
                </a:solidFill>
                <a:latin typeface="+mn-lt"/>
                <a:ea typeface="Gill Sans" charset="0"/>
                <a:cs typeface="Gill Sans" charset="0"/>
              </a:defRPr>
            </a:lvl1pPr>
          </a:lstStyle>
          <a:p>
            <a:pPr>
              <a:defRPr/>
            </a:pPr>
            <a:fld id="{3D0814A7-6EEF-4E2B-82FD-5338C0AF3E0B}" type="slidenum">
              <a:rPr lang="en-US" smtClean="0"/>
              <a:pPr>
                <a:defRPr/>
              </a:pPr>
              <a:t>‹#›</a:t>
            </a:fld>
            <a:endParaRPr lang="en-US"/>
          </a:p>
        </p:txBody>
      </p:sp>
      <p:sp>
        <p:nvSpPr>
          <p:cNvPr id="7" name="Text Placeholder 1"/>
          <p:cNvSpPr>
            <a:spLocks noGrp="1"/>
          </p:cNvSpPr>
          <p:nvPr>
            <p:ph type="body" sz="quarter" idx="12"/>
          </p:nvPr>
        </p:nvSpPr>
        <p:spPr>
          <a:xfrm>
            <a:off x="455612" y="3994139"/>
            <a:ext cx="4041334" cy="431526"/>
          </a:xfrm>
          <a:prstGeom prst="rect">
            <a:avLst/>
          </a:prstGeom>
        </p:spPr>
        <p:txBody>
          <a:bodyPr lIns="0" tIns="0" rIns="0" bIns="0" anchor="ctr" anchorCtr="0"/>
          <a:lstStyle>
            <a:lvl1pPr marL="0" indent="0" algn="l">
              <a:lnSpc>
                <a:spcPct val="70000"/>
              </a:lnSpc>
              <a:spcBef>
                <a:spcPts val="0"/>
              </a:spcBef>
              <a:buFontTx/>
              <a:buNone/>
              <a:defRPr sz="2400" b="0" cap="none" baseline="0">
                <a:solidFill>
                  <a:schemeClr val="bg1"/>
                </a:solidFill>
                <a:latin typeface="+mj-lt"/>
              </a:defRPr>
            </a:lvl1pPr>
            <a:lvl2pPr algn="l">
              <a:buFontTx/>
              <a:buNone/>
              <a:defRPr sz="4000" b="1">
                <a:solidFill>
                  <a:schemeClr val="accent1"/>
                </a:solidFill>
              </a:defRPr>
            </a:lvl2pPr>
            <a:lvl3pPr algn="l">
              <a:buFontTx/>
              <a:buNone/>
              <a:defRPr sz="4000" b="1">
                <a:solidFill>
                  <a:schemeClr val="accent1"/>
                </a:solidFill>
              </a:defRPr>
            </a:lvl3pPr>
            <a:lvl4pPr algn="l">
              <a:buFontTx/>
              <a:buNone/>
              <a:defRPr sz="4000" b="1">
                <a:solidFill>
                  <a:schemeClr val="accent1"/>
                </a:solidFill>
              </a:defRPr>
            </a:lvl4pPr>
            <a:lvl5pPr algn="l">
              <a:buFontTx/>
              <a:buNone/>
              <a:defRPr sz="4000" b="1">
                <a:solidFill>
                  <a:schemeClr val="accent1"/>
                </a:solidFill>
              </a:defRPr>
            </a:lvl5pPr>
          </a:lstStyle>
          <a:p>
            <a:pPr lvl="0"/>
            <a:r>
              <a:rPr lang="en-US" dirty="0"/>
              <a:t>Click to edit Master text styles</a:t>
            </a:r>
          </a:p>
        </p:txBody>
      </p:sp>
      <p:sp>
        <p:nvSpPr>
          <p:cNvPr id="8" name="Text Placeholder 1"/>
          <p:cNvSpPr>
            <a:spLocks noGrp="1"/>
          </p:cNvSpPr>
          <p:nvPr>
            <p:ph type="body" sz="quarter" idx="13"/>
          </p:nvPr>
        </p:nvSpPr>
        <p:spPr>
          <a:xfrm>
            <a:off x="455612" y="4425665"/>
            <a:ext cx="4041334" cy="431526"/>
          </a:xfrm>
          <a:prstGeom prst="rect">
            <a:avLst/>
          </a:prstGeom>
        </p:spPr>
        <p:txBody>
          <a:bodyPr lIns="0" tIns="0" rIns="0" bIns="0" anchor="t" anchorCtr="0"/>
          <a:lstStyle>
            <a:lvl1pPr marL="0" indent="0" algn="l">
              <a:lnSpc>
                <a:spcPct val="70000"/>
              </a:lnSpc>
              <a:spcBef>
                <a:spcPts val="0"/>
              </a:spcBef>
              <a:buFontTx/>
              <a:buNone/>
              <a:defRPr sz="1600" b="0" cap="none" baseline="0">
                <a:solidFill>
                  <a:schemeClr val="bg1"/>
                </a:solidFill>
                <a:latin typeface="+mj-lt"/>
              </a:defRPr>
            </a:lvl1pPr>
            <a:lvl2pPr algn="l">
              <a:buFontTx/>
              <a:buNone/>
              <a:defRPr sz="4000" b="1">
                <a:solidFill>
                  <a:schemeClr val="accent1"/>
                </a:solidFill>
              </a:defRPr>
            </a:lvl2pPr>
            <a:lvl3pPr algn="l">
              <a:buFontTx/>
              <a:buNone/>
              <a:defRPr sz="4000" b="1">
                <a:solidFill>
                  <a:schemeClr val="accent1"/>
                </a:solidFill>
              </a:defRPr>
            </a:lvl3pPr>
            <a:lvl4pPr algn="l">
              <a:buFontTx/>
              <a:buNone/>
              <a:defRPr sz="4000" b="1">
                <a:solidFill>
                  <a:schemeClr val="accent1"/>
                </a:solidFill>
              </a:defRPr>
            </a:lvl4pPr>
            <a:lvl5pPr algn="l">
              <a:buFontTx/>
              <a:buNone/>
              <a:defRPr sz="4000" b="1">
                <a:solidFill>
                  <a:schemeClr val="accent1"/>
                </a:solidFill>
              </a:defRPr>
            </a:lvl5pPr>
          </a:lstStyle>
          <a:p>
            <a:pPr lvl="0"/>
            <a:r>
              <a:rPr lang="en-US" dirty="0"/>
              <a:t>Click to edit Master text styles</a:t>
            </a:r>
          </a:p>
        </p:txBody>
      </p:sp>
      <p:pic>
        <p:nvPicPr>
          <p:cNvPr id="10" name="Picture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943882" y="6420045"/>
            <a:ext cx="3404616" cy="295656"/>
          </a:xfrm>
          <a:prstGeom prst="rect">
            <a:avLst/>
          </a:prstGeom>
        </p:spPr>
      </p:pic>
      <p:pic>
        <p:nvPicPr>
          <p:cNvPr id="12" name="Picture 1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460126" y="6134102"/>
            <a:ext cx="857250" cy="822960"/>
          </a:xfrm>
          <a:prstGeom prst="rect">
            <a:avLst/>
          </a:prstGeom>
        </p:spPr>
      </p:pic>
    </p:spTree>
    <p:extLst>
      <p:ext uri="{BB962C8B-B14F-4D97-AF65-F5344CB8AC3E}">
        <p14:creationId xmlns:p14="http://schemas.microsoft.com/office/powerpoint/2010/main" val="2317398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Section 3 Divider With Photo">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943882" y="6420045"/>
            <a:ext cx="3404616" cy="295656"/>
          </a:xfrm>
          <a:prstGeom prst="rect">
            <a:avLst/>
          </a:prstGeom>
        </p:spPr>
      </p:pic>
      <p:sp>
        <p:nvSpPr>
          <p:cNvPr id="7" name="Picture Placeholder 6"/>
          <p:cNvSpPr>
            <a:spLocks noGrp="1"/>
          </p:cNvSpPr>
          <p:nvPr>
            <p:ph type="pic" sz="quarter" idx="13"/>
          </p:nvPr>
        </p:nvSpPr>
        <p:spPr>
          <a:xfrm>
            <a:off x="1460" y="0"/>
            <a:ext cx="12188952" cy="4389120"/>
          </a:xfrm>
          <a:prstGeom prst="rect">
            <a:avLst/>
          </a:prstGeom>
        </p:spPr>
        <p:txBody>
          <a:bodyPr anchor="ctr"/>
          <a:lstStyle>
            <a:lvl1pPr marL="0" indent="0" algn="ctr">
              <a:buNone/>
              <a:defRPr>
                <a:solidFill>
                  <a:schemeClr val="accent6"/>
                </a:solidFill>
              </a:defRPr>
            </a:lvl1pPr>
          </a:lstStyle>
          <a:p>
            <a:endParaRPr lang="en-US"/>
          </a:p>
        </p:txBody>
      </p:sp>
      <p:sp>
        <p:nvSpPr>
          <p:cNvPr id="10" name="Footer Placeholder"/>
          <p:cNvSpPr>
            <a:spLocks noGrp="1"/>
          </p:cNvSpPr>
          <p:nvPr>
            <p:ph type="ftr" sz="quarter" idx="3"/>
          </p:nvPr>
        </p:nvSpPr>
        <p:spPr>
          <a:xfrm>
            <a:off x="457071" y="6493480"/>
            <a:ext cx="994657" cy="169277"/>
          </a:xfrm>
          <a:prstGeom prst="rect">
            <a:avLst/>
          </a:prstGeom>
        </p:spPr>
        <p:txBody>
          <a:bodyPr vert="horz" wrap="square" lIns="0" tIns="0" rIns="0" bIns="0" rtlCol="0" anchor="t">
            <a:spAutoFit/>
          </a:bodyPr>
          <a:lstStyle>
            <a:lvl1pPr algn="l">
              <a:defRPr sz="1100">
                <a:solidFill>
                  <a:schemeClr val="bg2"/>
                </a:solidFill>
              </a:defRPr>
            </a:lvl1pPr>
          </a:lstStyle>
          <a:p>
            <a:endParaRPr lang="en-US"/>
          </a:p>
        </p:txBody>
      </p:sp>
      <p:pic>
        <p:nvPicPr>
          <p:cNvPr id="26" name="Picture 25"/>
          <p:cNvPicPr>
            <a:picLocks noChangeAspect="1"/>
          </p:cNvPicPr>
          <p:nvPr userDrawn="1"/>
        </p:nvPicPr>
        <p:blipFill rotWithShape="1">
          <a:blip r:embed="rId3" cstate="screen">
            <a:extLst>
              <a:ext uri="{28A0092B-C50C-407E-A947-70E740481C1C}">
                <a14:useLocalDpi xmlns:a14="http://schemas.microsoft.com/office/drawing/2010/main"/>
              </a:ext>
            </a:extLst>
          </a:blip>
          <a:srcRect l="13115" t="31548" r="70851" b="31858"/>
          <a:stretch/>
        </p:blipFill>
        <p:spPr>
          <a:xfrm>
            <a:off x="11668464" y="6370279"/>
            <a:ext cx="441434" cy="365760"/>
          </a:xfrm>
          <a:prstGeom prst="rect">
            <a:avLst/>
          </a:prstGeom>
        </p:spPr>
      </p:pic>
      <p:sp>
        <p:nvSpPr>
          <p:cNvPr id="9" name="Title"/>
          <p:cNvSpPr>
            <a:spLocks noGrp="1"/>
          </p:cNvSpPr>
          <p:nvPr>
            <p:ph type="title"/>
          </p:nvPr>
        </p:nvSpPr>
        <p:spPr>
          <a:xfrm>
            <a:off x="455612" y="4831468"/>
            <a:ext cx="6705600" cy="966711"/>
          </a:xfrm>
          <a:prstGeom prst="rect">
            <a:avLst/>
          </a:prstGeom>
        </p:spPr>
        <p:txBody>
          <a:bodyPr lIns="0" tIns="0" rIns="0" bIns="0" anchor="t" anchorCtr="0"/>
          <a:lstStyle>
            <a:lvl1pPr>
              <a:defRPr sz="4000" b="1" cap="none" baseline="0">
                <a:solidFill>
                  <a:schemeClr val="accent6"/>
                </a:solidFill>
              </a:defRPr>
            </a:lvl1pPr>
          </a:lstStyle>
          <a:p>
            <a:r>
              <a:rPr lang="en-US" dirty="0"/>
              <a:t>Click to edit Master title style</a:t>
            </a:r>
          </a:p>
        </p:txBody>
      </p:sp>
      <p:sp>
        <p:nvSpPr>
          <p:cNvPr id="15" name="Text Placeholder 1"/>
          <p:cNvSpPr>
            <a:spLocks noGrp="1"/>
          </p:cNvSpPr>
          <p:nvPr>
            <p:ph type="body" sz="quarter" idx="11"/>
          </p:nvPr>
        </p:nvSpPr>
        <p:spPr>
          <a:xfrm>
            <a:off x="7694612" y="4837518"/>
            <a:ext cx="4041334" cy="431526"/>
          </a:xfrm>
          <a:prstGeom prst="rect">
            <a:avLst/>
          </a:prstGeom>
        </p:spPr>
        <p:txBody>
          <a:bodyPr lIns="0" tIns="0" rIns="0" bIns="0" anchor="ctr" anchorCtr="0"/>
          <a:lstStyle>
            <a:lvl1pPr marL="0" indent="0" algn="r">
              <a:lnSpc>
                <a:spcPct val="70000"/>
              </a:lnSpc>
              <a:spcBef>
                <a:spcPts val="0"/>
              </a:spcBef>
              <a:buFontTx/>
              <a:buNone/>
              <a:defRPr sz="2400" b="0" cap="none" baseline="0">
                <a:solidFill>
                  <a:schemeClr val="accent6"/>
                </a:solidFill>
                <a:latin typeface="+mj-lt"/>
              </a:defRPr>
            </a:lvl1pPr>
            <a:lvl2pPr algn="l">
              <a:buFontTx/>
              <a:buNone/>
              <a:defRPr sz="4000" b="1">
                <a:solidFill>
                  <a:schemeClr val="accent1"/>
                </a:solidFill>
              </a:defRPr>
            </a:lvl2pPr>
            <a:lvl3pPr algn="l">
              <a:buFontTx/>
              <a:buNone/>
              <a:defRPr sz="4000" b="1">
                <a:solidFill>
                  <a:schemeClr val="accent1"/>
                </a:solidFill>
              </a:defRPr>
            </a:lvl3pPr>
            <a:lvl4pPr algn="l">
              <a:buFontTx/>
              <a:buNone/>
              <a:defRPr sz="4000" b="1">
                <a:solidFill>
                  <a:schemeClr val="accent1"/>
                </a:solidFill>
              </a:defRPr>
            </a:lvl4pPr>
            <a:lvl5pPr algn="l">
              <a:buFontTx/>
              <a:buNone/>
              <a:defRPr sz="4000" b="1">
                <a:solidFill>
                  <a:schemeClr val="accent1"/>
                </a:solidFill>
              </a:defRPr>
            </a:lvl5pPr>
          </a:lstStyle>
          <a:p>
            <a:pPr lvl="0"/>
            <a:r>
              <a:rPr lang="en-US"/>
              <a:t>Click to edit Master text styles</a:t>
            </a:r>
          </a:p>
        </p:txBody>
      </p:sp>
      <p:sp>
        <p:nvSpPr>
          <p:cNvPr id="16" name="Text Placeholder2"/>
          <p:cNvSpPr>
            <a:spLocks noGrp="1"/>
          </p:cNvSpPr>
          <p:nvPr>
            <p:ph type="body" sz="quarter" idx="14"/>
          </p:nvPr>
        </p:nvSpPr>
        <p:spPr>
          <a:xfrm>
            <a:off x="7694612" y="5269044"/>
            <a:ext cx="4041334" cy="541339"/>
          </a:xfrm>
          <a:prstGeom prst="rect">
            <a:avLst/>
          </a:prstGeom>
        </p:spPr>
        <p:txBody>
          <a:bodyPr lIns="0" tIns="0" rIns="0" bIns="0" anchor="t" anchorCtr="0"/>
          <a:lstStyle>
            <a:lvl1pPr marL="0" indent="0" algn="r" defTabSz="1218987" rtl="0" eaLnBrk="0" fontAlgn="base" hangingPunct="0">
              <a:lnSpc>
                <a:spcPts val="1600"/>
              </a:lnSpc>
              <a:spcBef>
                <a:spcPts val="0"/>
              </a:spcBef>
              <a:spcAft>
                <a:spcPct val="0"/>
              </a:spcAft>
              <a:buClr>
                <a:srgbClr val="005596"/>
              </a:buClr>
              <a:buFontTx/>
              <a:buNone/>
              <a:defRPr lang="en-US" sz="1500" b="0" kern="0" cap="none" baseline="0" dirty="0" smtClean="0">
                <a:solidFill>
                  <a:schemeClr val="accent6"/>
                </a:solidFill>
                <a:latin typeface="+mj-lt"/>
                <a:ea typeface="+mn-ea"/>
                <a:cs typeface="+mn-cs"/>
              </a:defRPr>
            </a:lvl1pPr>
            <a:lvl2pPr marL="0" indent="0" algn="l" defTabSz="1218987" rtl="0" eaLnBrk="0" fontAlgn="base" hangingPunct="0">
              <a:lnSpc>
                <a:spcPts val="1600"/>
              </a:lnSpc>
              <a:spcBef>
                <a:spcPts val="0"/>
              </a:spcBef>
              <a:spcAft>
                <a:spcPct val="0"/>
              </a:spcAft>
              <a:buClr>
                <a:srgbClr val="005596"/>
              </a:buClr>
              <a:buFontTx/>
              <a:buNone/>
              <a:defRPr lang="en-US" sz="1900" b="1" kern="0" dirty="0" smtClean="0">
                <a:solidFill>
                  <a:srgbClr val="00A2E5"/>
                </a:solidFill>
                <a:latin typeface="+mj-lt"/>
                <a:ea typeface="+mn-ea"/>
                <a:cs typeface="+mn-cs"/>
              </a:defRPr>
            </a:lvl2pPr>
            <a:lvl3pPr marL="0" indent="0" algn="l" defTabSz="1218987" rtl="0" eaLnBrk="0" fontAlgn="base" hangingPunct="0">
              <a:lnSpc>
                <a:spcPts val="1600"/>
              </a:lnSpc>
              <a:spcBef>
                <a:spcPts val="0"/>
              </a:spcBef>
              <a:spcAft>
                <a:spcPct val="0"/>
              </a:spcAft>
              <a:buClr>
                <a:srgbClr val="005596"/>
              </a:buClr>
              <a:buFontTx/>
              <a:buNone/>
              <a:defRPr lang="en-US" sz="1900" b="1" kern="0" dirty="0" smtClean="0">
                <a:solidFill>
                  <a:srgbClr val="00A2E5"/>
                </a:solidFill>
                <a:latin typeface="+mj-lt"/>
                <a:ea typeface="+mn-ea"/>
                <a:cs typeface="+mn-cs"/>
              </a:defRPr>
            </a:lvl3pPr>
            <a:lvl4pPr marL="0" indent="0" algn="l" defTabSz="1218987" rtl="0" eaLnBrk="0" fontAlgn="base" hangingPunct="0">
              <a:lnSpc>
                <a:spcPts val="1600"/>
              </a:lnSpc>
              <a:spcBef>
                <a:spcPts val="0"/>
              </a:spcBef>
              <a:spcAft>
                <a:spcPct val="0"/>
              </a:spcAft>
              <a:buClr>
                <a:srgbClr val="005596"/>
              </a:buClr>
              <a:buFontTx/>
              <a:buNone/>
              <a:defRPr lang="en-US" sz="1900" b="1" kern="0" dirty="0" smtClean="0">
                <a:solidFill>
                  <a:srgbClr val="00A2E5"/>
                </a:solidFill>
                <a:latin typeface="+mj-lt"/>
                <a:ea typeface="+mn-ea"/>
                <a:cs typeface="+mn-cs"/>
              </a:defRPr>
            </a:lvl4pPr>
            <a:lvl5pPr marL="0" indent="0" algn="l" defTabSz="1218987" rtl="0" eaLnBrk="0" fontAlgn="base" hangingPunct="0">
              <a:lnSpc>
                <a:spcPts val="1600"/>
              </a:lnSpc>
              <a:spcBef>
                <a:spcPts val="0"/>
              </a:spcBef>
              <a:spcAft>
                <a:spcPct val="0"/>
              </a:spcAft>
              <a:buClr>
                <a:srgbClr val="005596"/>
              </a:buClr>
              <a:buFontTx/>
              <a:buNone/>
              <a:defRPr lang="en-US" sz="1900" b="1" kern="0" dirty="0" smtClean="0">
                <a:solidFill>
                  <a:srgbClr val="00A2E5"/>
                </a:solidFill>
                <a:latin typeface="+mj-lt"/>
                <a:ea typeface="+mn-ea"/>
                <a:cs typeface="+mn-cs"/>
              </a:defRPr>
            </a:lvl5pPr>
          </a:lstStyle>
          <a:p>
            <a:pPr lvl="0"/>
            <a:r>
              <a:rPr lang="en-US"/>
              <a:t>Click to edit Master text styles</a:t>
            </a:r>
          </a:p>
        </p:txBody>
      </p:sp>
      <p:sp>
        <p:nvSpPr>
          <p:cNvPr id="11" name="Slide Number Placeholder"/>
          <p:cNvSpPr>
            <a:spLocks noGrp="1"/>
          </p:cNvSpPr>
          <p:nvPr>
            <p:ph type="sldNum" sz="quarter" idx="4"/>
          </p:nvPr>
        </p:nvSpPr>
        <p:spPr bwMode="auto">
          <a:xfrm>
            <a:off x="11434940" y="6508870"/>
            <a:ext cx="137858" cy="138499"/>
          </a:xfrm>
          <a:prstGeom prst="rect">
            <a:avLst/>
          </a:prstGeom>
          <a:noFill/>
        </p:spPr>
        <p:txBody>
          <a:bodyPr wrap="none" lIns="0" tIns="0" rIns="0" bIns="0" anchor="ctr" anchorCtr="0">
            <a:spAutoFit/>
          </a:bodyPr>
          <a:lstStyle>
            <a:lvl1pPr algn="r">
              <a:buFont typeface="Arial" charset="0"/>
              <a:buNone/>
              <a:defRPr sz="900" b="1">
                <a:solidFill>
                  <a:schemeClr val="tx1"/>
                </a:solidFill>
                <a:latin typeface="+mn-lt"/>
                <a:ea typeface="Gill Sans" charset="0"/>
                <a:cs typeface="Gill Sans" charset="0"/>
              </a:defRPr>
            </a:lvl1pPr>
          </a:lstStyle>
          <a:p>
            <a:pPr>
              <a:defRPr/>
            </a:pPr>
            <a:fld id="{3D0814A7-6EEF-4E2B-82FD-5338C0AF3E0B}" type="slidenum">
              <a:rPr lang="en-US" smtClean="0"/>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orient="horz" pos="2856">
          <p15:clr>
            <a:srgbClr val="FBAE40"/>
          </p15:clr>
        </p15:guide>
        <p15:guide id="2" pos="3839">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Section 3 Divider Solid Color">
    <p:spTree>
      <p:nvGrpSpPr>
        <p:cNvPr id="1" name=""/>
        <p:cNvGrpSpPr/>
        <p:nvPr/>
      </p:nvGrpSpPr>
      <p:grpSpPr>
        <a:xfrm>
          <a:off x="0" y="0"/>
          <a:ext cx="0" cy="0"/>
          <a:chOff x="0" y="0"/>
          <a:chExt cx="0" cy="0"/>
        </a:xfrm>
      </p:grpSpPr>
      <p:sp>
        <p:nvSpPr>
          <p:cNvPr id="2" name="Title"/>
          <p:cNvSpPr>
            <a:spLocks noGrp="1"/>
          </p:cNvSpPr>
          <p:nvPr>
            <p:ph type="title"/>
          </p:nvPr>
        </p:nvSpPr>
        <p:spPr>
          <a:xfrm>
            <a:off x="455612" y="1483360"/>
            <a:ext cx="6705600" cy="3825513"/>
          </a:xfrm>
          <a:prstGeom prst="rect">
            <a:avLst/>
          </a:prstGeom>
        </p:spPr>
        <p:txBody>
          <a:bodyPr lIns="0" tIns="0" rIns="0" bIns="0"/>
          <a:lstStyle>
            <a:lvl1pPr>
              <a:defRPr sz="6600" b="1" cap="none" baseline="0">
                <a:solidFill>
                  <a:schemeClr val="bg1"/>
                </a:solidFill>
              </a:defRPr>
            </a:lvl1pPr>
          </a:lstStyle>
          <a:p>
            <a:r>
              <a:rPr lang="en-US" dirty="0"/>
              <a:t>Click to edit Master title style</a:t>
            </a:r>
          </a:p>
        </p:txBody>
      </p:sp>
      <p:sp>
        <p:nvSpPr>
          <p:cNvPr id="13" name="Slide Number Placeholder"/>
          <p:cNvSpPr>
            <a:spLocks noGrp="1"/>
          </p:cNvSpPr>
          <p:nvPr>
            <p:ph type="sldNum" sz="quarter" idx="4"/>
          </p:nvPr>
        </p:nvSpPr>
        <p:spPr bwMode="auto">
          <a:xfrm>
            <a:off x="11435877" y="6508870"/>
            <a:ext cx="137858" cy="138499"/>
          </a:xfrm>
          <a:prstGeom prst="rect">
            <a:avLst/>
          </a:prstGeom>
          <a:noFill/>
        </p:spPr>
        <p:txBody>
          <a:bodyPr wrap="none" lIns="0" tIns="0" rIns="0" bIns="0" anchor="ctr" anchorCtr="0">
            <a:spAutoFit/>
          </a:bodyPr>
          <a:lstStyle>
            <a:lvl1pPr algn="r">
              <a:buFont typeface="Arial" charset="0"/>
              <a:buNone/>
              <a:defRPr sz="900" b="1">
                <a:solidFill>
                  <a:schemeClr val="bg1"/>
                </a:solidFill>
                <a:latin typeface="+mn-lt"/>
                <a:ea typeface="Gill Sans" charset="0"/>
                <a:cs typeface="Gill Sans" charset="0"/>
              </a:defRPr>
            </a:lvl1pPr>
          </a:lstStyle>
          <a:p>
            <a:pPr>
              <a:defRPr/>
            </a:pPr>
            <a:fld id="{3D0814A7-6EEF-4E2B-82FD-5338C0AF3E0B}" type="slidenum">
              <a:rPr lang="en-US" smtClean="0"/>
              <a:pPr>
                <a:defRPr/>
              </a:pPr>
              <a:t>‹#›</a:t>
            </a:fld>
            <a:endParaRPr lang="en-US"/>
          </a:p>
        </p:txBody>
      </p:sp>
      <p:sp>
        <p:nvSpPr>
          <p:cNvPr id="7" name="Text Placeholder 1"/>
          <p:cNvSpPr>
            <a:spLocks noGrp="1"/>
          </p:cNvSpPr>
          <p:nvPr>
            <p:ph type="body" sz="quarter" idx="12"/>
          </p:nvPr>
        </p:nvSpPr>
        <p:spPr>
          <a:xfrm>
            <a:off x="455612" y="3994139"/>
            <a:ext cx="4041334" cy="431526"/>
          </a:xfrm>
          <a:prstGeom prst="rect">
            <a:avLst/>
          </a:prstGeom>
        </p:spPr>
        <p:txBody>
          <a:bodyPr lIns="0" tIns="0" rIns="0" bIns="0" anchor="ctr" anchorCtr="0"/>
          <a:lstStyle>
            <a:lvl1pPr marL="0" indent="0" algn="l">
              <a:lnSpc>
                <a:spcPct val="70000"/>
              </a:lnSpc>
              <a:spcBef>
                <a:spcPts val="0"/>
              </a:spcBef>
              <a:buFontTx/>
              <a:buNone/>
              <a:defRPr sz="2400" b="0" cap="none" baseline="0">
                <a:solidFill>
                  <a:schemeClr val="bg1"/>
                </a:solidFill>
                <a:latin typeface="+mj-lt"/>
              </a:defRPr>
            </a:lvl1pPr>
            <a:lvl2pPr algn="l">
              <a:buFontTx/>
              <a:buNone/>
              <a:defRPr sz="4000" b="1">
                <a:solidFill>
                  <a:schemeClr val="accent1"/>
                </a:solidFill>
              </a:defRPr>
            </a:lvl2pPr>
            <a:lvl3pPr algn="l">
              <a:buFontTx/>
              <a:buNone/>
              <a:defRPr sz="4000" b="1">
                <a:solidFill>
                  <a:schemeClr val="accent1"/>
                </a:solidFill>
              </a:defRPr>
            </a:lvl3pPr>
            <a:lvl4pPr algn="l">
              <a:buFontTx/>
              <a:buNone/>
              <a:defRPr sz="4000" b="1">
                <a:solidFill>
                  <a:schemeClr val="accent1"/>
                </a:solidFill>
              </a:defRPr>
            </a:lvl4pPr>
            <a:lvl5pPr algn="l">
              <a:buFontTx/>
              <a:buNone/>
              <a:defRPr sz="4000" b="1">
                <a:solidFill>
                  <a:schemeClr val="accent1"/>
                </a:solidFill>
              </a:defRPr>
            </a:lvl5pPr>
          </a:lstStyle>
          <a:p>
            <a:pPr lvl="0"/>
            <a:r>
              <a:rPr lang="en-US" dirty="0"/>
              <a:t>Click to edit Master text styles</a:t>
            </a:r>
          </a:p>
        </p:txBody>
      </p:sp>
      <p:sp>
        <p:nvSpPr>
          <p:cNvPr id="8" name="Text Placeholder 1"/>
          <p:cNvSpPr>
            <a:spLocks noGrp="1"/>
          </p:cNvSpPr>
          <p:nvPr>
            <p:ph type="body" sz="quarter" idx="13"/>
          </p:nvPr>
        </p:nvSpPr>
        <p:spPr>
          <a:xfrm>
            <a:off x="455612" y="4425665"/>
            <a:ext cx="4041334" cy="431526"/>
          </a:xfrm>
          <a:prstGeom prst="rect">
            <a:avLst/>
          </a:prstGeom>
        </p:spPr>
        <p:txBody>
          <a:bodyPr lIns="0" tIns="0" rIns="0" bIns="0" anchor="t" anchorCtr="0"/>
          <a:lstStyle>
            <a:lvl1pPr marL="0" indent="0" algn="l">
              <a:lnSpc>
                <a:spcPct val="70000"/>
              </a:lnSpc>
              <a:spcBef>
                <a:spcPts val="0"/>
              </a:spcBef>
              <a:buFontTx/>
              <a:buNone/>
              <a:defRPr sz="1600" b="0" cap="none" baseline="0">
                <a:solidFill>
                  <a:schemeClr val="bg1"/>
                </a:solidFill>
                <a:latin typeface="+mj-lt"/>
              </a:defRPr>
            </a:lvl1pPr>
            <a:lvl2pPr algn="l">
              <a:buFontTx/>
              <a:buNone/>
              <a:defRPr sz="4000" b="1">
                <a:solidFill>
                  <a:schemeClr val="accent1"/>
                </a:solidFill>
              </a:defRPr>
            </a:lvl2pPr>
            <a:lvl3pPr algn="l">
              <a:buFontTx/>
              <a:buNone/>
              <a:defRPr sz="4000" b="1">
                <a:solidFill>
                  <a:schemeClr val="accent1"/>
                </a:solidFill>
              </a:defRPr>
            </a:lvl3pPr>
            <a:lvl4pPr algn="l">
              <a:buFontTx/>
              <a:buNone/>
              <a:defRPr sz="4000" b="1">
                <a:solidFill>
                  <a:schemeClr val="accent1"/>
                </a:solidFill>
              </a:defRPr>
            </a:lvl4pPr>
            <a:lvl5pPr algn="l">
              <a:buFontTx/>
              <a:buNone/>
              <a:defRPr sz="4000" b="1">
                <a:solidFill>
                  <a:schemeClr val="accent1"/>
                </a:solidFill>
              </a:defRPr>
            </a:lvl5pPr>
          </a:lstStyle>
          <a:p>
            <a:pPr lvl="0"/>
            <a:r>
              <a:rPr lang="en-US" dirty="0"/>
              <a:t>Click to edit Master text styles</a:t>
            </a:r>
          </a:p>
        </p:txBody>
      </p:sp>
      <p:pic>
        <p:nvPicPr>
          <p:cNvPr id="10" name="Picture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943882" y="6420045"/>
            <a:ext cx="3404616" cy="295656"/>
          </a:xfrm>
          <a:prstGeom prst="rect">
            <a:avLst/>
          </a:prstGeom>
        </p:spPr>
      </p:pic>
      <p:pic>
        <p:nvPicPr>
          <p:cNvPr id="12" name="Picture 1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460126" y="6134102"/>
            <a:ext cx="857250" cy="82296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Section 3 - Text">
    <p:spTree>
      <p:nvGrpSpPr>
        <p:cNvPr id="1" name=""/>
        <p:cNvGrpSpPr/>
        <p:nvPr/>
      </p:nvGrpSpPr>
      <p:grpSpPr>
        <a:xfrm>
          <a:off x="0" y="0"/>
          <a:ext cx="0" cy="0"/>
          <a:chOff x="0" y="0"/>
          <a:chExt cx="0" cy="0"/>
        </a:xfrm>
      </p:grpSpPr>
      <p:sp>
        <p:nvSpPr>
          <p:cNvPr id="11" name="Title"/>
          <p:cNvSpPr>
            <a:spLocks noGrp="1"/>
          </p:cNvSpPr>
          <p:nvPr>
            <p:ph type="title"/>
          </p:nvPr>
        </p:nvSpPr>
        <p:spPr>
          <a:xfrm>
            <a:off x="457072" y="603257"/>
            <a:ext cx="11276141" cy="1143000"/>
          </a:xfrm>
          <a:prstGeom prst="rect">
            <a:avLst/>
          </a:prstGeom>
        </p:spPr>
        <p:txBody>
          <a:bodyPr lIns="0" tIns="0" rIns="0" bIns="121899">
            <a:normAutofit/>
          </a:bodyPr>
          <a:lstStyle>
            <a:lvl1pPr algn="l">
              <a:lnSpc>
                <a:spcPct val="70000"/>
              </a:lnSpc>
              <a:defRPr lang="en-US" sz="3600" b="1" cap="none" baseline="0" dirty="0" smtClean="0">
                <a:solidFill>
                  <a:schemeClr val="tx1"/>
                </a:solidFill>
                <a:latin typeface="+mj-lt"/>
                <a:ea typeface="+mn-ea"/>
                <a:cs typeface="+mn-cs"/>
              </a:defRPr>
            </a:lvl1pPr>
          </a:lstStyle>
          <a:p>
            <a:r>
              <a:rPr lang="en-US" dirty="0"/>
              <a:t>Click to edit Master title style</a:t>
            </a:r>
          </a:p>
        </p:txBody>
      </p:sp>
      <p:sp>
        <p:nvSpPr>
          <p:cNvPr id="16" name="Text Placeholder"/>
          <p:cNvSpPr>
            <a:spLocks noGrp="1"/>
          </p:cNvSpPr>
          <p:nvPr>
            <p:ph type="body" sz="quarter" idx="15"/>
          </p:nvPr>
        </p:nvSpPr>
        <p:spPr>
          <a:xfrm>
            <a:off x="457072" y="1746257"/>
            <a:ext cx="11276141" cy="3651247"/>
          </a:xfrm>
          <a:prstGeom prst="rect">
            <a:avLst/>
          </a:prstGeom>
        </p:spPr>
        <p:txBody>
          <a:bodyPr lIns="0" tIns="0" rIns="0" bIns="0"/>
          <a:lstStyle>
            <a:lvl1pPr marL="306864" indent="-306864" defTabSz="1218987" eaLnBrk="0" hangingPunct="0">
              <a:lnSpc>
                <a:spcPct val="90000"/>
              </a:lnSpc>
              <a:spcBef>
                <a:spcPts val="1600"/>
              </a:spcBef>
              <a:buFontTx/>
              <a:buChar char="•"/>
              <a:defRPr lang="en-US" sz="2700" b="1" kern="0">
                <a:solidFill>
                  <a:schemeClr val="accent6"/>
                </a:solidFill>
              </a:defRPr>
            </a:lvl1pPr>
            <a:lvl2pPr defTabSz="1218987" eaLnBrk="0" hangingPunct="0">
              <a:lnSpc>
                <a:spcPct val="90000"/>
              </a:lnSpc>
              <a:spcBef>
                <a:spcPts val="800"/>
              </a:spcBef>
              <a:buClr>
                <a:schemeClr val="bg2"/>
              </a:buClr>
              <a:buFontTx/>
              <a:buChar char="•"/>
              <a:defRPr lang="en-US" sz="2400" b="1" kern="0">
                <a:solidFill>
                  <a:schemeClr val="accent6"/>
                </a:solidFill>
              </a:defRPr>
            </a:lvl2pPr>
            <a:lvl3pPr defTabSz="1218987" eaLnBrk="0" hangingPunct="0">
              <a:lnSpc>
                <a:spcPct val="90000"/>
              </a:lnSpc>
              <a:spcBef>
                <a:spcPts val="800"/>
              </a:spcBef>
              <a:buClr>
                <a:schemeClr val="bg2"/>
              </a:buClr>
              <a:buFontTx/>
              <a:buChar char="•"/>
              <a:defRPr lang="en-US" sz="2400" b="1" kern="0">
                <a:solidFill>
                  <a:schemeClr val="accent6"/>
                </a:solidFill>
              </a:defRPr>
            </a:lvl3pPr>
            <a:lvl4pPr defTabSz="1218987" eaLnBrk="0" hangingPunct="0">
              <a:lnSpc>
                <a:spcPct val="90000"/>
              </a:lnSpc>
              <a:spcBef>
                <a:spcPts val="800"/>
              </a:spcBef>
              <a:buClr>
                <a:schemeClr val="bg2"/>
              </a:buClr>
              <a:buFontTx/>
              <a:buChar char="•"/>
              <a:defRPr lang="en-US" sz="2400" b="1" kern="0">
                <a:solidFill>
                  <a:schemeClr val="accent6"/>
                </a:solidFill>
              </a:defRPr>
            </a:lvl4pPr>
            <a:lvl5pPr defTabSz="1218987" eaLnBrk="0" hangingPunct="0">
              <a:lnSpc>
                <a:spcPct val="90000"/>
              </a:lnSpc>
              <a:spcBef>
                <a:spcPts val="800"/>
              </a:spcBef>
              <a:buClr>
                <a:schemeClr val="bg2"/>
              </a:buClr>
              <a:buFontTx/>
              <a:buChar char="•"/>
              <a:defRPr lang="en-US" sz="2400" b="1" kern="0">
                <a:solidFill>
                  <a:schemeClr val="accent6"/>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2" name="Take-Away Placeholder"/>
          <p:cNvSpPr>
            <a:spLocks noGrp="1"/>
          </p:cNvSpPr>
          <p:nvPr>
            <p:ph type="body" sz="quarter" idx="19"/>
          </p:nvPr>
        </p:nvSpPr>
        <p:spPr>
          <a:xfrm>
            <a:off x="457072" y="5515665"/>
            <a:ext cx="11276141" cy="720808"/>
          </a:xfrm>
          <a:prstGeom prst="rect">
            <a:avLst/>
          </a:prstGeom>
        </p:spPr>
        <p:txBody>
          <a:bodyPr lIns="0" tIns="0" rIns="0" bIns="0" anchor="b" anchorCtr="0"/>
          <a:lstStyle>
            <a:lvl1pPr marL="0" indent="0">
              <a:lnSpc>
                <a:spcPct val="80000"/>
              </a:lnSpc>
              <a:spcBef>
                <a:spcPts val="0"/>
              </a:spcBef>
              <a:buFontTx/>
              <a:buNone/>
              <a:defRPr sz="2400" b="1" i="0" cap="none" baseline="0">
                <a:solidFill>
                  <a:schemeClr val="tx1"/>
                </a:solidFill>
                <a:latin typeface="+mn-lt"/>
              </a:defRPr>
            </a:lvl1pPr>
          </a:lstStyle>
          <a:p>
            <a:pPr lvl="0"/>
            <a:r>
              <a:rPr lang="en-US" dirty="0"/>
              <a:t>Click to edit Master text styles</a:t>
            </a:r>
          </a:p>
        </p:txBody>
      </p:sp>
      <p:sp>
        <p:nvSpPr>
          <p:cNvPr id="9" name="Footer Placeholder"/>
          <p:cNvSpPr>
            <a:spLocks noGrp="1"/>
          </p:cNvSpPr>
          <p:nvPr>
            <p:ph type="ftr" sz="quarter" idx="3"/>
          </p:nvPr>
        </p:nvSpPr>
        <p:spPr>
          <a:xfrm>
            <a:off x="457071" y="6493480"/>
            <a:ext cx="994657" cy="169277"/>
          </a:xfrm>
          <a:prstGeom prst="rect">
            <a:avLst/>
          </a:prstGeom>
        </p:spPr>
        <p:txBody>
          <a:bodyPr vert="horz" wrap="square" lIns="0" tIns="0" rIns="0" bIns="0" rtlCol="0" anchor="t">
            <a:spAutoFit/>
          </a:bodyPr>
          <a:lstStyle>
            <a:lvl1pPr algn="l">
              <a:defRPr sz="1100">
                <a:solidFill>
                  <a:schemeClr val="bg2"/>
                </a:solidFill>
              </a:defRPr>
            </a:lvl1pPr>
          </a:lstStyle>
          <a:p>
            <a:endParaRPr lang="en-US"/>
          </a:p>
        </p:txBody>
      </p:sp>
      <p:pic>
        <p:nvPicPr>
          <p:cNvPr id="20" name="Picture 19"/>
          <p:cNvPicPr>
            <a:picLocks noChangeAspect="1"/>
          </p:cNvPicPr>
          <p:nvPr userDrawn="1"/>
        </p:nvPicPr>
        <p:blipFill rotWithShape="1">
          <a:blip r:embed="rId2" cstate="screen">
            <a:extLst>
              <a:ext uri="{28A0092B-C50C-407E-A947-70E740481C1C}">
                <a14:useLocalDpi xmlns:a14="http://schemas.microsoft.com/office/drawing/2010/main"/>
              </a:ext>
            </a:extLst>
          </a:blip>
          <a:srcRect l="13115" t="31548" r="70851" b="31858"/>
          <a:stretch/>
        </p:blipFill>
        <p:spPr>
          <a:xfrm>
            <a:off x="11668464" y="6370279"/>
            <a:ext cx="441434" cy="365760"/>
          </a:xfrm>
          <a:prstGeom prst="rect">
            <a:avLst/>
          </a:prstGeom>
        </p:spPr>
      </p:pic>
      <p:pic>
        <p:nvPicPr>
          <p:cNvPr id="10" name="Picture 9"/>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943882" y="6420045"/>
            <a:ext cx="3404616" cy="295656"/>
          </a:xfrm>
          <a:prstGeom prst="rect">
            <a:avLst/>
          </a:prstGeom>
        </p:spPr>
      </p:pic>
      <p:sp>
        <p:nvSpPr>
          <p:cNvPr id="12" name="Slide Number Placeholder"/>
          <p:cNvSpPr>
            <a:spLocks noGrp="1"/>
          </p:cNvSpPr>
          <p:nvPr>
            <p:ph type="sldNum" sz="quarter" idx="4"/>
          </p:nvPr>
        </p:nvSpPr>
        <p:spPr bwMode="auto">
          <a:xfrm>
            <a:off x="11434940" y="6508870"/>
            <a:ext cx="137858" cy="138499"/>
          </a:xfrm>
          <a:prstGeom prst="rect">
            <a:avLst/>
          </a:prstGeom>
          <a:noFill/>
        </p:spPr>
        <p:txBody>
          <a:bodyPr wrap="none" lIns="0" tIns="0" rIns="0" bIns="0" anchor="ctr" anchorCtr="0">
            <a:spAutoFit/>
          </a:bodyPr>
          <a:lstStyle>
            <a:lvl1pPr algn="r">
              <a:buFont typeface="Arial" charset="0"/>
              <a:buNone/>
              <a:defRPr sz="900" b="1">
                <a:solidFill>
                  <a:schemeClr val="tx1"/>
                </a:solidFill>
                <a:latin typeface="+mn-lt"/>
                <a:ea typeface="Gill Sans" charset="0"/>
                <a:cs typeface="Gill Sans" charset="0"/>
              </a:defRPr>
            </a:lvl1pPr>
          </a:lstStyle>
          <a:p>
            <a:pPr>
              <a:defRPr/>
            </a:pPr>
            <a:fld id="{3D0814A7-6EEF-4E2B-82FD-5338C0AF3E0B}" type="slidenum">
              <a:rPr lang="en-US" smtClean="0"/>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Section 3 - Two Text">
    <p:spTree>
      <p:nvGrpSpPr>
        <p:cNvPr id="1" name=""/>
        <p:cNvGrpSpPr/>
        <p:nvPr/>
      </p:nvGrpSpPr>
      <p:grpSpPr>
        <a:xfrm>
          <a:off x="0" y="0"/>
          <a:ext cx="0" cy="0"/>
          <a:chOff x="0" y="0"/>
          <a:chExt cx="0" cy="0"/>
        </a:xfrm>
      </p:grpSpPr>
      <p:sp>
        <p:nvSpPr>
          <p:cNvPr id="11" name="Title"/>
          <p:cNvSpPr>
            <a:spLocks noGrp="1"/>
          </p:cNvSpPr>
          <p:nvPr>
            <p:ph type="title"/>
          </p:nvPr>
        </p:nvSpPr>
        <p:spPr>
          <a:xfrm>
            <a:off x="457072" y="603257"/>
            <a:ext cx="11276142" cy="1143000"/>
          </a:xfrm>
          <a:prstGeom prst="rect">
            <a:avLst/>
          </a:prstGeom>
        </p:spPr>
        <p:txBody>
          <a:bodyPr lIns="0" tIns="0" rIns="0" bIns="121899">
            <a:normAutofit/>
          </a:bodyPr>
          <a:lstStyle>
            <a:lvl1pPr algn="l">
              <a:lnSpc>
                <a:spcPct val="70000"/>
              </a:lnSpc>
              <a:defRPr lang="en-US" sz="3600" b="1" cap="none" baseline="0" dirty="0" smtClean="0">
                <a:solidFill>
                  <a:schemeClr val="tx1"/>
                </a:solidFill>
                <a:latin typeface="+mj-lt"/>
                <a:ea typeface="+mn-ea"/>
                <a:cs typeface="+mn-cs"/>
              </a:defRPr>
            </a:lvl1pPr>
          </a:lstStyle>
          <a:p>
            <a:r>
              <a:rPr lang="en-US" dirty="0"/>
              <a:t>Click to edit Master title style</a:t>
            </a:r>
          </a:p>
        </p:txBody>
      </p:sp>
      <p:sp>
        <p:nvSpPr>
          <p:cNvPr id="22" name="Take-Away Placeholder"/>
          <p:cNvSpPr>
            <a:spLocks noGrp="1"/>
          </p:cNvSpPr>
          <p:nvPr>
            <p:ph type="body" sz="quarter" idx="19"/>
          </p:nvPr>
        </p:nvSpPr>
        <p:spPr>
          <a:xfrm>
            <a:off x="457072" y="5515665"/>
            <a:ext cx="11276141" cy="720808"/>
          </a:xfrm>
          <a:prstGeom prst="rect">
            <a:avLst/>
          </a:prstGeom>
        </p:spPr>
        <p:txBody>
          <a:bodyPr lIns="0" tIns="0" rIns="0" bIns="0" anchor="b" anchorCtr="0"/>
          <a:lstStyle>
            <a:lvl1pPr marL="0" indent="0">
              <a:lnSpc>
                <a:spcPct val="80000"/>
              </a:lnSpc>
              <a:spcBef>
                <a:spcPts val="0"/>
              </a:spcBef>
              <a:buFontTx/>
              <a:buNone/>
              <a:defRPr sz="2400" b="1" i="0" cap="none" baseline="0">
                <a:solidFill>
                  <a:schemeClr val="tx1"/>
                </a:solidFill>
                <a:latin typeface="+mn-lt"/>
              </a:defRPr>
            </a:lvl1pPr>
          </a:lstStyle>
          <a:p>
            <a:pPr lvl="0"/>
            <a:r>
              <a:rPr lang="en-US" dirty="0"/>
              <a:t>Click to edit Master text styles</a:t>
            </a:r>
          </a:p>
        </p:txBody>
      </p:sp>
      <p:sp>
        <p:nvSpPr>
          <p:cNvPr id="10" name="Text Placeholder"/>
          <p:cNvSpPr>
            <a:spLocks noGrp="1"/>
          </p:cNvSpPr>
          <p:nvPr>
            <p:ph type="body" sz="quarter" idx="15"/>
          </p:nvPr>
        </p:nvSpPr>
        <p:spPr>
          <a:xfrm>
            <a:off x="457071" y="1746257"/>
            <a:ext cx="5395093" cy="3769408"/>
          </a:xfrm>
          <a:prstGeom prst="rect">
            <a:avLst/>
          </a:prstGeom>
        </p:spPr>
        <p:txBody>
          <a:bodyPr lIns="0" tIns="0" rIns="0" bIns="0"/>
          <a:lstStyle>
            <a:lvl1pPr marL="236538" indent="-236538" defTabSz="1218987" eaLnBrk="0" hangingPunct="0">
              <a:lnSpc>
                <a:spcPct val="100000"/>
              </a:lnSpc>
              <a:spcBef>
                <a:spcPts val="1200"/>
              </a:spcBef>
              <a:buFontTx/>
              <a:buChar char="•"/>
              <a:tabLst/>
              <a:defRPr lang="en-US" sz="2400" b="1" kern="0">
                <a:solidFill>
                  <a:schemeClr val="accent6"/>
                </a:solidFill>
                <a:latin typeface="+mn-lt"/>
                <a:ea typeface="Gill Sans MT" charset="0"/>
                <a:cs typeface="Gill Sans MT" charset="0"/>
              </a:defRPr>
            </a:lvl1pPr>
            <a:lvl2pPr marL="463550" indent="-227013" defTabSz="1218987" eaLnBrk="0" hangingPunct="0">
              <a:lnSpc>
                <a:spcPct val="100000"/>
              </a:lnSpc>
              <a:spcBef>
                <a:spcPts val="1200"/>
              </a:spcBef>
              <a:buClr>
                <a:schemeClr val="bg2"/>
              </a:buClr>
              <a:buFontTx/>
              <a:buChar char="•"/>
              <a:tabLst/>
              <a:defRPr lang="en-US" sz="2400" b="1" kern="0">
                <a:solidFill>
                  <a:schemeClr val="accent6"/>
                </a:solidFill>
                <a:latin typeface="+mn-lt"/>
                <a:ea typeface="Gill Sans MT" charset="0"/>
                <a:cs typeface="Gill Sans MT" charset="0"/>
              </a:defRPr>
            </a:lvl2pPr>
            <a:lvl3pPr marL="690563" indent="-227013" defTabSz="1218987" eaLnBrk="0" hangingPunct="0">
              <a:lnSpc>
                <a:spcPct val="100000"/>
              </a:lnSpc>
              <a:spcBef>
                <a:spcPts val="1200"/>
              </a:spcBef>
              <a:buClr>
                <a:schemeClr val="bg2"/>
              </a:buClr>
              <a:buFontTx/>
              <a:buChar char="•"/>
              <a:tabLst/>
              <a:defRPr lang="en-US" sz="2400" b="1" kern="0">
                <a:solidFill>
                  <a:schemeClr val="accent6"/>
                </a:solidFill>
                <a:latin typeface="+mn-lt"/>
                <a:ea typeface="Gill Sans MT" charset="0"/>
                <a:cs typeface="Gill Sans MT" charset="0"/>
              </a:defRPr>
            </a:lvl3pPr>
            <a:lvl4pPr marL="919163" indent="-228600" defTabSz="1218987" eaLnBrk="0" hangingPunct="0">
              <a:lnSpc>
                <a:spcPct val="100000"/>
              </a:lnSpc>
              <a:spcBef>
                <a:spcPts val="1200"/>
              </a:spcBef>
              <a:buClr>
                <a:schemeClr val="bg2"/>
              </a:buClr>
              <a:buFontTx/>
              <a:buChar char="•"/>
              <a:tabLst/>
              <a:defRPr lang="en-US" sz="2400" b="1" kern="0">
                <a:solidFill>
                  <a:schemeClr val="accent6"/>
                </a:solidFill>
                <a:latin typeface="+mn-lt"/>
                <a:ea typeface="Gill Sans MT" charset="0"/>
                <a:cs typeface="Gill Sans MT" charset="0"/>
              </a:defRPr>
            </a:lvl4pPr>
            <a:lvl5pPr marL="1146175" indent="-227013" defTabSz="1218987" eaLnBrk="0" hangingPunct="0">
              <a:lnSpc>
                <a:spcPct val="100000"/>
              </a:lnSpc>
              <a:spcBef>
                <a:spcPts val="1200"/>
              </a:spcBef>
              <a:buClr>
                <a:schemeClr val="bg2"/>
              </a:buClr>
              <a:buFontTx/>
              <a:buChar char="•"/>
              <a:tabLst/>
              <a:defRPr lang="en-US" sz="2400" b="1" kern="0">
                <a:solidFill>
                  <a:schemeClr val="accent6"/>
                </a:solidFill>
                <a:latin typeface="+mn-lt"/>
                <a:ea typeface="Gill Sans MT" charset="0"/>
                <a:cs typeface="Gill Sans MT"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p:cNvSpPr>
            <a:spLocks noGrp="1"/>
          </p:cNvSpPr>
          <p:nvPr>
            <p:ph type="body" sz="quarter" idx="20"/>
          </p:nvPr>
        </p:nvSpPr>
        <p:spPr>
          <a:xfrm>
            <a:off x="6393484" y="1746257"/>
            <a:ext cx="5339729" cy="3769408"/>
          </a:xfrm>
          <a:prstGeom prst="rect">
            <a:avLst/>
          </a:prstGeom>
        </p:spPr>
        <p:txBody>
          <a:bodyPr lIns="0" tIns="0" rIns="0" bIns="0"/>
          <a:lstStyle>
            <a:lvl1pPr marL="236538" indent="-236538" defTabSz="1218987" eaLnBrk="0" hangingPunct="0">
              <a:lnSpc>
                <a:spcPct val="100000"/>
              </a:lnSpc>
              <a:spcBef>
                <a:spcPts val="1200"/>
              </a:spcBef>
              <a:buFontTx/>
              <a:buChar char="•"/>
              <a:tabLst/>
              <a:defRPr lang="en-US" sz="2400" b="1" kern="0">
                <a:solidFill>
                  <a:schemeClr val="accent6"/>
                </a:solidFill>
                <a:latin typeface="+mn-lt"/>
                <a:ea typeface="Gill Sans MT" charset="0"/>
                <a:cs typeface="Gill Sans MT" charset="0"/>
              </a:defRPr>
            </a:lvl1pPr>
            <a:lvl2pPr marL="463550" indent="-227013" defTabSz="1218987" eaLnBrk="0" hangingPunct="0">
              <a:lnSpc>
                <a:spcPct val="100000"/>
              </a:lnSpc>
              <a:spcBef>
                <a:spcPts val="1200"/>
              </a:spcBef>
              <a:buClr>
                <a:schemeClr val="bg2"/>
              </a:buClr>
              <a:buFontTx/>
              <a:buChar char="•"/>
              <a:tabLst/>
              <a:defRPr lang="en-US" sz="2400" b="1" kern="0">
                <a:solidFill>
                  <a:schemeClr val="accent6"/>
                </a:solidFill>
                <a:latin typeface="+mn-lt"/>
                <a:ea typeface="Gill Sans MT" charset="0"/>
                <a:cs typeface="Gill Sans MT" charset="0"/>
              </a:defRPr>
            </a:lvl2pPr>
            <a:lvl3pPr marL="690563" indent="-227013" defTabSz="1218987" eaLnBrk="0" hangingPunct="0">
              <a:lnSpc>
                <a:spcPct val="100000"/>
              </a:lnSpc>
              <a:spcBef>
                <a:spcPts val="1200"/>
              </a:spcBef>
              <a:buClr>
                <a:schemeClr val="bg2"/>
              </a:buClr>
              <a:buFontTx/>
              <a:buChar char="•"/>
              <a:tabLst/>
              <a:defRPr lang="en-US" sz="2400" b="1" kern="0">
                <a:solidFill>
                  <a:schemeClr val="accent6"/>
                </a:solidFill>
                <a:latin typeface="+mn-lt"/>
                <a:ea typeface="Gill Sans MT" charset="0"/>
                <a:cs typeface="Gill Sans MT" charset="0"/>
              </a:defRPr>
            </a:lvl3pPr>
            <a:lvl4pPr marL="919163" indent="-228600" defTabSz="1218987" eaLnBrk="0" hangingPunct="0">
              <a:lnSpc>
                <a:spcPct val="100000"/>
              </a:lnSpc>
              <a:spcBef>
                <a:spcPts val="1200"/>
              </a:spcBef>
              <a:buClr>
                <a:schemeClr val="bg2"/>
              </a:buClr>
              <a:buFontTx/>
              <a:buChar char="•"/>
              <a:tabLst/>
              <a:defRPr lang="en-US" sz="2400" b="1" kern="0">
                <a:solidFill>
                  <a:schemeClr val="accent6"/>
                </a:solidFill>
                <a:latin typeface="+mn-lt"/>
                <a:ea typeface="Gill Sans MT" charset="0"/>
                <a:cs typeface="Gill Sans MT" charset="0"/>
              </a:defRPr>
            </a:lvl4pPr>
            <a:lvl5pPr marL="1146175" indent="-227013" defTabSz="1218987" eaLnBrk="0" hangingPunct="0">
              <a:lnSpc>
                <a:spcPct val="100000"/>
              </a:lnSpc>
              <a:spcBef>
                <a:spcPts val="1200"/>
              </a:spcBef>
              <a:buClr>
                <a:schemeClr val="bg2"/>
              </a:buClr>
              <a:buFontTx/>
              <a:buChar char="•"/>
              <a:tabLst/>
              <a:defRPr lang="en-US" sz="2400" b="1" kern="0">
                <a:solidFill>
                  <a:schemeClr val="accent6"/>
                </a:solidFill>
                <a:latin typeface="+mn-lt"/>
                <a:ea typeface="Gill Sans MT" charset="0"/>
                <a:cs typeface="Gill Sans MT"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Footer Placeholder"/>
          <p:cNvSpPr>
            <a:spLocks noGrp="1"/>
          </p:cNvSpPr>
          <p:nvPr>
            <p:ph type="ftr" sz="quarter" idx="3"/>
          </p:nvPr>
        </p:nvSpPr>
        <p:spPr>
          <a:xfrm>
            <a:off x="457071" y="6493480"/>
            <a:ext cx="994657" cy="169277"/>
          </a:xfrm>
          <a:prstGeom prst="rect">
            <a:avLst/>
          </a:prstGeom>
        </p:spPr>
        <p:txBody>
          <a:bodyPr vert="horz" wrap="square" lIns="0" tIns="0" rIns="0" bIns="0" rtlCol="0" anchor="t">
            <a:spAutoFit/>
          </a:bodyPr>
          <a:lstStyle>
            <a:lvl1pPr algn="l">
              <a:defRPr sz="1100">
                <a:solidFill>
                  <a:schemeClr val="bg2"/>
                </a:solidFill>
              </a:defRPr>
            </a:lvl1pPr>
          </a:lstStyle>
          <a:p>
            <a:endParaRPr lang="en-US"/>
          </a:p>
        </p:txBody>
      </p:sp>
      <p:pic>
        <p:nvPicPr>
          <p:cNvPr id="19" name="Picture 18"/>
          <p:cNvPicPr>
            <a:picLocks noChangeAspect="1"/>
          </p:cNvPicPr>
          <p:nvPr userDrawn="1"/>
        </p:nvPicPr>
        <p:blipFill rotWithShape="1">
          <a:blip r:embed="rId2" cstate="screen">
            <a:extLst>
              <a:ext uri="{28A0092B-C50C-407E-A947-70E740481C1C}">
                <a14:useLocalDpi xmlns:a14="http://schemas.microsoft.com/office/drawing/2010/main"/>
              </a:ext>
            </a:extLst>
          </a:blip>
          <a:srcRect l="13115" t="31548" r="70851" b="31858"/>
          <a:stretch/>
        </p:blipFill>
        <p:spPr>
          <a:xfrm>
            <a:off x="11668464" y="6370279"/>
            <a:ext cx="441434" cy="365760"/>
          </a:xfrm>
          <a:prstGeom prst="rect">
            <a:avLst/>
          </a:prstGeom>
        </p:spPr>
      </p:pic>
      <p:pic>
        <p:nvPicPr>
          <p:cNvPr id="14" name="Picture 13"/>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943882" y="6420045"/>
            <a:ext cx="3404616" cy="295656"/>
          </a:xfrm>
          <a:prstGeom prst="rect">
            <a:avLst/>
          </a:prstGeom>
        </p:spPr>
      </p:pic>
      <p:sp>
        <p:nvSpPr>
          <p:cNvPr id="15" name="Slide Number Placeholder"/>
          <p:cNvSpPr>
            <a:spLocks noGrp="1"/>
          </p:cNvSpPr>
          <p:nvPr>
            <p:ph type="sldNum" sz="quarter" idx="4"/>
          </p:nvPr>
        </p:nvSpPr>
        <p:spPr bwMode="auto">
          <a:xfrm>
            <a:off x="11434940" y="6508870"/>
            <a:ext cx="137858" cy="138499"/>
          </a:xfrm>
          <a:prstGeom prst="rect">
            <a:avLst/>
          </a:prstGeom>
          <a:noFill/>
        </p:spPr>
        <p:txBody>
          <a:bodyPr wrap="none" lIns="0" tIns="0" rIns="0" bIns="0" anchor="ctr" anchorCtr="0">
            <a:spAutoFit/>
          </a:bodyPr>
          <a:lstStyle>
            <a:lvl1pPr algn="r">
              <a:buFont typeface="Arial" charset="0"/>
              <a:buNone/>
              <a:defRPr sz="900" b="1">
                <a:solidFill>
                  <a:schemeClr val="tx1"/>
                </a:solidFill>
                <a:latin typeface="+mn-lt"/>
                <a:ea typeface="Gill Sans" charset="0"/>
                <a:cs typeface="Gill Sans" charset="0"/>
              </a:defRPr>
            </a:lvl1pPr>
          </a:lstStyle>
          <a:p>
            <a:pPr>
              <a:defRPr/>
            </a:pPr>
            <a:fld id="{3D0814A7-6EEF-4E2B-82FD-5338C0AF3E0B}" type="slidenum">
              <a:rPr lang="en-US" smtClean="0"/>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Section 3 - Large Photo and Text">
    <p:spTree>
      <p:nvGrpSpPr>
        <p:cNvPr id="1" name=""/>
        <p:cNvGrpSpPr/>
        <p:nvPr/>
      </p:nvGrpSpPr>
      <p:grpSpPr>
        <a:xfrm>
          <a:off x="0" y="0"/>
          <a:ext cx="0" cy="0"/>
          <a:chOff x="0" y="0"/>
          <a:chExt cx="0" cy="0"/>
        </a:xfrm>
      </p:grpSpPr>
      <p:sp>
        <p:nvSpPr>
          <p:cNvPr id="11" name="Title"/>
          <p:cNvSpPr>
            <a:spLocks noGrp="1"/>
          </p:cNvSpPr>
          <p:nvPr>
            <p:ph type="title"/>
          </p:nvPr>
        </p:nvSpPr>
        <p:spPr>
          <a:xfrm>
            <a:off x="5027612" y="603257"/>
            <a:ext cx="6705601" cy="1143000"/>
          </a:xfrm>
          <a:prstGeom prst="rect">
            <a:avLst/>
          </a:prstGeom>
        </p:spPr>
        <p:txBody>
          <a:bodyPr lIns="0" tIns="0" rIns="0" bIns="121899">
            <a:normAutofit/>
          </a:bodyPr>
          <a:lstStyle>
            <a:lvl1pPr algn="l">
              <a:lnSpc>
                <a:spcPct val="70000"/>
              </a:lnSpc>
              <a:defRPr lang="en-US" sz="3600" b="1" cap="none" baseline="0" dirty="0" smtClean="0">
                <a:solidFill>
                  <a:schemeClr val="tx1"/>
                </a:solidFill>
                <a:latin typeface="+mj-lt"/>
                <a:ea typeface="+mn-ea"/>
                <a:cs typeface="+mn-cs"/>
              </a:defRPr>
            </a:lvl1pPr>
          </a:lstStyle>
          <a:p>
            <a:r>
              <a:rPr lang="en-US" dirty="0"/>
              <a:t>Click to edit Master title style</a:t>
            </a:r>
          </a:p>
        </p:txBody>
      </p:sp>
      <p:sp>
        <p:nvSpPr>
          <p:cNvPr id="16" name="Text Placeholder"/>
          <p:cNvSpPr>
            <a:spLocks noGrp="1"/>
          </p:cNvSpPr>
          <p:nvPr>
            <p:ph type="body" sz="quarter" idx="15"/>
          </p:nvPr>
        </p:nvSpPr>
        <p:spPr>
          <a:xfrm>
            <a:off x="5027612" y="1746257"/>
            <a:ext cx="6705601" cy="3651247"/>
          </a:xfrm>
          <a:prstGeom prst="rect">
            <a:avLst/>
          </a:prstGeom>
        </p:spPr>
        <p:txBody>
          <a:bodyPr lIns="0" tIns="0" rIns="0" bIns="0"/>
          <a:lstStyle>
            <a:lvl1pPr marL="306864" indent="-306864" defTabSz="1218987" eaLnBrk="0" hangingPunct="0">
              <a:lnSpc>
                <a:spcPct val="90000"/>
              </a:lnSpc>
              <a:spcBef>
                <a:spcPts val="1600"/>
              </a:spcBef>
              <a:buFontTx/>
              <a:buChar char="•"/>
              <a:defRPr lang="en-US" sz="2700" b="1" kern="0">
                <a:solidFill>
                  <a:schemeClr val="accent6"/>
                </a:solidFill>
              </a:defRPr>
            </a:lvl1pPr>
            <a:lvl2pPr defTabSz="1218987" eaLnBrk="0" hangingPunct="0">
              <a:lnSpc>
                <a:spcPct val="90000"/>
              </a:lnSpc>
              <a:spcBef>
                <a:spcPts val="800"/>
              </a:spcBef>
              <a:buClr>
                <a:schemeClr val="bg2"/>
              </a:buClr>
              <a:buFontTx/>
              <a:buChar char="•"/>
              <a:defRPr lang="en-US" sz="2400" b="1" kern="0">
                <a:solidFill>
                  <a:schemeClr val="accent6"/>
                </a:solidFill>
              </a:defRPr>
            </a:lvl2pPr>
            <a:lvl3pPr defTabSz="1218987" eaLnBrk="0" hangingPunct="0">
              <a:lnSpc>
                <a:spcPct val="90000"/>
              </a:lnSpc>
              <a:spcBef>
                <a:spcPts val="800"/>
              </a:spcBef>
              <a:buClr>
                <a:schemeClr val="bg2"/>
              </a:buClr>
              <a:buFontTx/>
              <a:buChar char="•"/>
              <a:defRPr lang="en-US" sz="2400" b="1" kern="0">
                <a:solidFill>
                  <a:schemeClr val="accent6"/>
                </a:solidFill>
              </a:defRPr>
            </a:lvl3pPr>
            <a:lvl4pPr defTabSz="1218987" eaLnBrk="0" hangingPunct="0">
              <a:lnSpc>
                <a:spcPct val="90000"/>
              </a:lnSpc>
              <a:spcBef>
                <a:spcPts val="800"/>
              </a:spcBef>
              <a:buClr>
                <a:schemeClr val="bg2"/>
              </a:buClr>
              <a:buFontTx/>
              <a:buChar char="•"/>
              <a:defRPr lang="en-US" sz="2400" b="1" kern="0">
                <a:solidFill>
                  <a:schemeClr val="accent6"/>
                </a:solidFill>
              </a:defRPr>
            </a:lvl4pPr>
            <a:lvl5pPr defTabSz="1218987" eaLnBrk="0" hangingPunct="0">
              <a:lnSpc>
                <a:spcPct val="90000"/>
              </a:lnSpc>
              <a:spcBef>
                <a:spcPts val="800"/>
              </a:spcBef>
              <a:buClr>
                <a:schemeClr val="bg2"/>
              </a:buClr>
              <a:buFontTx/>
              <a:buChar char="•"/>
              <a:defRPr lang="en-US" sz="2400" b="1" kern="0">
                <a:solidFill>
                  <a:schemeClr val="accent6"/>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2" name="Take-Away Placeholder"/>
          <p:cNvSpPr>
            <a:spLocks noGrp="1"/>
          </p:cNvSpPr>
          <p:nvPr>
            <p:ph type="body" sz="quarter" idx="19"/>
          </p:nvPr>
        </p:nvSpPr>
        <p:spPr>
          <a:xfrm>
            <a:off x="5027612" y="5515665"/>
            <a:ext cx="6705601" cy="720808"/>
          </a:xfrm>
          <a:prstGeom prst="rect">
            <a:avLst/>
          </a:prstGeom>
        </p:spPr>
        <p:txBody>
          <a:bodyPr lIns="0" tIns="0" rIns="0" bIns="0" anchor="b" anchorCtr="0"/>
          <a:lstStyle>
            <a:lvl1pPr marL="0" indent="0">
              <a:lnSpc>
                <a:spcPct val="80000"/>
              </a:lnSpc>
              <a:spcBef>
                <a:spcPts val="0"/>
              </a:spcBef>
              <a:buFontTx/>
              <a:buNone/>
              <a:defRPr sz="2400" b="1" i="0" cap="none" baseline="0">
                <a:solidFill>
                  <a:schemeClr val="tx1"/>
                </a:solidFill>
                <a:latin typeface="+mn-lt"/>
              </a:defRPr>
            </a:lvl1pPr>
          </a:lstStyle>
          <a:p>
            <a:pPr lvl="0"/>
            <a:r>
              <a:rPr lang="en-US" dirty="0"/>
              <a:t>Click to edit Master text styles</a:t>
            </a:r>
          </a:p>
        </p:txBody>
      </p:sp>
      <p:sp>
        <p:nvSpPr>
          <p:cNvPr id="12" name="Picture Placeholder 6"/>
          <p:cNvSpPr>
            <a:spLocks noGrp="1"/>
          </p:cNvSpPr>
          <p:nvPr>
            <p:ph type="pic" sz="quarter" idx="13"/>
          </p:nvPr>
        </p:nvSpPr>
        <p:spPr>
          <a:xfrm>
            <a:off x="0" y="0"/>
            <a:ext cx="4572000" cy="6858000"/>
          </a:xfrm>
          <a:prstGeom prst="rect">
            <a:avLst/>
          </a:prstGeom>
        </p:spPr>
        <p:txBody>
          <a:bodyPr anchor="ctr"/>
          <a:lstStyle>
            <a:lvl1pPr marL="0" indent="0" algn="ctr">
              <a:buNone/>
              <a:defRPr>
                <a:solidFill>
                  <a:schemeClr val="accent6"/>
                </a:solidFill>
              </a:defRPr>
            </a:lvl1pPr>
          </a:lstStyle>
          <a:p>
            <a:endParaRPr lang="en-US"/>
          </a:p>
        </p:txBody>
      </p:sp>
      <p:pic>
        <p:nvPicPr>
          <p:cNvPr id="13" name="Picture 12"/>
          <p:cNvPicPr>
            <a:picLocks noChangeAspect="1"/>
          </p:cNvPicPr>
          <p:nvPr userDrawn="1"/>
        </p:nvPicPr>
        <p:blipFill rotWithShape="1">
          <a:blip r:embed="rId2" cstate="screen">
            <a:extLst>
              <a:ext uri="{28A0092B-C50C-407E-A947-70E740481C1C}">
                <a14:useLocalDpi xmlns:a14="http://schemas.microsoft.com/office/drawing/2010/main"/>
              </a:ext>
            </a:extLst>
          </a:blip>
          <a:srcRect l="13115" t="31548" r="70851" b="31858"/>
          <a:stretch/>
        </p:blipFill>
        <p:spPr>
          <a:xfrm>
            <a:off x="11668464" y="6370279"/>
            <a:ext cx="441434" cy="365760"/>
          </a:xfrm>
          <a:prstGeom prst="rect">
            <a:avLst/>
          </a:prstGeom>
        </p:spPr>
      </p:pic>
      <p:pic>
        <p:nvPicPr>
          <p:cNvPr id="9" name="Picture 8"/>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943882" y="6420045"/>
            <a:ext cx="3404616" cy="295656"/>
          </a:xfrm>
          <a:prstGeom prst="rect">
            <a:avLst/>
          </a:prstGeom>
        </p:spPr>
      </p:pic>
      <p:sp>
        <p:nvSpPr>
          <p:cNvPr id="10" name="Slide Number Placeholder"/>
          <p:cNvSpPr>
            <a:spLocks noGrp="1"/>
          </p:cNvSpPr>
          <p:nvPr>
            <p:ph type="sldNum" sz="quarter" idx="4"/>
          </p:nvPr>
        </p:nvSpPr>
        <p:spPr bwMode="auto">
          <a:xfrm>
            <a:off x="11434940" y="6508870"/>
            <a:ext cx="137858" cy="138499"/>
          </a:xfrm>
          <a:prstGeom prst="rect">
            <a:avLst/>
          </a:prstGeom>
          <a:noFill/>
        </p:spPr>
        <p:txBody>
          <a:bodyPr wrap="none" lIns="0" tIns="0" rIns="0" bIns="0" anchor="ctr" anchorCtr="0">
            <a:spAutoFit/>
          </a:bodyPr>
          <a:lstStyle>
            <a:lvl1pPr algn="r">
              <a:buFont typeface="Arial" charset="0"/>
              <a:buNone/>
              <a:defRPr sz="900" b="1">
                <a:solidFill>
                  <a:schemeClr val="tx1"/>
                </a:solidFill>
                <a:latin typeface="+mn-lt"/>
                <a:ea typeface="Gill Sans" charset="0"/>
                <a:cs typeface="Gill Sans" charset="0"/>
              </a:defRPr>
            </a:lvl1pPr>
          </a:lstStyle>
          <a:p>
            <a:pPr>
              <a:defRPr/>
            </a:pPr>
            <a:fld id="{3D0814A7-6EEF-4E2B-82FD-5338C0AF3E0B}" type="slidenum">
              <a:rPr lang="en-US" smtClean="0"/>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Section 3 - Small Photo and Text">
    <p:spTree>
      <p:nvGrpSpPr>
        <p:cNvPr id="1" name=""/>
        <p:cNvGrpSpPr/>
        <p:nvPr/>
      </p:nvGrpSpPr>
      <p:grpSpPr>
        <a:xfrm>
          <a:off x="0" y="0"/>
          <a:ext cx="0" cy="0"/>
          <a:chOff x="0" y="0"/>
          <a:chExt cx="0" cy="0"/>
        </a:xfrm>
      </p:grpSpPr>
      <p:sp>
        <p:nvSpPr>
          <p:cNvPr id="11" name="Title"/>
          <p:cNvSpPr>
            <a:spLocks noGrp="1"/>
          </p:cNvSpPr>
          <p:nvPr>
            <p:ph type="title"/>
          </p:nvPr>
        </p:nvSpPr>
        <p:spPr>
          <a:xfrm>
            <a:off x="2741612" y="603257"/>
            <a:ext cx="8991601" cy="1143000"/>
          </a:xfrm>
          <a:prstGeom prst="rect">
            <a:avLst/>
          </a:prstGeom>
        </p:spPr>
        <p:txBody>
          <a:bodyPr lIns="0" tIns="0" rIns="0" bIns="121899">
            <a:normAutofit/>
          </a:bodyPr>
          <a:lstStyle>
            <a:lvl1pPr algn="l">
              <a:lnSpc>
                <a:spcPct val="70000"/>
              </a:lnSpc>
              <a:defRPr lang="en-US" sz="3600" b="1" cap="none" baseline="0" dirty="0" smtClean="0">
                <a:solidFill>
                  <a:schemeClr val="tx1"/>
                </a:solidFill>
                <a:latin typeface="+mj-lt"/>
                <a:ea typeface="+mn-ea"/>
                <a:cs typeface="+mn-cs"/>
              </a:defRPr>
            </a:lvl1pPr>
          </a:lstStyle>
          <a:p>
            <a:r>
              <a:rPr lang="en-US" dirty="0"/>
              <a:t>Click to edit Master title style</a:t>
            </a:r>
          </a:p>
        </p:txBody>
      </p:sp>
      <p:sp>
        <p:nvSpPr>
          <p:cNvPr id="16" name="Text Placeholder"/>
          <p:cNvSpPr>
            <a:spLocks noGrp="1"/>
          </p:cNvSpPr>
          <p:nvPr>
            <p:ph type="body" sz="quarter" idx="15"/>
          </p:nvPr>
        </p:nvSpPr>
        <p:spPr>
          <a:xfrm>
            <a:off x="2741612" y="1746257"/>
            <a:ext cx="8991601" cy="3651247"/>
          </a:xfrm>
          <a:prstGeom prst="rect">
            <a:avLst/>
          </a:prstGeom>
        </p:spPr>
        <p:txBody>
          <a:bodyPr lIns="0" tIns="0" rIns="0" bIns="0"/>
          <a:lstStyle>
            <a:lvl1pPr marL="306864" indent="-306864" defTabSz="1218987" eaLnBrk="0" hangingPunct="0">
              <a:lnSpc>
                <a:spcPct val="90000"/>
              </a:lnSpc>
              <a:spcBef>
                <a:spcPts val="1600"/>
              </a:spcBef>
              <a:buFontTx/>
              <a:buChar char="•"/>
              <a:defRPr lang="en-US" sz="2700" b="1" kern="0">
                <a:solidFill>
                  <a:schemeClr val="accent6"/>
                </a:solidFill>
              </a:defRPr>
            </a:lvl1pPr>
            <a:lvl2pPr defTabSz="1218987" eaLnBrk="0" hangingPunct="0">
              <a:lnSpc>
                <a:spcPct val="90000"/>
              </a:lnSpc>
              <a:spcBef>
                <a:spcPts val="800"/>
              </a:spcBef>
              <a:buClr>
                <a:schemeClr val="bg2"/>
              </a:buClr>
              <a:buFontTx/>
              <a:buChar char="•"/>
              <a:defRPr lang="en-US" sz="2400" b="1" kern="0">
                <a:solidFill>
                  <a:schemeClr val="accent6"/>
                </a:solidFill>
              </a:defRPr>
            </a:lvl2pPr>
            <a:lvl3pPr defTabSz="1218987" eaLnBrk="0" hangingPunct="0">
              <a:lnSpc>
                <a:spcPct val="90000"/>
              </a:lnSpc>
              <a:spcBef>
                <a:spcPts val="800"/>
              </a:spcBef>
              <a:buClr>
                <a:schemeClr val="bg2"/>
              </a:buClr>
              <a:buFontTx/>
              <a:buChar char="•"/>
              <a:defRPr lang="en-US" sz="2400" b="1" kern="0">
                <a:solidFill>
                  <a:schemeClr val="accent6"/>
                </a:solidFill>
              </a:defRPr>
            </a:lvl3pPr>
            <a:lvl4pPr defTabSz="1218987" eaLnBrk="0" hangingPunct="0">
              <a:lnSpc>
                <a:spcPct val="90000"/>
              </a:lnSpc>
              <a:spcBef>
                <a:spcPts val="800"/>
              </a:spcBef>
              <a:buClr>
                <a:schemeClr val="bg2"/>
              </a:buClr>
              <a:buFontTx/>
              <a:buChar char="•"/>
              <a:defRPr lang="en-US" sz="2400" b="1" kern="0">
                <a:solidFill>
                  <a:schemeClr val="accent6"/>
                </a:solidFill>
              </a:defRPr>
            </a:lvl4pPr>
            <a:lvl5pPr defTabSz="1218987" eaLnBrk="0" hangingPunct="0">
              <a:lnSpc>
                <a:spcPct val="90000"/>
              </a:lnSpc>
              <a:spcBef>
                <a:spcPts val="800"/>
              </a:spcBef>
              <a:buClr>
                <a:schemeClr val="bg2"/>
              </a:buClr>
              <a:buFontTx/>
              <a:buChar char="•"/>
              <a:defRPr lang="en-US" sz="2400" b="1" kern="0">
                <a:solidFill>
                  <a:schemeClr val="accent6"/>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2" name="Take-Away Placeholder"/>
          <p:cNvSpPr>
            <a:spLocks noGrp="1"/>
          </p:cNvSpPr>
          <p:nvPr>
            <p:ph type="body" sz="quarter" idx="19"/>
          </p:nvPr>
        </p:nvSpPr>
        <p:spPr>
          <a:xfrm>
            <a:off x="2741612" y="5515665"/>
            <a:ext cx="8991601" cy="720808"/>
          </a:xfrm>
          <a:prstGeom prst="rect">
            <a:avLst/>
          </a:prstGeom>
        </p:spPr>
        <p:txBody>
          <a:bodyPr lIns="0" tIns="0" rIns="0" bIns="0" anchor="b" anchorCtr="0"/>
          <a:lstStyle>
            <a:lvl1pPr marL="0" indent="0">
              <a:lnSpc>
                <a:spcPct val="80000"/>
              </a:lnSpc>
              <a:spcBef>
                <a:spcPts val="0"/>
              </a:spcBef>
              <a:buFontTx/>
              <a:buNone/>
              <a:defRPr sz="2400" b="1" i="0" cap="none" baseline="0">
                <a:solidFill>
                  <a:schemeClr val="tx1"/>
                </a:solidFill>
                <a:latin typeface="+mn-lt"/>
              </a:defRPr>
            </a:lvl1pPr>
          </a:lstStyle>
          <a:p>
            <a:pPr lvl="0"/>
            <a:r>
              <a:rPr lang="en-US" dirty="0"/>
              <a:t>Click to edit Master text styles</a:t>
            </a:r>
          </a:p>
        </p:txBody>
      </p:sp>
      <p:sp>
        <p:nvSpPr>
          <p:cNvPr id="12" name="Picture Placeholder 6"/>
          <p:cNvSpPr>
            <a:spLocks noGrp="1"/>
          </p:cNvSpPr>
          <p:nvPr>
            <p:ph type="pic" sz="quarter" idx="13"/>
          </p:nvPr>
        </p:nvSpPr>
        <p:spPr>
          <a:xfrm>
            <a:off x="0" y="0"/>
            <a:ext cx="2286000" cy="6858000"/>
          </a:xfrm>
          <a:prstGeom prst="rect">
            <a:avLst/>
          </a:prstGeom>
        </p:spPr>
        <p:txBody>
          <a:bodyPr anchor="ctr"/>
          <a:lstStyle>
            <a:lvl1pPr marL="0" indent="0" algn="ctr">
              <a:buNone/>
              <a:defRPr>
                <a:solidFill>
                  <a:schemeClr val="accent6"/>
                </a:solidFill>
              </a:defRPr>
            </a:lvl1pPr>
          </a:lstStyle>
          <a:p>
            <a:endParaRPr lang="en-US"/>
          </a:p>
        </p:txBody>
      </p:sp>
      <p:pic>
        <p:nvPicPr>
          <p:cNvPr id="13" name="Picture 12"/>
          <p:cNvPicPr>
            <a:picLocks noChangeAspect="1"/>
          </p:cNvPicPr>
          <p:nvPr userDrawn="1"/>
        </p:nvPicPr>
        <p:blipFill rotWithShape="1">
          <a:blip r:embed="rId2" cstate="screen">
            <a:extLst>
              <a:ext uri="{28A0092B-C50C-407E-A947-70E740481C1C}">
                <a14:useLocalDpi xmlns:a14="http://schemas.microsoft.com/office/drawing/2010/main"/>
              </a:ext>
            </a:extLst>
          </a:blip>
          <a:srcRect l="13115" t="31548" r="70851" b="31858"/>
          <a:stretch/>
        </p:blipFill>
        <p:spPr>
          <a:xfrm>
            <a:off x="11668464" y="6370279"/>
            <a:ext cx="441434" cy="365760"/>
          </a:xfrm>
          <a:prstGeom prst="rect">
            <a:avLst/>
          </a:prstGeom>
        </p:spPr>
      </p:pic>
      <p:pic>
        <p:nvPicPr>
          <p:cNvPr id="9" name="Picture 8"/>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943882" y="6420045"/>
            <a:ext cx="3404616" cy="295656"/>
          </a:xfrm>
          <a:prstGeom prst="rect">
            <a:avLst/>
          </a:prstGeom>
        </p:spPr>
      </p:pic>
      <p:sp>
        <p:nvSpPr>
          <p:cNvPr id="10" name="Slide Number Placeholder"/>
          <p:cNvSpPr>
            <a:spLocks noGrp="1"/>
          </p:cNvSpPr>
          <p:nvPr>
            <p:ph type="sldNum" sz="quarter" idx="4"/>
          </p:nvPr>
        </p:nvSpPr>
        <p:spPr bwMode="auto">
          <a:xfrm>
            <a:off x="11434940" y="6508870"/>
            <a:ext cx="137858" cy="138499"/>
          </a:xfrm>
          <a:prstGeom prst="rect">
            <a:avLst/>
          </a:prstGeom>
          <a:noFill/>
        </p:spPr>
        <p:txBody>
          <a:bodyPr wrap="none" lIns="0" tIns="0" rIns="0" bIns="0" anchor="ctr" anchorCtr="0">
            <a:spAutoFit/>
          </a:bodyPr>
          <a:lstStyle>
            <a:lvl1pPr algn="r">
              <a:buFont typeface="Arial" charset="0"/>
              <a:buNone/>
              <a:defRPr sz="900" b="1">
                <a:solidFill>
                  <a:schemeClr val="tx1"/>
                </a:solidFill>
                <a:latin typeface="+mn-lt"/>
                <a:ea typeface="Gill Sans" charset="0"/>
                <a:cs typeface="Gill Sans" charset="0"/>
              </a:defRPr>
            </a:lvl1pPr>
          </a:lstStyle>
          <a:p>
            <a:pPr>
              <a:defRPr/>
            </a:pPr>
            <a:fld id="{3D0814A7-6EEF-4E2B-82FD-5338C0AF3E0B}" type="slidenum">
              <a:rPr lang="en-US" smtClean="0"/>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afety / ASPiRE - Internal Audiences">
    <p:spTree>
      <p:nvGrpSpPr>
        <p:cNvPr id="1" name=""/>
        <p:cNvGrpSpPr/>
        <p:nvPr/>
      </p:nvGrpSpPr>
      <p:grpSpPr>
        <a:xfrm>
          <a:off x="0" y="0"/>
          <a:ext cx="0" cy="0"/>
          <a:chOff x="0" y="0"/>
          <a:chExt cx="0" cy="0"/>
        </a:xfrm>
      </p:grpSpPr>
      <p:sp>
        <p:nvSpPr>
          <p:cNvPr id="11" name="Title"/>
          <p:cNvSpPr>
            <a:spLocks noGrp="1"/>
          </p:cNvSpPr>
          <p:nvPr>
            <p:ph type="title"/>
          </p:nvPr>
        </p:nvSpPr>
        <p:spPr>
          <a:xfrm>
            <a:off x="5027612" y="603257"/>
            <a:ext cx="6705601" cy="1143000"/>
          </a:xfrm>
          <a:prstGeom prst="rect">
            <a:avLst/>
          </a:prstGeom>
        </p:spPr>
        <p:txBody>
          <a:bodyPr lIns="0" tIns="0" rIns="0" bIns="121899">
            <a:normAutofit/>
          </a:bodyPr>
          <a:lstStyle>
            <a:lvl1pPr algn="l">
              <a:lnSpc>
                <a:spcPct val="70000"/>
              </a:lnSpc>
              <a:defRPr lang="en-US" sz="3600" b="1" cap="none" baseline="0" dirty="0" smtClean="0">
                <a:solidFill>
                  <a:schemeClr val="tx1"/>
                </a:solidFill>
                <a:latin typeface="+mj-lt"/>
                <a:ea typeface="+mn-ea"/>
                <a:cs typeface="+mn-cs"/>
              </a:defRPr>
            </a:lvl1pPr>
          </a:lstStyle>
          <a:p>
            <a:r>
              <a:rPr lang="en-US" dirty="0"/>
              <a:t>Click to edit Master title style</a:t>
            </a:r>
          </a:p>
        </p:txBody>
      </p:sp>
      <p:sp>
        <p:nvSpPr>
          <p:cNvPr id="22" name="Take-Away Placeholder"/>
          <p:cNvSpPr>
            <a:spLocks noGrp="1"/>
          </p:cNvSpPr>
          <p:nvPr>
            <p:ph type="body" sz="quarter" idx="19"/>
          </p:nvPr>
        </p:nvSpPr>
        <p:spPr>
          <a:xfrm>
            <a:off x="5027612" y="5515665"/>
            <a:ext cx="6705601" cy="720808"/>
          </a:xfrm>
          <a:prstGeom prst="rect">
            <a:avLst/>
          </a:prstGeom>
        </p:spPr>
        <p:txBody>
          <a:bodyPr lIns="0" tIns="0" rIns="0" bIns="0" anchor="b" anchorCtr="0"/>
          <a:lstStyle>
            <a:lvl1pPr marL="0" indent="0">
              <a:lnSpc>
                <a:spcPct val="80000"/>
              </a:lnSpc>
              <a:spcBef>
                <a:spcPts val="0"/>
              </a:spcBef>
              <a:buFontTx/>
              <a:buNone/>
              <a:defRPr sz="2400" b="1" i="0" cap="none" baseline="0">
                <a:solidFill>
                  <a:schemeClr val="tx1"/>
                </a:solidFill>
                <a:latin typeface="+mn-lt"/>
              </a:defRPr>
            </a:lvl1pPr>
          </a:lstStyle>
          <a:p>
            <a:pPr lvl="0"/>
            <a:r>
              <a:rPr lang="en-US" dirty="0"/>
              <a:t>Click to edit Master text styles</a:t>
            </a:r>
          </a:p>
        </p:txBody>
      </p:sp>
      <p:pic>
        <p:nvPicPr>
          <p:cNvPr id="10" name="Picture 9"/>
          <p:cNvPicPr>
            <a:picLocks noChangeAspect="1"/>
          </p:cNvPicPr>
          <p:nvPr userDrawn="1"/>
        </p:nvPicPr>
        <p:blipFill rotWithShape="1">
          <a:blip r:embed="rId2" cstate="screen">
            <a:extLst>
              <a:ext uri="{28A0092B-C50C-407E-A947-70E740481C1C}">
                <a14:useLocalDpi xmlns:a14="http://schemas.microsoft.com/office/drawing/2010/main"/>
              </a:ext>
            </a:extLst>
          </a:blip>
          <a:srcRect l="13115" t="31548" r="70851" b="31858"/>
          <a:stretch/>
        </p:blipFill>
        <p:spPr>
          <a:xfrm>
            <a:off x="11668464" y="6370279"/>
            <a:ext cx="441434" cy="365760"/>
          </a:xfrm>
          <a:prstGeom prst="rect">
            <a:avLst/>
          </a:prstGeom>
        </p:spPr>
      </p:pic>
      <p:pic>
        <p:nvPicPr>
          <p:cNvPr id="9" name="Picture 8"/>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943882" y="6420045"/>
            <a:ext cx="3404616" cy="295656"/>
          </a:xfrm>
          <a:prstGeom prst="rect">
            <a:avLst/>
          </a:prstGeom>
        </p:spPr>
      </p:pic>
      <p:sp>
        <p:nvSpPr>
          <p:cNvPr id="12" name="Slide Number Placeholder"/>
          <p:cNvSpPr>
            <a:spLocks noGrp="1"/>
          </p:cNvSpPr>
          <p:nvPr>
            <p:ph type="sldNum" sz="quarter" idx="4"/>
          </p:nvPr>
        </p:nvSpPr>
        <p:spPr bwMode="auto">
          <a:xfrm>
            <a:off x="11434940" y="6508870"/>
            <a:ext cx="137858" cy="138499"/>
          </a:xfrm>
          <a:prstGeom prst="rect">
            <a:avLst/>
          </a:prstGeom>
          <a:noFill/>
        </p:spPr>
        <p:txBody>
          <a:bodyPr wrap="none" lIns="0" tIns="0" rIns="0" bIns="0" anchor="ctr" anchorCtr="0">
            <a:spAutoFit/>
          </a:bodyPr>
          <a:lstStyle>
            <a:lvl1pPr algn="r">
              <a:buFont typeface="Arial" charset="0"/>
              <a:buNone/>
              <a:defRPr sz="900" b="1">
                <a:solidFill>
                  <a:schemeClr val="tx1"/>
                </a:solidFill>
                <a:latin typeface="+mn-lt"/>
                <a:ea typeface="Gill Sans" charset="0"/>
                <a:cs typeface="Gill Sans" charset="0"/>
              </a:defRPr>
            </a:lvl1pPr>
          </a:lstStyle>
          <a:p>
            <a:pPr>
              <a:defRPr/>
            </a:pPr>
            <a:fld id="{3D0814A7-6EEF-4E2B-82FD-5338C0AF3E0B}" type="slidenum">
              <a:rPr lang="en-US" smtClean="0"/>
              <a:pPr>
                <a:defRPr/>
              </a:pPr>
              <a:t>‹#›</a:t>
            </a:fld>
            <a:endParaRPr lang="en-US" dirty="0"/>
          </a:p>
        </p:txBody>
      </p:sp>
      <p:pic>
        <p:nvPicPr>
          <p:cNvPr id="13" name="Picture 12"/>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457199" y="3048841"/>
            <a:ext cx="3532098" cy="1766049"/>
          </a:xfrm>
          <a:prstGeom prst="rect">
            <a:avLst/>
          </a:prstGeom>
        </p:spPr>
      </p:pic>
      <p:pic>
        <p:nvPicPr>
          <p:cNvPr id="14" name="Picture 13"/>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957262" y="714380"/>
            <a:ext cx="2628899" cy="2628899"/>
          </a:xfrm>
          <a:prstGeom prst="rect">
            <a:avLst/>
          </a:prstGeom>
        </p:spPr>
      </p:pic>
      <p:sp>
        <p:nvSpPr>
          <p:cNvPr id="15" name="Text Placeholder 4"/>
          <p:cNvSpPr txBox="1">
            <a:spLocks/>
          </p:cNvSpPr>
          <p:nvPr userDrawn="1"/>
        </p:nvSpPr>
        <p:spPr>
          <a:xfrm>
            <a:off x="0" y="5397504"/>
            <a:ext cx="4543425" cy="1075244"/>
          </a:xfrm>
          <a:prstGeom prst="rect">
            <a:avLst/>
          </a:prstGeom>
        </p:spPr>
        <p:txBody>
          <a:bodyPr lIns="0" tIns="0" rIns="0" bIns="0" anchor="b" anchorCtr="0"/>
          <a:lstStyle>
            <a:lvl1pPr marL="0" indent="0" algn="l" rtl="0" eaLnBrk="1" fontAlgn="base" hangingPunct="1">
              <a:lnSpc>
                <a:spcPct val="80000"/>
              </a:lnSpc>
              <a:spcBef>
                <a:spcPts val="0"/>
              </a:spcBef>
              <a:spcAft>
                <a:spcPct val="0"/>
              </a:spcAft>
              <a:buClr>
                <a:srgbClr val="005596"/>
              </a:buClr>
              <a:buFontTx/>
              <a:buNone/>
              <a:defRPr sz="2400" b="1" i="0" cap="none" baseline="0">
                <a:solidFill>
                  <a:schemeClr val="tx1"/>
                </a:solidFill>
                <a:latin typeface="+mn-lt"/>
                <a:ea typeface="+mn-ea"/>
                <a:cs typeface="+mn-cs"/>
              </a:defRPr>
            </a:lvl1pPr>
            <a:lvl2pPr marL="763984" indent="-304747" algn="l" rtl="0" eaLnBrk="1" fontAlgn="base" hangingPunct="1">
              <a:spcBef>
                <a:spcPct val="40000"/>
              </a:spcBef>
              <a:spcAft>
                <a:spcPct val="0"/>
              </a:spcAft>
              <a:buClr>
                <a:srgbClr val="005596"/>
              </a:buClr>
              <a:buChar char="•"/>
              <a:defRPr sz="3200" b="1">
                <a:solidFill>
                  <a:schemeClr val="tx1"/>
                </a:solidFill>
                <a:latin typeface="+mn-lt"/>
              </a:defRPr>
            </a:lvl2pPr>
            <a:lvl3pPr marL="1218987" indent="-302631" algn="l" rtl="0" eaLnBrk="1" fontAlgn="base" hangingPunct="1">
              <a:spcBef>
                <a:spcPct val="40000"/>
              </a:spcBef>
              <a:spcAft>
                <a:spcPct val="0"/>
              </a:spcAft>
              <a:buClr>
                <a:srgbClr val="005596"/>
              </a:buClr>
              <a:buChar char="•"/>
              <a:defRPr sz="3200" b="1">
                <a:solidFill>
                  <a:schemeClr val="tx1"/>
                </a:solidFill>
                <a:latin typeface="+mn-lt"/>
              </a:defRPr>
            </a:lvl3pPr>
            <a:lvl4pPr marL="1673991" indent="-302631" algn="l" rtl="0" eaLnBrk="1" fontAlgn="base" hangingPunct="1">
              <a:spcBef>
                <a:spcPct val="40000"/>
              </a:spcBef>
              <a:spcAft>
                <a:spcPct val="0"/>
              </a:spcAft>
              <a:buClr>
                <a:srgbClr val="005596"/>
              </a:buClr>
              <a:buChar char="•"/>
              <a:defRPr sz="3200" b="1">
                <a:solidFill>
                  <a:schemeClr val="tx1"/>
                </a:solidFill>
                <a:latin typeface="+mn-lt"/>
              </a:defRPr>
            </a:lvl4pPr>
            <a:lvl5pPr marL="2131111" indent="-304747" algn="l" rtl="0" eaLnBrk="1" fontAlgn="base" hangingPunct="1">
              <a:spcBef>
                <a:spcPct val="40000"/>
              </a:spcBef>
              <a:spcAft>
                <a:spcPct val="0"/>
              </a:spcAft>
              <a:buClr>
                <a:srgbClr val="005596"/>
              </a:buClr>
              <a:buChar char="•"/>
              <a:defRPr sz="3200" b="1">
                <a:solidFill>
                  <a:schemeClr val="tx1"/>
                </a:solidFill>
                <a:latin typeface="+mn-lt"/>
              </a:defRPr>
            </a:lvl5pPr>
            <a:lvl6pPr marL="2740604" indent="-304747" algn="l" rtl="0" eaLnBrk="1" fontAlgn="base" hangingPunct="1">
              <a:spcBef>
                <a:spcPct val="40000"/>
              </a:spcBef>
              <a:spcAft>
                <a:spcPct val="0"/>
              </a:spcAft>
              <a:buClr>
                <a:srgbClr val="005596"/>
              </a:buClr>
              <a:buChar char="•"/>
              <a:defRPr sz="3200" b="1">
                <a:solidFill>
                  <a:schemeClr val="tx1"/>
                </a:solidFill>
                <a:latin typeface="+mn-lt"/>
              </a:defRPr>
            </a:lvl6pPr>
            <a:lvl7pPr marL="3350098" indent="-304747" algn="l" rtl="0" eaLnBrk="1" fontAlgn="base" hangingPunct="1">
              <a:spcBef>
                <a:spcPct val="40000"/>
              </a:spcBef>
              <a:spcAft>
                <a:spcPct val="0"/>
              </a:spcAft>
              <a:buClr>
                <a:srgbClr val="005596"/>
              </a:buClr>
              <a:buChar char="•"/>
              <a:defRPr sz="3200" b="1">
                <a:solidFill>
                  <a:schemeClr val="tx1"/>
                </a:solidFill>
                <a:latin typeface="+mn-lt"/>
              </a:defRPr>
            </a:lvl7pPr>
            <a:lvl8pPr marL="3959591" indent="-304747" algn="l" rtl="0" eaLnBrk="1" fontAlgn="base" hangingPunct="1">
              <a:spcBef>
                <a:spcPct val="40000"/>
              </a:spcBef>
              <a:spcAft>
                <a:spcPct val="0"/>
              </a:spcAft>
              <a:buClr>
                <a:srgbClr val="005596"/>
              </a:buClr>
              <a:buChar char="•"/>
              <a:defRPr sz="3200" b="1">
                <a:solidFill>
                  <a:schemeClr val="tx1"/>
                </a:solidFill>
                <a:latin typeface="+mn-lt"/>
              </a:defRPr>
            </a:lvl8pPr>
            <a:lvl9pPr marL="4569084" indent="-304747" algn="l" rtl="0" eaLnBrk="1" fontAlgn="base" hangingPunct="1">
              <a:spcBef>
                <a:spcPct val="40000"/>
              </a:spcBef>
              <a:spcAft>
                <a:spcPct val="0"/>
              </a:spcAft>
              <a:buClr>
                <a:srgbClr val="005596"/>
              </a:buClr>
              <a:buChar char="•"/>
              <a:defRPr sz="3200" b="1">
                <a:solidFill>
                  <a:schemeClr val="tx1"/>
                </a:solidFill>
                <a:latin typeface="+mn-lt"/>
              </a:defRPr>
            </a:lvl9pPr>
          </a:lstStyle>
          <a:p>
            <a:pPr algn="ctr" defTabSz="914400"/>
            <a:r>
              <a:rPr lang="en-US" sz="2200" kern="0" dirty="0">
                <a:solidFill>
                  <a:schemeClr val="bg2"/>
                </a:solidFill>
              </a:rPr>
              <a:t>When we continue to </a:t>
            </a:r>
            <a:br>
              <a:rPr lang="en-US" sz="2000" kern="0" dirty="0">
                <a:solidFill>
                  <a:schemeClr val="bg1"/>
                </a:solidFill>
              </a:rPr>
            </a:br>
            <a:r>
              <a:rPr lang="en-US" sz="4400" kern="0" dirty="0">
                <a:solidFill>
                  <a:schemeClr val="bg1"/>
                </a:solidFill>
              </a:rPr>
              <a:t> Thin</a:t>
            </a:r>
            <a:r>
              <a:rPr lang="en-US" sz="4400" kern="0" spc="-300" dirty="0">
                <a:solidFill>
                  <a:schemeClr val="bg1"/>
                </a:solidFill>
              </a:rPr>
              <a:t>k </a:t>
            </a:r>
            <a:r>
              <a:rPr lang="en-US" sz="4000" kern="0" spc="-300" dirty="0">
                <a:solidFill>
                  <a:schemeClr val="bg1"/>
                </a:solidFill>
              </a:rPr>
              <a:t>•</a:t>
            </a:r>
            <a:r>
              <a:rPr lang="en-US" sz="4400" kern="0" spc="-300" dirty="0">
                <a:solidFill>
                  <a:schemeClr val="bg1"/>
                </a:solidFill>
              </a:rPr>
              <a:t> </a:t>
            </a:r>
            <a:r>
              <a:rPr lang="en-US" sz="4400" kern="0" dirty="0">
                <a:solidFill>
                  <a:schemeClr val="bg1"/>
                </a:solidFill>
              </a:rPr>
              <a:t>Pla</a:t>
            </a:r>
            <a:r>
              <a:rPr lang="en-US" sz="4400" kern="0" spc="-300" dirty="0">
                <a:solidFill>
                  <a:schemeClr val="bg1"/>
                </a:solidFill>
              </a:rPr>
              <a:t>n </a:t>
            </a:r>
            <a:r>
              <a:rPr lang="en-US" sz="4000" kern="0" spc="-300" dirty="0">
                <a:solidFill>
                  <a:schemeClr val="bg1"/>
                </a:solidFill>
              </a:rPr>
              <a:t>•</a:t>
            </a:r>
            <a:r>
              <a:rPr lang="en-US" sz="4400" kern="0" spc="-300" dirty="0">
                <a:solidFill>
                  <a:schemeClr val="bg1"/>
                </a:solidFill>
              </a:rPr>
              <a:t> </a:t>
            </a:r>
            <a:r>
              <a:rPr lang="en-US" sz="4400" kern="0" dirty="0">
                <a:solidFill>
                  <a:schemeClr val="bg1"/>
                </a:solidFill>
              </a:rPr>
              <a:t>Act</a:t>
            </a:r>
            <a:br>
              <a:rPr lang="en-US" sz="2000" kern="0" dirty="0">
                <a:solidFill>
                  <a:schemeClr val="bg1"/>
                </a:solidFill>
              </a:rPr>
            </a:br>
            <a:r>
              <a:rPr lang="en-US" sz="2200" kern="0" dirty="0">
                <a:solidFill>
                  <a:schemeClr val="bg2"/>
                </a:solidFill>
              </a:rPr>
              <a:t>we will achieve </a:t>
            </a:r>
            <a:r>
              <a:rPr lang="en-US" sz="2200" kern="0" dirty="0">
                <a:solidFill>
                  <a:schemeClr val="bg1"/>
                </a:solidFill>
              </a:rPr>
              <a:t>Zero Injuries Today</a:t>
            </a:r>
          </a:p>
        </p:txBody>
      </p:sp>
      <p:sp>
        <p:nvSpPr>
          <p:cNvPr id="23" name="Text Placeholder"/>
          <p:cNvSpPr>
            <a:spLocks noGrp="1"/>
          </p:cNvSpPr>
          <p:nvPr>
            <p:ph type="body" sz="quarter" idx="15"/>
          </p:nvPr>
        </p:nvSpPr>
        <p:spPr>
          <a:xfrm>
            <a:off x="5027612" y="1746257"/>
            <a:ext cx="6705601" cy="3651247"/>
          </a:xfrm>
          <a:prstGeom prst="rect">
            <a:avLst/>
          </a:prstGeom>
        </p:spPr>
        <p:txBody>
          <a:bodyPr lIns="0" tIns="0" rIns="0" bIns="0"/>
          <a:lstStyle>
            <a:lvl1pPr marL="306864" indent="-306864" defTabSz="1218987" eaLnBrk="0" hangingPunct="0">
              <a:lnSpc>
                <a:spcPct val="90000"/>
              </a:lnSpc>
              <a:spcBef>
                <a:spcPts val="1600"/>
              </a:spcBef>
              <a:buClr>
                <a:schemeClr val="tx1"/>
              </a:buClr>
              <a:buFontTx/>
              <a:buChar char="•"/>
              <a:defRPr lang="en-US" sz="2700" b="1" kern="0">
                <a:solidFill>
                  <a:schemeClr val="accent6"/>
                </a:solidFill>
              </a:defRPr>
            </a:lvl1pPr>
            <a:lvl2pPr marL="742950" indent="-279400" defTabSz="1218987" eaLnBrk="0" hangingPunct="0">
              <a:lnSpc>
                <a:spcPct val="90000"/>
              </a:lnSpc>
              <a:spcBef>
                <a:spcPts val="800"/>
              </a:spcBef>
              <a:buClr>
                <a:schemeClr val="bg2"/>
              </a:buClr>
              <a:buFontTx/>
              <a:buChar char="•"/>
              <a:tabLst/>
              <a:defRPr lang="en-US" sz="2400" b="1" kern="0">
                <a:solidFill>
                  <a:schemeClr val="accent6"/>
                </a:solidFill>
              </a:defRPr>
            </a:lvl2pPr>
            <a:lvl3pPr marL="1200150" indent="-279400" defTabSz="1218987" eaLnBrk="0" hangingPunct="0">
              <a:lnSpc>
                <a:spcPct val="90000"/>
              </a:lnSpc>
              <a:spcBef>
                <a:spcPts val="800"/>
              </a:spcBef>
              <a:buClr>
                <a:schemeClr val="bg2"/>
              </a:buClr>
              <a:buFontTx/>
              <a:buChar char="•"/>
              <a:tabLst/>
              <a:defRPr lang="en-US" sz="2400" b="1" kern="0">
                <a:solidFill>
                  <a:schemeClr val="accent6"/>
                </a:solidFill>
              </a:defRPr>
            </a:lvl3pPr>
            <a:lvl4pPr marL="1663700" indent="-285750" defTabSz="1218987" eaLnBrk="0" hangingPunct="0">
              <a:lnSpc>
                <a:spcPct val="90000"/>
              </a:lnSpc>
              <a:spcBef>
                <a:spcPts val="800"/>
              </a:spcBef>
              <a:buClr>
                <a:schemeClr val="bg2"/>
              </a:buClr>
              <a:buFontTx/>
              <a:buChar char="•"/>
              <a:tabLst/>
              <a:defRPr lang="en-US" sz="2400" b="1" kern="0">
                <a:solidFill>
                  <a:schemeClr val="accent6"/>
                </a:solidFill>
              </a:defRPr>
            </a:lvl4pPr>
            <a:lvl5pPr marL="2120900" indent="-285750" defTabSz="1218987" eaLnBrk="0" hangingPunct="0">
              <a:lnSpc>
                <a:spcPct val="90000"/>
              </a:lnSpc>
              <a:spcBef>
                <a:spcPts val="800"/>
              </a:spcBef>
              <a:buClr>
                <a:schemeClr val="bg2"/>
              </a:buClr>
              <a:buFontTx/>
              <a:buChar char="•"/>
              <a:tabLst/>
              <a:defRPr lang="en-US" sz="2400" b="1" kern="0">
                <a:solidFill>
                  <a:schemeClr val="accent6"/>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Section 3 - Large Box and Text">
    <p:spTree>
      <p:nvGrpSpPr>
        <p:cNvPr id="1" name=""/>
        <p:cNvGrpSpPr/>
        <p:nvPr/>
      </p:nvGrpSpPr>
      <p:grpSpPr>
        <a:xfrm>
          <a:off x="0" y="0"/>
          <a:ext cx="0" cy="0"/>
          <a:chOff x="0" y="0"/>
          <a:chExt cx="0" cy="0"/>
        </a:xfrm>
      </p:grpSpPr>
      <p:sp>
        <p:nvSpPr>
          <p:cNvPr id="11" name="Title"/>
          <p:cNvSpPr>
            <a:spLocks noGrp="1"/>
          </p:cNvSpPr>
          <p:nvPr>
            <p:ph type="title"/>
          </p:nvPr>
        </p:nvSpPr>
        <p:spPr>
          <a:xfrm>
            <a:off x="5027612" y="603257"/>
            <a:ext cx="6705601" cy="1143000"/>
          </a:xfrm>
          <a:prstGeom prst="rect">
            <a:avLst/>
          </a:prstGeom>
        </p:spPr>
        <p:txBody>
          <a:bodyPr lIns="0" tIns="0" rIns="0" bIns="121899">
            <a:normAutofit/>
          </a:bodyPr>
          <a:lstStyle>
            <a:lvl1pPr algn="l">
              <a:lnSpc>
                <a:spcPct val="70000"/>
              </a:lnSpc>
              <a:defRPr lang="en-US" sz="3600" b="1" cap="none" baseline="0" dirty="0" smtClean="0">
                <a:solidFill>
                  <a:schemeClr val="tx1"/>
                </a:solidFill>
                <a:latin typeface="+mj-lt"/>
                <a:ea typeface="+mn-ea"/>
                <a:cs typeface="+mn-cs"/>
              </a:defRPr>
            </a:lvl1pPr>
          </a:lstStyle>
          <a:p>
            <a:r>
              <a:rPr lang="en-US" dirty="0"/>
              <a:t>Click to edit Master title style</a:t>
            </a:r>
          </a:p>
        </p:txBody>
      </p:sp>
      <p:sp>
        <p:nvSpPr>
          <p:cNvPr id="16" name="Text Placeholder"/>
          <p:cNvSpPr>
            <a:spLocks noGrp="1"/>
          </p:cNvSpPr>
          <p:nvPr>
            <p:ph type="body" sz="quarter" idx="15"/>
          </p:nvPr>
        </p:nvSpPr>
        <p:spPr>
          <a:xfrm>
            <a:off x="5027612" y="1746257"/>
            <a:ext cx="6705601" cy="3651247"/>
          </a:xfrm>
          <a:prstGeom prst="rect">
            <a:avLst/>
          </a:prstGeom>
        </p:spPr>
        <p:txBody>
          <a:bodyPr lIns="0" tIns="0" rIns="0" bIns="0"/>
          <a:lstStyle>
            <a:lvl1pPr marL="306864" indent="-306864" defTabSz="1218987" eaLnBrk="0" hangingPunct="0">
              <a:lnSpc>
                <a:spcPct val="90000"/>
              </a:lnSpc>
              <a:spcBef>
                <a:spcPts val="1600"/>
              </a:spcBef>
              <a:buFontTx/>
              <a:buChar char="•"/>
              <a:defRPr lang="en-US" sz="2700" b="1" kern="0">
                <a:solidFill>
                  <a:schemeClr val="accent6"/>
                </a:solidFill>
              </a:defRPr>
            </a:lvl1pPr>
            <a:lvl2pPr defTabSz="1218987" eaLnBrk="0" hangingPunct="0">
              <a:lnSpc>
                <a:spcPct val="90000"/>
              </a:lnSpc>
              <a:spcBef>
                <a:spcPts val="800"/>
              </a:spcBef>
              <a:buClr>
                <a:schemeClr val="bg2"/>
              </a:buClr>
              <a:buFontTx/>
              <a:buChar char="•"/>
              <a:defRPr lang="en-US" sz="2400" b="1" kern="0">
                <a:solidFill>
                  <a:schemeClr val="accent6"/>
                </a:solidFill>
              </a:defRPr>
            </a:lvl2pPr>
            <a:lvl3pPr defTabSz="1218987" eaLnBrk="0" hangingPunct="0">
              <a:lnSpc>
                <a:spcPct val="90000"/>
              </a:lnSpc>
              <a:spcBef>
                <a:spcPts val="800"/>
              </a:spcBef>
              <a:buClr>
                <a:schemeClr val="bg2"/>
              </a:buClr>
              <a:buFontTx/>
              <a:buChar char="•"/>
              <a:defRPr lang="en-US" sz="2400" b="1" kern="0">
                <a:solidFill>
                  <a:schemeClr val="accent6"/>
                </a:solidFill>
              </a:defRPr>
            </a:lvl3pPr>
            <a:lvl4pPr defTabSz="1218987" eaLnBrk="0" hangingPunct="0">
              <a:lnSpc>
                <a:spcPct val="90000"/>
              </a:lnSpc>
              <a:spcBef>
                <a:spcPts val="800"/>
              </a:spcBef>
              <a:buClr>
                <a:schemeClr val="bg2"/>
              </a:buClr>
              <a:buFontTx/>
              <a:buChar char="•"/>
              <a:defRPr lang="en-US" sz="2400" b="1" kern="0">
                <a:solidFill>
                  <a:schemeClr val="accent6"/>
                </a:solidFill>
              </a:defRPr>
            </a:lvl4pPr>
            <a:lvl5pPr defTabSz="1218987" eaLnBrk="0" hangingPunct="0">
              <a:lnSpc>
                <a:spcPct val="90000"/>
              </a:lnSpc>
              <a:spcBef>
                <a:spcPts val="800"/>
              </a:spcBef>
              <a:buClr>
                <a:schemeClr val="bg2"/>
              </a:buClr>
              <a:buFontTx/>
              <a:buChar char="•"/>
              <a:defRPr lang="en-US" sz="2400" b="1" kern="0">
                <a:solidFill>
                  <a:schemeClr val="accent6"/>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2" name="Take-Away Placeholder"/>
          <p:cNvSpPr>
            <a:spLocks noGrp="1"/>
          </p:cNvSpPr>
          <p:nvPr>
            <p:ph type="body" sz="quarter" idx="19"/>
          </p:nvPr>
        </p:nvSpPr>
        <p:spPr>
          <a:xfrm>
            <a:off x="5027612" y="5515665"/>
            <a:ext cx="6705601" cy="720808"/>
          </a:xfrm>
          <a:prstGeom prst="rect">
            <a:avLst/>
          </a:prstGeom>
        </p:spPr>
        <p:txBody>
          <a:bodyPr lIns="0" tIns="0" rIns="0" bIns="0" anchor="b" anchorCtr="0"/>
          <a:lstStyle>
            <a:lvl1pPr marL="0" indent="0">
              <a:lnSpc>
                <a:spcPct val="80000"/>
              </a:lnSpc>
              <a:spcBef>
                <a:spcPts val="0"/>
              </a:spcBef>
              <a:buFontTx/>
              <a:buNone/>
              <a:defRPr sz="2400" b="1" i="0" cap="none" baseline="0">
                <a:solidFill>
                  <a:schemeClr val="tx1"/>
                </a:solidFill>
                <a:latin typeface="+mn-lt"/>
              </a:defRPr>
            </a:lvl1pPr>
          </a:lstStyle>
          <a:p>
            <a:pPr lvl="0"/>
            <a:r>
              <a:rPr lang="en-US" dirty="0"/>
              <a:t>Click to edit Master text styles</a:t>
            </a:r>
          </a:p>
        </p:txBody>
      </p:sp>
      <p:sp>
        <p:nvSpPr>
          <p:cNvPr id="2" name="Rectangle 1"/>
          <p:cNvSpPr/>
          <p:nvPr userDrawn="1"/>
        </p:nvSpPr>
        <p:spPr bwMode="auto">
          <a:xfrm>
            <a:off x="0" y="0"/>
            <a:ext cx="4572000" cy="6858000"/>
          </a:xfrm>
          <a:prstGeom prst="rect">
            <a:avLst/>
          </a:prstGeom>
          <a:solidFill>
            <a:schemeClr val="tx1"/>
          </a:solidFill>
          <a:ln w="9525" cap="flat" cmpd="sng" algn="ctr">
            <a:noFill/>
            <a:prstDash val="solid"/>
            <a:round/>
            <a:headEnd type="none" w="med" len="med"/>
            <a:tailEnd type="none" w="med" len="med"/>
          </a:ln>
          <a:effectLst/>
        </p:spPr>
        <p:txBody>
          <a:bodyPr vert="horz" wrap="none" lIns="0" tIns="0" rIns="0" bIns="0" numCol="1" rtlCol="0" anchor="t" anchorCtr="0" compatLnSpc="1">
            <a:prstTxWarp prst="textNoShape">
              <a:avLst/>
            </a:prstTxWarp>
            <a:spAutoFit/>
          </a:bodyPr>
          <a:lstStyle/>
          <a:p>
            <a:pPr marL="342900" marR="0" indent="-342900" algn="l" defTabSz="457200" rtl="0" eaLnBrk="1" fontAlgn="base" latinLnBrk="0" hangingPunct="1">
              <a:lnSpc>
                <a:spcPct val="100000"/>
              </a:lnSpc>
              <a:spcBef>
                <a:spcPct val="0"/>
              </a:spcBef>
              <a:spcAft>
                <a:spcPct val="0"/>
              </a:spcAft>
              <a:buClrTx/>
              <a:buSzTx/>
              <a:buFont typeface="Arial" charset="0"/>
              <a:buNone/>
              <a:tabLst/>
            </a:pPr>
            <a:endParaRPr kumimoji="0" lang="en-US" sz="2400" b="1" i="0" u="none" strike="noStrike" cap="none" normalizeH="0" baseline="0">
              <a:ln>
                <a:noFill/>
              </a:ln>
              <a:solidFill>
                <a:srgbClr val="005596"/>
              </a:solidFill>
              <a:effectLst/>
              <a:latin typeface="Calibri" pitchFamily="34" charset="0"/>
            </a:endParaRPr>
          </a:p>
        </p:txBody>
      </p:sp>
      <p:pic>
        <p:nvPicPr>
          <p:cNvPr id="10" name="Picture 9"/>
          <p:cNvPicPr>
            <a:picLocks noChangeAspect="1"/>
          </p:cNvPicPr>
          <p:nvPr userDrawn="1"/>
        </p:nvPicPr>
        <p:blipFill rotWithShape="1">
          <a:blip r:embed="rId2" cstate="screen">
            <a:extLst>
              <a:ext uri="{28A0092B-C50C-407E-A947-70E740481C1C}">
                <a14:useLocalDpi xmlns:a14="http://schemas.microsoft.com/office/drawing/2010/main"/>
              </a:ext>
            </a:extLst>
          </a:blip>
          <a:srcRect l="13115" t="31548" r="70851" b="31858"/>
          <a:stretch/>
        </p:blipFill>
        <p:spPr>
          <a:xfrm>
            <a:off x="11668464" y="6370279"/>
            <a:ext cx="441434" cy="365760"/>
          </a:xfrm>
          <a:prstGeom prst="rect">
            <a:avLst/>
          </a:prstGeom>
        </p:spPr>
      </p:pic>
      <p:pic>
        <p:nvPicPr>
          <p:cNvPr id="9" name="Picture 8"/>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943882" y="6420045"/>
            <a:ext cx="3404616" cy="295656"/>
          </a:xfrm>
          <a:prstGeom prst="rect">
            <a:avLst/>
          </a:prstGeom>
        </p:spPr>
      </p:pic>
      <p:sp>
        <p:nvSpPr>
          <p:cNvPr id="12" name="Slide Number Placeholder"/>
          <p:cNvSpPr>
            <a:spLocks noGrp="1"/>
          </p:cNvSpPr>
          <p:nvPr>
            <p:ph type="sldNum" sz="quarter" idx="4"/>
          </p:nvPr>
        </p:nvSpPr>
        <p:spPr bwMode="auto">
          <a:xfrm>
            <a:off x="11434940" y="6508870"/>
            <a:ext cx="137858" cy="138499"/>
          </a:xfrm>
          <a:prstGeom prst="rect">
            <a:avLst/>
          </a:prstGeom>
          <a:noFill/>
        </p:spPr>
        <p:txBody>
          <a:bodyPr wrap="none" lIns="0" tIns="0" rIns="0" bIns="0" anchor="ctr" anchorCtr="0">
            <a:spAutoFit/>
          </a:bodyPr>
          <a:lstStyle>
            <a:lvl1pPr algn="r">
              <a:buFont typeface="Arial" charset="0"/>
              <a:buNone/>
              <a:defRPr sz="900" b="1">
                <a:solidFill>
                  <a:schemeClr val="tx1"/>
                </a:solidFill>
                <a:latin typeface="+mn-lt"/>
                <a:ea typeface="Gill Sans" charset="0"/>
                <a:cs typeface="Gill Sans" charset="0"/>
              </a:defRPr>
            </a:lvl1pPr>
          </a:lstStyle>
          <a:p>
            <a:pPr>
              <a:defRPr/>
            </a:pPr>
            <a:fld id="{3D0814A7-6EEF-4E2B-82FD-5338C0AF3E0B}" type="slidenum">
              <a:rPr lang="en-US" smtClean="0"/>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Section 3 - Small Box and Text">
    <p:spTree>
      <p:nvGrpSpPr>
        <p:cNvPr id="1" name=""/>
        <p:cNvGrpSpPr/>
        <p:nvPr/>
      </p:nvGrpSpPr>
      <p:grpSpPr>
        <a:xfrm>
          <a:off x="0" y="0"/>
          <a:ext cx="0" cy="0"/>
          <a:chOff x="0" y="0"/>
          <a:chExt cx="0" cy="0"/>
        </a:xfrm>
      </p:grpSpPr>
      <p:sp>
        <p:nvSpPr>
          <p:cNvPr id="11" name="Title"/>
          <p:cNvSpPr>
            <a:spLocks noGrp="1"/>
          </p:cNvSpPr>
          <p:nvPr>
            <p:ph type="title"/>
          </p:nvPr>
        </p:nvSpPr>
        <p:spPr>
          <a:xfrm>
            <a:off x="2741612" y="603257"/>
            <a:ext cx="8991601" cy="1143000"/>
          </a:xfrm>
          <a:prstGeom prst="rect">
            <a:avLst/>
          </a:prstGeom>
        </p:spPr>
        <p:txBody>
          <a:bodyPr lIns="0" tIns="0" rIns="0" bIns="121899">
            <a:normAutofit/>
          </a:bodyPr>
          <a:lstStyle>
            <a:lvl1pPr algn="l">
              <a:lnSpc>
                <a:spcPct val="70000"/>
              </a:lnSpc>
              <a:defRPr lang="en-US" sz="3600" b="1" cap="none" baseline="0" dirty="0" smtClean="0">
                <a:solidFill>
                  <a:schemeClr val="tx1"/>
                </a:solidFill>
                <a:latin typeface="+mj-lt"/>
                <a:ea typeface="+mn-ea"/>
                <a:cs typeface="+mn-cs"/>
              </a:defRPr>
            </a:lvl1pPr>
          </a:lstStyle>
          <a:p>
            <a:r>
              <a:rPr lang="en-US" dirty="0"/>
              <a:t>Click to edit Master title style</a:t>
            </a:r>
          </a:p>
        </p:txBody>
      </p:sp>
      <p:sp>
        <p:nvSpPr>
          <p:cNvPr id="16" name="Text Placeholder"/>
          <p:cNvSpPr>
            <a:spLocks noGrp="1"/>
          </p:cNvSpPr>
          <p:nvPr>
            <p:ph type="body" sz="quarter" idx="15"/>
          </p:nvPr>
        </p:nvSpPr>
        <p:spPr>
          <a:xfrm>
            <a:off x="2741612" y="1746257"/>
            <a:ext cx="8991601" cy="3651247"/>
          </a:xfrm>
          <a:prstGeom prst="rect">
            <a:avLst/>
          </a:prstGeom>
        </p:spPr>
        <p:txBody>
          <a:bodyPr lIns="0" tIns="0" rIns="0" bIns="0"/>
          <a:lstStyle>
            <a:lvl1pPr marL="306864" indent="-306864" defTabSz="1218987" eaLnBrk="0" hangingPunct="0">
              <a:lnSpc>
                <a:spcPct val="90000"/>
              </a:lnSpc>
              <a:spcBef>
                <a:spcPts val="1600"/>
              </a:spcBef>
              <a:buFontTx/>
              <a:buChar char="•"/>
              <a:defRPr lang="en-US" sz="2700" b="1" kern="0">
                <a:solidFill>
                  <a:schemeClr val="accent6"/>
                </a:solidFill>
              </a:defRPr>
            </a:lvl1pPr>
            <a:lvl2pPr defTabSz="1218987" eaLnBrk="0" hangingPunct="0">
              <a:lnSpc>
                <a:spcPct val="90000"/>
              </a:lnSpc>
              <a:spcBef>
                <a:spcPts val="800"/>
              </a:spcBef>
              <a:buClr>
                <a:schemeClr val="bg2"/>
              </a:buClr>
              <a:buFontTx/>
              <a:buChar char="•"/>
              <a:defRPr lang="en-US" sz="2400" b="1" kern="0">
                <a:solidFill>
                  <a:schemeClr val="accent6"/>
                </a:solidFill>
              </a:defRPr>
            </a:lvl2pPr>
            <a:lvl3pPr defTabSz="1218987" eaLnBrk="0" hangingPunct="0">
              <a:lnSpc>
                <a:spcPct val="90000"/>
              </a:lnSpc>
              <a:spcBef>
                <a:spcPts val="800"/>
              </a:spcBef>
              <a:buClr>
                <a:schemeClr val="bg2"/>
              </a:buClr>
              <a:buFontTx/>
              <a:buChar char="•"/>
              <a:defRPr lang="en-US" sz="2400" b="1" kern="0">
                <a:solidFill>
                  <a:schemeClr val="accent6"/>
                </a:solidFill>
              </a:defRPr>
            </a:lvl3pPr>
            <a:lvl4pPr defTabSz="1218987" eaLnBrk="0" hangingPunct="0">
              <a:lnSpc>
                <a:spcPct val="90000"/>
              </a:lnSpc>
              <a:spcBef>
                <a:spcPts val="800"/>
              </a:spcBef>
              <a:buClr>
                <a:schemeClr val="bg2"/>
              </a:buClr>
              <a:buFontTx/>
              <a:buChar char="•"/>
              <a:defRPr lang="en-US" sz="2400" b="1" kern="0">
                <a:solidFill>
                  <a:schemeClr val="accent6"/>
                </a:solidFill>
              </a:defRPr>
            </a:lvl4pPr>
            <a:lvl5pPr defTabSz="1218987" eaLnBrk="0" hangingPunct="0">
              <a:lnSpc>
                <a:spcPct val="90000"/>
              </a:lnSpc>
              <a:spcBef>
                <a:spcPts val="800"/>
              </a:spcBef>
              <a:buClr>
                <a:schemeClr val="bg2"/>
              </a:buClr>
              <a:buFontTx/>
              <a:buChar char="•"/>
              <a:defRPr lang="en-US" sz="2400" b="1" kern="0">
                <a:solidFill>
                  <a:schemeClr val="accent6"/>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2" name="Take-Away Placeholder"/>
          <p:cNvSpPr>
            <a:spLocks noGrp="1"/>
          </p:cNvSpPr>
          <p:nvPr>
            <p:ph type="body" sz="quarter" idx="19"/>
          </p:nvPr>
        </p:nvSpPr>
        <p:spPr>
          <a:xfrm>
            <a:off x="2741612" y="5515665"/>
            <a:ext cx="8991601" cy="720808"/>
          </a:xfrm>
          <a:prstGeom prst="rect">
            <a:avLst/>
          </a:prstGeom>
        </p:spPr>
        <p:txBody>
          <a:bodyPr lIns="0" tIns="0" rIns="0" bIns="0" anchor="b" anchorCtr="0"/>
          <a:lstStyle>
            <a:lvl1pPr marL="0" indent="0">
              <a:lnSpc>
                <a:spcPct val="80000"/>
              </a:lnSpc>
              <a:spcBef>
                <a:spcPts val="0"/>
              </a:spcBef>
              <a:buFontTx/>
              <a:buNone/>
              <a:defRPr sz="2400" b="1" i="0" cap="none" baseline="0">
                <a:solidFill>
                  <a:schemeClr val="tx1"/>
                </a:solidFill>
                <a:latin typeface="+mn-lt"/>
              </a:defRPr>
            </a:lvl1pPr>
          </a:lstStyle>
          <a:p>
            <a:pPr lvl="0"/>
            <a:r>
              <a:rPr lang="en-US" dirty="0"/>
              <a:t>Click to edit Master text styles</a:t>
            </a:r>
          </a:p>
        </p:txBody>
      </p:sp>
      <p:sp>
        <p:nvSpPr>
          <p:cNvPr id="7" name="Rectangle 6"/>
          <p:cNvSpPr/>
          <p:nvPr userDrawn="1"/>
        </p:nvSpPr>
        <p:spPr bwMode="auto">
          <a:xfrm>
            <a:off x="0" y="0"/>
            <a:ext cx="2286000" cy="6858000"/>
          </a:xfrm>
          <a:prstGeom prst="rect">
            <a:avLst/>
          </a:prstGeom>
          <a:solidFill>
            <a:schemeClr val="tx1"/>
          </a:solidFill>
          <a:ln w="9525" cap="flat" cmpd="sng" algn="ctr">
            <a:noFill/>
            <a:prstDash val="solid"/>
            <a:round/>
            <a:headEnd type="none" w="med" len="med"/>
            <a:tailEnd type="none" w="med" len="med"/>
          </a:ln>
          <a:effectLst/>
        </p:spPr>
        <p:txBody>
          <a:bodyPr vert="horz" wrap="none" lIns="0" tIns="0" rIns="0" bIns="0" numCol="1" rtlCol="0" anchor="t" anchorCtr="0" compatLnSpc="1">
            <a:prstTxWarp prst="textNoShape">
              <a:avLst/>
            </a:prstTxWarp>
            <a:spAutoFit/>
          </a:bodyPr>
          <a:lstStyle/>
          <a:p>
            <a:pPr marL="342900" marR="0" indent="-342900" algn="l" defTabSz="457200" rtl="0" eaLnBrk="1" fontAlgn="base" latinLnBrk="0" hangingPunct="1">
              <a:lnSpc>
                <a:spcPct val="100000"/>
              </a:lnSpc>
              <a:spcBef>
                <a:spcPct val="0"/>
              </a:spcBef>
              <a:spcAft>
                <a:spcPct val="0"/>
              </a:spcAft>
              <a:buClrTx/>
              <a:buSzTx/>
              <a:buFont typeface="Arial" charset="0"/>
              <a:buNone/>
              <a:tabLst/>
            </a:pPr>
            <a:endParaRPr kumimoji="0" lang="en-US" sz="2400" b="1" i="0" u="none" strike="noStrike" cap="none" normalizeH="0" baseline="0">
              <a:ln>
                <a:noFill/>
              </a:ln>
              <a:solidFill>
                <a:srgbClr val="005596"/>
              </a:solidFill>
              <a:effectLst/>
              <a:latin typeface="Calibri" pitchFamily="34" charset="0"/>
            </a:endParaRPr>
          </a:p>
        </p:txBody>
      </p:sp>
      <p:pic>
        <p:nvPicPr>
          <p:cNvPr id="10" name="Picture 9"/>
          <p:cNvPicPr>
            <a:picLocks noChangeAspect="1"/>
          </p:cNvPicPr>
          <p:nvPr userDrawn="1"/>
        </p:nvPicPr>
        <p:blipFill rotWithShape="1">
          <a:blip r:embed="rId2" cstate="screen">
            <a:extLst>
              <a:ext uri="{28A0092B-C50C-407E-A947-70E740481C1C}">
                <a14:useLocalDpi xmlns:a14="http://schemas.microsoft.com/office/drawing/2010/main"/>
              </a:ext>
            </a:extLst>
          </a:blip>
          <a:srcRect l="13115" t="31548" r="70851" b="31858"/>
          <a:stretch/>
        </p:blipFill>
        <p:spPr>
          <a:xfrm>
            <a:off x="11668464" y="6370279"/>
            <a:ext cx="441434" cy="365760"/>
          </a:xfrm>
          <a:prstGeom prst="rect">
            <a:avLst/>
          </a:prstGeom>
        </p:spPr>
      </p:pic>
      <p:pic>
        <p:nvPicPr>
          <p:cNvPr id="9" name="Picture 8"/>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943882" y="6420045"/>
            <a:ext cx="3404616" cy="295656"/>
          </a:xfrm>
          <a:prstGeom prst="rect">
            <a:avLst/>
          </a:prstGeom>
        </p:spPr>
      </p:pic>
      <p:sp>
        <p:nvSpPr>
          <p:cNvPr id="12" name="Slide Number Placeholder"/>
          <p:cNvSpPr>
            <a:spLocks noGrp="1"/>
          </p:cNvSpPr>
          <p:nvPr>
            <p:ph type="sldNum" sz="quarter" idx="4"/>
          </p:nvPr>
        </p:nvSpPr>
        <p:spPr bwMode="auto">
          <a:xfrm>
            <a:off x="11434940" y="6508870"/>
            <a:ext cx="137858" cy="138499"/>
          </a:xfrm>
          <a:prstGeom prst="rect">
            <a:avLst/>
          </a:prstGeom>
          <a:noFill/>
        </p:spPr>
        <p:txBody>
          <a:bodyPr wrap="none" lIns="0" tIns="0" rIns="0" bIns="0" anchor="ctr" anchorCtr="0">
            <a:spAutoFit/>
          </a:bodyPr>
          <a:lstStyle>
            <a:lvl1pPr algn="r">
              <a:buFont typeface="Arial" charset="0"/>
              <a:buNone/>
              <a:defRPr sz="900" b="1">
                <a:solidFill>
                  <a:schemeClr val="tx1"/>
                </a:solidFill>
                <a:latin typeface="+mn-lt"/>
                <a:ea typeface="Gill Sans" charset="0"/>
                <a:cs typeface="Gill Sans" charset="0"/>
              </a:defRPr>
            </a:lvl1pPr>
          </a:lstStyle>
          <a:p>
            <a:pPr>
              <a:defRPr/>
            </a:pPr>
            <a:fld id="{3D0814A7-6EEF-4E2B-82FD-5338C0AF3E0B}" type="slidenum">
              <a:rPr lang="en-US" smtClean="0"/>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Section 3 - Text Solid Background">
    <p:bg>
      <p:bgPr>
        <a:solidFill>
          <a:schemeClr val="tx1"/>
        </a:solidFill>
        <a:effectLst/>
      </p:bgPr>
    </p:bg>
    <p:spTree>
      <p:nvGrpSpPr>
        <p:cNvPr id="1" name=""/>
        <p:cNvGrpSpPr/>
        <p:nvPr/>
      </p:nvGrpSpPr>
      <p:grpSpPr>
        <a:xfrm>
          <a:off x="0" y="0"/>
          <a:ext cx="0" cy="0"/>
          <a:chOff x="0" y="0"/>
          <a:chExt cx="0" cy="0"/>
        </a:xfrm>
      </p:grpSpPr>
      <p:sp>
        <p:nvSpPr>
          <p:cNvPr id="11" name="Title"/>
          <p:cNvSpPr>
            <a:spLocks noGrp="1"/>
          </p:cNvSpPr>
          <p:nvPr>
            <p:ph type="title"/>
          </p:nvPr>
        </p:nvSpPr>
        <p:spPr>
          <a:xfrm>
            <a:off x="457070" y="603257"/>
            <a:ext cx="5702328" cy="1143000"/>
          </a:xfrm>
          <a:prstGeom prst="rect">
            <a:avLst/>
          </a:prstGeom>
        </p:spPr>
        <p:txBody>
          <a:bodyPr lIns="0" tIns="0" rIns="0" bIns="121899">
            <a:normAutofit/>
          </a:bodyPr>
          <a:lstStyle>
            <a:lvl1pPr algn="l">
              <a:lnSpc>
                <a:spcPct val="70000"/>
              </a:lnSpc>
              <a:defRPr lang="en-US" sz="3600" b="1" cap="none" baseline="0" dirty="0" smtClean="0">
                <a:solidFill>
                  <a:schemeClr val="bg1"/>
                </a:solidFill>
                <a:latin typeface="+mj-lt"/>
                <a:ea typeface="+mn-ea"/>
                <a:cs typeface="+mn-cs"/>
              </a:defRPr>
            </a:lvl1pPr>
          </a:lstStyle>
          <a:p>
            <a:r>
              <a:rPr lang="en-US" dirty="0"/>
              <a:t>Click to edit Master title style</a:t>
            </a:r>
          </a:p>
        </p:txBody>
      </p:sp>
      <p:sp>
        <p:nvSpPr>
          <p:cNvPr id="16" name="Text Placeholder"/>
          <p:cNvSpPr>
            <a:spLocks noGrp="1"/>
          </p:cNvSpPr>
          <p:nvPr>
            <p:ph type="body" sz="quarter" idx="15"/>
          </p:nvPr>
        </p:nvSpPr>
        <p:spPr>
          <a:xfrm>
            <a:off x="457071" y="1746257"/>
            <a:ext cx="5702327" cy="3651247"/>
          </a:xfrm>
          <a:prstGeom prst="rect">
            <a:avLst/>
          </a:prstGeom>
        </p:spPr>
        <p:txBody>
          <a:bodyPr lIns="0" tIns="0" rIns="0" bIns="0"/>
          <a:lstStyle>
            <a:lvl1pPr marL="306864" indent="-306864" defTabSz="1218987" eaLnBrk="0" hangingPunct="0">
              <a:lnSpc>
                <a:spcPct val="90000"/>
              </a:lnSpc>
              <a:spcBef>
                <a:spcPts val="1600"/>
              </a:spcBef>
              <a:buClr>
                <a:schemeClr val="bg1"/>
              </a:buClr>
              <a:buFontTx/>
              <a:buChar char="•"/>
              <a:defRPr lang="en-US" sz="2700" b="1" kern="0">
                <a:solidFill>
                  <a:schemeClr val="bg1"/>
                </a:solidFill>
              </a:defRPr>
            </a:lvl1pPr>
            <a:lvl2pPr defTabSz="1218987" eaLnBrk="0" hangingPunct="0">
              <a:lnSpc>
                <a:spcPct val="90000"/>
              </a:lnSpc>
              <a:spcBef>
                <a:spcPts val="800"/>
              </a:spcBef>
              <a:buClr>
                <a:schemeClr val="bg1"/>
              </a:buClr>
              <a:buFontTx/>
              <a:buChar char="•"/>
              <a:defRPr lang="en-US" sz="2400" b="1" kern="0">
                <a:solidFill>
                  <a:schemeClr val="bg1"/>
                </a:solidFill>
              </a:defRPr>
            </a:lvl2pPr>
            <a:lvl3pPr defTabSz="1218987" eaLnBrk="0" hangingPunct="0">
              <a:lnSpc>
                <a:spcPct val="90000"/>
              </a:lnSpc>
              <a:spcBef>
                <a:spcPts val="800"/>
              </a:spcBef>
              <a:buClr>
                <a:schemeClr val="bg1"/>
              </a:buClr>
              <a:buFontTx/>
              <a:buChar char="•"/>
              <a:defRPr lang="en-US" sz="2400" b="1" kern="0">
                <a:solidFill>
                  <a:schemeClr val="bg1"/>
                </a:solidFill>
              </a:defRPr>
            </a:lvl3pPr>
            <a:lvl4pPr defTabSz="1218987" eaLnBrk="0" hangingPunct="0">
              <a:lnSpc>
                <a:spcPct val="90000"/>
              </a:lnSpc>
              <a:spcBef>
                <a:spcPts val="800"/>
              </a:spcBef>
              <a:buClr>
                <a:schemeClr val="bg1"/>
              </a:buClr>
              <a:buFontTx/>
              <a:buChar char="•"/>
              <a:defRPr lang="en-US" sz="2400" b="1" kern="0">
                <a:solidFill>
                  <a:schemeClr val="bg1"/>
                </a:solidFill>
              </a:defRPr>
            </a:lvl4pPr>
            <a:lvl5pPr defTabSz="1218987" eaLnBrk="0" hangingPunct="0">
              <a:lnSpc>
                <a:spcPct val="90000"/>
              </a:lnSpc>
              <a:spcBef>
                <a:spcPts val="800"/>
              </a:spcBef>
              <a:buClr>
                <a:schemeClr val="bg1"/>
              </a:buClr>
              <a:buFontTx/>
              <a:buChar char="•"/>
              <a:defRPr lang="en-US" sz="2400" b="1" kern="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2" name="Take-Away Placeholder"/>
          <p:cNvSpPr>
            <a:spLocks noGrp="1"/>
          </p:cNvSpPr>
          <p:nvPr>
            <p:ph type="body" sz="quarter" idx="19"/>
          </p:nvPr>
        </p:nvSpPr>
        <p:spPr>
          <a:xfrm>
            <a:off x="457070" y="5407803"/>
            <a:ext cx="5713543" cy="720808"/>
          </a:xfrm>
          <a:prstGeom prst="rect">
            <a:avLst/>
          </a:prstGeom>
        </p:spPr>
        <p:txBody>
          <a:bodyPr lIns="0" tIns="0" rIns="0" bIns="0" anchor="b" anchorCtr="0"/>
          <a:lstStyle>
            <a:lvl1pPr marL="0" indent="0">
              <a:lnSpc>
                <a:spcPct val="80000"/>
              </a:lnSpc>
              <a:spcBef>
                <a:spcPts val="0"/>
              </a:spcBef>
              <a:buFontTx/>
              <a:buNone/>
              <a:defRPr sz="2400" b="1" i="0" cap="none" baseline="0">
                <a:solidFill>
                  <a:schemeClr val="bg1"/>
                </a:solidFill>
                <a:latin typeface="+mn-lt"/>
              </a:defRPr>
            </a:lvl1pPr>
          </a:lstStyle>
          <a:p>
            <a:pPr lvl="0"/>
            <a:r>
              <a:rPr lang="en-US" dirty="0"/>
              <a:t>Click to edit Master text styles</a:t>
            </a:r>
          </a:p>
        </p:txBody>
      </p:sp>
      <p:sp>
        <p:nvSpPr>
          <p:cNvPr id="20" name="Content Placeholder"/>
          <p:cNvSpPr>
            <a:spLocks noGrp="1"/>
          </p:cNvSpPr>
          <p:nvPr>
            <p:ph idx="11" hasCustomPrompt="1"/>
          </p:nvPr>
        </p:nvSpPr>
        <p:spPr>
          <a:xfrm>
            <a:off x="6386169" y="1746257"/>
            <a:ext cx="5365859" cy="3661546"/>
          </a:xfrm>
          <a:prstGeom prst="rect">
            <a:avLst/>
          </a:prstGeom>
        </p:spPr>
        <p:txBody>
          <a:bodyPr lIns="0" tIns="0" rIns="0" bIns="0"/>
          <a:lstStyle>
            <a:lvl1pPr marL="0" indent="0">
              <a:lnSpc>
                <a:spcPct val="100000"/>
              </a:lnSpc>
              <a:buNone/>
              <a:defRPr lang="en-US" sz="2800" b="0" kern="0" dirty="0" smtClean="0">
                <a:solidFill>
                  <a:schemeClr val="bg1"/>
                </a:solidFill>
                <a:latin typeface="+mn-lt"/>
                <a:ea typeface="Gill Sans MT" charset="0"/>
                <a:cs typeface="Gill Sans MT" charset="0"/>
              </a:defRPr>
            </a:lvl1pPr>
          </a:lstStyle>
          <a:p>
            <a:pPr marL="236538" lvl="0" indent="-236538" defTabSz="1218987" eaLnBrk="0" hangingPunct="0">
              <a:lnSpc>
                <a:spcPct val="90000"/>
              </a:lnSpc>
              <a:spcBef>
                <a:spcPts val="1600"/>
              </a:spcBef>
              <a:buFontTx/>
              <a:tabLst/>
            </a:pPr>
            <a:r>
              <a:rPr lang="en-US" dirty="0"/>
              <a:t>Click to add graphics</a:t>
            </a:r>
          </a:p>
        </p:txBody>
      </p:sp>
      <p:sp>
        <p:nvSpPr>
          <p:cNvPr id="12" name="Slide Number Placeholder"/>
          <p:cNvSpPr>
            <a:spLocks noGrp="1"/>
          </p:cNvSpPr>
          <p:nvPr>
            <p:ph type="sldNum" sz="quarter" idx="4"/>
          </p:nvPr>
        </p:nvSpPr>
        <p:spPr bwMode="auto">
          <a:xfrm>
            <a:off x="11435877" y="6508870"/>
            <a:ext cx="137858" cy="138499"/>
          </a:xfrm>
          <a:prstGeom prst="rect">
            <a:avLst/>
          </a:prstGeom>
          <a:noFill/>
        </p:spPr>
        <p:txBody>
          <a:bodyPr wrap="none" lIns="0" tIns="0" rIns="0" bIns="0" anchor="ctr" anchorCtr="0">
            <a:spAutoFit/>
          </a:bodyPr>
          <a:lstStyle>
            <a:lvl1pPr algn="r">
              <a:buFont typeface="Arial" charset="0"/>
              <a:buNone/>
              <a:defRPr sz="900" b="1">
                <a:solidFill>
                  <a:schemeClr val="bg1"/>
                </a:solidFill>
                <a:latin typeface="+mn-lt"/>
                <a:ea typeface="Gill Sans" charset="0"/>
                <a:cs typeface="Gill Sans" charset="0"/>
              </a:defRPr>
            </a:lvl1pPr>
          </a:lstStyle>
          <a:p>
            <a:pPr>
              <a:defRPr/>
            </a:pPr>
            <a:fld id="{3D0814A7-6EEF-4E2B-82FD-5338C0AF3E0B}" type="slidenum">
              <a:rPr lang="en-US" smtClean="0"/>
              <a:pPr>
                <a:defRPr/>
              </a:pPr>
              <a:t>‹#›</a:t>
            </a:fld>
            <a:endParaRPr lang="en-US"/>
          </a:p>
        </p:txBody>
      </p:sp>
      <p:pic>
        <p:nvPicPr>
          <p:cNvPr id="13" name="Picture 1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943882" y="6420045"/>
            <a:ext cx="3404616" cy="295656"/>
          </a:xfrm>
          <a:prstGeom prst="rect">
            <a:avLst/>
          </a:prstGeom>
        </p:spPr>
      </p:pic>
      <p:pic>
        <p:nvPicPr>
          <p:cNvPr id="14" name="Picture 13"/>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460126" y="6134102"/>
            <a:ext cx="857250" cy="82296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orient="horz" pos="2160">
          <p15:clr>
            <a:srgbClr val="FBAE40"/>
          </p15:clr>
        </p15:guide>
        <p15:guide id="2" pos="215">
          <p15:clr>
            <a:srgbClr val="FBAE40"/>
          </p15:clr>
        </p15:guide>
        <p15:guide id="3" pos="3887">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Section 3 - Text Half Backgroun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bwMode="auto">
          <a:xfrm>
            <a:off x="5630779" y="0"/>
            <a:ext cx="6558046" cy="6858000"/>
          </a:xfrm>
          <a:prstGeom prst="rect">
            <a:avLst/>
          </a:prstGeom>
          <a:solidFill>
            <a:schemeClr val="tx1"/>
          </a:solid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spAutoFit/>
          </a:bodyPr>
          <a:lstStyle/>
          <a:p>
            <a:pPr marL="342900" marR="0" indent="-342900" algn="l" defTabSz="457200" rtl="0" eaLnBrk="1" fontAlgn="base" latinLnBrk="0" hangingPunct="1">
              <a:lnSpc>
                <a:spcPct val="100000"/>
              </a:lnSpc>
              <a:spcBef>
                <a:spcPct val="0"/>
              </a:spcBef>
              <a:spcAft>
                <a:spcPct val="0"/>
              </a:spcAft>
              <a:buClrTx/>
              <a:buSzTx/>
              <a:buFont typeface="Arial" charset="0"/>
              <a:buNone/>
              <a:tabLst/>
            </a:pPr>
            <a:endParaRPr kumimoji="0" lang="en-US" sz="2400" b="1" i="0" u="none" strike="noStrike" cap="none" normalizeH="0" baseline="0">
              <a:ln>
                <a:noFill/>
              </a:ln>
              <a:solidFill>
                <a:srgbClr val="005596"/>
              </a:solidFill>
              <a:effectLst/>
              <a:latin typeface="Calibri" pitchFamily="34" charset="0"/>
            </a:endParaRPr>
          </a:p>
        </p:txBody>
      </p:sp>
      <p:sp>
        <p:nvSpPr>
          <p:cNvPr id="11" name="Title"/>
          <p:cNvSpPr>
            <a:spLocks noGrp="1"/>
          </p:cNvSpPr>
          <p:nvPr>
            <p:ph type="title"/>
          </p:nvPr>
        </p:nvSpPr>
        <p:spPr>
          <a:xfrm>
            <a:off x="457070" y="603256"/>
            <a:ext cx="4864325" cy="1376797"/>
          </a:xfrm>
          <a:prstGeom prst="rect">
            <a:avLst/>
          </a:prstGeom>
        </p:spPr>
        <p:txBody>
          <a:bodyPr lIns="0" tIns="0" rIns="0" bIns="121899">
            <a:normAutofit/>
          </a:bodyPr>
          <a:lstStyle>
            <a:lvl1pPr algn="l">
              <a:lnSpc>
                <a:spcPct val="70000"/>
              </a:lnSpc>
              <a:defRPr lang="en-US" sz="3600" b="1" cap="none" baseline="0" dirty="0" smtClean="0">
                <a:solidFill>
                  <a:schemeClr val="tx1"/>
                </a:solidFill>
                <a:latin typeface="+mj-lt"/>
                <a:ea typeface="+mn-ea"/>
                <a:cs typeface="+mn-cs"/>
              </a:defRPr>
            </a:lvl1pPr>
          </a:lstStyle>
          <a:p>
            <a:r>
              <a:rPr lang="en-US" dirty="0"/>
              <a:t>Click to edit Master title style</a:t>
            </a:r>
          </a:p>
        </p:txBody>
      </p:sp>
      <p:sp>
        <p:nvSpPr>
          <p:cNvPr id="22" name="Take-Away Placeholder"/>
          <p:cNvSpPr>
            <a:spLocks noGrp="1"/>
          </p:cNvSpPr>
          <p:nvPr>
            <p:ph type="body" sz="quarter" idx="19"/>
          </p:nvPr>
        </p:nvSpPr>
        <p:spPr>
          <a:xfrm>
            <a:off x="6036416" y="5407803"/>
            <a:ext cx="5695048" cy="720808"/>
          </a:xfrm>
          <a:prstGeom prst="rect">
            <a:avLst/>
          </a:prstGeom>
        </p:spPr>
        <p:txBody>
          <a:bodyPr lIns="0" tIns="0" rIns="0" bIns="0" anchor="b" anchorCtr="0"/>
          <a:lstStyle>
            <a:lvl1pPr marL="0" indent="0">
              <a:lnSpc>
                <a:spcPct val="80000"/>
              </a:lnSpc>
              <a:spcBef>
                <a:spcPts val="0"/>
              </a:spcBef>
              <a:buFontTx/>
              <a:buNone/>
              <a:defRPr sz="2400" b="1" i="0" cap="none" baseline="0">
                <a:solidFill>
                  <a:schemeClr val="bg1"/>
                </a:solidFill>
                <a:latin typeface="+mn-lt"/>
              </a:defRPr>
            </a:lvl1pPr>
          </a:lstStyle>
          <a:p>
            <a:pPr lvl="0"/>
            <a:r>
              <a:rPr lang="en-US" dirty="0"/>
              <a:t>Click to edit Master text styles</a:t>
            </a:r>
          </a:p>
        </p:txBody>
      </p:sp>
      <p:sp>
        <p:nvSpPr>
          <p:cNvPr id="18" name="Text Placeholder"/>
          <p:cNvSpPr>
            <a:spLocks noGrp="1"/>
          </p:cNvSpPr>
          <p:nvPr>
            <p:ph type="body" sz="quarter" idx="15"/>
          </p:nvPr>
        </p:nvSpPr>
        <p:spPr>
          <a:xfrm>
            <a:off x="6036416" y="1980053"/>
            <a:ext cx="5695048" cy="3417451"/>
          </a:xfrm>
          <a:prstGeom prst="rect">
            <a:avLst/>
          </a:prstGeom>
        </p:spPr>
        <p:txBody>
          <a:bodyPr lIns="0" tIns="0" rIns="0" bIns="0"/>
          <a:lstStyle>
            <a:lvl1pPr marL="306864" indent="-306864" defTabSz="1218987" eaLnBrk="0" hangingPunct="0">
              <a:lnSpc>
                <a:spcPct val="90000"/>
              </a:lnSpc>
              <a:spcBef>
                <a:spcPts val="1600"/>
              </a:spcBef>
              <a:buClr>
                <a:schemeClr val="bg1"/>
              </a:buClr>
              <a:buFontTx/>
              <a:buChar char="•"/>
              <a:defRPr lang="en-US" sz="2700" b="1" kern="0">
                <a:solidFill>
                  <a:schemeClr val="bg1"/>
                </a:solidFill>
              </a:defRPr>
            </a:lvl1pPr>
            <a:lvl2pPr defTabSz="1218987" eaLnBrk="0" hangingPunct="0">
              <a:lnSpc>
                <a:spcPct val="90000"/>
              </a:lnSpc>
              <a:spcBef>
                <a:spcPts val="800"/>
              </a:spcBef>
              <a:buClr>
                <a:schemeClr val="bg1"/>
              </a:buClr>
              <a:buFontTx/>
              <a:buChar char="•"/>
              <a:defRPr lang="en-US" sz="2400" b="1" kern="0">
                <a:solidFill>
                  <a:schemeClr val="bg1"/>
                </a:solidFill>
              </a:defRPr>
            </a:lvl2pPr>
            <a:lvl3pPr defTabSz="1218987" eaLnBrk="0" hangingPunct="0">
              <a:lnSpc>
                <a:spcPct val="90000"/>
              </a:lnSpc>
              <a:spcBef>
                <a:spcPts val="800"/>
              </a:spcBef>
              <a:buClr>
                <a:schemeClr val="bg1"/>
              </a:buClr>
              <a:buFontTx/>
              <a:buChar char="•"/>
              <a:defRPr lang="en-US" sz="2400" b="1" kern="0">
                <a:solidFill>
                  <a:schemeClr val="bg1"/>
                </a:solidFill>
              </a:defRPr>
            </a:lvl3pPr>
            <a:lvl4pPr defTabSz="1218987" eaLnBrk="0" hangingPunct="0">
              <a:lnSpc>
                <a:spcPct val="90000"/>
              </a:lnSpc>
              <a:spcBef>
                <a:spcPts val="800"/>
              </a:spcBef>
              <a:buClr>
                <a:schemeClr val="bg1"/>
              </a:buClr>
              <a:buFontTx/>
              <a:buChar char="•"/>
              <a:defRPr lang="en-US" sz="2400" b="1" kern="0">
                <a:solidFill>
                  <a:schemeClr val="bg1"/>
                </a:solidFill>
              </a:defRPr>
            </a:lvl4pPr>
            <a:lvl5pPr defTabSz="1218987" eaLnBrk="0" hangingPunct="0">
              <a:lnSpc>
                <a:spcPct val="90000"/>
              </a:lnSpc>
              <a:spcBef>
                <a:spcPts val="800"/>
              </a:spcBef>
              <a:buClr>
                <a:schemeClr val="bg1"/>
              </a:buClr>
              <a:buFontTx/>
              <a:buChar char="•"/>
              <a:defRPr lang="en-US" sz="2400" b="1" kern="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Footer Placeholder"/>
          <p:cNvSpPr>
            <a:spLocks noGrp="1"/>
          </p:cNvSpPr>
          <p:nvPr>
            <p:ph type="ftr" sz="quarter" idx="3"/>
          </p:nvPr>
        </p:nvSpPr>
        <p:spPr>
          <a:xfrm>
            <a:off x="457071" y="6493480"/>
            <a:ext cx="994657" cy="169277"/>
          </a:xfrm>
          <a:prstGeom prst="rect">
            <a:avLst/>
          </a:prstGeom>
        </p:spPr>
        <p:txBody>
          <a:bodyPr vert="horz" wrap="square" lIns="0" tIns="0" rIns="0" bIns="0" rtlCol="0" anchor="t">
            <a:spAutoFit/>
          </a:bodyPr>
          <a:lstStyle>
            <a:lvl1pPr algn="l">
              <a:defRPr sz="1100">
                <a:solidFill>
                  <a:schemeClr val="bg2"/>
                </a:solidFill>
              </a:defRPr>
            </a:lvl1pPr>
          </a:lstStyle>
          <a:p>
            <a:endParaRPr lang="en-US"/>
          </a:p>
        </p:txBody>
      </p:sp>
      <p:sp>
        <p:nvSpPr>
          <p:cNvPr id="14" name="Slide Number Placeholder"/>
          <p:cNvSpPr>
            <a:spLocks noGrp="1"/>
          </p:cNvSpPr>
          <p:nvPr>
            <p:ph type="sldNum" sz="quarter" idx="4"/>
          </p:nvPr>
        </p:nvSpPr>
        <p:spPr bwMode="auto">
          <a:xfrm>
            <a:off x="11435877" y="6508870"/>
            <a:ext cx="137858" cy="138499"/>
          </a:xfrm>
          <a:prstGeom prst="rect">
            <a:avLst/>
          </a:prstGeom>
          <a:noFill/>
        </p:spPr>
        <p:txBody>
          <a:bodyPr wrap="none" lIns="0" tIns="0" rIns="0" bIns="0" anchor="ctr" anchorCtr="0">
            <a:spAutoFit/>
          </a:bodyPr>
          <a:lstStyle>
            <a:lvl1pPr algn="r">
              <a:buFont typeface="Arial" charset="0"/>
              <a:buNone/>
              <a:defRPr sz="900" b="1">
                <a:solidFill>
                  <a:schemeClr val="bg1"/>
                </a:solidFill>
                <a:latin typeface="+mn-lt"/>
                <a:ea typeface="Gill Sans" charset="0"/>
                <a:cs typeface="Gill Sans" charset="0"/>
              </a:defRPr>
            </a:lvl1pPr>
          </a:lstStyle>
          <a:p>
            <a:pPr>
              <a:defRPr/>
            </a:pPr>
            <a:fld id="{3D0814A7-6EEF-4E2B-82FD-5338C0AF3E0B}" type="slidenum">
              <a:rPr lang="en-US" smtClean="0"/>
              <a:pPr>
                <a:defRPr/>
              </a:pPr>
              <a:t>‹#›</a:t>
            </a:fld>
            <a:endParaRPr lang="en-US"/>
          </a:p>
        </p:txBody>
      </p:sp>
      <p:pic>
        <p:nvPicPr>
          <p:cNvPr id="15" name="Picture 1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943882" y="6420045"/>
            <a:ext cx="3404616" cy="295656"/>
          </a:xfrm>
          <a:prstGeom prst="rect">
            <a:avLst/>
          </a:prstGeom>
        </p:spPr>
      </p:pic>
      <p:pic>
        <p:nvPicPr>
          <p:cNvPr id="16" name="Picture 15"/>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460126" y="6134102"/>
            <a:ext cx="857250" cy="82296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Section 3 - TItle ">
    <p:spTree>
      <p:nvGrpSpPr>
        <p:cNvPr id="1" name=""/>
        <p:cNvGrpSpPr/>
        <p:nvPr/>
      </p:nvGrpSpPr>
      <p:grpSpPr>
        <a:xfrm>
          <a:off x="0" y="0"/>
          <a:ext cx="0" cy="0"/>
          <a:chOff x="0" y="0"/>
          <a:chExt cx="0" cy="0"/>
        </a:xfrm>
      </p:grpSpPr>
      <p:sp>
        <p:nvSpPr>
          <p:cNvPr id="11" name="Title"/>
          <p:cNvSpPr>
            <a:spLocks noGrp="1"/>
          </p:cNvSpPr>
          <p:nvPr>
            <p:ph type="title"/>
          </p:nvPr>
        </p:nvSpPr>
        <p:spPr>
          <a:xfrm>
            <a:off x="455612" y="603257"/>
            <a:ext cx="11277601" cy="1143000"/>
          </a:xfrm>
          <a:prstGeom prst="rect">
            <a:avLst/>
          </a:prstGeom>
        </p:spPr>
        <p:txBody>
          <a:bodyPr lIns="0" tIns="0" rIns="0" bIns="121899">
            <a:normAutofit/>
          </a:bodyPr>
          <a:lstStyle>
            <a:lvl1pPr algn="l">
              <a:lnSpc>
                <a:spcPct val="70000"/>
              </a:lnSpc>
              <a:defRPr lang="en-US" sz="3600" b="1" cap="none" baseline="0" dirty="0" smtClean="0">
                <a:solidFill>
                  <a:schemeClr val="tx1"/>
                </a:solidFill>
                <a:latin typeface="+mj-lt"/>
                <a:ea typeface="+mn-ea"/>
                <a:cs typeface="+mn-cs"/>
              </a:defRPr>
            </a:lvl1pPr>
          </a:lstStyle>
          <a:p>
            <a:r>
              <a:rPr lang="en-US" dirty="0"/>
              <a:t>Click to edit Master title style</a:t>
            </a:r>
          </a:p>
        </p:txBody>
      </p:sp>
      <p:sp>
        <p:nvSpPr>
          <p:cNvPr id="9" name="Footer Placeholder"/>
          <p:cNvSpPr>
            <a:spLocks noGrp="1"/>
          </p:cNvSpPr>
          <p:nvPr>
            <p:ph type="ftr" sz="quarter" idx="3"/>
          </p:nvPr>
        </p:nvSpPr>
        <p:spPr>
          <a:xfrm>
            <a:off x="457071" y="6493480"/>
            <a:ext cx="994657" cy="169277"/>
          </a:xfrm>
          <a:prstGeom prst="rect">
            <a:avLst/>
          </a:prstGeom>
        </p:spPr>
        <p:txBody>
          <a:bodyPr vert="horz" wrap="square" lIns="0" tIns="0" rIns="0" bIns="0" rtlCol="0" anchor="t">
            <a:spAutoFit/>
          </a:bodyPr>
          <a:lstStyle>
            <a:lvl1pPr algn="l">
              <a:defRPr sz="1100">
                <a:solidFill>
                  <a:schemeClr val="bg2"/>
                </a:solidFill>
              </a:defRPr>
            </a:lvl1pPr>
          </a:lstStyle>
          <a:p>
            <a:endParaRPr lang="en-US"/>
          </a:p>
        </p:txBody>
      </p:sp>
      <p:pic>
        <p:nvPicPr>
          <p:cNvPr id="14" name="Picture 13"/>
          <p:cNvPicPr>
            <a:picLocks noChangeAspect="1"/>
          </p:cNvPicPr>
          <p:nvPr userDrawn="1"/>
        </p:nvPicPr>
        <p:blipFill rotWithShape="1">
          <a:blip r:embed="rId2" cstate="screen">
            <a:extLst>
              <a:ext uri="{28A0092B-C50C-407E-A947-70E740481C1C}">
                <a14:useLocalDpi xmlns:a14="http://schemas.microsoft.com/office/drawing/2010/main"/>
              </a:ext>
            </a:extLst>
          </a:blip>
          <a:srcRect l="13115" t="31548" r="70851" b="31858"/>
          <a:stretch/>
        </p:blipFill>
        <p:spPr>
          <a:xfrm>
            <a:off x="11668464" y="6370279"/>
            <a:ext cx="441434" cy="365760"/>
          </a:xfrm>
          <a:prstGeom prst="rect">
            <a:avLst/>
          </a:prstGeom>
        </p:spPr>
      </p:pic>
      <p:pic>
        <p:nvPicPr>
          <p:cNvPr id="7" name="Picture 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943882" y="6420045"/>
            <a:ext cx="3404616" cy="295656"/>
          </a:xfrm>
          <a:prstGeom prst="rect">
            <a:avLst/>
          </a:prstGeom>
        </p:spPr>
      </p:pic>
      <p:sp>
        <p:nvSpPr>
          <p:cNvPr id="8" name="Slide Number Placeholder"/>
          <p:cNvSpPr>
            <a:spLocks noGrp="1"/>
          </p:cNvSpPr>
          <p:nvPr>
            <p:ph type="sldNum" sz="quarter" idx="4"/>
          </p:nvPr>
        </p:nvSpPr>
        <p:spPr bwMode="auto">
          <a:xfrm>
            <a:off x="11434940" y="6508870"/>
            <a:ext cx="137858" cy="138499"/>
          </a:xfrm>
          <a:prstGeom prst="rect">
            <a:avLst/>
          </a:prstGeom>
          <a:noFill/>
        </p:spPr>
        <p:txBody>
          <a:bodyPr wrap="none" lIns="0" tIns="0" rIns="0" bIns="0" anchor="ctr" anchorCtr="0">
            <a:spAutoFit/>
          </a:bodyPr>
          <a:lstStyle>
            <a:lvl1pPr algn="r">
              <a:buFont typeface="Arial" charset="0"/>
              <a:buNone/>
              <a:defRPr sz="900" b="1">
                <a:solidFill>
                  <a:schemeClr val="tx1"/>
                </a:solidFill>
                <a:latin typeface="+mn-lt"/>
                <a:ea typeface="Gill Sans" charset="0"/>
                <a:cs typeface="Gill Sans" charset="0"/>
              </a:defRPr>
            </a:lvl1pPr>
          </a:lstStyle>
          <a:p>
            <a:pPr>
              <a:defRPr/>
            </a:pPr>
            <a:fld id="{3D0814A7-6EEF-4E2B-82FD-5338C0AF3E0B}" type="slidenum">
              <a:rPr lang="en-US" smtClean="0"/>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Section 3 - TItle and Take-Away">
    <p:spTree>
      <p:nvGrpSpPr>
        <p:cNvPr id="1" name=""/>
        <p:cNvGrpSpPr/>
        <p:nvPr/>
      </p:nvGrpSpPr>
      <p:grpSpPr>
        <a:xfrm>
          <a:off x="0" y="0"/>
          <a:ext cx="0" cy="0"/>
          <a:chOff x="0" y="0"/>
          <a:chExt cx="0" cy="0"/>
        </a:xfrm>
      </p:grpSpPr>
      <p:sp>
        <p:nvSpPr>
          <p:cNvPr id="11" name="Title"/>
          <p:cNvSpPr>
            <a:spLocks noGrp="1"/>
          </p:cNvSpPr>
          <p:nvPr>
            <p:ph type="title"/>
          </p:nvPr>
        </p:nvSpPr>
        <p:spPr>
          <a:xfrm>
            <a:off x="455612" y="603257"/>
            <a:ext cx="11277601" cy="1143000"/>
          </a:xfrm>
          <a:prstGeom prst="rect">
            <a:avLst/>
          </a:prstGeom>
        </p:spPr>
        <p:txBody>
          <a:bodyPr lIns="0" tIns="0" rIns="0" bIns="121899">
            <a:normAutofit/>
          </a:bodyPr>
          <a:lstStyle>
            <a:lvl1pPr algn="l">
              <a:lnSpc>
                <a:spcPct val="70000"/>
              </a:lnSpc>
              <a:defRPr lang="en-US" sz="3600" b="1" cap="none" baseline="0" dirty="0" smtClean="0">
                <a:solidFill>
                  <a:schemeClr val="tx1"/>
                </a:solidFill>
                <a:latin typeface="+mj-lt"/>
                <a:ea typeface="+mn-ea"/>
                <a:cs typeface="+mn-cs"/>
              </a:defRPr>
            </a:lvl1pPr>
          </a:lstStyle>
          <a:p>
            <a:r>
              <a:rPr lang="en-US" dirty="0"/>
              <a:t>Click to edit Master title style</a:t>
            </a:r>
          </a:p>
        </p:txBody>
      </p:sp>
      <p:sp>
        <p:nvSpPr>
          <p:cNvPr id="22" name="Take-Away Placeholder"/>
          <p:cNvSpPr>
            <a:spLocks noGrp="1"/>
          </p:cNvSpPr>
          <p:nvPr>
            <p:ph type="body" sz="quarter" idx="19"/>
          </p:nvPr>
        </p:nvSpPr>
        <p:spPr>
          <a:xfrm>
            <a:off x="455612" y="5515665"/>
            <a:ext cx="11277601" cy="720808"/>
          </a:xfrm>
          <a:prstGeom prst="rect">
            <a:avLst/>
          </a:prstGeom>
        </p:spPr>
        <p:txBody>
          <a:bodyPr lIns="0" tIns="0" rIns="0" bIns="0" anchor="b" anchorCtr="0"/>
          <a:lstStyle>
            <a:lvl1pPr marL="0" indent="0">
              <a:lnSpc>
                <a:spcPct val="80000"/>
              </a:lnSpc>
              <a:spcBef>
                <a:spcPts val="0"/>
              </a:spcBef>
              <a:buFontTx/>
              <a:buNone/>
              <a:defRPr sz="2400" b="1" i="0" cap="none" baseline="0">
                <a:solidFill>
                  <a:schemeClr val="tx1"/>
                </a:solidFill>
                <a:latin typeface="+mn-lt"/>
              </a:defRPr>
            </a:lvl1pPr>
          </a:lstStyle>
          <a:p>
            <a:pPr lvl="0"/>
            <a:r>
              <a:rPr lang="en-US" dirty="0"/>
              <a:t>Click to edit Master text styles</a:t>
            </a:r>
          </a:p>
        </p:txBody>
      </p:sp>
      <p:sp>
        <p:nvSpPr>
          <p:cNvPr id="9" name="Footer Placeholder"/>
          <p:cNvSpPr>
            <a:spLocks noGrp="1"/>
          </p:cNvSpPr>
          <p:nvPr>
            <p:ph type="ftr" sz="quarter" idx="3"/>
          </p:nvPr>
        </p:nvSpPr>
        <p:spPr>
          <a:xfrm>
            <a:off x="457071" y="6493480"/>
            <a:ext cx="994657" cy="169277"/>
          </a:xfrm>
          <a:prstGeom prst="rect">
            <a:avLst/>
          </a:prstGeom>
        </p:spPr>
        <p:txBody>
          <a:bodyPr vert="horz" wrap="square" lIns="0" tIns="0" rIns="0" bIns="0" rtlCol="0" anchor="t">
            <a:spAutoFit/>
          </a:bodyPr>
          <a:lstStyle>
            <a:lvl1pPr algn="l">
              <a:defRPr sz="1100">
                <a:solidFill>
                  <a:schemeClr val="bg2"/>
                </a:solidFill>
              </a:defRPr>
            </a:lvl1pPr>
          </a:lstStyle>
          <a:p>
            <a:endParaRPr lang="en-US"/>
          </a:p>
        </p:txBody>
      </p:sp>
      <p:pic>
        <p:nvPicPr>
          <p:cNvPr id="15" name="Picture 14"/>
          <p:cNvPicPr>
            <a:picLocks noChangeAspect="1"/>
          </p:cNvPicPr>
          <p:nvPr userDrawn="1"/>
        </p:nvPicPr>
        <p:blipFill rotWithShape="1">
          <a:blip r:embed="rId2" cstate="screen">
            <a:extLst>
              <a:ext uri="{28A0092B-C50C-407E-A947-70E740481C1C}">
                <a14:useLocalDpi xmlns:a14="http://schemas.microsoft.com/office/drawing/2010/main"/>
              </a:ext>
            </a:extLst>
          </a:blip>
          <a:srcRect l="13115" t="31548" r="70851" b="31858"/>
          <a:stretch/>
        </p:blipFill>
        <p:spPr>
          <a:xfrm>
            <a:off x="11668464" y="6370279"/>
            <a:ext cx="441434" cy="365760"/>
          </a:xfrm>
          <a:prstGeom prst="rect">
            <a:avLst/>
          </a:prstGeom>
        </p:spPr>
      </p:pic>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943882" y="6420045"/>
            <a:ext cx="3404616" cy="295656"/>
          </a:xfrm>
          <a:prstGeom prst="rect">
            <a:avLst/>
          </a:prstGeom>
        </p:spPr>
      </p:pic>
      <p:sp>
        <p:nvSpPr>
          <p:cNvPr id="10" name="Slide Number Placeholder"/>
          <p:cNvSpPr>
            <a:spLocks noGrp="1"/>
          </p:cNvSpPr>
          <p:nvPr>
            <p:ph type="sldNum" sz="quarter" idx="4"/>
          </p:nvPr>
        </p:nvSpPr>
        <p:spPr bwMode="auto">
          <a:xfrm>
            <a:off x="11434940" y="6508870"/>
            <a:ext cx="137858" cy="138499"/>
          </a:xfrm>
          <a:prstGeom prst="rect">
            <a:avLst/>
          </a:prstGeom>
          <a:noFill/>
        </p:spPr>
        <p:txBody>
          <a:bodyPr wrap="none" lIns="0" tIns="0" rIns="0" bIns="0" anchor="ctr" anchorCtr="0">
            <a:spAutoFit/>
          </a:bodyPr>
          <a:lstStyle>
            <a:lvl1pPr algn="r">
              <a:buFont typeface="Arial" charset="0"/>
              <a:buNone/>
              <a:defRPr sz="900" b="1">
                <a:solidFill>
                  <a:schemeClr val="tx1"/>
                </a:solidFill>
                <a:latin typeface="+mn-lt"/>
                <a:ea typeface="Gill Sans" charset="0"/>
                <a:cs typeface="Gill Sans" charset="0"/>
              </a:defRPr>
            </a:lvl1pPr>
          </a:lstStyle>
          <a:p>
            <a:pPr>
              <a:defRPr/>
            </a:pPr>
            <a:fld id="{3D0814A7-6EEF-4E2B-82FD-5338C0AF3E0B}" type="slidenum">
              <a:rPr lang="en-US" smtClean="0"/>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Section 4 Divider With Photo">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943882" y="6420045"/>
            <a:ext cx="3404616" cy="295656"/>
          </a:xfrm>
          <a:prstGeom prst="rect">
            <a:avLst/>
          </a:prstGeom>
        </p:spPr>
      </p:pic>
      <p:sp>
        <p:nvSpPr>
          <p:cNvPr id="7" name="Picture Placeholder 6"/>
          <p:cNvSpPr>
            <a:spLocks noGrp="1"/>
          </p:cNvSpPr>
          <p:nvPr>
            <p:ph type="pic" sz="quarter" idx="13"/>
          </p:nvPr>
        </p:nvSpPr>
        <p:spPr>
          <a:xfrm>
            <a:off x="1460" y="0"/>
            <a:ext cx="12188952" cy="4389120"/>
          </a:xfrm>
          <a:prstGeom prst="rect">
            <a:avLst/>
          </a:prstGeom>
        </p:spPr>
        <p:txBody>
          <a:bodyPr anchor="ctr"/>
          <a:lstStyle>
            <a:lvl1pPr marL="0" indent="0" algn="ctr">
              <a:buNone/>
              <a:defRPr>
                <a:solidFill>
                  <a:schemeClr val="accent6"/>
                </a:solidFill>
              </a:defRPr>
            </a:lvl1pPr>
          </a:lstStyle>
          <a:p>
            <a:endParaRPr lang="en-US"/>
          </a:p>
        </p:txBody>
      </p:sp>
      <p:sp>
        <p:nvSpPr>
          <p:cNvPr id="10" name="Footer Placeholder"/>
          <p:cNvSpPr>
            <a:spLocks noGrp="1"/>
          </p:cNvSpPr>
          <p:nvPr>
            <p:ph type="ftr" sz="quarter" idx="3"/>
          </p:nvPr>
        </p:nvSpPr>
        <p:spPr>
          <a:xfrm>
            <a:off x="457071" y="6493480"/>
            <a:ext cx="994657" cy="169277"/>
          </a:xfrm>
          <a:prstGeom prst="rect">
            <a:avLst/>
          </a:prstGeom>
        </p:spPr>
        <p:txBody>
          <a:bodyPr vert="horz" wrap="square" lIns="0" tIns="0" rIns="0" bIns="0" rtlCol="0" anchor="t">
            <a:spAutoFit/>
          </a:bodyPr>
          <a:lstStyle>
            <a:lvl1pPr algn="l">
              <a:defRPr sz="1100">
                <a:solidFill>
                  <a:schemeClr val="bg2"/>
                </a:solidFill>
              </a:defRPr>
            </a:lvl1pPr>
          </a:lstStyle>
          <a:p>
            <a:endParaRPr lang="en-US"/>
          </a:p>
        </p:txBody>
      </p:sp>
      <p:pic>
        <p:nvPicPr>
          <p:cNvPr id="21" name="Picture 20"/>
          <p:cNvPicPr>
            <a:picLocks noChangeAspect="1"/>
          </p:cNvPicPr>
          <p:nvPr userDrawn="1"/>
        </p:nvPicPr>
        <p:blipFill rotWithShape="1">
          <a:blip r:embed="rId3" cstate="screen">
            <a:extLst>
              <a:ext uri="{28A0092B-C50C-407E-A947-70E740481C1C}">
                <a14:useLocalDpi xmlns:a14="http://schemas.microsoft.com/office/drawing/2010/main"/>
              </a:ext>
            </a:extLst>
          </a:blip>
          <a:srcRect l="13115" t="31548" r="70851" b="31858"/>
          <a:stretch/>
        </p:blipFill>
        <p:spPr>
          <a:xfrm>
            <a:off x="11668464" y="6370279"/>
            <a:ext cx="441434" cy="365760"/>
          </a:xfrm>
          <a:prstGeom prst="rect">
            <a:avLst/>
          </a:prstGeom>
        </p:spPr>
      </p:pic>
      <p:sp>
        <p:nvSpPr>
          <p:cNvPr id="9" name="Title"/>
          <p:cNvSpPr>
            <a:spLocks noGrp="1"/>
          </p:cNvSpPr>
          <p:nvPr>
            <p:ph type="title"/>
          </p:nvPr>
        </p:nvSpPr>
        <p:spPr>
          <a:xfrm>
            <a:off x="455612" y="4831468"/>
            <a:ext cx="6705600" cy="966711"/>
          </a:xfrm>
          <a:prstGeom prst="rect">
            <a:avLst/>
          </a:prstGeom>
        </p:spPr>
        <p:txBody>
          <a:bodyPr lIns="0" tIns="0" rIns="0" bIns="0" anchor="t" anchorCtr="0"/>
          <a:lstStyle>
            <a:lvl1pPr>
              <a:defRPr sz="4000" b="1" cap="none" baseline="0">
                <a:solidFill>
                  <a:schemeClr val="accent6"/>
                </a:solidFill>
              </a:defRPr>
            </a:lvl1pPr>
          </a:lstStyle>
          <a:p>
            <a:r>
              <a:rPr lang="en-US" dirty="0"/>
              <a:t>Click to edit Master title style</a:t>
            </a:r>
          </a:p>
        </p:txBody>
      </p:sp>
      <p:sp>
        <p:nvSpPr>
          <p:cNvPr id="15" name="Text Placeholder 1"/>
          <p:cNvSpPr>
            <a:spLocks noGrp="1"/>
          </p:cNvSpPr>
          <p:nvPr>
            <p:ph type="body" sz="quarter" idx="11"/>
          </p:nvPr>
        </p:nvSpPr>
        <p:spPr>
          <a:xfrm>
            <a:off x="7694612" y="4837518"/>
            <a:ext cx="4041334" cy="431526"/>
          </a:xfrm>
          <a:prstGeom prst="rect">
            <a:avLst/>
          </a:prstGeom>
        </p:spPr>
        <p:txBody>
          <a:bodyPr lIns="0" tIns="0" rIns="0" bIns="0" anchor="ctr" anchorCtr="0"/>
          <a:lstStyle>
            <a:lvl1pPr marL="0" indent="0" algn="r">
              <a:lnSpc>
                <a:spcPct val="70000"/>
              </a:lnSpc>
              <a:spcBef>
                <a:spcPts val="0"/>
              </a:spcBef>
              <a:buFontTx/>
              <a:buNone/>
              <a:defRPr sz="2400" b="0" cap="none" baseline="0">
                <a:solidFill>
                  <a:schemeClr val="accent6"/>
                </a:solidFill>
                <a:latin typeface="+mj-lt"/>
              </a:defRPr>
            </a:lvl1pPr>
            <a:lvl2pPr algn="l">
              <a:buFontTx/>
              <a:buNone/>
              <a:defRPr sz="4000" b="1">
                <a:solidFill>
                  <a:schemeClr val="accent1"/>
                </a:solidFill>
              </a:defRPr>
            </a:lvl2pPr>
            <a:lvl3pPr algn="l">
              <a:buFontTx/>
              <a:buNone/>
              <a:defRPr sz="4000" b="1">
                <a:solidFill>
                  <a:schemeClr val="accent1"/>
                </a:solidFill>
              </a:defRPr>
            </a:lvl3pPr>
            <a:lvl4pPr algn="l">
              <a:buFontTx/>
              <a:buNone/>
              <a:defRPr sz="4000" b="1">
                <a:solidFill>
                  <a:schemeClr val="accent1"/>
                </a:solidFill>
              </a:defRPr>
            </a:lvl4pPr>
            <a:lvl5pPr algn="l">
              <a:buFontTx/>
              <a:buNone/>
              <a:defRPr sz="4000" b="1">
                <a:solidFill>
                  <a:schemeClr val="accent1"/>
                </a:solidFill>
              </a:defRPr>
            </a:lvl5pPr>
          </a:lstStyle>
          <a:p>
            <a:pPr lvl="0"/>
            <a:r>
              <a:rPr lang="en-US"/>
              <a:t>Click to edit Master text styles</a:t>
            </a:r>
          </a:p>
        </p:txBody>
      </p:sp>
      <p:sp>
        <p:nvSpPr>
          <p:cNvPr id="16" name="Text Placeholder2"/>
          <p:cNvSpPr>
            <a:spLocks noGrp="1"/>
          </p:cNvSpPr>
          <p:nvPr>
            <p:ph type="body" sz="quarter" idx="14"/>
          </p:nvPr>
        </p:nvSpPr>
        <p:spPr>
          <a:xfrm>
            <a:off x="7694612" y="5269044"/>
            <a:ext cx="4041334" cy="541339"/>
          </a:xfrm>
          <a:prstGeom prst="rect">
            <a:avLst/>
          </a:prstGeom>
        </p:spPr>
        <p:txBody>
          <a:bodyPr lIns="0" tIns="0" rIns="0" bIns="0" anchor="t" anchorCtr="0"/>
          <a:lstStyle>
            <a:lvl1pPr marL="0" indent="0" algn="r" defTabSz="1218987" rtl="0" eaLnBrk="0" fontAlgn="base" hangingPunct="0">
              <a:lnSpc>
                <a:spcPts val="1600"/>
              </a:lnSpc>
              <a:spcBef>
                <a:spcPts val="0"/>
              </a:spcBef>
              <a:spcAft>
                <a:spcPct val="0"/>
              </a:spcAft>
              <a:buClr>
                <a:srgbClr val="005596"/>
              </a:buClr>
              <a:buFontTx/>
              <a:buNone/>
              <a:defRPr lang="en-US" sz="1500" b="0" kern="0" cap="none" baseline="0" dirty="0" smtClean="0">
                <a:solidFill>
                  <a:schemeClr val="accent6"/>
                </a:solidFill>
                <a:latin typeface="+mj-lt"/>
                <a:ea typeface="+mn-ea"/>
                <a:cs typeface="+mn-cs"/>
              </a:defRPr>
            </a:lvl1pPr>
            <a:lvl2pPr marL="0" indent="0" algn="l" defTabSz="1218987" rtl="0" eaLnBrk="0" fontAlgn="base" hangingPunct="0">
              <a:lnSpc>
                <a:spcPts val="1600"/>
              </a:lnSpc>
              <a:spcBef>
                <a:spcPts val="0"/>
              </a:spcBef>
              <a:spcAft>
                <a:spcPct val="0"/>
              </a:spcAft>
              <a:buClr>
                <a:srgbClr val="005596"/>
              </a:buClr>
              <a:buFontTx/>
              <a:buNone/>
              <a:defRPr lang="en-US" sz="1900" b="1" kern="0" dirty="0" smtClean="0">
                <a:solidFill>
                  <a:srgbClr val="00A2E5"/>
                </a:solidFill>
                <a:latin typeface="+mj-lt"/>
                <a:ea typeface="+mn-ea"/>
                <a:cs typeface="+mn-cs"/>
              </a:defRPr>
            </a:lvl2pPr>
            <a:lvl3pPr marL="0" indent="0" algn="l" defTabSz="1218987" rtl="0" eaLnBrk="0" fontAlgn="base" hangingPunct="0">
              <a:lnSpc>
                <a:spcPts val="1600"/>
              </a:lnSpc>
              <a:spcBef>
                <a:spcPts val="0"/>
              </a:spcBef>
              <a:spcAft>
                <a:spcPct val="0"/>
              </a:spcAft>
              <a:buClr>
                <a:srgbClr val="005596"/>
              </a:buClr>
              <a:buFontTx/>
              <a:buNone/>
              <a:defRPr lang="en-US" sz="1900" b="1" kern="0" dirty="0" smtClean="0">
                <a:solidFill>
                  <a:srgbClr val="00A2E5"/>
                </a:solidFill>
                <a:latin typeface="+mj-lt"/>
                <a:ea typeface="+mn-ea"/>
                <a:cs typeface="+mn-cs"/>
              </a:defRPr>
            </a:lvl3pPr>
            <a:lvl4pPr marL="0" indent="0" algn="l" defTabSz="1218987" rtl="0" eaLnBrk="0" fontAlgn="base" hangingPunct="0">
              <a:lnSpc>
                <a:spcPts val="1600"/>
              </a:lnSpc>
              <a:spcBef>
                <a:spcPts val="0"/>
              </a:spcBef>
              <a:spcAft>
                <a:spcPct val="0"/>
              </a:spcAft>
              <a:buClr>
                <a:srgbClr val="005596"/>
              </a:buClr>
              <a:buFontTx/>
              <a:buNone/>
              <a:defRPr lang="en-US" sz="1900" b="1" kern="0" dirty="0" smtClean="0">
                <a:solidFill>
                  <a:srgbClr val="00A2E5"/>
                </a:solidFill>
                <a:latin typeface="+mj-lt"/>
                <a:ea typeface="+mn-ea"/>
                <a:cs typeface="+mn-cs"/>
              </a:defRPr>
            </a:lvl4pPr>
            <a:lvl5pPr marL="0" indent="0" algn="l" defTabSz="1218987" rtl="0" eaLnBrk="0" fontAlgn="base" hangingPunct="0">
              <a:lnSpc>
                <a:spcPts val="1600"/>
              </a:lnSpc>
              <a:spcBef>
                <a:spcPts val="0"/>
              </a:spcBef>
              <a:spcAft>
                <a:spcPct val="0"/>
              </a:spcAft>
              <a:buClr>
                <a:srgbClr val="005596"/>
              </a:buClr>
              <a:buFontTx/>
              <a:buNone/>
              <a:defRPr lang="en-US" sz="1900" b="1" kern="0" dirty="0" smtClean="0">
                <a:solidFill>
                  <a:srgbClr val="00A2E5"/>
                </a:solidFill>
                <a:latin typeface="+mj-lt"/>
                <a:ea typeface="+mn-ea"/>
                <a:cs typeface="+mn-cs"/>
              </a:defRPr>
            </a:lvl5pPr>
          </a:lstStyle>
          <a:p>
            <a:pPr lvl="0"/>
            <a:r>
              <a:rPr lang="en-US"/>
              <a:t>Click to edit Master text styles</a:t>
            </a:r>
          </a:p>
        </p:txBody>
      </p:sp>
      <p:sp>
        <p:nvSpPr>
          <p:cNvPr id="11" name="Slide Number Placeholder"/>
          <p:cNvSpPr>
            <a:spLocks noGrp="1"/>
          </p:cNvSpPr>
          <p:nvPr>
            <p:ph type="sldNum" sz="quarter" idx="4"/>
          </p:nvPr>
        </p:nvSpPr>
        <p:spPr bwMode="auto">
          <a:xfrm>
            <a:off x="11434940" y="6508870"/>
            <a:ext cx="137858" cy="138499"/>
          </a:xfrm>
          <a:prstGeom prst="rect">
            <a:avLst/>
          </a:prstGeom>
          <a:noFill/>
        </p:spPr>
        <p:txBody>
          <a:bodyPr wrap="none" lIns="0" tIns="0" rIns="0" bIns="0" anchor="ctr" anchorCtr="0">
            <a:spAutoFit/>
          </a:bodyPr>
          <a:lstStyle>
            <a:lvl1pPr algn="r">
              <a:buFont typeface="Arial" charset="0"/>
              <a:buNone/>
              <a:defRPr sz="900" b="1">
                <a:solidFill>
                  <a:schemeClr val="tx1"/>
                </a:solidFill>
                <a:latin typeface="+mn-lt"/>
                <a:ea typeface="Gill Sans" charset="0"/>
                <a:cs typeface="Gill Sans" charset="0"/>
              </a:defRPr>
            </a:lvl1pPr>
          </a:lstStyle>
          <a:p>
            <a:pPr>
              <a:defRPr/>
            </a:pPr>
            <a:fld id="{3D0814A7-6EEF-4E2B-82FD-5338C0AF3E0B}" type="slidenum">
              <a:rPr lang="en-US" smtClean="0"/>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orient="horz" pos="2856">
          <p15:clr>
            <a:srgbClr val="FBAE40"/>
          </p15:clr>
        </p15:guide>
        <p15:guide id="2" pos="3839">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Section 4 Divider Solid Color">
    <p:spTree>
      <p:nvGrpSpPr>
        <p:cNvPr id="1" name=""/>
        <p:cNvGrpSpPr/>
        <p:nvPr/>
      </p:nvGrpSpPr>
      <p:grpSpPr>
        <a:xfrm>
          <a:off x="0" y="0"/>
          <a:ext cx="0" cy="0"/>
          <a:chOff x="0" y="0"/>
          <a:chExt cx="0" cy="0"/>
        </a:xfrm>
      </p:grpSpPr>
      <p:sp>
        <p:nvSpPr>
          <p:cNvPr id="2" name="Title"/>
          <p:cNvSpPr>
            <a:spLocks noGrp="1"/>
          </p:cNvSpPr>
          <p:nvPr>
            <p:ph type="title"/>
          </p:nvPr>
        </p:nvSpPr>
        <p:spPr>
          <a:xfrm>
            <a:off x="455612" y="1483360"/>
            <a:ext cx="6705600" cy="3825513"/>
          </a:xfrm>
          <a:prstGeom prst="rect">
            <a:avLst/>
          </a:prstGeom>
        </p:spPr>
        <p:txBody>
          <a:bodyPr lIns="0" tIns="0" rIns="0" bIns="0"/>
          <a:lstStyle>
            <a:lvl1pPr>
              <a:defRPr sz="6600" b="1" cap="none" baseline="0">
                <a:solidFill>
                  <a:schemeClr val="bg1"/>
                </a:solidFill>
              </a:defRPr>
            </a:lvl1pPr>
          </a:lstStyle>
          <a:p>
            <a:r>
              <a:rPr lang="en-US" dirty="0"/>
              <a:t>Click to edit Master title style</a:t>
            </a:r>
          </a:p>
        </p:txBody>
      </p:sp>
      <p:sp>
        <p:nvSpPr>
          <p:cNvPr id="13" name="Slide Number Placeholder"/>
          <p:cNvSpPr>
            <a:spLocks noGrp="1"/>
          </p:cNvSpPr>
          <p:nvPr>
            <p:ph type="sldNum" sz="quarter" idx="4"/>
          </p:nvPr>
        </p:nvSpPr>
        <p:spPr bwMode="auto">
          <a:xfrm>
            <a:off x="11435877" y="6508870"/>
            <a:ext cx="137858" cy="138499"/>
          </a:xfrm>
          <a:prstGeom prst="rect">
            <a:avLst/>
          </a:prstGeom>
          <a:noFill/>
        </p:spPr>
        <p:txBody>
          <a:bodyPr wrap="none" lIns="0" tIns="0" rIns="0" bIns="0" anchor="ctr" anchorCtr="0">
            <a:spAutoFit/>
          </a:bodyPr>
          <a:lstStyle>
            <a:lvl1pPr algn="r">
              <a:buFont typeface="Arial" charset="0"/>
              <a:buNone/>
              <a:defRPr sz="900" b="1">
                <a:solidFill>
                  <a:schemeClr val="bg1"/>
                </a:solidFill>
                <a:latin typeface="+mn-lt"/>
                <a:ea typeface="Gill Sans" charset="0"/>
                <a:cs typeface="Gill Sans" charset="0"/>
              </a:defRPr>
            </a:lvl1pPr>
          </a:lstStyle>
          <a:p>
            <a:pPr>
              <a:defRPr/>
            </a:pPr>
            <a:fld id="{3D0814A7-6EEF-4E2B-82FD-5338C0AF3E0B}" type="slidenum">
              <a:rPr lang="en-US" smtClean="0"/>
              <a:pPr>
                <a:defRPr/>
              </a:pPr>
              <a:t>‹#›</a:t>
            </a:fld>
            <a:endParaRPr lang="en-US"/>
          </a:p>
        </p:txBody>
      </p:sp>
      <p:sp>
        <p:nvSpPr>
          <p:cNvPr id="7" name="Text Placeholder 1"/>
          <p:cNvSpPr>
            <a:spLocks noGrp="1"/>
          </p:cNvSpPr>
          <p:nvPr>
            <p:ph type="body" sz="quarter" idx="12"/>
          </p:nvPr>
        </p:nvSpPr>
        <p:spPr>
          <a:xfrm>
            <a:off x="455612" y="3994139"/>
            <a:ext cx="4041334" cy="431526"/>
          </a:xfrm>
          <a:prstGeom prst="rect">
            <a:avLst/>
          </a:prstGeom>
        </p:spPr>
        <p:txBody>
          <a:bodyPr lIns="0" tIns="0" rIns="0" bIns="0" anchor="ctr" anchorCtr="0"/>
          <a:lstStyle>
            <a:lvl1pPr marL="0" indent="0" algn="l">
              <a:lnSpc>
                <a:spcPct val="70000"/>
              </a:lnSpc>
              <a:spcBef>
                <a:spcPts val="0"/>
              </a:spcBef>
              <a:buFontTx/>
              <a:buNone/>
              <a:defRPr sz="2400" b="0" cap="none" baseline="0">
                <a:solidFill>
                  <a:schemeClr val="bg1"/>
                </a:solidFill>
                <a:latin typeface="+mj-lt"/>
              </a:defRPr>
            </a:lvl1pPr>
            <a:lvl2pPr algn="l">
              <a:buFontTx/>
              <a:buNone/>
              <a:defRPr sz="4000" b="1">
                <a:solidFill>
                  <a:schemeClr val="accent1"/>
                </a:solidFill>
              </a:defRPr>
            </a:lvl2pPr>
            <a:lvl3pPr algn="l">
              <a:buFontTx/>
              <a:buNone/>
              <a:defRPr sz="4000" b="1">
                <a:solidFill>
                  <a:schemeClr val="accent1"/>
                </a:solidFill>
              </a:defRPr>
            </a:lvl3pPr>
            <a:lvl4pPr algn="l">
              <a:buFontTx/>
              <a:buNone/>
              <a:defRPr sz="4000" b="1">
                <a:solidFill>
                  <a:schemeClr val="accent1"/>
                </a:solidFill>
              </a:defRPr>
            </a:lvl4pPr>
            <a:lvl5pPr algn="l">
              <a:buFontTx/>
              <a:buNone/>
              <a:defRPr sz="4000" b="1">
                <a:solidFill>
                  <a:schemeClr val="accent1"/>
                </a:solidFill>
              </a:defRPr>
            </a:lvl5pPr>
          </a:lstStyle>
          <a:p>
            <a:pPr lvl="0"/>
            <a:r>
              <a:rPr lang="en-US" dirty="0"/>
              <a:t>Click to edit Master text styles</a:t>
            </a:r>
          </a:p>
        </p:txBody>
      </p:sp>
      <p:sp>
        <p:nvSpPr>
          <p:cNvPr id="8" name="Text Placeholder 1"/>
          <p:cNvSpPr>
            <a:spLocks noGrp="1"/>
          </p:cNvSpPr>
          <p:nvPr>
            <p:ph type="body" sz="quarter" idx="13"/>
          </p:nvPr>
        </p:nvSpPr>
        <p:spPr>
          <a:xfrm>
            <a:off x="455612" y="4425665"/>
            <a:ext cx="4041334" cy="431526"/>
          </a:xfrm>
          <a:prstGeom prst="rect">
            <a:avLst/>
          </a:prstGeom>
        </p:spPr>
        <p:txBody>
          <a:bodyPr lIns="0" tIns="0" rIns="0" bIns="0" anchor="t" anchorCtr="0"/>
          <a:lstStyle>
            <a:lvl1pPr marL="0" indent="0" algn="l">
              <a:lnSpc>
                <a:spcPct val="70000"/>
              </a:lnSpc>
              <a:spcBef>
                <a:spcPts val="0"/>
              </a:spcBef>
              <a:buFontTx/>
              <a:buNone/>
              <a:defRPr sz="1600" b="0" cap="none" baseline="0">
                <a:solidFill>
                  <a:schemeClr val="bg1"/>
                </a:solidFill>
                <a:latin typeface="+mj-lt"/>
              </a:defRPr>
            </a:lvl1pPr>
            <a:lvl2pPr algn="l">
              <a:buFontTx/>
              <a:buNone/>
              <a:defRPr sz="4000" b="1">
                <a:solidFill>
                  <a:schemeClr val="accent1"/>
                </a:solidFill>
              </a:defRPr>
            </a:lvl2pPr>
            <a:lvl3pPr algn="l">
              <a:buFontTx/>
              <a:buNone/>
              <a:defRPr sz="4000" b="1">
                <a:solidFill>
                  <a:schemeClr val="accent1"/>
                </a:solidFill>
              </a:defRPr>
            </a:lvl3pPr>
            <a:lvl4pPr algn="l">
              <a:buFontTx/>
              <a:buNone/>
              <a:defRPr sz="4000" b="1">
                <a:solidFill>
                  <a:schemeClr val="accent1"/>
                </a:solidFill>
              </a:defRPr>
            </a:lvl4pPr>
            <a:lvl5pPr algn="l">
              <a:buFontTx/>
              <a:buNone/>
              <a:defRPr sz="4000" b="1">
                <a:solidFill>
                  <a:schemeClr val="accent1"/>
                </a:solidFill>
              </a:defRPr>
            </a:lvl5pPr>
          </a:lstStyle>
          <a:p>
            <a:pPr lvl="0"/>
            <a:r>
              <a:rPr lang="en-US" dirty="0"/>
              <a:t>Click to edit Master text styles</a:t>
            </a:r>
          </a:p>
        </p:txBody>
      </p:sp>
      <p:pic>
        <p:nvPicPr>
          <p:cNvPr id="10" name="Picture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943882" y="6420045"/>
            <a:ext cx="3404616" cy="295656"/>
          </a:xfrm>
          <a:prstGeom prst="rect">
            <a:avLst/>
          </a:prstGeom>
        </p:spPr>
      </p:pic>
      <p:pic>
        <p:nvPicPr>
          <p:cNvPr id="12" name="Picture 1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460126" y="6134102"/>
            <a:ext cx="857250" cy="82296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Section 1 Divider Solid Color">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943882" y="6420045"/>
            <a:ext cx="3404616" cy="295656"/>
          </a:xfrm>
          <a:prstGeom prst="rect">
            <a:avLst/>
          </a:prstGeom>
        </p:spPr>
      </p:pic>
      <p:sp>
        <p:nvSpPr>
          <p:cNvPr id="2" name="Title"/>
          <p:cNvSpPr>
            <a:spLocks noGrp="1"/>
          </p:cNvSpPr>
          <p:nvPr userDrawn="1">
            <p:ph type="title" hasCustomPrompt="1"/>
          </p:nvPr>
        </p:nvSpPr>
        <p:spPr>
          <a:xfrm>
            <a:off x="455612" y="1483360"/>
            <a:ext cx="6705600" cy="3825513"/>
          </a:xfrm>
          <a:prstGeom prst="rect">
            <a:avLst/>
          </a:prstGeom>
        </p:spPr>
        <p:txBody>
          <a:bodyPr lIns="0" tIns="0" rIns="0" bIns="0"/>
          <a:lstStyle>
            <a:lvl1pPr>
              <a:defRPr sz="6600" b="1" cap="none" baseline="0">
                <a:solidFill>
                  <a:schemeClr val="bg1"/>
                </a:solidFill>
              </a:defRPr>
            </a:lvl1pPr>
          </a:lstStyle>
          <a:p>
            <a:r>
              <a:rPr lang="en-US" dirty="0"/>
              <a:t>Click to edit Master title style</a:t>
            </a:r>
            <a:br>
              <a:rPr lang="en-US" dirty="0"/>
            </a:br>
            <a:endParaRPr lang="en-US" dirty="0"/>
          </a:p>
        </p:txBody>
      </p:sp>
      <p:sp>
        <p:nvSpPr>
          <p:cNvPr id="21" name="Slide Number Placeholder"/>
          <p:cNvSpPr>
            <a:spLocks noGrp="1"/>
          </p:cNvSpPr>
          <p:nvPr>
            <p:ph type="sldNum" sz="quarter" idx="4"/>
          </p:nvPr>
        </p:nvSpPr>
        <p:spPr bwMode="auto">
          <a:xfrm>
            <a:off x="11435877" y="6508870"/>
            <a:ext cx="137858" cy="138499"/>
          </a:xfrm>
          <a:prstGeom prst="rect">
            <a:avLst/>
          </a:prstGeom>
          <a:noFill/>
        </p:spPr>
        <p:txBody>
          <a:bodyPr wrap="none" lIns="0" tIns="0" rIns="0" bIns="0" anchor="ctr" anchorCtr="0">
            <a:spAutoFit/>
          </a:bodyPr>
          <a:lstStyle>
            <a:lvl1pPr algn="r">
              <a:buFont typeface="Arial" charset="0"/>
              <a:buNone/>
              <a:defRPr sz="900" b="1">
                <a:solidFill>
                  <a:schemeClr val="bg1"/>
                </a:solidFill>
                <a:latin typeface="+mn-lt"/>
                <a:ea typeface="Gill Sans" charset="0"/>
                <a:cs typeface="Gill Sans" charset="0"/>
              </a:defRPr>
            </a:lvl1pPr>
          </a:lstStyle>
          <a:p>
            <a:pPr>
              <a:defRPr/>
            </a:pPr>
            <a:fld id="{3D0814A7-6EEF-4E2B-82FD-5338C0AF3E0B}" type="slidenum">
              <a:rPr lang="en-US" smtClean="0"/>
              <a:pPr>
                <a:defRPr/>
              </a:pPr>
              <a:t>‹#›</a:t>
            </a:fld>
            <a:endParaRPr lang="en-US"/>
          </a:p>
        </p:txBody>
      </p:sp>
      <p:sp>
        <p:nvSpPr>
          <p:cNvPr id="7" name="Text Placeholder 1"/>
          <p:cNvSpPr>
            <a:spLocks noGrp="1"/>
          </p:cNvSpPr>
          <p:nvPr>
            <p:ph type="body" sz="quarter" idx="12"/>
          </p:nvPr>
        </p:nvSpPr>
        <p:spPr>
          <a:xfrm>
            <a:off x="455612" y="3994139"/>
            <a:ext cx="4041334" cy="431526"/>
          </a:xfrm>
          <a:prstGeom prst="rect">
            <a:avLst/>
          </a:prstGeom>
        </p:spPr>
        <p:txBody>
          <a:bodyPr lIns="0" tIns="0" rIns="0" bIns="0" anchor="ctr" anchorCtr="0"/>
          <a:lstStyle>
            <a:lvl1pPr marL="0" indent="0" algn="l">
              <a:lnSpc>
                <a:spcPct val="70000"/>
              </a:lnSpc>
              <a:spcBef>
                <a:spcPts val="0"/>
              </a:spcBef>
              <a:buFontTx/>
              <a:buNone/>
              <a:defRPr sz="2400" b="0" cap="none" baseline="0">
                <a:solidFill>
                  <a:schemeClr val="bg1"/>
                </a:solidFill>
                <a:latin typeface="+mj-lt"/>
              </a:defRPr>
            </a:lvl1pPr>
            <a:lvl2pPr algn="l">
              <a:buFontTx/>
              <a:buNone/>
              <a:defRPr sz="4000" b="1">
                <a:solidFill>
                  <a:schemeClr val="accent1"/>
                </a:solidFill>
              </a:defRPr>
            </a:lvl2pPr>
            <a:lvl3pPr algn="l">
              <a:buFontTx/>
              <a:buNone/>
              <a:defRPr sz="4000" b="1">
                <a:solidFill>
                  <a:schemeClr val="accent1"/>
                </a:solidFill>
              </a:defRPr>
            </a:lvl3pPr>
            <a:lvl4pPr algn="l">
              <a:buFontTx/>
              <a:buNone/>
              <a:defRPr sz="4000" b="1">
                <a:solidFill>
                  <a:schemeClr val="accent1"/>
                </a:solidFill>
              </a:defRPr>
            </a:lvl4pPr>
            <a:lvl5pPr algn="l">
              <a:buFontTx/>
              <a:buNone/>
              <a:defRPr sz="4000" b="1">
                <a:solidFill>
                  <a:schemeClr val="accent1"/>
                </a:solidFill>
              </a:defRPr>
            </a:lvl5pPr>
          </a:lstStyle>
          <a:p>
            <a:pPr lvl="0"/>
            <a:r>
              <a:rPr lang="en-US" dirty="0"/>
              <a:t>Click to edit Master text styles</a:t>
            </a:r>
          </a:p>
        </p:txBody>
      </p:sp>
      <p:sp>
        <p:nvSpPr>
          <p:cNvPr id="8" name="Text Placeholder 1"/>
          <p:cNvSpPr>
            <a:spLocks noGrp="1"/>
          </p:cNvSpPr>
          <p:nvPr>
            <p:ph type="body" sz="quarter" idx="13"/>
          </p:nvPr>
        </p:nvSpPr>
        <p:spPr>
          <a:xfrm>
            <a:off x="455612" y="4425665"/>
            <a:ext cx="4041334" cy="431526"/>
          </a:xfrm>
          <a:prstGeom prst="rect">
            <a:avLst/>
          </a:prstGeom>
        </p:spPr>
        <p:txBody>
          <a:bodyPr lIns="0" tIns="0" rIns="0" bIns="0" anchor="t" anchorCtr="0"/>
          <a:lstStyle>
            <a:lvl1pPr marL="0" indent="0" algn="l">
              <a:lnSpc>
                <a:spcPct val="70000"/>
              </a:lnSpc>
              <a:spcBef>
                <a:spcPts val="0"/>
              </a:spcBef>
              <a:buFontTx/>
              <a:buNone/>
              <a:defRPr sz="1600" b="0" cap="none" baseline="0">
                <a:solidFill>
                  <a:schemeClr val="bg1"/>
                </a:solidFill>
                <a:latin typeface="+mj-lt"/>
              </a:defRPr>
            </a:lvl1pPr>
            <a:lvl2pPr algn="l">
              <a:buFontTx/>
              <a:buNone/>
              <a:defRPr sz="4000" b="1">
                <a:solidFill>
                  <a:schemeClr val="accent1"/>
                </a:solidFill>
              </a:defRPr>
            </a:lvl2pPr>
            <a:lvl3pPr algn="l">
              <a:buFontTx/>
              <a:buNone/>
              <a:defRPr sz="4000" b="1">
                <a:solidFill>
                  <a:schemeClr val="accent1"/>
                </a:solidFill>
              </a:defRPr>
            </a:lvl3pPr>
            <a:lvl4pPr algn="l">
              <a:buFontTx/>
              <a:buNone/>
              <a:defRPr sz="4000" b="1">
                <a:solidFill>
                  <a:schemeClr val="accent1"/>
                </a:solidFill>
              </a:defRPr>
            </a:lvl4pPr>
            <a:lvl5pPr algn="l">
              <a:buFontTx/>
              <a:buNone/>
              <a:defRPr sz="4000" b="1">
                <a:solidFill>
                  <a:schemeClr val="accent1"/>
                </a:solidFill>
              </a:defRPr>
            </a:lvl5pPr>
          </a:lstStyle>
          <a:p>
            <a:pPr lvl="0"/>
            <a:r>
              <a:rPr lang="en-US" dirty="0"/>
              <a:t>Click to edit Master text styles</a:t>
            </a:r>
          </a:p>
        </p:txBody>
      </p:sp>
      <p:pic>
        <p:nvPicPr>
          <p:cNvPr id="12" name="Picture 1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460126" y="6134102"/>
            <a:ext cx="857250" cy="822960"/>
          </a:xfrm>
          <a:prstGeom prst="rect">
            <a:avLst/>
          </a:prstGeom>
        </p:spPr>
      </p:pic>
    </p:spTree>
    <p:extLst>
      <p:ext uri="{BB962C8B-B14F-4D97-AF65-F5344CB8AC3E}">
        <p14:creationId xmlns:p14="http://schemas.microsoft.com/office/powerpoint/2010/main" val="12158968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Section 1 - Text">
    <p:spTree>
      <p:nvGrpSpPr>
        <p:cNvPr id="1" name=""/>
        <p:cNvGrpSpPr/>
        <p:nvPr/>
      </p:nvGrpSpPr>
      <p:grpSpPr>
        <a:xfrm>
          <a:off x="0" y="0"/>
          <a:ext cx="0" cy="0"/>
          <a:chOff x="0" y="0"/>
          <a:chExt cx="0" cy="0"/>
        </a:xfrm>
      </p:grpSpPr>
      <p:sp>
        <p:nvSpPr>
          <p:cNvPr id="11" name="Title"/>
          <p:cNvSpPr>
            <a:spLocks noGrp="1"/>
          </p:cNvSpPr>
          <p:nvPr>
            <p:ph type="title"/>
          </p:nvPr>
        </p:nvSpPr>
        <p:spPr>
          <a:xfrm>
            <a:off x="457072" y="603257"/>
            <a:ext cx="11276141" cy="1143000"/>
          </a:xfrm>
          <a:prstGeom prst="rect">
            <a:avLst/>
          </a:prstGeom>
        </p:spPr>
        <p:txBody>
          <a:bodyPr lIns="0" tIns="0" rIns="0" bIns="121899">
            <a:normAutofit/>
          </a:bodyPr>
          <a:lstStyle>
            <a:lvl1pPr algn="l">
              <a:lnSpc>
                <a:spcPct val="70000"/>
              </a:lnSpc>
              <a:defRPr lang="en-US" sz="3600" b="1" cap="none" baseline="0" dirty="0" smtClean="0">
                <a:solidFill>
                  <a:schemeClr val="tx1"/>
                </a:solidFill>
                <a:latin typeface="+mj-lt"/>
                <a:ea typeface="+mn-ea"/>
                <a:cs typeface="+mn-cs"/>
              </a:defRPr>
            </a:lvl1pPr>
          </a:lstStyle>
          <a:p>
            <a:r>
              <a:rPr lang="en-US" dirty="0"/>
              <a:t>Click to edit Master title style</a:t>
            </a:r>
          </a:p>
        </p:txBody>
      </p:sp>
      <p:sp>
        <p:nvSpPr>
          <p:cNvPr id="16" name="Text Placeholder"/>
          <p:cNvSpPr>
            <a:spLocks noGrp="1"/>
          </p:cNvSpPr>
          <p:nvPr>
            <p:ph type="body" sz="quarter" idx="15"/>
          </p:nvPr>
        </p:nvSpPr>
        <p:spPr>
          <a:xfrm>
            <a:off x="457072" y="1746257"/>
            <a:ext cx="11276141" cy="3651247"/>
          </a:xfrm>
          <a:prstGeom prst="rect">
            <a:avLst/>
          </a:prstGeom>
        </p:spPr>
        <p:txBody>
          <a:bodyPr lIns="0" tIns="0" rIns="0" bIns="0"/>
          <a:lstStyle>
            <a:lvl1pPr marL="306864" indent="-306864" defTabSz="1218987" eaLnBrk="0" hangingPunct="0">
              <a:lnSpc>
                <a:spcPct val="90000"/>
              </a:lnSpc>
              <a:spcBef>
                <a:spcPts val="1600"/>
              </a:spcBef>
              <a:buFontTx/>
              <a:buChar char="•"/>
              <a:defRPr lang="en-US" sz="2700" b="1" kern="0">
                <a:solidFill>
                  <a:schemeClr val="accent6"/>
                </a:solidFill>
              </a:defRPr>
            </a:lvl1pPr>
            <a:lvl2pPr defTabSz="1218987" eaLnBrk="0" hangingPunct="0">
              <a:lnSpc>
                <a:spcPct val="90000"/>
              </a:lnSpc>
              <a:spcBef>
                <a:spcPts val="800"/>
              </a:spcBef>
              <a:buClr>
                <a:schemeClr val="bg2"/>
              </a:buClr>
              <a:buFontTx/>
              <a:buChar char="•"/>
              <a:defRPr lang="en-US" sz="2400" b="1" kern="0">
                <a:solidFill>
                  <a:schemeClr val="accent6"/>
                </a:solidFill>
              </a:defRPr>
            </a:lvl2pPr>
            <a:lvl3pPr defTabSz="1218987" eaLnBrk="0" hangingPunct="0">
              <a:lnSpc>
                <a:spcPct val="90000"/>
              </a:lnSpc>
              <a:spcBef>
                <a:spcPts val="800"/>
              </a:spcBef>
              <a:buClr>
                <a:schemeClr val="bg2"/>
              </a:buClr>
              <a:buFontTx/>
              <a:buChar char="•"/>
              <a:defRPr lang="en-US" sz="2400" b="1" kern="0">
                <a:solidFill>
                  <a:schemeClr val="accent6"/>
                </a:solidFill>
              </a:defRPr>
            </a:lvl3pPr>
            <a:lvl4pPr defTabSz="1218987" eaLnBrk="0" hangingPunct="0">
              <a:lnSpc>
                <a:spcPct val="90000"/>
              </a:lnSpc>
              <a:spcBef>
                <a:spcPts val="800"/>
              </a:spcBef>
              <a:buClr>
                <a:schemeClr val="bg2"/>
              </a:buClr>
              <a:buFontTx/>
              <a:buChar char="•"/>
              <a:defRPr lang="en-US" sz="2400" b="1" kern="0">
                <a:solidFill>
                  <a:schemeClr val="accent6"/>
                </a:solidFill>
              </a:defRPr>
            </a:lvl4pPr>
            <a:lvl5pPr defTabSz="1218987" eaLnBrk="0" hangingPunct="0">
              <a:lnSpc>
                <a:spcPct val="90000"/>
              </a:lnSpc>
              <a:spcBef>
                <a:spcPts val="800"/>
              </a:spcBef>
              <a:buClr>
                <a:schemeClr val="bg2"/>
              </a:buClr>
              <a:buFontTx/>
              <a:buChar char="•"/>
              <a:defRPr lang="en-US" sz="2400" b="1" kern="0">
                <a:solidFill>
                  <a:schemeClr val="accent6"/>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2" name="Take-Away Placeholder"/>
          <p:cNvSpPr>
            <a:spLocks noGrp="1"/>
          </p:cNvSpPr>
          <p:nvPr>
            <p:ph type="body" sz="quarter" idx="19"/>
          </p:nvPr>
        </p:nvSpPr>
        <p:spPr>
          <a:xfrm>
            <a:off x="457072" y="5515665"/>
            <a:ext cx="11276141" cy="720808"/>
          </a:xfrm>
          <a:prstGeom prst="rect">
            <a:avLst/>
          </a:prstGeom>
        </p:spPr>
        <p:txBody>
          <a:bodyPr lIns="0" tIns="0" rIns="0" bIns="0" anchor="b" anchorCtr="0"/>
          <a:lstStyle>
            <a:lvl1pPr marL="0" indent="0">
              <a:lnSpc>
                <a:spcPct val="80000"/>
              </a:lnSpc>
              <a:spcBef>
                <a:spcPts val="0"/>
              </a:spcBef>
              <a:buFontTx/>
              <a:buNone/>
              <a:defRPr sz="2400" b="1" i="0" cap="none" baseline="0">
                <a:solidFill>
                  <a:schemeClr val="tx1"/>
                </a:solidFill>
                <a:latin typeface="+mn-lt"/>
              </a:defRPr>
            </a:lvl1pPr>
          </a:lstStyle>
          <a:p>
            <a:pPr lvl="0"/>
            <a:r>
              <a:rPr lang="en-US" dirty="0"/>
              <a:t>Click to edit Master text styles</a:t>
            </a:r>
          </a:p>
        </p:txBody>
      </p:sp>
      <p:sp>
        <p:nvSpPr>
          <p:cNvPr id="9" name="Footer Placeholder"/>
          <p:cNvSpPr>
            <a:spLocks noGrp="1"/>
          </p:cNvSpPr>
          <p:nvPr>
            <p:ph type="ftr" sz="quarter" idx="3"/>
          </p:nvPr>
        </p:nvSpPr>
        <p:spPr>
          <a:xfrm>
            <a:off x="457071" y="6493480"/>
            <a:ext cx="994657" cy="169277"/>
          </a:xfrm>
          <a:prstGeom prst="rect">
            <a:avLst/>
          </a:prstGeom>
        </p:spPr>
        <p:txBody>
          <a:bodyPr vert="horz" wrap="square" lIns="0" tIns="0" rIns="0" bIns="0" rtlCol="0" anchor="t">
            <a:spAutoFit/>
          </a:bodyPr>
          <a:lstStyle>
            <a:lvl1pPr algn="l">
              <a:defRPr sz="1100">
                <a:solidFill>
                  <a:schemeClr val="bg2"/>
                </a:solidFill>
              </a:defRPr>
            </a:lvl1pPr>
          </a:lstStyle>
          <a:p>
            <a:endParaRPr lang="en-US"/>
          </a:p>
        </p:txBody>
      </p:sp>
      <p:pic>
        <p:nvPicPr>
          <p:cNvPr id="31" name="Picture 30"/>
          <p:cNvPicPr>
            <a:picLocks noChangeAspect="1"/>
          </p:cNvPicPr>
          <p:nvPr userDrawn="1"/>
        </p:nvPicPr>
        <p:blipFill rotWithShape="1">
          <a:blip r:embed="rId2" cstate="screen">
            <a:extLst>
              <a:ext uri="{28A0092B-C50C-407E-A947-70E740481C1C}">
                <a14:useLocalDpi xmlns:a14="http://schemas.microsoft.com/office/drawing/2010/main"/>
              </a:ext>
            </a:extLst>
          </a:blip>
          <a:srcRect l="13115" t="31548" r="70851" b="31858"/>
          <a:stretch/>
        </p:blipFill>
        <p:spPr>
          <a:xfrm>
            <a:off x="11668464" y="6370279"/>
            <a:ext cx="441434" cy="365760"/>
          </a:xfrm>
          <a:prstGeom prst="rect">
            <a:avLst/>
          </a:prstGeom>
        </p:spPr>
      </p:pic>
      <p:pic>
        <p:nvPicPr>
          <p:cNvPr id="10" name="Picture 9"/>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943882" y="6420045"/>
            <a:ext cx="3404616" cy="295656"/>
          </a:xfrm>
          <a:prstGeom prst="rect">
            <a:avLst/>
          </a:prstGeom>
        </p:spPr>
      </p:pic>
      <p:sp>
        <p:nvSpPr>
          <p:cNvPr id="12" name="Slide Number Placeholder"/>
          <p:cNvSpPr>
            <a:spLocks noGrp="1"/>
          </p:cNvSpPr>
          <p:nvPr>
            <p:ph type="sldNum" sz="quarter" idx="4"/>
          </p:nvPr>
        </p:nvSpPr>
        <p:spPr bwMode="auto">
          <a:xfrm>
            <a:off x="11434940" y="6508870"/>
            <a:ext cx="137858" cy="138499"/>
          </a:xfrm>
          <a:prstGeom prst="rect">
            <a:avLst/>
          </a:prstGeom>
          <a:noFill/>
        </p:spPr>
        <p:txBody>
          <a:bodyPr wrap="none" lIns="0" tIns="0" rIns="0" bIns="0" anchor="ctr" anchorCtr="0">
            <a:spAutoFit/>
          </a:bodyPr>
          <a:lstStyle>
            <a:lvl1pPr algn="r">
              <a:buFont typeface="Arial" charset="0"/>
              <a:buNone/>
              <a:defRPr sz="900" b="1">
                <a:solidFill>
                  <a:schemeClr val="tx1"/>
                </a:solidFill>
                <a:latin typeface="+mn-lt"/>
                <a:ea typeface="Gill Sans" charset="0"/>
                <a:cs typeface="Gill Sans" charset="0"/>
              </a:defRPr>
            </a:lvl1pPr>
          </a:lstStyle>
          <a:p>
            <a:pPr>
              <a:defRPr/>
            </a:pPr>
            <a:fld id="{3D0814A7-6EEF-4E2B-82FD-5338C0AF3E0B}" type="slidenum">
              <a:rPr lang="en-US" smtClean="0"/>
              <a:pPr>
                <a:defRPr/>
              </a:pPr>
              <a:t>‹#›</a:t>
            </a:fld>
            <a:endParaRPr lang="en-US"/>
          </a:p>
        </p:txBody>
      </p:sp>
    </p:spTree>
    <p:extLst>
      <p:ext uri="{BB962C8B-B14F-4D97-AF65-F5344CB8AC3E}">
        <p14:creationId xmlns:p14="http://schemas.microsoft.com/office/powerpoint/2010/main" val="4205129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orient="horz" pos="4224" userDrawn="1">
          <p15:clr>
            <a:srgbClr val="FBAE40"/>
          </p15:clr>
        </p15:guide>
        <p15:guide id="2" pos="3839"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afety - External Audiences">
    <p:spTree>
      <p:nvGrpSpPr>
        <p:cNvPr id="1" name=""/>
        <p:cNvGrpSpPr/>
        <p:nvPr/>
      </p:nvGrpSpPr>
      <p:grpSpPr>
        <a:xfrm>
          <a:off x="0" y="0"/>
          <a:ext cx="0" cy="0"/>
          <a:chOff x="0" y="0"/>
          <a:chExt cx="0" cy="0"/>
        </a:xfrm>
      </p:grpSpPr>
      <p:sp>
        <p:nvSpPr>
          <p:cNvPr id="11" name="Title"/>
          <p:cNvSpPr>
            <a:spLocks noGrp="1"/>
          </p:cNvSpPr>
          <p:nvPr>
            <p:ph type="title"/>
          </p:nvPr>
        </p:nvSpPr>
        <p:spPr>
          <a:xfrm>
            <a:off x="5027612" y="603257"/>
            <a:ext cx="6705601" cy="1143000"/>
          </a:xfrm>
          <a:prstGeom prst="rect">
            <a:avLst/>
          </a:prstGeom>
        </p:spPr>
        <p:txBody>
          <a:bodyPr lIns="0" tIns="0" rIns="0" bIns="121899">
            <a:normAutofit/>
          </a:bodyPr>
          <a:lstStyle>
            <a:lvl1pPr algn="l">
              <a:lnSpc>
                <a:spcPct val="70000"/>
              </a:lnSpc>
              <a:defRPr lang="en-US" sz="3600" b="1" cap="none" baseline="0" dirty="0" smtClean="0">
                <a:solidFill>
                  <a:schemeClr val="tx1"/>
                </a:solidFill>
                <a:latin typeface="+mj-lt"/>
                <a:ea typeface="+mn-ea"/>
                <a:cs typeface="+mn-cs"/>
              </a:defRPr>
            </a:lvl1pPr>
          </a:lstStyle>
          <a:p>
            <a:r>
              <a:rPr lang="en-US" dirty="0"/>
              <a:t>Click to edit Master title style</a:t>
            </a:r>
          </a:p>
        </p:txBody>
      </p:sp>
      <p:sp>
        <p:nvSpPr>
          <p:cNvPr id="22" name="Take-Away Placeholder"/>
          <p:cNvSpPr>
            <a:spLocks noGrp="1"/>
          </p:cNvSpPr>
          <p:nvPr>
            <p:ph type="body" sz="quarter" idx="19"/>
          </p:nvPr>
        </p:nvSpPr>
        <p:spPr>
          <a:xfrm>
            <a:off x="5027612" y="5515665"/>
            <a:ext cx="6705601" cy="720808"/>
          </a:xfrm>
          <a:prstGeom prst="rect">
            <a:avLst/>
          </a:prstGeom>
        </p:spPr>
        <p:txBody>
          <a:bodyPr lIns="0" tIns="0" rIns="0" bIns="0" anchor="b" anchorCtr="0"/>
          <a:lstStyle>
            <a:lvl1pPr marL="0" indent="0">
              <a:lnSpc>
                <a:spcPct val="80000"/>
              </a:lnSpc>
              <a:spcBef>
                <a:spcPts val="0"/>
              </a:spcBef>
              <a:buFontTx/>
              <a:buNone/>
              <a:defRPr sz="2400" b="1" i="0" cap="none" baseline="0">
                <a:solidFill>
                  <a:schemeClr val="tx1"/>
                </a:solidFill>
                <a:latin typeface="+mn-lt"/>
              </a:defRPr>
            </a:lvl1pPr>
          </a:lstStyle>
          <a:p>
            <a:pPr lvl="0"/>
            <a:r>
              <a:rPr lang="en-US" dirty="0"/>
              <a:t>Click to edit Master text styles</a:t>
            </a:r>
          </a:p>
        </p:txBody>
      </p:sp>
      <p:pic>
        <p:nvPicPr>
          <p:cNvPr id="10" name="Picture 9"/>
          <p:cNvPicPr>
            <a:picLocks noChangeAspect="1"/>
          </p:cNvPicPr>
          <p:nvPr userDrawn="1"/>
        </p:nvPicPr>
        <p:blipFill rotWithShape="1">
          <a:blip r:embed="rId2" cstate="screen">
            <a:extLst>
              <a:ext uri="{28A0092B-C50C-407E-A947-70E740481C1C}">
                <a14:useLocalDpi xmlns:a14="http://schemas.microsoft.com/office/drawing/2010/main"/>
              </a:ext>
            </a:extLst>
          </a:blip>
          <a:srcRect l="13115" t="31548" r="70851" b="31858"/>
          <a:stretch/>
        </p:blipFill>
        <p:spPr>
          <a:xfrm>
            <a:off x="11668464" y="6370279"/>
            <a:ext cx="441434" cy="365760"/>
          </a:xfrm>
          <a:prstGeom prst="rect">
            <a:avLst/>
          </a:prstGeom>
        </p:spPr>
      </p:pic>
      <p:pic>
        <p:nvPicPr>
          <p:cNvPr id="9" name="Picture 8"/>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943882" y="6420045"/>
            <a:ext cx="3404616" cy="295656"/>
          </a:xfrm>
          <a:prstGeom prst="rect">
            <a:avLst/>
          </a:prstGeom>
        </p:spPr>
      </p:pic>
      <p:sp>
        <p:nvSpPr>
          <p:cNvPr id="12" name="Slide Number Placeholder"/>
          <p:cNvSpPr>
            <a:spLocks noGrp="1"/>
          </p:cNvSpPr>
          <p:nvPr>
            <p:ph type="sldNum" sz="quarter" idx="4"/>
          </p:nvPr>
        </p:nvSpPr>
        <p:spPr bwMode="auto">
          <a:xfrm>
            <a:off x="11434940" y="6508870"/>
            <a:ext cx="137858" cy="138499"/>
          </a:xfrm>
          <a:prstGeom prst="rect">
            <a:avLst/>
          </a:prstGeom>
          <a:noFill/>
        </p:spPr>
        <p:txBody>
          <a:bodyPr wrap="none" lIns="0" tIns="0" rIns="0" bIns="0" anchor="ctr" anchorCtr="0">
            <a:spAutoFit/>
          </a:bodyPr>
          <a:lstStyle>
            <a:lvl1pPr algn="r">
              <a:buFont typeface="Arial" charset="0"/>
              <a:buNone/>
              <a:defRPr sz="900" b="1">
                <a:solidFill>
                  <a:schemeClr val="tx1"/>
                </a:solidFill>
                <a:latin typeface="+mn-lt"/>
                <a:ea typeface="Gill Sans" charset="0"/>
                <a:cs typeface="Gill Sans" charset="0"/>
              </a:defRPr>
            </a:lvl1pPr>
          </a:lstStyle>
          <a:p>
            <a:pPr>
              <a:defRPr/>
            </a:pPr>
            <a:fld id="{3D0814A7-6EEF-4E2B-82FD-5338C0AF3E0B}" type="slidenum">
              <a:rPr lang="en-US" smtClean="0"/>
              <a:pPr>
                <a:defRPr/>
              </a:pPr>
              <a:t>‹#›</a:t>
            </a:fld>
            <a:endParaRPr lang="en-US" dirty="0"/>
          </a:p>
        </p:txBody>
      </p:sp>
      <p:pic>
        <p:nvPicPr>
          <p:cNvPr id="13" name="Picture 12"/>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57262" y="1357317"/>
            <a:ext cx="2628899" cy="2628899"/>
          </a:xfrm>
          <a:prstGeom prst="rect">
            <a:avLst/>
          </a:prstGeom>
        </p:spPr>
      </p:pic>
      <p:sp>
        <p:nvSpPr>
          <p:cNvPr id="14" name="Text Placeholder 4"/>
          <p:cNvSpPr txBox="1">
            <a:spLocks/>
          </p:cNvSpPr>
          <p:nvPr userDrawn="1"/>
        </p:nvSpPr>
        <p:spPr>
          <a:xfrm>
            <a:off x="0" y="4211642"/>
            <a:ext cx="4543425" cy="1075244"/>
          </a:xfrm>
          <a:prstGeom prst="rect">
            <a:avLst/>
          </a:prstGeom>
        </p:spPr>
        <p:txBody>
          <a:bodyPr lIns="0" tIns="0" rIns="0" bIns="0" anchor="b" anchorCtr="0"/>
          <a:lstStyle>
            <a:lvl1pPr marL="0" indent="0" algn="l" rtl="0" eaLnBrk="1" fontAlgn="base" hangingPunct="1">
              <a:lnSpc>
                <a:spcPct val="80000"/>
              </a:lnSpc>
              <a:spcBef>
                <a:spcPts val="0"/>
              </a:spcBef>
              <a:spcAft>
                <a:spcPct val="0"/>
              </a:spcAft>
              <a:buClr>
                <a:srgbClr val="005596"/>
              </a:buClr>
              <a:buFontTx/>
              <a:buNone/>
              <a:defRPr sz="2400" b="1" i="0" cap="none" baseline="0">
                <a:solidFill>
                  <a:schemeClr val="tx1"/>
                </a:solidFill>
                <a:latin typeface="+mn-lt"/>
                <a:ea typeface="+mn-ea"/>
                <a:cs typeface="+mn-cs"/>
              </a:defRPr>
            </a:lvl1pPr>
            <a:lvl2pPr marL="763984" indent="-304747" algn="l" rtl="0" eaLnBrk="1" fontAlgn="base" hangingPunct="1">
              <a:spcBef>
                <a:spcPct val="40000"/>
              </a:spcBef>
              <a:spcAft>
                <a:spcPct val="0"/>
              </a:spcAft>
              <a:buClr>
                <a:srgbClr val="005596"/>
              </a:buClr>
              <a:buChar char="•"/>
              <a:defRPr sz="3200" b="1">
                <a:solidFill>
                  <a:schemeClr val="tx1"/>
                </a:solidFill>
                <a:latin typeface="+mn-lt"/>
              </a:defRPr>
            </a:lvl2pPr>
            <a:lvl3pPr marL="1218987" indent="-302631" algn="l" rtl="0" eaLnBrk="1" fontAlgn="base" hangingPunct="1">
              <a:spcBef>
                <a:spcPct val="40000"/>
              </a:spcBef>
              <a:spcAft>
                <a:spcPct val="0"/>
              </a:spcAft>
              <a:buClr>
                <a:srgbClr val="005596"/>
              </a:buClr>
              <a:buChar char="•"/>
              <a:defRPr sz="3200" b="1">
                <a:solidFill>
                  <a:schemeClr val="tx1"/>
                </a:solidFill>
                <a:latin typeface="+mn-lt"/>
              </a:defRPr>
            </a:lvl3pPr>
            <a:lvl4pPr marL="1673991" indent="-302631" algn="l" rtl="0" eaLnBrk="1" fontAlgn="base" hangingPunct="1">
              <a:spcBef>
                <a:spcPct val="40000"/>
              </a:spcBef>
              <a:spcAft>
                <a:spcPct val="0"/>
              </a:spcAft>
              <a:buClr>
                <a:srgbClr val="005596"/>
              </a:buClr>
              <a:buChar char="•"/>
              <a:defRPr sz="3200" b="1">
                <a:solidFill>
                  <a:schemeClr val="tx1"/>
                </a:solidFill>
                <a:latin typeface="+mn-lt"/>
              </a:defRPr>
            </a:lvl4pPr>
            <a:lvl5pPr marL="2131111" indent="-304747" algn="l" rtl="0" eaLnBrk="1" fontAlgn="base" hangingPunct="1">
              <a:spcBef>
                <a:spcPct val="40000"/>
              </a:spcBef>
              <a:spcAft>
                <a:spcPct val="0"/>
              </a:spcAft>
              <a:buClr>
                <a:srgbClr val="005596"/>
              </a:buClr>
              <a:buChar char="•"/>
              <a:defRPr sz="3200" b="1">
                <a:solidFill>
                  <a:schemeClr val="tx1"/>
                </a:solidFill>
                <a:latin typeface="+mn-lt"/>
              </a:defRPr>
            </a:lvl5pPr>
            <a:lvl6pPr marL="2740604" indent="-304747" algn="l" rtl="0" eaLnBrk="1" fontAlgn="base" hangingPunct="1">
              <a:spcBef>
                <a:spcPct val="40000"/>
              </a:spcBef>
              <a:spcAft>
                <a:spcPct val="0"/>
              </a:spcAft>
              <a:buClr>
                <a:srgbClr val="005596"/>
              </a:buClr>
              <a:buChar char="•"/>
              <a:defRPr sz="3200" b="1">
                <a:solidFill>
                  <a:schemeClr val="tx1"/>
                </a:solidFill>
                <a:latin typeface="+mn-lt"/>
              </a:defRPr>
            </a:lvl6pPr>
            <a:lvl7pPr marL="3350098" indent="-304747" algn="l" rtl="0" eaLnBrk="1" fontAlgn="base" hangingPunct="1">
              <a:spcBef>
                <a:spcPct val="40000"/>
              </a:spcBef>
              <a:spcAft>
                <a:spcPct val="0"/>
              </a:spcAft>
              <a:buClr>
                <a:srgbClr val="005596"/>
              </a:buClr>
              <a:buChar char="•"/>
              <a:defRPr sz="3200" b="1">
                <a:solidFill>
                  <a:schemeClr val="tx1"/>
                </a:solidFill>
                <a:latin typeface="+mn-lt"/>
              </a:defRPr>
            </a:lvl7pPr>
            <a:lvl8pPr marL="3959591" indent="-304747" algn="l" rtl="0" eaLnBrk="1" fontAlgn="base" hangingPunct="1">
              <a:spcBef>
                <a:spcPct val="40000"/>
              </a:spcBef>
              <a:spcAft>
                <a:spcPct val="0"/>
              </a:spcAft>
              <a:buClr>
                <a:srgbClr val="005596"/>
              </a:buClr>
              <a:buChar char="•"/>
              <a:defRPr sz="3200" b="1">
                <a:solidFill>
                  <a:schemeClr val="tx1"/>
                </a:solidFill>
                <a:latin typeface="+mn-lt"/>
              </a:defRPr>
            </a:lvl8pPr>
            <a:lvl9pPr marL="4569084" indent="-304747" algn="l" rtl="0" eaLnBrk="1" fontAlgn="base" hangingPunct="1">
              <a:spcBef>
                <a:spcPct val="40000"/>
              </a:spcBef>
              <a:spcAft>
                <a:spcPct val="0"/>
              </a:spcAft>
              <a:buClr>
                <a:srgbClr val="005596"/>
              </a:buClr>
              <a:buChar char="•"/>
              <a:defRPr sz="3200" b="1">
                <a:solidFill>
                  <a:schemeClr val="tx1"/>
                </a:solidFill>
                <a:latin typeface="+mn-lt"/>
              </a:defRPr>
            </a:lvl9pPr>
          </a:lstStyle>
          <a:p>
            <a:pPr algn="ctr" defTabSz="914400"/>
            <a:r>
              <a:rPr lang="en-US" sz="2200" kern="0" dirty="0">
                <a:solidFill>
                  <a:schemeClr val="bg2"/>
                </a:solidFill>
              </a:rPr>
              <a:t>When we continue to </a:t>
            </a:r>
            <a:br>
              <a:rPr lang="en-US" sz="2000" kern="0" dirty="0">
                <a:solidFill>
                  <a:schemeClr val="bg1"/>
                </a:solidFill>
              </a:rPr>
            </a:br>
            <a:r>
              <a:rPr lang="en-US" sz="4000" kern="0" dirty="0">
                <a:solidFill>
                  <a:schemeClr val="bg1"/>
                </a:solidFill>
              </a:rPr>
              <a:t>Thin</a:t>
            </a:r>
            <a:r>
              <a:rPr lang="en-US" sz="4000" kern="0" spc="-300" dirty="0">
                <a:solidFill>
                  <a:schemeClr val="bg1"/>
                </a:solidFill>
              </a:rPr>
              <a:t>k </a:t>
            </a:r>
            <a:r>
              <a:rPr lang="en-US" sz="3400" kern="0" spc="-300" dirty="0">
                <a:solidFill>
                  <a:schemeClr val="bg1"/>
                </a:solidFill>
              </a:rPr>
              <a:t>•</a:t>
            </a:r>
            <a:r>
              <a:rPr lang="en-US" sz="4000" kern="0" spc="-300" dirty="0">
                <a:solidFill>
                  <a:schemeClr val="bg1"/>
                </a:solidFill>
              </a:rPr>
              <a:t> </a:t>
            </a:r>
            <a:r>
              <a:rPr lang="en-US" sz="4000" kern="0" dirty="0">
                <a:solidFill>
                  <a:schemeClr val="bg1"/>
                </a:solidFill>
              </a:rPr>
              <a:t>Pla</a:t>
            </a:r>
            <a:r>
              <a:rPr lang="en-US" sz="4000" kern="0" spc="-300" dirty="0">
                <a:solidFill>
                  <a:schemeClr val="bg1"/>
                </a:solidFill>
              </a:rPr>
              <a:t>n </a:t>
            </a:r>
            <a:r>
              <a:rPr lang="en-US" sz="3400" kern="0" spc="-300" dirty="0">
                <a:solidFill>
                  <a:schemeClr val="bg1"/>
                </a:solidFill>
              </a:rPr>
              <a:t>•</a:t>
            </a:r>
            <a:r>
              <a:rPr lang="en-US" sz="4000" kern="0" spc="-300" dirty="0">
                <a:solidFill>
                  <a:schemeClr val="bg1"/>
                </a:solidFill>
              </a:rPr>
              <a:t> </a:t>
            </a:r>
            <a:r>
              <a:rPr lang="en-US" sz="4000" kern="0" dirty="0">
                <a:solidFill>
                  <a:schemeClr val="bg1"/>
                </a:solidFill>
              </a:rPr>
              <a:t>Act </a:t>
            </a:r>
            <a:br>
              <a:rPr lang="en-US" sz="2000" kern="0" dirty="0">
                <a:solidFill>
                  <a:schemeClr val="bg1"/>
                </a:solidFill>
              </a:rPr>
            </a:br>
            <a:r>
              <a:rPr lang="en-US" sz="2200" kern="0" dirty="0">
                <a:solidFill>
                  <a:schemeClr val="bg2"/>
                </a:solidFill>
              </a:rPr>
              <a:t>we will achieve </a:t>
            </a:r>
            <a:r>
              <a:rPr lang="en-US" sz="2200" kern="0" dirty="0">
                <a:solidFill>
                  <a:schemeClr val="bg1"/>
                </a:solidFill>
              </a:rPr>
              <a:t>Zero Injuries Today</a:t>
            </a:r>
          </a:p>
        </p:txBody>
      </p:sp>
      <p:sp>
        <p:nvSpPr>
          <p:cNvPr id="17" name="Text Placeholder"/>
          <p:cNvSpPr>
            <a:spLocks noGrp="1"/>
          </p:cNvSpPr>
          <p:nvPr>
            <p:ph type="body" sz="quarter" idx="20"/>
          </p:nvPr>
        </p:nvSpPr>
        <p:spPr>
          <a:xfrm>
            <a:off x="5027612" y="1746257"/>
            <a:ext cx="6705601" cy="3651247"/>
          </a:xfrm>
          <a:prstGeom prst="rect">
            <a:avLst/>
          </a:prstGeom>
        </p:spPr>
        <p:txBody>
          <a:bodyPr lIns="0" tIns="0" rIns="0" bIns="0"/>
          <a:lstStyle>
            <a:lvl1pPr marL="306864" indent="-306864" defTabSz="1218987" eaLnBrk="0" hangingPunct="0">
              <a:lnSpc>
                <a:spcPct val="90000"/>
              </a:lnSpc>
              <a:spcBef>
                <a:spcPts val="1600"/>
              </a:spcBef>
              <a:buClr>
                <a:schemeClr val="tx1"/>
              </a:buClr>
              <a:buFontTx/>
              <a:buChar char="•"/>
              <a:defRPr lang="en-US" sz="2700" b="1" kern="0">
                <a:solidFill>
                  <a:schemeClr val="accent6"/>
                </a:solidFill>
              </a:defRPr>
            </a:lvl1pPr>
            <a:lvl2pPr marL="742950" indent="-279400" defTabSz="1218987" eaLnBrk="0" hangingPunct="0">
              <a:lnSpc>
                <a:spcPct val="90000"/>
              </a:lnSpc>
              <a:spcBef>
                <a:spcPts val="800"/>
              </a:spcBef>
              <a:buClr>
                <a:schemeClr val="bg2"/>
              </a:buClr>
              <a:buFontTx/>
              <a:buChar char="•"/>
              <a:tabLst/>
              <a:defRPr lang="en-US" sz="2400" b="1" kern="0">
                <a:solidFill>
                  <a:schemeClr val="accent6"/>
                </a:solidFill>
              </a:defRPr>
            </a:lvl2pPr>
            <a:lvl3pPr marL="1200150" indent="-279400" defTabSz="1218987" eaLnBrk="0" hangingPunct="0">
              <a:lnSpc>
                <a:spcPct val="90000"/>
              </a:lnSpc>
              <a:spcBef>
                <a:spcPts val="800"/>
              </a:spcBef>
              <a:buClr>
                <a:schemeClr val="bg2"/>
              </a:buClr>
              <a:buFontTx/>
              <a:buChar char="•"/>
              <a:tabLst/>
              <a:defRPr lang="en-US" sz="2400" b="1" kern="0">
                <a:solidFill>
                  <a:schemeClr val="accent6"/>
                </a:solidFill>
              </a:defRPr>
            </a:lvl3pPr>
            <a:lvl4pPr marL="1663700" indent="-285750" defTabSz="1218987" eaLnBrk="0" hangingPunct="0">
              <a:lnSpc>
                <a:spcPct val="90000"/>
              </a:lnSpc>
              <a:spcBef>
                <a:spcPts val="800"/>
              </a:spcBef>
              <a:buClr>
                <a:schemeClr val="bg2"/>
              </a:buClr>
              <a:buFontTx/>
              <a:buChar char="•"/>
              <a:tabLst/>
              <a:defRPr lang="en-US" sz="2400" b="1" kern="0">
                <a:solidFill>
                  <a:schemeClr val="accent6"/>
                </a:solidFill>
              </a:defRPr>
            </a:lvl4pPr>
            <a:lvl5pPr marL="2120900" indent="-285750" defTabSz="1218987" eaLnBrk="0" hangingPunct="0">
              <a:lnSpc>
                <a:spcPct val="90000"/>
              </a:lnSpc>
              <a:spcBef>
                <a:spcPts val="800"/>
              </a:spcBef>
              <a:buClr>
                <a:schemeClr val="bg2"/>
              </a:buClr>
              <a:buFontTx/>
              <a:buChar char="•"/>
              <a:tabLst/>
              <a:defRPr lang="en-US" sz="2400" b="1" kern="0">
                <a:solidFill>
                  <a:schemeClr val="accent6"/>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Section 4 - Text">
    <p:spTree>
      <p:nvGrpSpPr>
        <p:cNvPr id="1" name=""/>
        <p:cNvGrpSpPr/>
        <p:nvPr/>
      </p:nvGrpSpPr>
      <p:grpSpPr>
        <a:xfrm>
          <a:off x="0" y="0"/>
          <a:ext cx="0" cy="0"/>
          <a:chOff x="0" y="0"/>
          <a:chExt cx="0" cy="0"/>
        </a:xfrm>
      </p:grpSpPr>
      <p:sp>
        <p:nvSpPr>
          <p:cNvPr id="11" name="Title"/>
          <p:cNvSpPr>
            <a:spLocks noGrp="1"/>
          </p:cNvSpPr>
          <p:nvPr>
            <p:ph type="title"/>
          </p:nvPr>
        </p:nvSpPr>
        <p:spPr>
          <a:xfrm>
            <a:off x="457072" y="603257"/>
            <a:ext cx="11276141" cy="1143000"/>
          </a:xfrm>
          <a:prstGeom prst="rect">
            <a:avLst/>
          </a:prstGeom>
        </p:spPr>
        <p:txBody>
          <a:bodyPr lIns="0" tIns="0" rIns="0" bIns="121899">
            <a:normAutofit/>
          </a:bodyPr>
          <a:lstStyle>
            <a:lvl1pPr algn="l">
              <a:lnSpc>
                <a:spcPct val="70000"/>
              </a:lnSpc>
              <a:defRPr lang="en-US" sz="3600" b="1" cap="none" baseline="0" dirty="0" smtClean="0">
                <a:solidFill>
                  <a:schemeClr val="tx1"/>
                </a:solidFill>
                <a:latin typeface="+mj-lt"/>
                <a:ea typeface="+mn-ea"/>
                <a:cs typeface="+mn-cs"/>
              </a:defRPr>
            </a:lvl1pPr>
          </a:lstStyle>
          <a:p>
            <a:r>
              <a:rPr lang="en-US" dirty="0"/>
              <a:t>Click to edit Master title style</a:t>
            </a:r>
          </a:p>
        </p:txBody>
      </p:sp>
      <p:sp>
        <p:nvSpPr>
          <p:cNvPr id="16" name="Text Placeholder"/>
          <p:cNvSpPr>
            <a:spLocks noGrp="1"/>
          </p:cNvSpPr>
          <p:nvPr>
            <p:ph type="body" sz="quarter" idx="15"/>
          </p:nvPr>
        </p:nvSpPr>
        <p:spPr>
          <a:xfrm>
            <a:off x="457072" y="1746257"/>
            <a:ext cx="11276141" cy="3651247"/>
          </a:xfrm>
          <a:prstGeom prst="rect">
            <a:avLst/>
          </a:prstGeom>
        </p:spPr>
        <p:txBody>
          <a:bodyPr lIns="0" tIns="0" rIns="0" bIns="0"/>
          <a:lstStyle>
            <a:lvl1pPr marL="306864" indent="-306864" defTabSz="1218987" eaLnBrk="0" hangingPunct="0">
              <a:lnSpc>
                <a:spcPct val="90000"/>
              </a:lnSpc>
              <a:spcBef>
                <a:spcPts val="1600"/>
              </a:spcBef>
              <a:buFontTx/>
              <a:buChar char="•"/>
              <a:defRPr lang="en-US" sz="2700" b="1" kern="0">
                <a:solidFill>
                  <a:schemeClr val="accent6"/>
                </a:solidFill>
              </a:defRPr>
            </a:lvl1pPr>
            <a:lvl2pPr defTabSz="1218987" eaLnBrk="0" hangingPunct="0">
              <a:lnSpc>
                <a:spcPct val="90000"/>
              </a:lnSpc>
              <a:spcBef>
                <a:spcPts val="800"/>
              </a:spcBef>
              <a:buClr>
                <a:schemeClr val="bg2"/>
              </a:buClr>
              <a:buFontTx/>
              <a:buChar char="•"/>
              <a:defRPr lang="en-US" sz="2400" b="1" kern="0">
                <a:solidFill>
                  <a:schemeClr val="accent6"/>
                </a:solidFill>
              </a:defRPr>
            </a:lvl2pPr>
            <a:lvl3pPr defTabSz="1218987" eaLnBrk="0" hangingPunct="0">
              <a:lnSpc>
                <a:spcPct val="90000"/>
              </a:lnSpc>
              <a:spcBef>
                <a:spcPts val="800"/>
              </a:spcBef>
              <a:buClr>
                <a:schemeClr val="bg2"/>
              </a:buClr>
              <a:buFontTx/>
              <a:buChar char="•"/>
              <a:defRPr lang="en-US" sz="2400" b="1" kern="0">
                <a:solidFill>
                  <a:schemeClr val="accent6"/>
                </a:solidFill>
              </a:defRPr>
            </a:lvl3pPr>
            <a:lvl4pPr defTabSz="1218987" eaLnBrk="0" hangingPunct="0">
              <a:lnSpc>
                <a:spcPct val="90000"/>
              </a:lnSpc>
              <a:spcBef>
                <a:spcPts val="800"/>
              </a:spcBef>
              <a:buClr>
                <a:schemeClr val="bg2"/>
              </a:buClr>
              <a:buFontTx/>
              <a:buChar char="•"/>
              <a:defRPr lang="en-US" sz="2400" b="1" kern="0">
                <a:solidFill>
                  <a:schemeClr val="accent6"/>
                </a:solidFill>
              </a:defRPr>
            </a:lvl4pPr>
            <a:lvl5pPr defTabSz="1218987" eaLnBrk="0" hangingPunct="0">
              <a:lnSpc>
                <a:spcPct val="90000"/>
              </a:lnSpc>
              <a:spcBef>
                <a:spcPts val="800"/>
              </a:spcBef>
              <a:buClr>
                <a:schemeClr val="bg2"/>
              </a:buClr>
              <a:buFontTx/>
              <a:buChar char="•"/>
              <a:defRPr lang="en-US" sz="2400" b="1" kern="0">
                <a:solidFill>
                  <a:schemeClr val="accent6"/>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2" name="Take-Away Placeholder"/>
          <p:cNvSpPr>
            <a:spLocks noGrp="1"/>
          </p:cNvSpPr>
          <p:nvPr>
            <p:ph type="body" sz="quarter" idx="19"/>
          </p:nvPr>
        </p:nvSpPr>
        <p:spPr>
          <a:xfrm>
            <a:off x="457072" y="5515665"/>
            <a:ext cx="11276141" cy="720808"/>
          </a:xfrm>
          <a:prstGeom prst="rect">
            <a:avLst/>
          </a:prstGeom>
        </p:spPr>
        <p:txBody>
          <a:bodyPr lIns="0" tIns="0" rIns="0" bIns="0" anchor="b" anchorCtr="0"/>
          <a:lstStyle>
            <a:lvl1pPr marL="0" indent="0">
              <a:lnSpc>
                <a:spcPct val="80000"/>
              </a:lnSpc>
              <a:spcBef>
                <a:spcPts val="0"/>
              </a:spcBef>
              <a:buFontTx/>
              <a:buNone/>
              <a:defRPr sz="2400" b="1" i="0" cap="none" baseline="0">
                <a:solidFill>
                  <a:schemeClr val="tx1"/>
                </a:solidFill>
                <a:latin typeface="+mn-lt"/>
              </a:defRPr>
            </a:lvl1pPr>
          </a:lstStyle>
          <a:p>
            <a:pPr lvl="0"/>
            <a:r>
              <a:rPr lang="en-US" dirty="0"/>
              <a:t>Click to edit Master text styles</a:t>
            </a:r>
          </a:p>
        </p:txBody>
      </p:sp>
      <p:sp>
        <p:nvSpPr>
          <p:cNvPr id="9" name="Footer Placeholder"/>
          <p:cNvSpPr>
            <a:spLocks noGrp="1"/>
          </p:cNvSpPr>
          <p:nvPr>
            <p:ph type="ftr" sz="quarter" idx="3"/>
          </p:nvPr>
        </p:nvSpPr>
        <p:spPr>
          <a:xfrm>
            <a:off x="457071" y="6493480"/>
            <a:ext cx="994657" cy="169277"/>
          </a:xfrm>
          <a:prstGeom prst="rect">
            <a:avLst/>
          </a:prstGeom>
        </p:spPr>
        <p:txBody>
          <a:bodyPr vert="horz" wrap="square" lIns="0" tIns="0" rIns="0" bIns="0" rtlCol="0" anchor="t">
            <a:spAutoFit/>
          </a:bodyPr>
          <a:lstStyle>
            <a:lvl1pPr algn="l">
              <a:defRPr sz="1100">
                <a:solidFill>
                  <a:schemeClr val="bg2"/>
                </a:solidFill>
              </a:defRPr>
            </a:lvl1pPr>
          </a:lstStyle>
          <a:p>
            <a:endParaRPr lang="en-US"/>
          </a:p>
        </p:txBody>
      </p:sp>
      <p:pic>
        <p:nvPicPr>
          <p:cNvPr id="20" name="Picture 19"/>
          <p:cNvPicPr>
            <a:picLocks noChangeAspect="1"/>
          </p:cNvPicPr>
          <p:nvPr userDrawn="1"/>
        </p:nvPicPr>
        <p:blipFill rotWithShape="1">
          <a:blip r:embed="rId2" cstate="screen">
            <a:extLst>
              <a:ext uri="{28A0092B-C50C-407E-A947-70E740481C1C}">
                <a14:useLocalDpi xmlns:a14="http://schemas.microsoft.com/office/drawing/2010/main"/>
              </a:ext>
            </a:extLst>
          </a:blip>
          <a:srcRect l="13115" t="31548" r="70851" b="31858"/>
          <a:stretch/>
        </p:blipFill>
        <p:spPr>
          <a:xfrm>
            <a:off x="11668464" y="6370279"/>
            <a:ext cx="441434" cy="365760"/>
          </a:xfrm>
          <a:prstGeom prst="rect">
            <a:avLst/>
          </a:prstGeom>
        </p:spPr>
      </p:pic>
      <p:pic>
        <p:nvPicPr>
          <p:cNvPr id="12" name="Picture 1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943882" y="6420045"/>
            <a:ext cx="3404616" cy="295656"/>
          </a:xfrm>
          <a:prstGeom prst="rect">
            <a:avLst/>
          </a:prstGeom>
        </p:spPr>
      </p:pic>
      <p:sp>
        <p:nvSpPr>
          <p:cNvPr id="10" name="Slide Number Placeholder"/>
          <p:cNvSpPr>
            <a:spLocks noGrp="1"/>
          </p:cNvSpPr>
          <p:nvPr>
            <p:ph type="sldNum" sz="quarter" idx="4"/>
          </p:nvPr>
        </p:nvSpPr>
        <p:spPr bwMode="auto">
          <a:xfrm>
            <a:off x="11434940" y="6508870"/>
            <a:ext cx="137858" cy="138499"/>
          </a:xfrm>
          <a:prstGeom prst="rect">
            <a:avLst/>
          </a:prstGeom>
          <a:noFill/>
        </p:spPr>
        <p:txBody>
          <a:bodyPr wrap="none" lIns="0" tIns="0" rIns="0" bIns="0" anchor="ctr" anchorCtr="0">
            <a:spAutoFit/>
          </a:bodyPr>
          <a:lstStyle>
            <a:lvl1pPr algn="r">
              <a:buFont typeface="Arial" charset="0"/>
              <a:buNone/>
              <a:defRPr sz="900" b="1">
                <a:solidFill>
                  <a:schemeClr val="tx1"/>
                </a:solidFill>
                <a:latin typeface="+mn-lt"/>
                <a:ea typeface="Gill Sans" charset="0"/>
                <a:cs typeface="Gill Sans" charset="0"/>
              </a:defRPr>
            </a:lvl1pPr>
          </a:lstStyle>
          <a:p>
            <a:pPr>
              <a:defRPr/>
            </a:pPr>
            <a:fld id="{3D0814A7-6EEF-4E2B-82FD-5338C0AF3E0B}" type="slidenum">
              <a:rPr lang="en-US" smtClean="0"/>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Section 4 - Two Text">
    <p:spTree>
      <p:nvGrpSpPr>
        <p:cNvPr id="1" name=""/>
        <p:cNvGrpSpPr/>
        <p:nvPr/>
      </p:nvGrpSpPr>
      <p:grpSpPr>
        <a:xfrm>
          <a:off x="0" y="0"/>
          <a:ext cx="0" cy="0"/>
          <a:chOff x="0" y="0"/>
          <a:chExt cx="0" cy="0"/>
        </a:xfrm>
      </p:grpSpPr>
      <p:sp>
        <p:nvSpPr>
          <p:cNvPr id="11" name="Title"/>
          <p:cNvSpPr>
            <a:spLocks noGrp="1"/>
          </p:cNvSpPr>
          <p:nvPr>
            <p:ph type="title"/>
          </p:nvPr>
        </p:nvSpPr>
        <p:spPr>
          <a:xfrm>
            <a:off x="457072" y="603257"/>
            <a:ext cx="11276142" cy="1143000"/>
          </a:xfrm>
          <a:prstGeom prst="rect">
            <a:avLst/>
          </a:prstGeom>
        </p:spPr>
        <p:txBody>
          <a:bodyPr lIns="0" tIns="0" rIns="0" bIns="121899">
            <a:normAutofit/>
          </a:bodyPr>
          <a:lstStyle>
            <a:lvl1pPr algn="l">
              <a:lnSpc>
                <a:spcPct val="70000"/>
              </a:lnSpc>
              <a:defRPr lang="en-US" sz="3600" b="1" cap="none" baseline="0" dirty="0" smtClean="0">
                <a:solidFill>
                  <a:schemeClr val="tx1"/>
                </a:solidFill>
                <a:latin typeface="+mj-lt"/>
                <a:ea typeface="+mn-ea"/>
                <a:cs typeface="+mn-cs"/>
              </a:defRPr>
            </a:lvl1pPr>
          </a:lstStyle>
          <a:p>
            <a:r>
              <a:rPr lang="en-US" dirty="0"/>
              <a:t>Click to edit Master title style</a:t>
            </a:r>
          </a:p>
        </p:txBody>
      </p:sp>
      <p:sp>
        <p:nvSpPr>
          <p:cNvPr id="22" name="Take-Away Placeholder"/>
          <p:cNvSpPr>
            <a:spLocks noGrp="1"/>
          </p:cNvSpPr>
          <p:nvPr>
            <p:ph type="body" sz="quarter" idx="19"/>
          </p:nvPr>
        </p:nvSpPr>
        <p:spPr>
          <a:xfrm>
            <a:off x="457072" y="5515665"/>
            <a:ext cx="11276141" cy="720808"/>
          </a:xfrm>
          <a:prstGeom prst="rect">
            <a:avLst/>
          </a:prstGeom>
        </p:spPr>
        <p:txBody>
          <a:bodyPr lIns="0" tIns="0" rIns="0" bIns="0" anchor="b" anchorCtr="0"/>
          <a:lstStyle>
            <a:lvl1pPr marL="0" indent="0">
              <a:lnSpc>
                <a:spcPct val="80000"/>
              </a:lnSpc>
              <a:spcBef>
                <a:spcPts val="0"/>
              </a:spcBef>
              <a:buFontTx/>
              <a:buNone/>
              <a:defRPr sz="2400" b="1" i="0" cap="none" baseline="0">
                <a:solidFill>
                  <a:schemeClr val="tx1"/>
                </a:solidFill>
                <a:latin typeface="+mn-lt"/>
              </a:defRPr>
            </a:lvl1pPr>
          </a:lstStyle>
          <a:p>
            <a:pPr lvl="0"/>
            <a:r>
              <a:rPr lang="en-US" dirty="0"/>
              <a:t>Click to edit Master text styles</a:t>
            </a:r>
          </a:p>
        </p:txBody>
      </p:sp>
      <p:sp>
        <p:nvSpPr>
          <p:cNvPr id="10" name="Text Placeholder"/>
          <p:cNvSpPr>
            <a:spLocks noGrp="1"/>
          </p:cNvSpPr>
          <p:nvPr>
            <p:ph type="body" sz="quarter" idx="15"/>
          </p:nvPr>
        </p:nvSpPr>
        <p:spPr>
          <a:xfrm>
            <a:off x="457071" y="1746257"/>
            <a:ext cx="5395093" cy="3769408"/>
          </a:xfrm>
          <a:prstGeom prst="rect">
            <a:avLst/>
          </a:prstGeom>
        </p:spPr>
        <p:txBody>
          <a:bodyPr lIns="0" tIns="0" rIns="0" bIns="0"/>
          <a:lstStyle>
            <a:lvl1pPr marL="236538" indent="-236538" defTabSz="1218987" eaLnBrk="0" hangingPunct="0">
              <a:lnSpc>
                <a:spcPct val="100000"/>
              </a:lnSpc>
              <a:spcBef>
                <a:spcPts val="1200"/>
              </a:spcBef>
              <a:buFontTx/>
              <a:buChar char="•"/>
              <a:tabLst/>
              <a:defRPr lang="en-US" sz="2400" b="1" kern="0">
                <a:solidFill>
                  <a:schemeClr val="accent6"/>
                </a:solidFill>
                <a:latin typeface="+mn-lt"/>
                <a:ea typeface="Gill Sans MT" charset="0"/>
                <a:cs typeface="Gill Sans MT" charset="0"/>
              </a:defRPr>
            </a:lvl1pPr>
            <a:lvl2pPr marL="463550" indent="-227013" defTabSz="1218987" eaLnBrk="0" hangingPunct="0">
              <a:lnSpc>
                <a:spcPct val="100000"/>
              </a:lnSpc>
              <a:spcBef>
                <a:spcPts val="1200"/>
              </a:spcBef>
              <a:buClr>
                <a:schemeClr val="bg2"/>
              </a:buClr>
              <a:buFontTx/>
              <a:buChar char="•"/>
              <a:tabLst/>
              <a:defRPr lang="en-US" sz="2400" b="1" kern="0">
                <a:solidFill>
                  <a:schemeClr val="accent6"/>
                </a:solidFill>
                <a:latin typeface="+mn-lt"/>
                <a:ea typeface="Gill Sans MT" charset="0"/>
                <a:cs typeface="Gill Sans MT" charset="0"/>
              </a:defRPr>
            </a:lvl2pPr>
            <a:lvl3pPr marL="690563" indent="-227013" defTabSz="1218987" eaLnBrk="0" hangingPunct="0">
              <a:lnSpc>
                <a:spcPct val="100000"/>
              </a:lnSpc>
              <a:spcBef>
                <a:spcPts val="1200"/>
              </a:spcBef>
              <a:buClr>
                <a:schemeClr val="bg2"/>
              </a:buClr>
              <a:buFontTx/>
              <a:buChar char="•"/>
              <a:tabLst/>
              <a:defRPr lang="en-US" sz="2400" b="1" kern="0">
                <a:solidFill>
                  <a:schemeClr val="accent6"/>
                </a:solidFill>
                <a:latin typeface="+mn-lt"/>
                <a:ea typeface="Gill Sans MT" charset="0"/>
                <a:cs typeface="Gill Sans MT" charset="0"/>
              </a:defRPr>
            </a:lvl3pPr>
            <a:lvl4pPr marL="919163" indent="-228600" defTabSz="1218987" eaLnBrk="0" hangingPunct="0">
              <a:lnSpc>
                <a:spcPct val="100000"/>
              </a:lnSpc>
              <a:spcBef>
                <a:spcPts val="1200"/>
              </a:spcBef>
              <a:buClr>
                <a:schemeClr val="bg2"/>
              </a:buClr>
              <a:buFontTx/>
              <a:buChar char="•"/>
              <a:tabLst/>
              <a:defRPr lang="en-US" sz="2400" b="1" kern="0">
                <a:solidFill>
                  <a:schemeClr val="accent6"/>
                </a:solidFill>
                <a:latin typeface="+mn-lt"/>
                <a:ea typeface="Gill Sans MT" charset="0"/>
                <a:cs typeface="Gill Sans MT" charset="0"/>
              </a:defRPr>
            </a:lvl4pPr>
            <a:lvl5pPr marL="1146175" indent="-227013" defTabSz="1218987" eaLnBrk="0" hangingPunct="0">
              <a:lnSpc>
                <a:spcPct val="100000"/>
              </a:lnSpc>
              <a:spcBef>
                <a:spcPts val="1200"/>
              </a:spcBef>
              <a:buClr>
                <a:schemeClr val="bg2"/>
              </a:buClr>
              <a:buFontTx/>
              <a:buChar char="•"/>
              <a:tabLst/>
              <a:defRPr lang="en-US" sz="2400" b="1" kern="0">
                <a:solidFill>
                  <a:schemeClr val="accent6"/>
                </a:solidFill>
                <a:latin typeface="+mn-lt"/>
                <a:ea typeface="Gill Sans MT" charset="0"/>
                <a:cs typeface="Gill Sans MT"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p:cNvSpPr>
            <a:spLocks noGrp="1"/>
          </p:cNvSpPr>
          <p:nvPr>
            <p:ph type="body" sz="quarter" idx="20"/>
          </p:nvPr>
        </p:nvSpPr>
        <p:spPr>
          <a:xfrm>
            <a:off x="6393484" y="1746257"/>
            <a:ext cx="5339729" cy="3769408"/>
          </a:xfrm>
          <a:prstGeom prst="rect">
            <a:avLst/>
          </a:prstGeom>
        </p:spPr>
        <p:txBody>
          <a:bodyPr lIns="0" tIns="0" rIns="0" bIns="0"/>
          <a:lstStyle>
            <a:lvl1pPr marL="236538" indent="-236538" defTabSz="1218987" eaLnBrk="0" hangingPunct="0">
              <a:lnSpc>
                <a:spcPct val="100000"/>
              </a:lnSpc>
              <a:spcBef>
                <a:spcPts val="1200"/>
              </a:spcBef>
              <a:buFontTx/>
              <a:buChar char="•"/>
              <a:tabLst/>
              <a:defRPr lang="en-US" sz="2400" b="1" kern="0">
                <a:solidFill>
                  <a:schemeClr val="accent6"/>
                </a:solidFill>
                <a:latin typeface="+mn-lt"/>
                <a:ea typeface="Gill Sans MT" charset="0"/>
                <a:cs typeface="Gill Sans MT" charset="0"/>
              </a:defRPr>
            </a:lvl1pPr>
            <a:lvl2pPr marL="463550" indent="-227013" defTabSz="1218987" eaLnBrk="0" hangingPunct="0">
              <a:lnSpc>
                <a:spcPct val="100000"/>
              </a:lnSpc>
              <a:spcBef>
                <a:spcPts val="1200"/>
              </a:spcBef>
              <a:buClr>
                <a:schemeClr val="bg2"/>
              </a:buClr>
              <a:buFontTx/>
              <a:buChar char="•"/>
              <a:tabLst/>
              <a:defRPr lang="en-US" sz="2400" b="1" kern="0">
                <a:solidFill>
                  <a:schemeClr val="accent6"/>
                </a:solidFill>
                <a:latin typeface="+mn-lt"/>
                <a:ea typeface="Gill Sans MT" charset="0"/>
                <a:cs typeface="Gill Sans MT" charset="0"/>
              </a:defRPr>
            </a:lvl2pPr>
            <a:lvl3pPr marL="690563" indent="-227013" defTabSz="1218987" eaLnBrk="0" hangingPunct="0">
              <a:lnSpc>
                <a:spcPct val="100000"/>
              </a:lnSpc>
              <a:spcBef>
                <a:spcPts val="1200"/>
              </a:spcBef>
              <a:buClr>
                <a:schemeClr val="bg2"/>
              </a:buClr>
              <a:buFontTx/>
              <a:buChar char="•"/>
              <a:tabLst/>
              <a:defRPr lang="en-US" sz="2400" b="1" kern="0">
                <a:solidFill>
                  <a:schemeClr val="accent6"/>
                </a:solidFill>
                <a:latin typeface="+mn-lt"/>
                <a:ea typeface="Gill Sans MT" charset="0"/>
                <a:cs typeface="Gill Sans MT" charset="0"/>
              </a:defRPr>
            </a:lvl3pPr>
            <a:lvl4pPr marL="919163" indent="-228600" defTabSz="1218987" eaLnBrk="0" hangingPunct="0">
              <a:lnSpc>
                <a:spcPct val="100000"/>
              </a:lnSpc>
              <a:spcBef>
                <a:spcPts val="1200"/>
              </a:spcBef>
              <a:buClr>
                <a:schemeClr val="bg2"/>
              </a:buClr>
              <a:buFontTx/>
              <a:buChar char="•"/>
              <a:tabLst/>
              <a:defRPr lang="en-US" sz="2400" b="1" kern="0">
                <a:solidFill>
                  <a:schemeClr val="accent6"/>
                </a:solidFill>
                <a:latin typeface="+mn-lt"/>
                <a:ea typeface="Gill Sans MT" charset="0"/>
                <a:cs typeface="Gill Sans MT" charset="0"/>
              </a:defRPr>
            </a:lvl4pPr>
            <a:lvl5pPr marL="1146175" indent="-227013" defTabSz="1218987" eaLnBrk="0" hangingPunct="0">
              <a:lnSpc>
                <a:spcPct val="100000"/>
              </a:lnSpc>
              <a:spcBef>
                <a:spcPts val="1200"/>
              </a:spcBef>
              <a:buClr>
                <a:schemeClr val="bg2"/>
              </a:buClr>
              <a:buFontTx/>
              <a:buChar char="•"/>
              <a:tabLst/>
              <a:defRPr lang="en-US" sz="2400" b="1" kern="0">
                <a:solidFill>
                  <a:schemeClr val="accent6"/>
                </a:solidFill>
                <a:latin typeface="+mn-lt"/>
                <a:ea typeface="Gill Sans MT" charset="0"/>
                <a:cs typeface="Gill Sans MT"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Footer Placeholder"/>
          <p:cNvSpPr>
            <a:spLocks noGrp="1"/>
          </p:cNvSpPr>
          <p:nvPr>
            <p:ph type="ftr" sz="quarter" idx="3"/>
          </p:nvPr>
        </p:nvSpPr>
        <p:spPr>
          <a:xfrm>
            <a:off x="457071" y="6493480"/>
            <a:ext cx="994657" cy="169277"/>
          </a:xfrm>
          <a:prstGeom prst="rect">
            <a:avLst/>
          </a:prstGeom>
        </p:spPr>
        <p:txBody>
          <a:bodyPr vert="horz" wrap="square" lIns="0" tIns="0" rIns="0" bIns="0" rtlCol="0" anchor="t">
            <a:spAutoFit/>
          </a:bodyPr>
          <a:lstStyle>
            <a:lvl1pPr algn="l">
              <a:defRPr sz="1100">
                <a:solidFill>
                  <a:schemeClr val="bg2"/>
                </a:solidFill>
              </a:defRPr>
            </a:lvl1pPr>
          </a:lstStyle>
          <a:p>
            <a:endParaRPr lang="en-US"/>
          </a:p>
        </p:txBody>
      </p:sp>
      <p:pic>
        <p:nvPicPr>
          <p:cNvPr id="19" name="Picture 18"/>
          <p:cNvPicPr>
            <a:picLocks noChangeAspect="1"/>
          </p:cNvPicPr>
          <p:nvPr userDrawn="1"/>
        </p:nvPicPr>
        <p:blipFill rotWithShape="1">
          <a:blip r:embed="rId2" cstate="screen">
            <a:extLst>
              <a:ext uri="{28A0092B-C50C-407E-A947-70E740481C1C}">
                <a14:useLocalDpi xmlns:a14="http://schemas.microsoft.com/office/drawing/2010/main"/>
              </a:ext>
            </a:extLst>
          </a:blip>
          <a:srcRect l="13115" t="31548" r="70851" b="31858"/>
          <a:stretch/>
        </p:blipFill>
        <p:spPr>
          <a:xfrm>
            <a:off x="11668464" y="6370279"/>
            <a:ext cx="441434" cy="365760"/>
          </a:xfrm>
          <a:prstGeom prst="rect">
            <a:avLst/>
          </a:prstGeom>
        </p:spPr>
      </p:pic>
      <p:pic>
        <p:nvPicPr>
          <p:cNvPr id="15" name="Picture 1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943882" y="6420045"/>
            <a:ext cx="3404616" cy="295656"/>
          </a:xfrm>
          <a:prstGeom prst="rect">
            <a:avLst/>
          </a:prstGeom>
        </p:spPr>
      </p:pic>
      <p:sp>
        <p:nvSpPr>
          <p:cNvPr id="14" name="Slide Number Placeholder"/>
          <p:cNvSpPr>
            <a:spLocks noGrp="1"/>
          </p:cNvSpPr>
          <p:nvPr>
            <p:ph type="sldNum" sz="quarter" idx="4"/>
          </p:nvPr>
        </p:nvSpPr>
        <p:spPr bwMode="auto">
          <a:xfrm>
            <a:off x="11434940" y="6508870"/>
            <a:ext cx="137858" cy="138499"/>
          </a:xfrm>
          <a:prstGeom prst="rect">
            <a:avLst/>
          </a:prstGeom>
          <a:noFill/>
        </p:spPr>
        <p:txBody>
          <a:bodyPr wrap="none" lIns="0" tIns="0" rIns="0" bIns="0" anchor="ctr" anchorCtr="0">
            <a:spAutoFit/>
          </a:bodyPr>
          <a:lstStyle>
            <a:lvl1pPr algn="r">
              <a:buFont typeface="Arial" charset="0"/>
              <a:buNone/>
              <a:defRPr sz="900" b="1">
                <a:solidFill>
                  <a:schemeClr val="tx1"/>
                </a:solidFill>
                <a:latin typeface="+mn-lt"/>
                <a:ea typeface="Gill Sans" charset="0"/>
                <a:cs typeface="Gill Sans" charset="0"/>
              </a:defRPr>
            </a:lvl1pPr>
          </a:lstStyle>
          <a:p>
            <a:pPr>
              <a:defRPr/>
            </a:pPr>
            <a:fld id="{3D0814A7-6EEF-4E2B-82FD-5338C0AF3E0B}" type="slidenum">
              <a:rPr lang="en-US" smtClean="0"/>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Section 4 - Large Photo and Text">
    <p:spTree>
      <p:nvGrpSpPr>
        <p:cNvPr id="1" name=""/>
        <p:cNvGrpSpPr/>
        <p:nvPr/>
      </p:nvGrpSpPr>
      <p:grpSpPr>
        <a:xfrm>
          <a:off x="0" y="0"/>
          <a:ext cx="0" cy="0"/>
          <a:chOff x="0" y="0"/>
          <a:chExt cx="0" cy="0"/>
        </a:xfrm>
      </p:grpSpPr>
      <p:sp>
        <p:nvSpPr>
          <p:cNvPr id="11" name="Title"/>
          <p:cNvSpPr>
            <a:spLocks noGrp="1"/>
          </p:cNvSpPr>
          <p:nvPr>
            <p:ph type="title"/>
          </p:nvPr>
        </p:nvSpPr>
        <p:spPr>
          <a:xfrm>
            <a:off x="5027612" y="603257"/>
            <a:ext cx="6705601" cy="1143000"/>
          </a:xfrm>
          <a:prstGeom prst="rect">
            <a:avLst/>
          </a:prstGeom>
        </p:spPr>
        <p:txBody>
          <a:bodyPr lIns="0" tIns="0" rIns="0" bIns="121899">
            <a:normAutofit/>
          </a:bodyPr>
          <a:lstStyle>
            <a:lvl1pPr algn="l">
              <a:lnSpc>
                <a:spcPct val="70000"/>
              </a:lnSpc>
              <a:defRPr lang="en-US" sz="3600" b="1" cap="none" baseline="0" dirty="0" smtClean="0">
                <a:solidFill>
                  <a:schemeClr val="tx1"/>
                </a:solidFill>
                <a:latin typeface="+mj-lt"/>
                <a:ea typeface="+mn-ea"/>
                <a:cs typeface="+mn-cs"/>
              </a:defRPr>
            </a:lvl1pPr>
          </a:lstStyle>
          <a:p>
            <a:r>
              <a:rPr lang="en-US" dirty="0"/>
              <a:t>Click to edit Master title style</a:t>
            </a:r>
          </a:p>
        </p:txBody>
      </p:sp>
      <p:sp>
        <p:nvSpPr>
          <p:cNvPr id="16" name="Text Placeholder"/>
          <p:cNvSpPr>
            <a:spLocks noGrp="1"/>
          </p:cNvSpPr>
          <p:nvPr>
            <p:ph type="body" sz="quarter" idx="15"/>
          </p:nvPr>
        </p:nvSpPr>
        <p:spPr>
          <a:xfrm>
            <a:off x="5027612" y="1746257"/>
            <a:ext cx="6705601" cy="3651247"/>
          </a:xfrm>
          <a:prstGeom prst="rect">
            <a:avLst/>
          </a:prstGeom>
        </p:spPr>
        <p:txBody>
          <a:bodyPr lIns="0" tIns="0" rIns="0" bIns="0"/>
          <a:lstStyle>
            <a:lvl1pPr marL="306864" indent="-306864" defTabSz="1218987" eaLnBrk="0" hangingPunct="0">
              <a:lnSpc>
                <a:spcPct val="90000"/>
              </a:lnSpc>
              <a:spcBef>
                <a:spcPts val="1600"/>
              </a:spcBef>
              <a:buFontTx/>
              <a:buChar char="•"/>
              <a:defRPr lang="en-US" sz="2700" b="1" kern="0">
                <a:solidFill>
                  <a:schemeClr val="accent6"/>
                </a:solidFill>
              </a:defRPr>
            </a:lvl1pPr>
            <a:lvl2pPr defTabSz="1218987" eaLnBrk="0" hangingPunct="0">
              <a:lnSpc>
                <a:spcPct val="90000"/>
              </a:lnSpc>
              <a:spcBef>
                <a:spcPts val="800"/>
              </a:spcBef>
              <a:buClr>
                <a:schemeClr val="bg2"/>
              </a:buClr>
              <a:buFontTx/>
              <a:buChar char="•"/>
              <a:defRPr lang="en-US" sz="2400" b="1" kern="0">
                <a:solidFill>
                  <a:schemeClr val="accent6"/>
                </a:solidFill>
              </a:defRPr>
            </a:lvl2pPr>
            <a:lvl3pPr defTabSz="1218987" eaLnBrk="0" hangingPunct="0">
              <a:lnSpc>
                <a:spcPct val="90000"/>
              </a:lnSpc>
              <a:spcBef>
                <a:spcPts val="800"/>
              </a:spcBef>
              <a:buClr>
                <a:schemeClr val="bg2"/>
              </a:buClr>
              <a:buFontTx/>
              <a:buChar char="•"/>
              <a:defRPr lang="en-US" sz="2400" b="1" kern="0">
                <a:solidFill>
                  <a:schemeClr val="accent6"/>
                </a:solidFill>
              </a:defRPr>
            </a:lvl3pPr>
            <a:lvl4pPr defTabSz="1218987" eaLnBrk="0" hangingPunct="0">
              <a:lnSpc>
                <a:spcPct val="90000"/>
              </a:lnSpc>
              <a:spcBef>
                <a:spcPts val="800"/>
              </a:spcBef>
              <a:buClr>
                <a:schemeClr val="bg2"/>
              </a:buClr>
              <a:buFontTx/>
              <a:buChar char="•"/>
              <a:defRPr lang="en-US" sz="2400" b="1" kern="0">
                <a:solidFill>
                  <a:schemeClr val="accent6"/>
                </a:solidFill>
              </a:defRPr>
            </a:lvl4pPr>
            <a:lvl5pPr defTabSz="1218987" eaLnBrk="0" hangingPunct="0">
              <a:lnSpc>
                <a:spcPct val="90000"/>
              </a:lnSpc>
              <a:spcBef>
                <a:spcPts val="800"/>
              </a:spcBef>
              <a:buClr>
                <a:schemeClr val="bg2"/>
              </a:buClr>
              <a:buFontTx/>
              <a:buChar char="•"/>
              <a:defRPr lang="en-US" sz="2400" b="1" kern="0">
                <a:solidFill>
                  <a:schemeClr val="accent6"/>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2" name="Take-Away Placeholder"/>
          <p:cNvSpPr>
            <a:spLocks noGrp="1"/>
          </p:cNvSpPr>
          <p:nvPr>
            <p:ph type="body" sz="quarter" idx="19"/>
          </p:nvPr>
        </p:nvSpPr>
        <p:spPr>
          <a:xfrm>
            <a:off x="5027612" y="5515665"/>
            <a:ext cx="6705601" cy="720808"/>
          </a:xfrm>
          <a:prstGeom prst="rect">
            <a:avLst/>
          </a:prstGeom>
        </p:spPr>
        <p:txBody>
          <a:bodyPr lIns="0" tIns="0" rIns="0" bIns="0" anchor="b" anchorCtr="0"/>
          <a:lstStyle>
            <a:lvl1pPr marL="0" indent="0">
              <a:lnSpc>
                <a:spcPct val="80000"/>
              </a:lnSpc>
              <a:spcBef>
                <a:spcPts val="0"/>
              </a:spcBef>
              <a:buFontTx/>
              <a:buNone/>
              <a:defRPr sz="2400" b="1" i="0" cap="none" baseline="0">
                <a:solidFill>
                  <a:schemeClr val="tx1"/>
                </a:solidFill>
                <a:latin typeface="+mn-lt"/>
              </a:defRPr>
            </a:lvl1pPr>
          </a:lstStyle>
          <a:p>
            <a:pPr lvl="0"/>
            <a:r>
              <a:rPr lang="en-US" dirty="0"/>
              <a:t>Click to edit Master text styles</a:t>
            </a:r>
          </a:p>
        </p:txBody>
      </p:sp>
      <p:sp>
        <p:nvSpPr>
          <p:cNvPr id="12" name="Picture Placeholder 6"/>
          <p:cNvSpPr>
            <a:spLocks noGrp="1"/>
          </p:cNvSpPr>
          <p:nvPr>
            <p:ph type="pic" sz="quarter" idx="13"/>
          </p:nvPr>
        </p:nvSpPr>
        <p:spPr>
          <a:xfrm>
            <a:off x="0" y="0"/>
            <a:ext cx="4572000" cy="6858000"/>
          </a:xfrm>
          <a:prstGeom prst="rect">
            <a:avLst/>
          </a:prstGeom>
        </p:spPr>
        <p:txBody>
          <a:bodyPr anchor="ctr"/>
          <a:lstStyle>
            <a:lvl1pPr marL="0" indent="0" algn="ctr">
              <a:buNone/>
              <a:defRPr>
                <a:solidFill>
                  <a:schemeClr val="accent6"/>
                </a:solidFill>
              </a:defRPr>
            </a:lvl1pPr>
          </a:lstStyle>
          <a:p>
            <a:endParaRPr lang="en-US"/>
          </a:p>
        </p:txBody>
      </p:sp>
      <p:pic>
        <p:nvPicPr>
          <p:cNvPr id="13" name="Picture 12"/>
          <p:cNvPicPr>
            <a:picLocks noChangeAspect="1"/>
          </p:cNvPicPr>
          <p:nvPr userDrawn="1"/>
        </p:nvPicPr>
        <p:blipFill rotWithShape="1">
          <a:blip r:embed="rId2" cstate="screen">
            <a:extLst>
              <a:ext uri="{28A0092B-C50C-407E-A947-70E740481C1C}">
                <a14:useLocalDpi xmlns:a14="http://schemas.microsoft.com/office/drawing/2010/main"/>
              </a:ext>
            </a:extLst>
          </a:blip>
          <a:srcRect l="13115" t="31548" r="70851" b="31858"/>
          <a:stretch/>
        </p:blipFill>
        <p:spPr>
          <a:xfrm>
            <a:off x="11668464" y="6370279"/>
            <a:ext cx="441434" cy="365760"/>
          </a:xfrm>
          <a:prstGeom prst="rect">
            <a:avLst/>
          </a:prstGeom>
        </p:spPr>
      </p:pic>
      <p:pic>
        <p:nvPicPr>
          <p:cNvPr id="10" name="Picture 9"/>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943882" y="6420045"/>
            <a:ext cx="3404616" cy="295656"/>
          </a:xfrm>
          <a:prstGeom prst="rect">
            <a:avLst/>
          </a:prstGeom>
        </p:spPr>
      </p:pic>
      <p:sp>
        <p:nvSpPr>
          <p:cNvPr id="9" name="Slide Number Placeholder"/>
          <p:cNvSpPr>
            <a:spLocks noGrp="1"/>
          </p:cNvSpPr>
          <p:nvPr>
            <p:ph type="sldNum" sz="quarter" idx="4"/>
          </p:nvPr>
        </p:nvSpPr>
        <p:spPr bwMode="auto">
          <a:xfrm>
            <a:off x="11434940" y="6508870"/>
            <a:ext cx="137858" cy="138499"/>
          </a:xfrm>
          <a:prstGeom prst="rect">
            <a:avLst/>
          </a:prstGeom>
          <a:noFill/>
        </p:spPr>
        <p:txBody>
          <a:bodyPr wrap="none" lIns="0" tIns="0" rIns="0" bIns="0" anchor="ctr" anchorCtr="0">
            <a:spAutoFit/>
          </a:bodyPr>
          <a:lstStyle>
            <a:lvl1pPr algn="r">
              <a:buFont typeface="Arial" charset="0"/>
              <a:buNone/>
              <a:defRPr sz="900" b="1">
                <a:solidFill>
                  <a:schemeClr val="tx1"/>
                </a:solidFill>
                <a:latin typeface="+mn-lt"/>
                <a:ea typeface="Gill Sans" charset="0"/>
                <a:cs typeface="Gill Sans" charset="0"/>
              </a:defRPr>
            </a:lvl1pPr>
          </a:lstStyle>
          <a:p>
            <a:pPr>
              <a:defRPr/>
            </a:pPr>
            <a:fld id="{3D0814A7-6EEF-4E2B-82FD-5338C0AF3E0B}" type="slidenum">
              <a:rPr lang="en-US" smtClean="0"/>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Section 4 - Small Photo and Text">
    <p:spTree>
      <p:nvGrpSpPr>
        <p:cNvPr id="1" name=""/>
        <p:cNvGrpSpPr/>
        <p:nvPr/>
      </p:nvGrpSpPr>
      <p:grpSpPr>
        <a:xfrm>
          <a:off x="0" y="0"/>
          <a:ext cx="0" cy="0"/>
          <a:chOff x="0" y="0"/>
          <a:chExt cx="0" cy="0"/>
        </a:xfrm>
      </p:grpSpPr>
      <p:sp>
        <p:nvSpPr>
          <p:cNvPr id="11" name="Title"/>
          <p:cNvSpPr>
            <a:spLocks noGrp="1"/>
          </p:cNvSpPr>
          <p:nvPr>
            <p:ph type="title"/>
          </p:nvPr>
        </p:nvSpPr>
        <p:spPr>
          <a:xfrm>
            <a:off x="2741612" y="603257"/>
            <a:ext cx="8991601" cy="1143000"/>
          </a:xfrm>
          <a:prstGeom prst="rect">
            <a:avLst/>
          </a:prstGeom>
        </p:spPr>
        <p:txBody>
          <a:bodyPr lIns="0" tIns="0" rIns="0" bIns="121899">
            <a:normAutofit/>
          </a:bodyPr>
          <a:lstStyle>
            <a:lvl1pPr algn="l">
              <a:lnSpc>
                <a:spcPct val="70000"/>
              </a:lnSpc>
              <a:defRPr lang="en-US" sz="3600" b="1" cap="none" baseline="0" dirty="0" smtClean="0">
                <a:solidFill>
                  <a:schemeClr val="tx1"/>
                </a:solidFill>
                <a:latin typeface="+mj-lt"/>
                <a:ea typeface="+mn-ea"/>
                <a:cs typeface="+mn-cs"/>
              </a:defRPr>
            </a:lvl1pPr>
          </a:lstStyle>
          <a:p>
            <a:r>
              <a:rPr lang="en-US" dirty="0"/>
              <a:t>Click to edit Master title style</a:t>
            </a:r>
          </a:p>
        </p:txBody>
      </p:sp>
      <p:sp>
        <p:nvSpPr>
          <p:cNvPr id="16" name="Text Placeholder"/>
          <p:cNvSpPr>
            <a:spLocks noGrp="1"/>
          </p:cNvSpPr>
          <p:nvPr>
            <p:ph type="body" sz="quarter" idx="15"/>
          </p:nvPr>
        </p:nvSpPr>
        <p:spPr>
          <a:xfrm>
            <a:off x="2741612" y="1746257"/>
            <a:ext cx="8991601" cy="3651247"/>
          </a:xfrm>
          <a:prstGeom prst="rect">
            <a:avLst/>
          </a:prstGeom>
        </p:spPr>
        <p:txBody>
          <a:bodyPr lIns="0" tIns="0" rIns="0" bIns="0"/>
          <a:lstStyle>
            <a:lvl1pPr marL="306864" indent="-306864" defTabSz="1218987" eaLnBrk="0" hangingPunct="0">
              <a:lnSpc>
                <a:spcPct val="90000"/>
              </a:lnSpc>
              <a:spcBef>
                <a:spcPts val="1600"/>
              </a:spcBef>
              <a:buFontTx/>
              <a:buChar char="•"/>
              <a:defRPr lang="en-US" sz="2700" b="1" kern="0">
                <a:solidFill>
                  <a:schemeClr val="accent6"/>
                </a:solidFill>
              </a:defRPr>
            </a:lvl1pPr>
            <a:lvl2pPr defTabSz="1218987" eaLnBrk="0" hangingPunct="0">
              <a:lnSpc>
                <a:spcPct val="90000"/>
              </a:lnSpc>
              <a:spcBef>
                <a:spcPts val="800"/>
              </a:spcBef>
              <a:buClr>
                <a:schemeClr val="bg2"/>
              </a:buClr>
              <a:buFontTx/>
              <a:buChar char="•"/>
              <a:defRPr lang="en-US" sz="2400" b="1" kern="0">
                <a:solidFill>
                  <a:schemeClr val="accent6"/>
                </a:solidFill>
              </a:defRPr>
            </a:lvl2pPr>
            <a:lvl3pPr defTabSz="1218987" eaLnBrk="0" hangingPunct="0">
              <a:lnSpc>
                <a:spcPct val="90000"/>
              </a:lnSpc>
              <a:spcBef>
                <a:spcPts val="800"/>
              </a:spcBef>
              <a:buClr>
                <a:schemeClr val="bg2"/>
              </a:buClr>
              <a:buFontTx/>
              <a:buChar char="•"/>
              <a:defRPr lang="en-US" sz="2400" b="1" kern="0">
                <a:solidFill>
                  <a:schemeClr val="accent6"/>
                </a:solidFill>
              </a:defRPr>
            </a:lvl3pPr>
            <a:lvl4pPr defTabSz="1218987" eaLnBrk="0" hangingPunct="0">
              <a:lnSpc>
                <a:spcPct val="90000"/>
              </a:lnSpc>
              <a:spcBef>
                <a:spcPts val="800"/>
              </a:spcBef>
              <a:buClr>
                <a:schemeClr val="bg2"/>
              </a:buClr>
              <a:buFontTx/>
              <a:buChar char="•"/>
              <a:defRPr lang="en-US" sz="2400" b="1" kern="0">
                <a:solidFill>
                  <a:schemeClr val="accent6"/>
                </a:solidFill>
              </a:defRPr>
            </a:lvl4pPr>
            <a:lvl5pPr defTabSz="1218987" eaLnBrk="0" hangingPunct="0">
              <a:lnSpc>
                <a:spcPct val="90000"/>
              </a:lnSpc>
              <a:spcBef>
                <a:spcPts val="800"/>
              </a:spcBef>
              <a:buClr>
                <a:schemeClr val="bg2"/>
              </a:buClr>
              <a:buFontTx/>
              <a:buChar char="•"/>
              <a:defRPr lang="en-US" sz="2400" b="1" kern="0">
                <a:solidFill>
                  <a:schemeClr val="accent6"/>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2" name="Take-Away Placeholder"/>
          <p:cNvSpPr>
            <a:spLocks noGrp="1"/>
          </p:cNvSpPr>
          <p:nvPr>
            <p:ph type="body" sz="quarter" idx="19"/>
          </p:nvPr>
        </p:nvSpPr>
        <p:spPr>
          <a:xfrm>
            <a:off x="2741612" y="5515665"/>
            <a:ext cx="8991601" cy="720808"/>
          </a:xfrm>
          <a:prstGeom prst="rect">
            <a:avLst/>
          </a:prstGeom>
        </p:spPr>
        <p:txBody>
          <a:bodyPr lIns="0" tIns="0" rIns="0" bIns="0" anchor="b" anchorCtr="0"/>
          <a:lstStyle>
            <a:lvl1pPr marL="0" indent="0">
              <a:lnSpc>
                <a:spcPct val="80000"/>
              </a:lnSpc>
              <a:spcBef>
                <a:spcPts val="0"/>
              </a:spcBef>
              <a:buFontTx/>
              <a:buNone/>
              <a:defRPr sz="2400" b="1" i="0" cap="none" baseline="0">
                <a:solidFill>
                  <a:schemeClr val="tx1"/>
                </a:solidFill>
                <a:latin typeface="+mn-lt"/>
              </a:defRPr>
            </a:lvl1pPr>
          </a:lstStyle>
          <a:p>
            <a:pPr lvl="0"/>
            <a:r>
              <a:rPr lang="en-US" dirty="0"/>
              <a:t>Click to edit Master text styles</a:t>
            </a:r>
          </a:p>
        </p:txBody>
      </p:sp>
      <p:sp>
        <p:nvSpPr>
          <p:cNvPr id="12" name="Picture Placeholder 6"/>
          <p:cNvSpPr>
            <a:spLocks noGrp="1"/>
          </p:cNvSpPr>
          <p:nvPr>
            <p:ph type="pic" sz="quarter" idx="13"/>
          </p:nvPr>
        </p:nvSpPr>
        <p:spPr>
          <a:xfrm>
            <a:off x="0" y="0"/>
            <a:ext cx="2286000" cy="6858000"/>
          </a:xfrm>
          <a:prstGeom prst="rect">
            <a:avLst/>
          </a:prstGeom>
        </p:spPr>
        <p:txBody>
          <a:bodyPr anchor="ctr"/>
          <a:lstStyle>
            <a:lvl1pPr marL="0" indent="0" algn="ctr">
              <a:buNone/>
              <a:defRPr>
                <a:solidFill>
                  <a:schemeClr val="accent6"/>
                </a:solidFill>
              </a:defRPr>
            </a:lvl1pPr>
          </a:lstStyle>
          <a:p>
            <a:endParaRPr lang="en-US"/>
          </a:p>
        </p:txBody>
      </p:sp>
      <p:pic>
        <p:nvPicPr>
          <p:cNvPr id="13" name="Picture 12"/>
          <p:cNvPicPr>
            <a:picLocks noChangeAspect="1"/>
          </p:cNvPicPr>
          <p:nvPr userDrawn="1"/>
        </p:nvPicPr>
        <p:blipFill rotWithShape="1">
          <a:blip r:embed="rId2" cstate="screen">
            <a:extLst>
              <a:ext uri="{28A0092B-C50C-407E-A947-70E740481C1C}">
                <a14:useLocalDpi xmlns:a14="http://schemas.microsoft.com/office/drawing/2010/main"/>
              </a:ext>
            </a:extLst>
          </a:blip>
          <a:srcRect l="13115" t="31548" r="70851" b="31858"/>
          <a:stretch/>
        </p:blipFill>
        <p:spPr>
          <a:xfrm>
            <a:off x="11668464" y="6370279"/>
            <a:ext cx="441434" cy="365760"/>
          </a:xfrm>
          <a:prstGeom prst="rect">
            <a:avLst/>
          </a:prstGeom>
        </p:spPr>
      </p:pic>
      <p:pic>
        <p:nvPicPr>
          <p:cNvPr id="10" name="Picture 9"/>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943882" y="6420045"/>
            <a:ext cx="3404616" cy="295656"/>
          </a:xfrm>
          <a:prstGeom prst="rect">
            <a:avLst/>
          </a:prstGeom>
        </p:spPr>
      </p:pic>
      <p:sp>
        <p:nvSpPr>
          <p:cNvPr id="9" name="Slide Number Placeholder"/>
          <p:cNvSpPr>
            <a:spLocks noGrp="1"/>
          </p:cNvSpPr>
          <p:nvPr>
            <p:ph type="sldNum" sz="quarter" idx="4"/>
          </p:nvPr>
        </p:nvSpPr>
        <p:spPr bwMode="auto">
          <a:xfrm>
            <a:off x="11434940" y="6508870"/>
            <a:ext cx="137858" cy="138499"/>
          </a:xfrm>
          <a:prstGeom prst="rect">
            <a:avLst/>
          </a:prstGeom>
          <a:noFill/>
        </p:spPr>
        <p:txBody>
          <a:bodyPr wrap="none" lIns="0" tIns="0" rIns="0" bIns="0" anchor="ctr" anchorCtr="0">
            <a:spAutoFit/>
          </a:bodyPr>
          <a:lstStyle>
            <a:lvl1pPr algn="r">
              <a:buFont typeface="Arial" charset="0"/>
              <a:buNone/>
              <a:defRPr sz="900" b="1">
                <a:solidFill>
                  <a:schemeClr val="tx1"/>
                </a:solidFill>
                <a:latin typeface="+mn-lt"/>
                <a:ea typeface="Gill Sans" charset="0"/>
                <a:cs typeface="Gill Sans" charset="0"/>
              </a:defRPr>
            </a:lvl1pPr>
          </a:lstStyle>
          <a:p>
            <a:pPr>
              <a:defRPr/>
            </a:pPr>
            <a:fld id="{3D0814A7-6EEF-4E2B-82FD-5338C0AF3E0B}" type="slidenum">
              <a:rPr lang="en-US" smtClean="0"/>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Section 4 - Large Box and Text">
    <p:spTree>
      <p:nvGrpSpPr>
        <p:cNvPr id="1" name=""/>
        <p:cNvGrpSpPr/>
        <p:nvPr/>
      </p:nvGrpSpPr>
      <p:grpSpPr>
        <a:xfrm>
          <a:off x="0" y="0"/>
          <a:ext cx="0" cy="0"/>
          <a:chOff x="0" y="0"/>
          <a:chExt cx="0" cy="0"/>
        </a:xfrm>
      </p:grpSpPr>
      <p:sp>
        <p:nvSpPr>
          <p:cNvPr id="11" name="Title"/>
          <p:cNvSpPr>
            <a:spLocks noGrp="1"/>
          </p:cNvSpPr>
          <p:nvPr>
            <p:ph type="title"/>
          </p:nvPr>
        </p:nvSpPr>
        <p:spPr>
          <a:xfrm>
            <a:off x="5027612" y="603257"/>
            <a:ext cx="6705601" cy="1143000"/>
          </a:xfrm>
          <a:prstGeom prst="rect">
            <a:avLst/>
          </a:prstGeom>
        </p:spPr>
        <p:txBody>
          <a:bodyPr lIns="0" tIns="0" rIns="0" bIns="121899">
            <a:normAutofit/>
          </a:bodyPr>
          <a:lstStyle>
            <a:lvl1pPr algn="l">
              <a:lnSpc>
                <a:spcPct val="70000"/>
              </a:lnSpc>
              <a:defRPr lang="en-US" sz="3600" b="1" cap="none" baseline="0" dirty="0" smtClean="0">
                <a:solidFill>
                  <a:schemeClr val="tx1"/>
                </a:solidFill>
                <a:latin typeface="+mj-lt"/>
                <a:ea typeface="+mn-ea"/>
                <a:cs typeface="+mn-cs"/>
              </a:defRPr>
            </a:lvl1pPr>
          </a:lstStyle>
          <a:p>
            <a:r>
              <a:rPr lang="en-US" dirty="0"/>
              <a:t>Click to edit Master title style</a:t>
            </a:r>
          </a:p>
        </p:txBody>
      </p:sp>
      <p:sp>
        <p:nvSpPr>
          <p:cNvPr id="16" name="Text Placeholder"/>
          <p:cNvSpPr>
            <a:spLocks noGrp="1"/>
          </p:cNvSpPr>
          <p:nvPr>
            <p:ph type="body" sz="quarter" idx="15"/>
          </p:nvPr>
        </p:nvSpPr>
        <p:spPr>
          <a:xfrm>
            <a:off x="5027612" y="1746257"/>
            <a:ext cx="6705601" cy="3651247"/>
          </a:xfrm>
          <a:prstGeom prst="rect">
            <a:avLst/>
          </a:prstGeom>
        </p:spPr>
        <p:txBody>
          <a:bodyPr lIns="0" tIns="0" rIns="0" bIns="0"/>
          <a:lstStyle>
            <a:lvl1pPr marL="306864" indent="-306864" defTabSz="1218987" eaLnBrk="0" hangingPunct="0">
              <a:lnSpc>
                <a:spcPct val="90000"/>
              </a:lnSpc>
              <a:spcBef>
                <a:spcPts val="1600"/>
              </a:spcBef>
              <a:buFontTx/>
              <a:buChar char="•"/>
              <a:defRPr lang="en-US" sz="2700" b="1" kern="0">
                <a:solidFill>
                  <a:schemeClr val="accent6"/>
                </a:solidFill>
              </a:defRPr>
            </a:lvl1pPr>
            <a:lvl2pPr defTabSz="1218987" eaLnBrk="0" hangingPunct="0">
              <a:lnSpc>
                <a:spcPct val="90000"/>
              </a:lnSpc>
              <a:spcBef>
                <a:spcPts val="800"/>
              </a:spcBef>
              <a:buClr>
                <a:schemeClr val="bg2"/>
              </a:buClr>
              <a:buFontTx/>
              <a:buChar char="•"/>
              <a:defRPr lang="en-US" sz="2400" b="1" kern="0">
                <a:solidFill>
                  <a:schemeClr val="accent6"/>
                </a:solidFill>
              </a:defRPr>
            </a:lvl2pPr>
            <a:lvl3pPr defTabSz="1218987" eaLnBrk="0" hangingPunct="0">
              <a:lnSpc>
                <a:spcPct val="90000"/>
              </a:lnSpc>
              <a:spcBef>
                <a:spcPts val="800"/>
              </a:spcBef>
              <a:buClr>
                <a:schemeClr val="bg2"/>
              </a:buClr>
              <a:buFontTx/>
              <a:buChar char="•"/>
              <a:defRPr lang="en-US" sz="2400" b="1" kern="0">
                <a:solidFill>
                  <a:schemeClr val="accent6"/>
                </a:solidFill>
              </a:defRPr>
            </a:lvl3pPr>
            <a:lvl4pPr defTabSz="1218987" eaLnBrk="0" hangingPunct="0">
              <a:lnSpc>
                <a:spcPct val="90000"/>
              </a:lnSpc>
              <a:spcBef>
                <a:spcPts val="800"/>
              </a:spcBef>
              <a:buClr>
                <a:schemeClr val="bg2"/>
              </a:buClr>
              <a:buFontTx/>
              <a:buChar char="•"/>
              <a:defRPr lang="en-US" sz="2400" b="1" kern="0">
                <a:solidFill>
                  <a:schemeClr val="accent6"/>
                </a:solidFill>
              </a:defRPr>
            </a:lvl4pPr>
            <a:lvl5pPr defTabSz="1218987" eaLnBrk="0" hangingPunct="0">
              <a:lnSpc>
                <a:spcPct val="90000"/>
              </a:lnSpc>
              <a:spcBef>
                <a:spcPts val="800"/>
              </a:spcBef>
              <a:buClr>
                <a:schemeClr val="bg2"/>
              </a:buClr>
              <a:buFontTx/>
              <a:buChar char="•"/>
              <a:defRPr lang="en-US" sz="2400" b="1" kern="0">
                <a:solidFill>
                  <a:schemeClr val="accent6"/>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2" name="Take-Away Placeholder"/>
          <p:cNvSpPr>
            <a:spLocks noGrp="1"/>
          </p:cNvSpPr>
          <p:nvPr>
            <p:ph type="body" sz="quarter" idx="19"/>
          </p:nvPr>
        </p:nvSpPr>
        <p:spPr>
          <a:xfrm>
            <a:off x="5027612" y="5515665"/>
            <a:ext cx="6705601" cy="720808"/>
          </a:xfrm>
          <a:prstGeom prst="rect">
            <a:avLst/>
          </a:prstGeom>
        </p:spPr>
        <p:txBody>
          <a:bodyPr lIns="0" tIns="0" rIns="0" bIns="0" anchor="b" anchorCtr="0"/>
          <a:lstStyle>
            <a:lvl1pPr marL="0" indent="0">
              <a:lnSpc>
                <a:spcPct val="80000"/>
              </a:lnSpc>
              <a:spcBef>
                <a:spcPts val="0"/>
              </a:spcBef>
              <a:buFontTx/>
              <a:buNone/>
              <a:defRPr sz="2400" b="1" i="0" cap="none" baseline="0">
                <a:solidFill>
                  <a:schemeClr val="tx1"/>
                </a:solidFill>
                <a:latin typeface="+mn-lt"/>
              </a:defRPr>
            </a:lvl1pPr>
          </a:lstStyle>
          <a:p>
            <a:pPr lvl="0"/>
            <a:r>
              <a:rPr lang="en-US" dirty="0"/>
              <a:t>Click to edit Master text styles</a:t>
            </a:r>
          </a:p>
        </p:txBody>
      </p:sp>
      <p:sp>
        <p:nvSpPr>
          <p:cNvPr id="2" name="Rectangle 1"/>
          <p:cNvSpPr/>
          <p:nvPr userDrawn="1"/>
        </p:nvSpPr>
        <p:spPr bwMode="auto">
          <a:xfrm>
            <a:off x="0" y="0"/>
            <a:ext cx="4572000" cy="6858000"/>
          </a:xfrm>
          <a:prstGeom prst="rect">
            <a:avLst/>
          </a:prstGeom>
          <a:solidFill>
            <a:schemeClr val="accent6"/>
          </a:solidFill>
          <a:ln w="9525" cap="flat" cmpd="sng" algn="ctr">
            <a:noFill/>
            <a:prstDash val="solid"/>
            <a:round/>
            <a:headEnd type="none" w="med" len="med"/>
            <a:tailEnd type="none" w="med" len="med"/>
          </a:ln>
          <a:effectLst/>
        </p:spPr>
        <p:txBody>
          <a:bodyPr vert="horz" wrap="none" lIns="0" tIns="0" rIns="0" bIns="0" numCol="1" rtlCol="0" anchor="t" anchorCtr="0" compatLnSpc="1">
            <a:prstTxWarp prst="textNoShape">
              <a:avLst/>
            </a:prstTxWarp>
            <a:spAutoFit/>
          </a:bodyPr>
          <a:lstStyle/>
          <a:p>
            <a:pPr marL="342900" marR="0" indent="-342900" algn="l" defTabSz="457200" rtl="0" eaLnBrk="1" fontAlgn="base" latinLnBrk="0" hangingPunct="1">
              <a:lnSpc>
                <a:spcPct val="100000"/>
              </a:lnSpc>
              <a:spcBef>
                <a:spcPct val="0"/>
              </a:spcBef>
              <a:spcAft>
                <a:spcPct val="0"/>
              </a:spcAft>
              <a:buClrTx/>
              <a:buSzTx/>
              <a:buFont typeface="Arial" charset="0"/>
              <a:buNone/>
              <a:tabLst/>
            </a:pPr>
            <a:endParaRPr kumimoji="0" lang="en-US" sz="2400" b="1" i="0" u="none" strike="noStrike" cap="none" normalizeH="0" baseline="0">
              <a:ln>
                <a:noFill/>
              </a:ln>
              <a:solidFill>
                <a:srgbClr val="005596"/>
              </a:solidFill>
              <a:effectLst/>
              <a:latin typeface="Calibri" pitchFamily="34" charset="0"/>
            </a:endParaRPr>
          </a:p>
        </p:txBody>
      </p:sp>
      <p:pic>
        <p:nvPicPr>
          <p:cNvPr id="10" name="Picture 9"/>
          <p:cNvPicPr>
            <a:picLocks noChangeAspect="1"/>
          </p:cNvPicPr>
          <p:nvPr userDrawn="1"/>
        </p:nvPicPr>
        <p:blipFill rotWithShape="1">
          <a:blip r:embed="rId2" cstate="screen">
            <a:extLst>
              <a:ext uri="{28A0092B-C50C-407E-A947-70E740481C1C}">
                <a14:useLocalDpi xmlns:a14="http://schemas.microsoft.com/office/drawing/2010/main"/>
              </a:ext>
            </a:extLst>
          </a:blip>
          <a:srcRect l="13115" t="31548" r="70851" b="31858"/>
          <a:stretch/>
        </p:blipFill>
        <p:spPr>
          <a:xfrm>
            <a:off x="11668464" y="6370279"/>
            <a:ext cx="441434" cy="365760"/>
          </a:xfrm>
          <a:prstGeom prst="rect">
            <a:avLst/>
          </a:prstGeom>
        </p:spPr>
      </p:pic>
      <p:pic>
        <p:nvPicPr>
          <p:cNvPr id="12" name="Picture 1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943882" y="6420045"/>
            <a:ext cx="3404616" cy="295656"/>
          </a:xfrm>
          <a:prstGeom prst="rect">
            <a:avLst/>
          </a:prstGeom>
        </p:spPr>
      </p:pic>
      <p:sp>
        <p:nvSpPr>
          <p:cNvPr id="9" name="Slide Number Placeholder"/>
          <p:cNvSpPr>
            <a:spLocks noGrp="1"/>
          </p:cNvSpPr>
          <p:nvPr>
            <p:ph type="sldNum" sz="quarter" idx="4"/>
          </p:nvPr>
        </p:nvSpPr>
        <p:spPr bwMode="auto">
          <a:xfrm>
            <a:off x="11434940" y="6508870"/>
            <a:ext cx="137858" cy="138499"/>
          </a:xfrm>
          <a:prstGeom prst="rect">
            <a:avLst/>
          </a:prstGeom>
          <a:noFill/>
        </p:spPr>
        <p:txBody>
          <a:bodyPr wrap="none" lIns="0" tIns="0" rIns="0" bIns="0" anchor="ctr" anchorCtr="0">
            <a:spAutoFit/>
          </a:bodyPr>
          <a:lstStyle>
            <a:lvl1pPr algn="r">
              <a:buFont typeface="Arial" charset="0"/>
              <a:buNone/>
              <a:defRPr sz="900" b="1">
                <a:solidFill>
                  <a:schemeClr val="tx1"/>
                </a:solidFill>
                <a:latin typeface="+mn-lt"/>
                <a:ea typeface="Gill Sans" charset="0"/>
                <a:cs typeface="Gill Sans" charset="0"/>
              </a:defRPr>
            </a:lvl1pPr>
          </a:lstStyle>
          <a:p>
            <a:pPr>
              <a:defRPr/>
            </a:pPr>
            <a:fld id="{3D0814A7-6EEF-4E2B-82FD-5338C0AF3E0B}" type="slidenum">
              <a:rPr lang="en-US" smtClean="0"/>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Section 4 - Small Box and Text">
    <p:spTree>
      <p:nvGrpSpPr>
        <p:cNvPr id="1" name=""/>
        <p:cNvGrpSpPr/>
        <p:nvPr/>
      </p:nvGrpSpPr>
      <p:grpSpPr>
        <a:xfrm>
          <a:off x="0" y="0"/>
          <a:ext cx="0" cy="0"/>
          <a:chOff x="0" y="0"/>
          <a:chExt cx="0" cy="0"/>
        </a:xfrm>
      </p:grpSpPr>
      <p:sp>
        <p:nvSpPr>
          <p:cNvPr id="11" name="Title"/>
          <p:cNvSpPr>
            <a:spLocks noGrp="1"/>
          </p:cNvSpPr>
          <p:nvPr>
            <p:ph type="title"/>
          </p:nvPr>
        </p:nvSpPr>
        <p:spPr>
          <a:xfrm>
            <a:off x="2741612" y="603257"/>
            <a:ext cx="8991601" cy="1143000"/>
          </a:xfrm>
          <a:prstGeom prst="rect">
            <a:avLst/>
          </a:prstGeom>
        </p:spPr>
        <p:txBody>
          <a:bodyPr lIns="0" tIns="0" rIns="0" bIns="121899">
            <a:normAutofit/>
          </a:bodyPr>
          <a:lstStyle>
            <a:lvl1pPr algn="l">
              <a:lnSpc>
                <a:spcPct val="70000"/>
              </a:lnSpc>
              <a:defRPr lang="en-US" sz="3600" b="1" cap="none" baseline="0" dirty="0" smtClean="0">
                <a:solidFill>
                  <a:schemeClr val="tx1"/>
                </a:solidFill>
                <a:latin typeface="+mj-lt"/>
                <a:ea typeface="+mn-ea"/>
                <a:cs typeface="+mn-cs"/>
              </a:defRPr>
            </a:lvl1pPr>
          </a:lstStyle>
          <a:p>
            <a:r>
              <a:rPr lang="en-US" dirty="0"/>
              <a:t>Click to edit Master title style</a:t>
            </a:r>
          </a:p>
        </p:txBody>
      </p:sp>
      <p:sp>
        <p:nvSpPr>
          <p:cNvPr id="16" name="Text Placeholder"/>
          <p:cNvSpPr>
            <a:spLocks noGrp="1"/>
          </p:cNvSpPr>
          <p:nvPr>
            <p:ph type="body" sz="quarter" idx="15"/>
          </p:nvPr>
        </p:nvSpPr>
        <p:spPr>
          <a:xfrm>
            <a:off x="2741612" y="1746257"/>
            <a:ext cx="8991601" cy="3651247"/>
          </a:xfrm>
          <a:prstGeom prst="rect">
            <a:avLst/>
          </a:prstGeom>
        </p:spPr>
        <p:txBody>
          <a:bodyPr lIns="0" tIns="0" rIns="0" bIns="0"/>
          <a:lstStyle>
            <a:lvl1pPr marL="306864" indent="-306864" defTabSz="1218987" eaLnBrk="0" hangingPunct="0">
              <a:lnSpc>
                <a:spcPct val="90000"/>
              </a:lnSpc>
              <a:spcBef>
                <a:spcPts val="1600"/>
              </a:spcBef>
              <a:buFontTx/>
              <a:buChar char="•"/>
              <a:defRPr lang="en-US" sz="2700" b="1" kern="0">
                <a:solidFill>
                  <a:schemeClr val="accent6"/>
                </a:solidFill>
              </a:defRPr>
            </a:lvl1pPr>
            <a:lvl2pPr defTabSz="1218987" eaLnBrk="0" hangingPunct="0">
              <a:lnSpc>
                <a:spcPct val="90000"/>
              </a:lnSpc>
              <a:spcBef>
                <a:spcPts val="800"/>
              </a:spcBef>
              <a:buClr>
                <a:schemeClr val="bg2"/>
              </a:buClr>
              <a:buFontTx/>
              <a:buChar char="•"/>
              <a:defRPr lang="en-US" sz="2400" b="1" kern="0">
                <a:solidFill>
                  <a:schemeClr val="accent6"/>
                </a:solidFill>
              </a:defRPr>
            </a:lvl2pPr>
            <a:lvl3pPr defTabSz="1218987" eaLnBrk="0" hangingPunct="0">
              <a:lnSpc>
                <a:spcPct val="90000"/>
              </a:lnSpc>
              <a:spcBef>
                <a:spcPts val="800"/>
              </a:spcBef>
              <a:buClr>
                <a:schemeClr val="bg2"/>
              </a:buClr>
              <a:buFontTx/>
              <a:buChar char="•"/>
              <a:defRPr lang="en-US" sz="2400" b="1" kern="0">
                <a:solidFill>
                  <a:schemeClr val="accent6"/>
                </a:solidFill>
              </a:defRPr>
            </a:lvl3pPr>
            <a:lvl4pPr defTabSz="1218987" eaLnBrk="0" hangingPunct="0">
              <a:lnSpc>
                <a:spcPct val="90000"/>
              </a:lnSpc>
              <a:spcBef>
                <a:spcPts val="800"/>
              </a:spcBef>
              <a:buClr>
                <a:schemeClr val="bg2"/>
              </a:buClr>
              <a:buFontTx/>
              <a:buChar char="•"/>
              <a:defRPr lang="en-US" sz="2400" b="1" kern="0">
                <a:solidFill>
                  <a:schemeClr val="accent6"/>
                </a:solidFill>
              </a:defRPr>
            </a:lvl4pPr>
            <a:lvl5pPr defTabSz="1218987" eaLnBrk="0" hangingPunct="0">
              <a:lnSpc>
                <a:spcPct val="90000"/>
              </a:lnSpc>
              <a:spcBef>
                <a:spcPts val="800"/>
              </a:spcBef>
              <a:buClr>
                <a:schemeClr val="bg2"/>
              </a:buClr>
              <a:buFontTx/>
              <a:buChar char="•"/>
              <a:defRPr lang="en-US" sz="2400" b="1" kern="0">
                <a:solidFill>
                  <a:schemeClr val="accent6"/>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2" name="Take-Away Placeholder"/>
          <p:cNvSpPr>
            <a:spLocks noGrp="1"/>
          </p:cNvSpPr>
          <p:nvPr>
            <p:ph type="body" sz="quarter" idx="19"/>
          </p:nvPr>
        </p:nvSpPr>
        <p:spPr>
          <a:xfrm>
            <a:off x="2741612" y="5515665"/>
            <a:ext cx="8991601" cy="720808"/>
          </a:xfrm>
          <a:prstGeom prst="rect">
            <a:avLst/>
          </a:prstGeom>
        </p:spPr>
        <p:txBody>
          <a:bodyPr lIns="0" tIns="0" rIns="0" bIns="0" anchor="b" anchorCtr="0"/>
          <a:lstStyle>
            <a:lvl1pPr marL="0" indent="0">
              <a:lnSpc>
                <a:spcPct val="80000"/>
              </a:lnSpc>
              <a:spcBef>
                <a:spcPts val="0"/>
              </a:spcBef>
              <a:buFontTx/>
              <a:buNone/>
              <a:defRPr sz="2400" b="1" i="0" cap="none" baseline="0">
                <a:solidFill>
                  <a:schemeClr val="tx1"/>
                </a:solidFill>
                <a:latin typeface="+mn-lt"/>
              </a:defRPr>
            </a:lvl1pPr>
          </a:lstStyle>
          <a:p>
            <a:pPr lvl="0"/>
            <a:r>
              <a:rPr lang="en-US" dirty="0"/>
              <a:t>Click to edit Master text styles</a:t>
            </a:r>
          </a:p>
        </p:txBody>
      </p:sp>
      <p:sp>
        <p:nvSpPr>
          <p:cNvPr id="7" name="Rectangle 6"/>
          <p:cNvSpPr/>
          <p:nvPr userDrawn="1"/>
        </p:nvSpPr>
        <p:spPr bwMode="auto">
          <a:xfrm>
            <a:off x="0" y="0"/>
            <a:ext cx="2286000" cy="6858000"/>
          </a:xfrm>
          <a:prstGeom prst="rect">
            <a:avLst/>
          </a:prstGeom>
          <a:solidFill>
            <a:schemeClr val="accent6"/>
          </a:solidFill>
          <a:ln w="9525" cap="flat" cmpd="sng" algn="ctr">
            <a:noFill/>
            <a:prstDash val="solid"/>
            <a:round/>
            <a:headEnd type="none" w="med" len="med"/>
            <a:tailEnd type="none" w="med" len="med"/>
          </a:ln>
          <a:effectLst/>
        </p:spPr>
        <p:txBody>
          <a:bodyPr vert="horz" wrap="none" lIns="0" tIns="0" rIns="0" bIns="0" numCol="1" rtlCol="0" anchor="t" anchorCtr="0" compatLnSpc="1">
            <a:prstTxWarp prst="textNoShape">
              <a:avLst/>
            </a:prstTxWarp>
            <a:spAutoFit/>
          </a:bodyPr>
          <a:lstStyle/>
          <a:p>
            <a:pPr marL="342900" marR="0" indent="-342900" algn="l" defTabSz="457200" rtl="0" eaLnBrk="1" fontAlgn="base" latinLnBrk="0" hangingPunct="1">
              <a:lnSpc>
                <a:spcPct val="100000"/>
              </a:lnSpc>
              <a:spcBef>
                <a:spcPct val="0"/>
              </a:spcBef>
              <a:spcAft>
                <a:spcPct val="0"/>
              </a:spcAft>
              <a:buClrTx/>
              <a:buSzTx/>
              <a:buFont typeface="Arial" charset="0"/>
              <a:buNone/>
              <a:tabLst/>
            </a:pPr>
            <a:endParaRPr kumimoji="0" lang="en-US" sz="2400" b="1" i="0" u="none" strike="noStrike" cap="none" normalizeH="0" baseline="0">
              <a:ln>
                <a:noFill/>
              </a:ln>
              <a:solidFill>
                <a:srgbClr val="005596"/>
              </a:solidFill>
              <a:effectLst/>
              <a:latin typeface="Calibri" pitchFamily="34" charset="0"/>
            </a:endParaRPr>
          </a:p>
        </p:txBody>
      </p:sp>
      <p:pic>
        <p:nvPicPr>
          <p:cNvPr id="10" name="Picture 9"/>
          <p:cNvPicPr>
            <a:picLocks noChangeAspect="1"/>
          </p:cNvPicPr>
          <p:nvPr userDrawn="1"/>
        </p:nvPicPr>
        <p:blipFill rotWithShape="1">
          <a:blip r:embed="rId2" cstate="screen">
            <a:extLst>
              <a:ext uri="{28A0092B-C50C-407E-A947-70E740481C1C}">
                <a14:useLocalDpi xmlns:a14="http://schemas.microsoft.com/office/drawing/2010/main"/>
              </a:ext>
            </a:extLst>
          </a:blip>
          <a:srcRect l="13115" t="31548" r="70851" b="31858"/>
          <a:stretch/>
        </p:blipFill>
        <p:spPr>
          <a:xfrm>
            <a:off x="11668464" y="6370279"/>
            <a:ext cx="441434" cy="365760"/>
          </a:xfrm>
          <a:prstGeom prst="rect">
            <a:avLst/>
          </a:prstGeom>
        </p:spPr>
      </p:pic>
      <p:pic>
        <p:nvPicPr>
          <p:cNvPr id="12" name="Picture 1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943882" y="6420045"/>
            <a:ext cx="3404616" cy="295656"/>
          </a:xfrm>
          <a:prstGeom prst="rect">
            <a:avLst/>
          </a:prstGeom>
        </p:spPr>
      </p:pic>
      <p:sp>
        <p:nvSpPr>
          <p:cNvPr id="9" name="Slide Number Placeholder"/>
          <p:cNvSpPr>
            <a:spLocks noGrp="1"/>
          </p:cNvSpPr>
          <p:nvPr>
            <p:ph type="sldNum" sz="quarter" idx="4"/>
          </p:nvPr>
        </p:nvSpPr>
        <p:spPr bwMode="auto">
          <a:xfrm>
            <a:off x="11434940" y="6508870"/>
            <a:ext cx="137858" cy="138499"/>
          </a:xfrm>
          <a:prstGeom prst="rect">
            <a:avLst/>
          </a:prstGeom>
          <a:noFill/>
        </p:spPr>
        <p:txBody>
          <a:bodyPr wrap="none" lIns="0" tIns="0" rIns="0" bIns="0" anchor="ctr" anchorCtr="0">
            <a:spAutoFit/>
          </a:bodyPr>
          <a:lstStyle>
            <a:lvl1pPr algn="r">
              <a:buFont typeface="Arial" charset="0"/>
              <a:buNone/>
              <a:defRPr sz="900" b="1">
                <a:solidFill>
                  <a:schemeClr val="tx1"/>
                </a:solidFill>
                <a:latin typeface="+mn-lt"/>
                <a:ea typeface="Gill Sans" charset="0"/>
                <a:cs typeface="Gill Sans" charset="0"/>
              </a:defRPr>
            </a:lvl1pPr>
          </a:lstStyle>
          <a:p>
            <a:pPr>
              <a:defRPr/>
            </a:pPr>
            <a:fld id="{3D0814A7-6EEF-4E2B-82FD-5338C0AF3E0B}" type="slidenum">
              <a:rPr lang="en-US" smtClean="0"/>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Section 4 - Text Solid Background">
    <p:bg>
      <p:bgPr>
        <a:solidFill>
          <a:schemeClr val="accent6"/>
        </a:solidFill>
        <a:effectLst/>
      </p:bgPr>
    </p:bg>
    <p:spTree>
      <p:nvGrpSpPr>
        <p:cNvPr id="1" name=""/>
        <p:cNvGrpSpPr/>
        <p:nvPr/>
      </p:nvGrpSpPr>
      <p:grpSpPr>
        <a:xfrm>
          <a:off x="0" y="0"/>
          <a:ext cx="0" cy="0"/>
          <a:chOff x="0" y="0"/>
          <a:chExt cx="0" cy="0"/>
        </a:xfrm>
      </p:grpSpPr>
      <p:sp>
        <p:nvSpPr>
          <p:cNvPr id="11" name="Title"/>
          <p:cNvSpPr>
            <a:spLocks noGrp="1"/>
          </p:cNvSpPr>
          <p:nvPr>
            <p:ph type="title"/>
          </p:nvPr>
        </p:nvSpPr>
        <p:spPr>
          <a:xfrm>
            <a:off x="457070" y="603257"/>
            <a:ext cx="5702328" cy="1143000"/>
          </a:xfrm>
          <a:prstGeom prst="rect">
            <a:avLst/>
          </a:prstGeom>
        </p:spPr>
        <p:txBody>
          <a:bodyPr lIns="0" tIns="0" rIns="0" bIns="121899">
            <a:normAutofit/>
          </a:bodyPr>
          <a:lstStyle>
            <a:lvl1pPr algn="l">
              <a:lnSpc>
                <a:spcPct val="70000"/>
              </a:lnSpc>
              <a:defRPr lang="en-US" sz="3600" b="1" cap="none" baseline="0" dirty="0" smtClean="0">
                <a:solidFill>
                  <a:schemeClr val="bg1"/>
                </a:solidFill>
                <a:latin typeface="+mj-lt"/>
                <a:ea typeface="+mn-ea"/>
                <a:cs typeface="+mn-cs"/>
              </a:defRPr>
            </a:lvl1pPr>
          </a:lstStyle>
          <a:p>
            <a:r>
              <a:rPr lang="en-US" dirty="0"/>
              <a:t>Click to edit Master title style</a:t>
            </a:r>
          </a:p>
        </p:txBody>
      </p:sp>
      <p:sp>
        <p:nvSpPr>
          <p:cNvPr id="16" name="Text Placeholder"/>
          <p:cNvSpPr>
            <a:spLocks noGrp="1"/>
          </p:cNvSpPr>
          <p:nvPr>
            <p:ph type="body" sz="quarter" idx="15"/>
          </p:nvPr>
        </p:nvSpPr>
        <p:spPr>
          <a:xfrm>
            <a:off x="457071" y="1746257"/>
            <a:ext cx="5702327" cy="3651247"/>
          </a:xfrm>
          <a:prstGeom prst="rect">
            <a:avLst/>
          </a:prstGeom>
        </p:spPr>
        <p:txBody>
          <a:bodyPr lIns="0" tIns="0" rIns="0" bIns="0"/>
          <a:lstStyle>
            <a:lvl1pPr marL="306864" indent="-306864" defTabSz="1218987" eaLnBrk="0" hangingPunct="0">
              <a:lnSpc>
                <a:spcPct val="90000"/>
              </a:lnSpc>
              <a:spcBef>
                <a:spcPts val="1600"/>
              </a:spcBef>
              <a:buClr>
                <a:schemeClr val="bg1"/>
              </a:buClr>
              <a:buFontTx/>
              <a:buChar char="•"/>
              <a:defRPr lang="en-US" sz="2700" b="1" kern="0">
                <a:solidFill>
                  <a:schemeClr val="bg1"/>
                </a:solidFill>
              </a:defRPr>
            </a:lvl1pPr>
            <a:lvl2pPr defTabSz="1218987" eaLnBrk="0" hangingPunct="0">
              <a:lnSpc>
                <a:spcPct val="90000"/>
              </a:lnSpc>
              <a:spcBef>
                <a:spcPts val="800"/>
              </a:spcBef>
              <a:buClr>
                <a:schemeClr val="bg1"/>
              </a:buClr>
              <a:buFontTx/>
              <a:buChar char="•"/>
              <a:defRPr lang="en-US" sz="2400" b="1" kern="0">
                <a:solidFill>
                  <a:schemeClr val="bg1"/>
                </a:solidFill>
              </a:defRPr>
            </a:lvl2pPr>
            <a:lvl3pPr defTabSz="1218987" eaLnBrk="0" hangingPunct="0">
              <a:lnSpc>
                <a:spcPct val="90000"/>
              </a:lnSpc>
              <a:spcBef>
                <a:spcPts val="800"/>
              </a:spcBef>
              <a:buClr>
                <a:schemeClr val="bg1"/>
              </a:buClr>
              <a:buFontTx/>
              <a:buChar char="•"/>
              <a:defRPr lang="en-US" sz="2400" b="1" kern="0">
                <a:solidFill>
                  <a:schemeClr val="bg1"/>
                </a:solidFill>
              </a:defRPr>
            </a:lvl3pPr>
            <a:lvl4pPr defTabSz="1218987" eaLnBrk="0" hangingPunct="0">
              <a:lnSpc>
                <a:spcPct val="90000"/>
              </a:lnSpc>
              <a:spcBef>
                <a:spcPts val="800"/>
              </a:spcBef>
              <a:buClr>
                <a:schemeClr val="bg1"/>
              </a:buClr>
              <a:buFontTx/>
              <a:buChar char="•"/>
              <a:defRPr lang="en-US" sz="2400" b="1" kern="0">
                <a:solidFill>
                  <a:schemeClr val="bg1"/>
                </a:solidFill>
              </a:defRPr>
            </a:lvl4pPr>
            <a:lvl5pPr defTabSz="1218987" eaLnBrk="0" hangingPunct="0">
              <a:lnSpc>
                <a:spcPct val="90000"/>
              </a:lnSpc>
              <a:spcBef>
                <a:spcPts val="800"/>
              </a:spcBef>
              <a:buClr>
                <a:schemeClr val="bg1"/>
              </a:buClr>
              <a:buFontTx/>
              <a:buChar char="•"/>
              <a:defRPr lang="en-US" sz="2400" b="1" kern="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2" name="Take-Away Placeholder"/>
          <p:cNvSpPr>
            <a:spLocks noGrp="1"/>
          </p:cNvSpPr>
          <p:nvPr>
            <p:ph type="body" sz="quarter" idx="19"/>
          </p:nvPr>
        </p:nvSpPr>
        <p:spPr>
          <a:xfrm>
            <a:off x="457070" y="5407803"/>
            <a:ext cx="5713543" cy="720808"/>
          </a:xfrm>
          <a:prstGeom prst="rect">
            <a:avLst/>
          </a:prstGeom>
        </p:spPr>
        <p:txBody>
          <a:bodyPr lIns="0" tIns="0" rIns="0" bIns="0" anchor="b" anchorCtr="0"/>
          <a:lstStyle>
            <a:lvl1pPr marL="0" indent="0">
              <a:lnSpc>
                <a:spcPct val="80000"/>
              </a:lnSpc>
              <a:spcBef>
                <a:spcPts val="0"/>
              </a:spcBef>
              <a:buFontTx/>
              <a:buNone/>
              <a:defRPr sz="2400" b="1" i="0" cap="none" baseline="0">
                <a:solidFill>
                  <a:schemeClr val="bg1"/>
                </a:solidFill>
                <a:latin typeface="+mn-lt"/>
              </a:defRPr>
            </a:lvl1pPr>
          </a:lstStyle>
          <a:p>
            <a:pPr lvl="0"/>
            <a:r>
              <a:rPr lang="en-US" dirty="0"/>
              <a:t>Click to edit Master text styles</a:t>
            </a:r>
          </a:p>
        </p:txBody>
      </p:sp>
      <p:sp>
        <p:nvSpPr>
          <p:cNvPr id="20" name="Content Placeholder"/>
          <p:cNvSpPr>
            <a:spLocks noGrp="1"/>
          </p:cNvSpPr>
          <p:nvPr>
            <p:ph idx="11" hasCustomPrompt="1"/>
          </p:nvPr>
        </p:nvSpPr>
        <p:spPr>
          <a:xfrm>
            <a:off x="6386169" y="1746257"/>
            <a:ext cx="5365859" cy="3661546"/>
          </a:xfrm>
          <a:prstGeom prst="rect">
            <a:avLst/>
          </a:prstGeom>
        </p:spPr>
        <p:txBody>
          <a:bodyPr lIns="0" tIns="0" rIns="0" bIns="0"/>
          <a:lstStyle>
            <a:lvl1pPr marL="0" indent="0">
              <a:lnSpc>
                <a:spcPct val="100000"/>
              </a:lnSpc>
              <a:buNone/>
              <a:defRPr lang="en-US" sz="2800" b="0" kern="0" dirty="0" smtClean="0">
                <a:solidFill>
                  <a:schemeClr val="bg1"/>
                </a:solidFill>
                <a:latin typeface="+mn-lt"/>
                <a:ea typeface="Gill Sans MT" charset="0"/>
                <a:cs typeface="Gill Sans MT" charset="0"/>
              </a:defRPr>
            </a:lvl1pPr>
          </a:lstStyle>
          <a:p>
            <a:pPr marL="236538" lvl="0" indent="-236538" defTabSz="1218987" eaLnBrk="0" hangingPunct="0">
              <a:lnSpc>
                <a:spcPct val="90000"/>
              </a:lnSpc>
              <a:spcBef>
                <a:spcPts val="1600"/>
              </a:spcBef>
              <a:buFontTx/>
              <a:tabLst/>
            </a:pPr>
            <a:r>
              <a:rPr lang="en-US" dirty="0"/>
              <a:t>Click to add graphics</a:t>
            </a:r>
          </a:p>
        </p:txBody>
      </p:sp>
      <p:sp>
        <p:nvSpPr>
          <p:cNvPr id="12" name="Slide Number Placeholder"/>
          <p:cNvSpPr>
            <a:spLocks noGrp="1"/>
          </p:cNvSpPr>
          <p:nvPr>
            <p:ph type="sldNum" sz="quarter" idx="4"/>
          </p:nvPr>
        </p:nvSpPr>
        <p:spPr bwMode="auto">
          <a:xfrm>
            <a:off x="11435877" y="6508870"/>
            <a:ext cx="137858" cy="138499"/>
          </a:xfrm>
          <a:prstGeom prst="rect">
            <a:avLst/>
          </a:prstGeom>
          <a:noFill/>
        </p:spPr>
        <p:txBody>
          <a:bodyPr wrap="none" lIns="0" tIns="0" rIns="0" bIns="0" anchor="ctr" anchorCtr="0">
            <a:spAutoFit/>
          </a:bodyPr>
          <a:lstStyle>
            <a:lvl1pPr algn="r">
              <a:buFont typeface="Arial" charset="0"/>
              <a:buNone/>
              <a:defRPr sz="900" b="1">
                <a:solidFill>
                  <a:schemeClr val="bg1"/>
                </a:solidFill>
                <a:latin typeface="+mn-lt"/>
                <a:ea typeface="Gill Sans" charset="0"/>
                <a:cs typeface="Gill Sans" charset="0"/>
              </a:defRPr>
            </a:lvl1pPr>
          </a:lstStyle>
          <a:p>
            <a:pPr>
              <a:defRPr/>
            </a:pPr>
            <a:fld id="{3D0814A7-6EEF-4E2B-82FD-5338C0AF3E0B}" type="slidenum">
              <a:rPr lang="en-US" smtClean="0"/>
              <a:pPr>
                <a:defRPr/>
              </a:pPr>
              <a:t>‹#›</a:t>
            </a:fld>
            <a:endParaRPr lang="en-US"/>
          </a:p>
        </p:txBody>
      </p:sp>
      <p:pic>
        <p:nvPicPr>
          <p:cNvPr id="13" name="Picture 1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943882" y="6420045"/>
            <a:ext cx="3404616" cy="295656"/>
          </a:xfrm>
          <a:prstGeom prst="rect">
            <a:avLst/>
          </a:prstGeom>
        </p:spPr>
      </p:pic>
      <p:pic>
        <p:nvPicPr>
          <p:cNvPr id="14" name="Picture 13"/>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460126" y="6134102"/>
            <a:ext cx="857250" cy="82296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orient="horz" pos="2160">
          <p15:clr>
            <a:srgbClr val="FBAE40"/>
          </p15:clr>
        </p15:guide>
        <p15:guide id="2" pos="215">
          <p15:clr>
            <a:srgbClr val="FBAE40"/>
          </p15:clr>
        </p15:guide>
        <p15:guide id="3" pos="3887">
          <p15:clr>
            <a:srgbClr val="FBAE40"/>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Section 4 - Text Half Backgroun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bwMode="auto">
          <a:xfrm>
            <a:off x="5630779" y="0"/>
            <a:ext cx="6558046" cy="6858000"/>
          </a:xfrm>
          <a:prstGeom prst="rect">
            <a:avLst/>
          </a:prstGeom>
          <a:solidFill>
            <a:schemeClr val="accent6"/>
          </a:solid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spAutoFit/>
          </a:bodyPr>
          <a:lstStyle/>
          <a:p>
            <a:pPr marL="342900" marR="0" indent="-342900" algn="l" defTabSz="457200" rtl="0" eaLnBrk="1" fontAlgn="base" latinLnBrk="0" hangingPunct="1">
              <a:lnSpc>
                <a:spcPct val="100000"/>
              </a:lnSpc>
              <a:spcBef>
                <a:spcPct val="0"/>
              </a:spcBef>
              <a:spcAft>
                <a:spcPct val="0"/>
              </a:spcAft>
              <a:buClrTx/>
              <a:buSzTx/>
              <a:buFont typeface="Arial" charset="0"/>
              <a:buNone/>
              <a:tabLst/>
            </a:pPr>
            <a:endParaRPr kumimoji="0" lang="en-US" sz="2400" b="1" i="0" u="none" strike="noStrike" cap="none" normalizeH="0" baseline="0">
              <a:ln>
                <a:noFill/>
              </a:ln>
              <a:solidFill>
                <a:srgbClr val="005596"/>
              </a:solidFill>
              <a:effectLst/>
              <a:latin typeface="Calibri" pitchFamily="34" charset="0"/>
            </a:endParaRPr>
          </a:p>
        </p:txBody>
      </p:sp>
      <p:sp>
        <p:nvSpPr>
          <p:cNvPr id="11" name="Title"/>
          <p:cNvSpPr>
            <a:spLocks noGrp="1"/>
          </p:cNvSpPr>
          <p:nvPr>
            <p:ph type="title"/>
          </p:nvPr>
        </p:nvSpPr>
        <p:spPr>
          <a:xfrm>
            <a:off x="457070" y="603256"/>
            <a:ext cx="4864325" cy="1376797"/>
          </a:xfrm>
          <a:prstGeom prst="rect">
            <a:avLst/>
          </a:prstGeom>
        </p:spPr>
        <p:txBody>
          <a:bodyPr lIns="0" tIns="0" rIns="0" bIns="121899">
            <a:normAutofit/>
          </a:bodyPr>
          <a:lstStyle>
            <a:lvl1pPr algn="l">
              <a:lnSpc>
                <a:spcPct val="70000"/>
              </a:lnSpc>
              <a:defRPr lang="en-US" sz="3600" b="1" cap="none" baseline="0" dirty="0" smtClean="0">
                <a:solidFill>
                  <a:schemeClr val="tx1"/>
                </a:solidFill>
                <a:latin typeface="+mj-lt"/>
                <a:ea typeface="+mn-ea"/>
                <a:cs typeface="+mn-cs"/>
              </a:defRPr>
            </a:lvl1pPr>
          </a:lstStyle>
          <a:p>
            <a:r>
              <a:rPr lang="en-US" dirty="0"/>
              <a:t>Click to edit Master title style</a:t>
            </a:r>
          </a:p>
        </p:txBody>
      </p:sp>
      <p:sp>
        <p:nvSpPr>
          <p:cNvPr id="22" name="Take-Away Placeholder"/>
          <p:cNvSpPr>
            <a:spLocks noGrp="1"/>
          </p:cNvSpPr>
          <p:nvPr>
            <p:ph type="body" sz="quarter" idx="19"/>
          </p:nvPr>
        </p:nvSpPr>
        <p:spPr>
          <a:xfrm>
            <a:off x="6036416" y="5407803"/>
            <a:ext cx="5695048" cy="720808"/>
          </a:xfrm>
          <a:prstGeom prst="rect">
            <a:avLst/>
          </a:prstGeom>
        </p:spPr>
        <p:txBody>
          <a:bodyPr lIns="0" tIns="0" rIns="0" bIns="0" anchor="b" anchorCtr="0"/>
          <a:lstStyle>
            <a:lvl1pPr marL="0" indent="0">
              <a:lnSpc>
                <a:spcPct val="80000"/>
              </a:lnSpc>
              <a:spcBef>
                <a:spcPts val="0"/>
              </a:spcBef>
              <a:buFontTx/>
              <a:buNone/>
              <a:defRPr sz="2400" b="1" i="0" cap="none" baseline="0">
                <a:solidFill>
                  <a:schemeClr val="bg1"/>
                </a:solidFill>
                <a:latin typeface="+mn-lt"/>
              </a:defRPr>
            </a:lvl1pPr>
          </a:lstStyle>
          <a:p>
            <a:pPr lvl="0"/>
            <a:r>
              <a:rPr lang="en-US" dirty="0"/>
              <a:t>Click to edit Master text styles</a:t>
            </a:r>
          </a:p>
        </p:txBody>
      </p:sp>
      <p:sp>
        <p:nvSpPr>
          <p:cNvPr id="18" name="Text Placeholder"/>
          <p:cNvSpPr>
            <a:spLocks noGrp="1"/>
          </p:cNvSpPr>
          <p:nvPr>
            <p:ph type="body" sz="quarter" idx="15"/>
          </p:nvPr>
        </p:nvSpPr>
        <p:spPr>
          <a:xfrm>
            <a:off x="6036416" y="1980053"/>
            <a:ext cx="5695048" cy="3417451"/>
          </a:xfrm>
          <a:prstGeom prst="rect">
            <a:avLst/>
          </a:prstGeom>
        </p:spPr>
        <p:txBody>
          <a:bodyPr lIns="0" tIns="0" rIns="0" bIns="0"/>
          <a:lstStyle>
            <a:lvl1pPr marL="306864" indent="-306864" defTabSz="1218987" eaLnBrk="0" hangingPunct="0">
              <a:lnSpc>
                <a:spcPct val="90000"/>
              </a:lnSpc>
              <a:spcBef>
                <a:spcPts val="1600"/>
              </a:spcBef>
              <a:buClr>
                <a:schemeClr val="bg1"/>
              </a:buClr>
              <a:buFontTx/>
              <a:buChar char="•"/>
              <a:defRPr lang="en-US" sz="2700" b="1" kern="0">
                <a:solidFill>
                  <a:schemeClr val="bg1"/>
                </a:solidFill>
              </a:defRPr>
            </a:lvl1pPr>
            <a:lvl2pPr defTabSz="1218987" eaLnBrk="0" hangingPunct="0">
              <a:lnSpc>
                <a:spcPct val="90000"/>
              </a:lnSpc>
              <a:spcBef>
                <a:spcPts val="800"/>
              </a:spcBef>
              <a:buClr>
                <a:schemeClr val="bg1"/>
              </a:buClr>
              <a:buFontTx/>
              <a:buChar char="•"/>
              <a:defRPr lang="en-US" sz="2400" b="1" kern="0">
                <a:solidFill>
                  <a:schemeClr val="bg1"/>
                </a:solidFill>
              </a:defRPr>
            </a:lvl2pPr>
            <a:lvl3pPr defTabSz="1218987" eaLnBrk="0" hangingPunct="0">
              <a:lnSpc>
                <a:spcPct val="90000"/>
              </a:lnSpc>
              <a:spcBef>
                <a:spcPts val="800"/>
              </a:spcBef>
              <a:buClr>
                <a:schemeClr val="bg1"/>
              </a:buClr>
              <a:buFontTx/>
              <a:buChar char="•"/>
              <a:defRPr lang="en-US" sz="2400" b="1" kern="0">
                <a:solidFill>
                  <a:schemeClr val="bg1"/>
                </a:solidFill>
              </a:defRPr>
            </a:lvl3pPr>
            <a:lvl4pPr defTabSz="1218987" eaLnBrk="0" hangingPunct="0">
              <a:lnSpc>
                <a:spcPct val="90000"/>
              </a:lnSpc>
              <a:spcBef>
                <a:spcPts val="800"/>
              </a:spcBef>
              <a:buClr>
                <a:schemeClr val="bg1"/>
              </a:buClr>
              <a:buFontTx/>
              <a:buChar char="•"/>
              <a:defRPr lang="en-US" sz="2400" b="1" kern="0">
                <a:solidFill>
                  <a:schemeClr val="bg1"/>
                </a:solidFill>
              </a:defRPr>
            </a:lvl4pPr>
            <a:lvl5pPr defTabSz="1218987" eaLnBrk="0" hangingPunct="0">
              <a:lnSpc>
                <a:spcPct val="90000"/>
              </a:lnSpc>
              <a:spcBef>
                <a:spcPts val="800"/>
              </a:spcBef>
              <a:buClr>
                <a:schemeClr val="bg1"/>
              </a:buClr>
              <a:buFontTx/>
              <a:buChar char="•"/>
              <a:defRPr lang="en-US" sz="2400" b="1" kern="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Footer Placeholder"/>
          <p:cNvSpPr>
            <a:spLocks noGrp="1"/>
          </p:cNvSpPr>
          <p:nvPr>
            <p:ph type="ftr" sz="quarter" idx="3"/>
          </p:nvPr>
        </p:nvSpPr>
        <p:spPr>
          <a:xfrm>
            <a:off x="457071" y="6493480"/>
            <a:ext cx="994657" cy="169277"/>
          </a:xfrm>
          <a:prstGeom prst="rect">
            <a:avLst/>
          </a:prstGeom>
        </p:spPr>
        <p:txBody>
          <a:bodyPr vert="horz" wrap="square" lIns="0" tIns="0" rIns="0" bIns="0" rtlCol="0" anchor="t">
            <a:spAutoFit/>
          </a:bodyPr>
          <a:lstStyle>
            <a:lvl1pPr algn="l">
              <a:defRPr sz="1100">
                <a:solidFill>
                  <a:schemeClr val="bg2"/>
                </a:solidFill>
              </a:defRPr>
            </a:lvl1pPr>
          </a:lstStyle>
          <a:p>
            <a:endParaRPr lang="en-US"/>
          </a:p>
        </p:txBody>
      </p:sp>
      <p:sp>
        <p:nvSpPr>
          <p:cNvPr id="14" name="Slide Number Placeholder"/>
          <p:cNvSpPr>
            <a:spLocks noGrp="1"/>
          </p:cNvSpPr>
          <p:nvPr>
            <p:ph type="sldNum" sz="quarter" idx="4"/>
          </p:nvPr>
        </p:nvSpPr>
        <p:spPr bwMode="auto">
          <a:xfrm>
            <a:off x="11435877" y="6508870"/>
            <a:ext cx="137858" cy="138499"/>
          </a:xfrm>
          <a:prstGeom prst="rect">
            <a:avLst/>
          </a:prstGeom>
          <a:noFill/>
        </p:spPr>
        <p:txBody>
          <a:bodyPr wrap="none" lIns="0" tIns="0" rIns="0" bIns="0" anchor="ctr" anchorCtr="0">
            <a:spAutoFit/>
          </a:bodyPr>
          <a:lstStyle>
            <a:lvl1pPr algn="r">
              <a:buFont typeface="Arial" charset="0"/>
              <a:buNone/>
              <a:defRPr sz="900" b="1">
                <a:solidFill>
                  <a:schemeClr val="bg1"/>
                </a:solidFill>
                <a:latin typeface="+mn-lt"/>
                <a:ea typeface="Gill Sans" charset="0"/>
                <a:cs typeface="Gill Sans" charset="0"/>
              </a:defRPr>
            </a:lvl1pPr>
          </a:lstStyle>
          <a:p>
            <a:pPr>
              <a:defRPr/>
            </a:pPr>
            <a:fld id="{3D0814A7-6EEF-4E2B-82FD-5338C0AF3E0B}" type="slidenum">
              <a:rPr lang="en-US" smtClean="0"/>
              <a:pPr>
                <a:defRPr/>
              </a:pPr>
              <a:t>‹#›</a:t>
            </a:fld>
            <a:endParaRPr lang="en-US"/>
          </a:p>
        </p:txBody>
      </p:sp>
      <p:pic>
        <p:nvPicPr>
          <p:cNvPr id="15" name="Picture 1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943882" y="6420045"/>
            <a:ext cx="3404616" cy="295656"/>
          </a:xfrm>
          <a:prstGeom prst="rect">
            <a:avLst/>
          </a:prstGeom>
        </p:spPr>
      </p:pic>
      <p:pic>
        <p:nvPicPr>
          <p:cNvPr id="16" name="Picture 15"/>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460126" y="6134102"/>
            <a:ext cx="857250" cy="82296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Section 4 - TItle ">
    <p:spTree>
      <p:nvGrpSpPr>
        <p:cNvPr id="1" name=""/>
        <p:cNvGrpSpPr/>
        <p:nvPr/>
      </p:nvGrpSpPr>
      <p:grpSpPr>
        <a:xfrm>
          <a:off x="0" y="0"/>
          <a:ext cx="0" cy="0"/>
          <a:chOff x="0" y="0"/>
          <a:chExt cx="0" cy="0"/>
        </a:xfrm>
      </p:grpSpPr>
      <p:sp>
        <p:nvSpPr>
          <p:cNvPr id="11" name="Title"/>
          <p:cNvSpPr>
            <a:spLocks noGrp="1"/>
          </p:cNvSpPr>
          <p:nvPr>
            <p:ph type="title"/>
          </p:nvPr>
        </p:nvSpPr>
        <p:spPr>
          <a:xfrm>
            <a:off x="455612" y="603257"/>
            <a:ext cx="11277601" cy="1143000"/>
          </a:xfrm>
          <a:prstGeom prst="rect">
            <a:avLst/>
          </a:prstGeom>
        </p:spPr>
        <p:txBody>
          <a:bodyPr lIns="0" tIns="0" rIns="0" bIns="121899">
            <a:normAutofit/>
          </a:bodyPr>
          <a:lstStyle>
            <a:lvl1pPr algn="l">
              <a:lnSpc>
                <a:spcPct val="70000"/>
              </a:lnSpc>
              <a:defRPr lang="en-US" sz="3600" b="1" cap="none" baseline="0" dirty="0" smtClean="0">
                <a:solidFill>
                  <a:schemeClr val="tx1"/>
                </a:solidFill>
                <a:latin typeface="+mj-lt"/>
                <a:ea typeface="+mn-ea"/>
                <a:cs typeface="+mn-cs"/>
              </a:defRPr>
            </a:lvl1pPr>
          </a:lstStyle>
          <a:p>
            <a:r>
              <a:rPr lang="en-US" dirty="0"/>
              <a:t>Click to edit Master title style</a:t>
            </a:r>
          </a:p>
        </p:txBody>
      </p:sp>
      <p:sp>
        <p:nvSpPr>
          <p:cNvPr id="9" name="Footer Placeholder"/>
          <p:cNvSpPr>
            <a:spLocks noGrp="1"/>
          </p:cNvSpPr>
          <p:nvPr>
            <p:ph type="ftr" sz="quarter" idx="3"/>
          </p:nvPr>
        </p:nvSpPr>
        <p:spPr>
          <a:xfrm>
            <a:off x="457071" y="6493480"/>
            <a:ext cx="994657" cy="169277"/>
          </a:xfrm>
          <a:prstGeom prst="rect">
            <a:avLst/>
          </a:prstGeom>
        </p:spPr>
        <p:txBody>
          <a:bodyPr vert="horz" wrap="square" lIns="0" tIns="0" rIns="0" bIns="0" rtlCol="0" anchor="t">
            <a:spAutoFit/>
          </a:bodyPr>
          <a:lstStyle>
            <a:lvl1pPr algn="l">
              <a:defRPr sz="1100">
                <a:solidFill>
                  <a:schemeClr val="bg2"/>
                </a:solidFill>
              </a:defRPr>
            </a:lvl1pPr>
          </a:lstStyle>
          <a:p>
            <a:endParaRPr lang="en-US"/>
          </a:p>
        </p:txBody>
      </p:sp>
      <p:pic>
        <p:nvPicPr>
          <p:cNvPr id="14" name="Picture 13"/>
          <p:cNvPicPr>
            <a:picLocks noChangeAspect="1"/>
          </p:cNvPicPr>
          <p:nvPr userDrawn="1"/>
        </p:nvPicPr>
        <p:blipFill rotWithShape="1">
          <a:blip r:embed="rId2" cstate="screen">
            <a:extLst>
              <a:ext uri="{28A0092B-C50C-407E-A947-70E740481C1C}">
                <a14:useLocalDpi xmlns:a14="http://schemas.microsoft.com/office/drawing/2010/main"/>
              </a:ext>
            </a:extLst>
          </a:blip>
          <a:srcRect l="13115" t="31548" r="70851" b="31858"/>
          <a:stretch/>
        </p:blipFill>
        <p:spPr>
          <a:xfrm>
            <a:off x="11668464" y="6370279"/>
            <a:ext cx="441434" cy="365760"/>
          </a:xfrm>
          <a:prstGeom prst="rect">
            <a:avLst/>
          </a:prstGeom>
        </p:spPr>
      </p:pic>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943882" y="6420045"/>
            <a:ext cx="3404616" cy="295656"/>
          </a:xfrm>
          <a:prstGeom prst="rect">
            <a:avLst/>
          </a:prstGeom>
        </p:spPr>
      </p:pic>
      <p:sp>
        <p:nvSpPr>
          <p:cNvPr id="7" name="Slide Number Placeholder"/>
          <p:cNvSpPr>
            <a:spLocks noGrp="1"/>
          </p:cNvSpPr>
          <p:nvPr>
            <p:ph type="sldNum" sz="quarter" idx="4"/>
          </p:nvPr>
        </p:nvSpPr>
        <p:spPr bwMode="auto">
          <a:xfrm>
            <a:off x="11434940" y="6508870"/>
            <a:ext cx="137858" cy="138499"/>
          </a:xfrm>
          <a:prstGeom prst="rect">
            <a:avLst/>
          </a:prstGeom>
          <a:noFill/>
        </p:spPr>
        <p:txBody>
          <a:bodyPr wrap="none" lIns="0" tIns="0" rIns="0" bIns="0" anchor="ctr" anchorCtr="0">
            <a:spAutoFit/>
          </a:bodyPr>
          <a:lstStyle>
            <a:lvl1pPr algn="r">
              <a:buFont typeface="Arial" charset="0"/>
              <a:buNone/>
              <a:defRPr sz="900" b="1">
                <a:solidFill>
                  <a:schemeClr val="tx1"/>
                </a:solidFill>
                <a:latin typeface="+mn-lt"/>
                <a:ea typeface="Gill Sans" charset="0"/>
                <a:cs typeface="Gill Sans" charset="0"/>
              </a:defRPr>
            </a:lvl1pPr>
          </a:lstStyle>
          <a:p>
            <a:pPr>
              <a:defRPr/>
            </a:pPr>
            <a:fld id="{3D0814A7-6EEF-4E2B-82FD-5338C0AF3E0B}" type="slidenum">
              <a:rPr lang="en-US" smtClean="0"/>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Section 4 - TItle and Take-Away">
    <p:spTree>
      <p:nvGrpSpPr>
        <p:cNvPr id="1" name=""/>
        <p:cNvGrpSpPr/>
        <p:nvPr/>
      </p:nvGrpSpPr>
      <p:grpSpPr>
        <a:xfrm>
          <a:off x="0" y="0"/>
          <a:ext cx="0" cy="0"/>
          <a:chOff x="0" y="0"/>
          <a:chExt cx="0" cy="0"/>
        </a:xfrm>
      </p:grpSpPr>
      <p:sp>
        <p:nvSpPr>
          <p:cNvPr id="11" name="Title"/>
          <p:cNvSpPr>
            <a:spLocks noGrp="1"/>
          </p:cNvSpPr>
          <p:nvPr>
            <p:ph type="title"/>
          </p:nvPr>
        </p:nvSpPr>
        <p:spPr>
          <a:xfrm>
            <a:off x="455612" y="603257"/>
            <a:ext cx="11277601" cy="1143000"/>
          </a:xfrm>
          <a:prstGeom prst="rect">
            <a:avLst/>
          </a:prstGeom>
        </p:spPr>
        <p:txBody>
          <a:bodyPr lIns="0" tIns="0" rIns="0" bIns="121899">
            <a:normAutofit/>
          </a:bodyPr>
          <a:lstStyle>
            <a:lvl1pPr algn="l">
              <a:lnSpc>
                <a:spcPct val="70000"/>
              </a:lnSpc>
              <a:defRPr lang="en-US" sz="3600" b="1" cap="none" baseline="0" dirty="0" smtClean="0">
                <a:solidFill>
                  <a:schemeClr val="tx1"/>
                </a:solidFill>
                <a:latin typeface="+mj-lt"/>
                <a:ea typeface="+mn-ea"/>
                <a:cs typeface="+mn-cs"/>
              </a:defRPr>
            </a:lvl1pPr>
          </a:lstStyle>
          <a:p>
            <a:r>
              <a:rPr lang="en-US" dirty="0"/>
              <a:t>Click to edit Master title style</a:t>
            </a:r>
          </a:p>
        </p:txBody>
      </p:sp>
      <p:sp>
        <p:nvSpPr>
          <p:cNvPr id="22" name="Take-Away Placeholder"/>
          <p:cNvSpPr>
            <a:spLocks noGrp="1"/>
          </p:cNvSpPr>
          <p:nvPr>
            <p:ph type="body" sz="quarter" idx="19"/>
          </p:nvPr>
        </p:nvSpPr>
        <p:spPr>
          <a:xfrm>
            <a:off x="455612" y="5515665"/>
            <a:ext cx="11277601" cy="720808"/>
          </a:xfrm>
          <a:prstGeom prst="rect">
            <a:avLst/>
          </a:prstGeom>
        </p:spPr>
        <p:txBody>
          <a:bodyPr lIns="0" tIns="0" rIns="0" bIns="0" anchor="b" anchorCtr="0"/>
          <a:lstStyle>
            <a:lvl1pPr marL="0" indent="0">
              <a:lnSpc>
                <a:spcPct val="80000"/>
              </a:lnSpc>
              <a:spcBef>
                <a:spcPts val="0"/>
              </a:spcBef>
              <a:buFontTx/>
              <a:buNone/>
              <a:defRPr sz="2400" b="1" i="0" cap="none" baseline="0">
                <a:solidFill>
                  <a:schemeClr val="tx1"/>
                </a:solidFill>
                <a:latin typeface="+mn-lt"/>
              </a:defRPr>
            </a:lvl1pPr>
          </a:lstStyle>
          <a:p>
            <a:pPr lvl="0"/>
            <a:r>
              <a:rPr lang="en-US" dirty="0"/>
              <a:t>Click to edit Master text styles</a:t>
            </a:r>
          </a:p>
        </p:txBody>
      </p:sp>
      <p:sp>
        <p:nvSpPr>
          <p:cNvPr id="9" name="Footer Placeholder"/>
          <p:cNvSpPr>
            <a:spLocks noGrp="1"/>
          </p:cNvSpPr>
          <p:nvPr>
            <p:ph type="ftr" sz="quarter" idx="3"/>
          </p:nvPr>
        </p:nvSpPr>
        <p:spPr>
          <a:xfrm>
            <a:off x="457071" y="6493480"/>
            <a:ext cx="994657" cy="169277"/>
          </a:xfrm>
          <a:prstGeom prst="rect">
            <a:avLst/>
          </a:prstGeom>
        </p:spPr>
        <p:txBody>
          <a:bodyPr vert="horz" wrap="square" lIns="0" tIns="0" rIns="0" bIns="0" rtlCol="0" anchor="t">
            <a:spAutoFit/>
          </a:bodyPr>
          <a:lstStyle>
            <a:lvl1pPr algn="l">
              <a:defRPr sz="1100">
                <a:solidFill>
                  <a:schemeClr val="bg2"/>
                </a:solidFill>
              </a:defRPr>
            </a:lvl1pPr>
          </a:lstStyle>
          <a:p>
            <a:endParaRPr lang="en-US"/>
          </a:p>
        </p:txBody>
      </p:sp>
      <p:pic>
        <p:nvPicPr>
          <p:cNvPr id="15" name="Picture 14"/>
          <p:cNvPicPr>
            <a:picLocks noChangeAspect="1"/>
          </p:cNvPicPr>
          <p:nvPr userDrawn="1"/>
        </p:nvPicPr>
        <p:blipFill rotWithShape="1">
          <a:blip r:embed="rId2" cstate="screen">
            <a:extLst>
              <a:ext uri="{28A0092B-C50C-407E-A947-70E740481C1C}">
                <a14:useLocalDpi xmlns:a14="http://schemas.microsoft.com/office/drawing/2010/main"/>
              </a:ext>
            </a:extLst>
          </a:blip>
          <a:srcRect l="13115" t="31548" r="70851" b="31858"/>
          <a:stretch/>
        </p:blipFill>
        <p:spPr>
          <a:xfrm>
            <a:off x="11668464" y="6370279"/>
            <a:ext cx="441434" cy="365760"/>
          </a:xfrm>
          <a:prstGeom prst="rect">
            <a:avLst/>
          </a:prstGeom>
        </p:spPr>
      </p:pic>
      <p:pic>
        <p:nvPicPr>
          <p:cNvPr id="10" name="Picture 9"/>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943882" y="6420045"/>
            <a:ext cx="3404616" cy="295656"/>
          </a:xfrm>
          <a:prstGeom prst="rect">
            <a:avLst/>
          </a:prstGeom>
        </p:spPr>
      </p:pic>
      <p:sp>
        <p:nvSpPr>
          <p:cNvPr id="8" name="Slide Number Placeholder"/>
          <p:cNvSpPr>
            <a:spLocks noGrp="1"/>
          </p:cNvSpPr>
          <p:nvPr>
            <p:ph type="sldNum" sz="quarter" idx="4"/>
          </p:nvPr>
        </p:nvSpPr>
        <p:spPr bwMode="auto">
          <a:xfrm>
            <a:off x="11434940" y="6508870"/>
            <a:ext cx="137858" cy="138499"/>
          </a:xfrm>
          <a:prstGeom prst="rect">
            <a:avLst/>
          </a:prstGeom>
          <a:noFill/>
        </p:spPr>
        <p:txBody>
          <a:bodyPr wrap="none" lIns="0" tIns="0" rIns="0" bIns="0" anchor="ctr" anchorCtr="0">
            <a:spAutoFit/>
          </a:bodyPr>
          <a:lstStyle>
            <a:lvl1pPr algn="r">
              <a:buFont typeface="Arial" charset="0"/>
              <a:buNone/>
              <a:defRPr sz="900" b="1">
                <a:solidFill>
                  <a:schemeClr val="tx1"/>
                </a:solidFill>
                <a:latin typeface="+mn-lt"/>
                <a:ea typeface="Gill Sans" charset="0"/>
                <a:cs typeface="Gill Sans" charset="0"/>
              </a:defRPr>
            </a:lvl1pPr>
          </a:lstStyle>
          <a:p>
            <a:pPr>
              <a:defRPr/>
            </a:pPr>
            <a:fld id="{3D0814A7-6EEF-4E2B-82FD-5338C0AF3E0B}" type="slidenum">
              <a:rPr lang="en-US" smtClean="0"/>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1 Divider With Photo ">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943882" y="6420045"/>
            <a:ext cx="3404616" cy="295656"/>
          </a:xfrm>
          <a:prstGeom prst="rect">
            <a:avLst/>
          </a:prstGeom>
        </p:spPr>
      </p:pic>
      <p:sp>
        <p:nvSpPr>
          <p:cNvPr id="7" name="Picture Placeholder 6"/>
          <p:cNvSpPr>
            <a:spLocks noGrp="1"/>
          </p:cNvSpPr>
          <p:nvPr>
            <p:ph type="pic" sz="quarter" idx="13"/>
          </p:nvPr>
        </p:nvSpPr>
        <p:spPr>
          <a:xfrm>
            <a:off x="1460" y="0"/>
            <a:ext cx="12188952" cy="4389120"/>
          </a:xfrm>
          <a:prstGeom prst="rect">
            <a:avLst/>
          </a:prstGeom>
        </p:spPr>
        <p:txBody>
          <a:bodyPr anchor="ctr"/>
          <a:lstStyle>
            <a:lvl1pPr marL="0" indent="0" algn="ctr">
              <a:buNone/>
              <a:defRPr>
                <a:solidFill>
                  <a:schemeClr val="accent6"/>
                </a:solidFill>
              </a:defRPr>
            </a:lvl1pPr>
          </a:lstStyle>
          <a:p>
            <a:endParaRPr lang="en-US"/>
          </a:p>
        </p:txBody>
      </p:sp>
      <p:pic>
        <p:nvPicPr>
          <p:cNvPr id="8" name="Picture 7"/>
          <p:cNvPicPr>
            <a:picLocks noChangeAspect="1"/>
          </p:cNvPicPr>
          <p:nvPr userDrawn="1"/>
        </p:nvPicPr>
        <p:blipFill rotWithShape="1">
          <a:blip r:embed="rId3" cstate="screen">
            <a:extLst>
              <a:ext uri="{28A0092B-C50C-407E-A947-70E740481C1C}">
                <a14:useLocalDpi xmlns:a14="http://schemas.microsoft.com/office/drawing/2010/main"/>
              </a:ext>
            </a:extLst>
          </a:blip>
          <a:srcRect l="13115" t="31548" r="70851" b="31858"/>
          <a:stretch/>
        </p:blipFill>
        <p:spPr>
          <a:xfrm>
            <a:off x="11668464" y="6370279"/>
            <a:ext cx="441434" cy="365760"/>
          </a:xfrm>
          <a:prstGeom prst="rect">
            <a:avLst/>
          </a:prstGeom>
        </p:spPr>
      </p:pic>
      <p:sp>
        <p:nvSpPr>
          <p:cNvPr id="10" name="Slide Number Placeholder"/>
          <p:cNvSpPr>
            <a:spLocks noGrp="1"/>
          </p:cNvSpPr>
          <p:nvPr>
            <p:ph type="sldNum" sz="quarter" idx="4"/>
          </p:nvPr>
        </p:nvSpPr>
        <p:spPr bwMode="auto">
          <a:xfrm>
            <a:off x="11434940" y="6508870"/>
            <a:ext cx="137858" cy="138499"/>
          </a:xfrm>
          <a:prstGeom prst="rect">
            <a:avLst/>
          </a:prstGeom>
          <a:noFill/>
        </p:spPr>
        <p:txBody>
          <a:bodyPr wrap="none" lIns="0" tIns="0" rIns="0" bIns="0" anchor="ctr" anchorCtr="0">
            <a:spAutoFit/>
          </a:bodyPr>
          <a:lstStyle>
            <a:lvl1pPr algn="r">
              <a:buFont typeface="Arial" charset="0"/>
              <a:buNone/>
              <a:defRPr sz="900" b="1">
                <a:solidFill>
                  <a:schemeClr val="tx1"/>
                </a:solidFill>
                <a:latin typeface="+mn-lt"/>
                <a:ea typeface="Gill Sans" charset="0"/>
                <a:cs typeface="Gill Sans" charset="0"/>
              </a:defRPr>
            </a:lvl1pPr>
          </a:lstStyle>
          <a:p>
            <a:pPr>
              <a:defRPr/>
            </a:pPr>
            <a:fld id="{3D0814A7-6EEF-4E2B-82FD-5338C0AF3E0B}" type="slidenum">
              <a:rPr lang="en-US" smtClean="0"/>
              <a:pPr>
                <a:defRPr/>
              </a:pPr>
              <a:t>‹#›</a:t>
            </a:fld>
            <a:endParaRPr lang="en-US"/>
          </a:p>
        </p:txBody>
      </p:sp>
      <p:sp>
        <p:nvSpPr>
          <p:cNvPr id="19" name="Footer Placeholder"/>
          <p:cNvSpPr>
            <a:spLocks noGrp="1"/>
          </p:cNvSpPr>
          <p:nvPr>
            <p:ph type="ftr" sz="quarter" idx="3"/>
          </p:nvPr>
        </p:nvSpPr>
        <p:spPr>
          <a:xfrm>
            <a:off x="457071" y="6493480"/>
            <a:ext cx="994657" cy="169277"/>
          </a:xfrm>
          <a:prstGeom prst="rect">
            <a:avLst/>
          </a:prstGeom>
        </p:spPr>
        <p:txBody>
          <a:bodyPr vert="horz" wrap="square" lIns="0" tIns="0" rIns="0" bIns="0" rtlCol="0" anchor="t">
            <a:spAutoFit/>
          </a:bodyPr>
          <a:lstStyle>
            <a:lvl1pPr algn="l">
              <a:defRPr sz="1100">
                <a:solidFill>
                  <a:schemeClr val="bg2"/>
                </a:solidFill>
              </a:defRPr>
            </a:lvl1pPr>
          </a:lstStyle>
          <a:p>
            <a:endParaRPr lang="en-US"/>
          </a:p>
        </p:txBody>
      </p:sp>
      <p:sp>
        <p:nvSpPr>
          <p:cNvPr id="9" name="Title"/>
          <p:cNvSpPr>
            <a:spLocks noGrp="1"/>
          </p:cNvSpPr>
          <p:nvPr>
            <p:ph type="title"/>
          </p:nvPr>
        </p:nvSpPr>
        <p:spPr>
          <a:xfrm>
            <a:off x="455612" y="4831468"/>
            <a:ext cx="6705600" cy="966711"/>
          </a:xfrm>
          <a:prstGeom prst="rect">
            <a:avLst/>
          </a:prstGeom>
        </p:spPr>
        <p:txBody>
          <a:bodyPr lIns="0" tIns="0" rIns="0" bIns="0" anchor="t" anchorCtr="0"/>
          <a:lstStyle>
            <a:lvl1pPr>
              <a:defRPr sz="4000" b="1" cap="none" baseline="0">
                <a:solidFill>
                  <a:schemeClr val="accent6"/>
                </a:solidFill>
              </a:defRPr>
            </a:lvl1pPr>
          </a:lstStyle>
          <a:p>
            <a:r>
              <a:rPr lang="en-US" dirty="0"/>
              <a:t>Click to edit Master title style</a:t>
            </a:r>
          </a:p>
        </p:txBody>
      </p:sp>
      <p:sp>
        <p:nvSpPr>
          <p:cNvPr id="20" name="Text Placeholder 1"/>
          <p:cNvSpPr>
            <a:spLocks noGrp="1"/>
          </p:cNvSpPr>
          <p:nvPr>
            <p:ph type="body" sz="quarter" idx="11"/>
          </p:nvPr>
        </p:nvSpPr>
        <p:spPr>
          <a:xfrm>
            <a:off x="7694612" y="4837518"/>
            <a:ext cx="4041334" cy="431526"/>
          </a:xfrm>
          <a:prstGeom prst="rect">
            <a:avLst/>
          </a:prstGeom>
        </p:spPr>
        <p:txBody>
          <a:bodyPr lIns="0" tIns="0" rIns="0" bIns="0" anchor="ctr" anchorCtr="0"/>
          <a:lstStyle>
            <a:lvl1pPr marL="0" indent="0" algn="r">
              <a:lnSpc>
                <a:spcPct val="70000"/>
              </a:lnSpc>
              <a:spcBef>
                <a:spcPts val="0"/>
              </a:spcBef>
              <a:buFontTx/>
              <a:buNone/>
              <a:defRPr sz="2400" b="0" cap="none" baseline="0">
                <a:solidFill>
                  <a:schemeClr val="accent6"/>
                </a:solidFill>
                <a:latin typeface="+mj-lt"/>
              </a:defRPr>
            </a:lvl1pPr>
            <a:lvl2pPr algn="l">
              <a:buFontTx/>
              <a:buNone/>
              <a:defRPr sz="4000" b="1">
                <a:solidFill>
                  <a:schemeClr val="accent1"/>
                </a:solidFill>
              </a:defRPr>
            </a:lvl2pPr>
            <a:lvl3pPr algn="l">
              <a:buFontTx/>
              <a:buNone/>
              <a:defRPr sz="4000" b="1">
                <a:solidFill>
                  <a:schemeClr val="accent1"/>
                </a:solidFill>
              </a:defRPr>
            </a:lvl3pPr>
            <a:lvl4pPr algn="l">
              <a:buFontTx/>
              <a:buNone/>
              <a:defRPr sz="4000" b="1">
                <a:solidFill>
                  <a:schemeClr val="accent1"/>
                </a:solidFill>
              </a:defRPr>
            </a:lvl4pPr>
            <a:lvl5pPr algn="l">
              <a:buFontTx/>
              <a:buNone/>
              <a:defRPr sz="4000" b="1">
                <a:solidFill>
                  <a:schemeClr val="accent1"/>
                </a:solidFill>
              </a:defRPr>
            </a:lvl5pPr>
          </a:lstStyle>
          <a:p>
            <a:pPr lvl="0"/>
            <a:r>
              <a:rPr lang="en-US"/>
              <a:t>Click to edit Master text styles</a:t>
            </a:r>
          </a:p>
        </p:txBody>
      </p:sp>
      <p:sp>
        <p:nvSpPr>
          <p:cNvPr id="21" name="Text Placeholder2"/>
          <p:cNvSpPr>
            <a:spLocks noGrp="1"/>
          </p:cNvSpPr>
          <p:nvPr>
            <p:ph type="body" sz="quarter" idx="14"/>
          </p:nvPr>
        </p:nvSpPr>
        <p:spPr>
          <a:xfrm>
            <a:off x="7694612" y="5269044"/>
            <a:ext cx="4041334" cy="541339"/>
          </a:xfrm>
          <a:prstGeom prst="rect">
            <a:avLst/>
          </a:prstGeom>
        </p:spPr>
        <p:txBody>
          <a:bodyPr lIns="0" tIns="0" rIns="0" bIns="0" anchor="t" anchorCtr="0"/>
          <a:lstStyle>
            <a:lvl1pPr marL="0" indent="0" algn="r" defTabSz="1218987" rtl="0" eaLnBrk="0" fontAlgn="base" hangingPunct="0">
              <a:lnSpc>
                <a:spcPts val="1600"/>
              </a:lnSpc>
              <a:spcBef>
                <a:spcPts val="0"/>
              </a:spcBef>
              <a:spcAft>
                <a:spcPct val="0"/>
              </a:spcAft>
              <a:buClr>
                <a:srgbClr val="005596"/>
              </a:buClr>
              <a:buFontTx/>
              <a:buNone/>
              <a:defRPr lang="en-US" sz="1500" b="0" kern="0" cap="none" baseline="0" dirty="0" smtClean="0">
                <a:solidFill>
                  <a:schemeClr val="accent6"/>
                </a:solidFill>
                <a:latin typeface="+mj-lt"/>
                <a:ea typeface="+mn-ea"/>
                <a:cs typeface="+mn-cs"/>
              </a:defRPr>
            </a:lvl1pPr>
            <a:lvl2pPr marL="0" indent="0" algn="l" defTabSz="1218987" rtl="0" eaLnBrk="0" fontAlgn="base" hangingPunct="0">
              <a:lnSpc>
                <a:spcPts val="1600"/>
              </a:lnSpc>
              <a:spcBef>
                <a:spcPts val="0"/>
              </a:spcBef>
              <a:spcAft>
                <a:spcPct val="0"/>
              </a:spcAft>
              <a:buClr>
                <a:srgbClr val="005596"/>
              </a:buClr>
              <a:buFontTx/>
              <a:buNone/>
              <a:defRPr lang="en-US" sz="1900" b="1" kern="0" dirty="0" smtClean="0">
                <a:solidFill>
                  <a:srgbClr val="00A2E5"/>
                </a:solidFill>
                <a:latin typeface="+mj-lt"/>
                <a:ea typeface="+mn-ea"/>
                <a:cs typeface="+mn-cs"/>
              </a:defRPr>
            </a:lvl2pPr>
            <a:lvl3pPr marL="0" indent="0" algn="l" defTabSz="1218987" rtl="0" eaLnBrk="0" fontAlgn="base" hangingPunct="0">
              <a:lnSpc>
                <a:spcPts val="1600"/>
              </a:lnSpc>
              <a:spcBef>
                <a:spcPts val="0"/>
              </a:spcBef>
              <a:spcAft>
                <a:spcPct val="0"/>
              </a:spcAft>
              <a:buClr>
                <a:srgbClr val="005596"/>
              </a:buClr>
              <a:buFontTx/>
              <a:buNone/>
              <a:defRPr lang="en-US" sz="1900" b="1" kern="0" dirty="0" smtClean="0">
                <a:solidFill>
                  <a:srgbClr val="00A2E5"/>
                </a:solidFill>
                <a:latin typeface="+mj-lt"/>
                <a:ea typeface="+mn-ea"/>
                <a:cs typeface="+mn-cs"/>
              </a:defRPr>
            </a:lvl3pPr>
            <a:lvl4pPr marL="0" indent="0" algn="l" defTabSz="1218987" rtl="0" eaLnBrk="0" fontAlgn="base" hangingPunct="0">
              <a:lnSpc>
                <a:spcPts val="1600"/>
              </a:lnSpc>
              <a:spcBef>
                <a:spcPts val="0"/>
              </a:spcBef>
              <a:spcAft>
                <a:spcPct val="0"/>
              </a:spcAft>
              <a:buClr>
                <a:srgbClr val="005596"/>
              </a:buClr>
              <a:buFontTx/>
              <a:buNone/>
              <a:defRPr lang="en-US" sz="1900" b="1" kern="0" dirty="0" smtClean="0">
                <a:solidFill>
                  <a:srgbClr val="00A2E5"/>
                </a:solidFill>
                <a:latin typeface="+mj-lt"/>
                <a:ea typeface="+mn-ea"/>
                <a:cs typeface="+mn-cs"/>
              </a:defRPr>
            </a:lvl4pPr>
            <a:lvl5pPr marL="0" indent="0" algn="l" defTabSz="1218987" rtl="0" eaLnBrk="0" fontAlgn="base" hangingPunct="0">
              <a:lnSpc>
                <a:spcPts val="1600"/>
              </a:lnSpc>
              <a:spcBef>
                <a:spcPts val="0"/>
              </a:spcBef>
              <a:spcAft>
                <a:spcPct val="0"/>
              </a:spcAft>
              <a:buClr>
                <a:srgbClr val="005596"/>
              </a:buClr>
              <a:buFontTx/>
              <a:buNone/>
              <a:defRPr lang="en-US" sz="1900" b="1" kern="0" dirty="0" smtClean="0">
                <a:solidFill>
                  <a:srgbClr val="00A2E5"/>
                </a:solidFill>
                <a:latin typeface="+mj-lt"/>
                <a:ea typeface="+mn-ea"/>
                <a:cs typeface="+mn-cs"/>
              </a:defRPr>
            </a:lvl5pPr>
          </a:lstStyle>
          <a:p>
            <a:pPr lvl="0"/>
            <a:r>
              <a:rPr lang="en-US"/>
              <a:t>Click to edit Master text styles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orient="horz" pos="4224" userDrawn="1">
          <p15:clr>
            <a:srgbClr val="FBAE40"/>
          </p15:clr>
        </p15:guide>
        <p15:guide id="2" pos="3839" userDrawn="1">
          <p15:clr>
            <a:srgbClr val="FBAE40"/>
          </p15:clr>
        </p15:guide>
      </p15:sldGuideLst>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Section 5 Divider With Photo">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943882" y="6420045"/>
            <a:ext cx="3404616" cy="295656"/>
          </a:xfrm>
          <a:prstGeom prst="rect">
            <a:avLst/>
          </a:prstGeom>
        </p:spPr>
      </p:pic>
      <p:sp>
        <p:nvSpPr>
          <p:cNvPr id="7" name="Picture Placeholder 6"/>
          <p:cNvSpPr>
            <a:spLocks noGrp="1"/>
          </p:cNvSpPr>
          <p:nvPr>
            <p:ph type="pic" sz="quarter" idx="13"/>
          </p:nvPr>
        </p:nvSpPr>
        <p:spPr>
          <a:xfrm>
            <a:off x="1460" y="0"/>
            <a:ext cx="12188952" cy="4389120"/>
          </a:xfrm>
          <a:prstGeom prst="rect">
            <a:avLst/>
          </a:prstGeom>
        </p:spPr>
        <p:txBody>
          <a:bodyPr anchor="ctr"/>
          <a:lstStyle>
            <a:lvl1pPr marL="0" indent="0" algn="ctr">
              <a:buNone/>
              <a:defRPr>
                <a:solidFill>
                  <a:schemeClr val="accent6"/>
                </a:solidFill>
              </a:defRPr>
            </a:lvl1pPr>
          </a:lstStyle>
          <a:p>
            <a:endParaRPr lang="en-US"/>
          </a:p>
        </p:txBody>
      </p:sp>
      <p:sp>
        <p:nvSpPr>
          <p:cNvPr id="10" name="Footer Placeholder"/>
          <p:cNvSpPr>
            <a:spLocks noGrp="1"/>
          </p:cNvSpPr>
          <p:nvPr>
            <p:ph type="ftr" sz="quarter" idx="3"/>
          </p:nvPr>
        </p:nvSpPr>
        <p:spPr>
          <a:xfrm>
            <a:off x="457071" y="6493480"/>
            <a:ext cx="994657" cy="169277"/>
          </a:xfrm>
          <a:prstGeom prst="rect">
            <a:avLst/>
          </a:prstGeom>
        </p:spPr>
        <p:txBody>
          <a:bodyPr vert="horz" wrap="square" lIns="0" tIns="0" rIns="0" bIns="0" rtlCol="0" anchor="t">
            <a:spAutoFit/>
          </a:bodyPr>
          <a:lstStyle>
            <a:lvl1pPr algn="l">
              <a:defRPr sz="1100">
                <a:solidFill>
                  <a:schemeClr val="bg2"/>
                </a:solidFill>
              </a:defRPr>
            </a:lvl1pPr>
          </a:lstStyle>
          <a:p>
            <a:endParaRPr lang="en-US"/>
          </a:p>
        </p:txBody>
      </p:sp>
      <p:pic>
        <p:nvPicPr>
          <p:cNvPr id="21" name="Picture 20"/>
          <p:cNvPicPr>
            <a:picLocks noChangeAspect="1"/>
          </p:cNvPicPr>
          <p:nvPr userDrawn="1"/>
        </p:nvPicPr>
        <p:blipFill rotWithShape="1">
          <a:blip r:embed="rId3" cstate="screen">
            <a:extLst>
              <a:ext uri="{28A0092B-C50C-407E-A947-70E740481C1C}">
                <a14:useLocalDpi xmlns:a14="http://schemas.microsoft.com/office/drawing/2010/main"/>
              </a:ext>
            </a:extLst>
          </a:blip>
          <a:srcRect l="13115" t="31548" r="70851" b="31858"/>
          <a:stretch/>
        </p:blipFill>
        <p:spPr>
          <a:xfrm>
            <a:off x="11668464" y="6370279"/>
            <a:ext cx="441434" cy="365760"/>
          </a:xfrm>
          <a:prstGeom prst="rect">
            <a:avLst/>
          </a:prstGeom>
        </p:spPr>
      </p:pic>
      <p:sp>
        <p:nvSpPr>
          <p:cNvPr id="9" name="Title"/>
          <p:cNvSpPr>
            <a:spLocks noGrp="1"/>
          </p:cNvSpPr>
          <p:nvPr>
            <p:ph type="title"/>
          </p:nvPr>
        </p:nvSpPr>
        <p:spPr>
          <a:xfrm>
            <a:off x="455612" y="4831468"/>
            <a:ext cx="6705600" cy="966711"/>
          </a:xfrm>
          <a:prstGeom prst="rect">
            <a:avLst/>
          </a:prstGeom>
        </p:spPr>
        <p:txBody>
          <a:bodyPr lIns="0" tIns="0" rIns="0" bIns="0" anchor="t" anchorCtr="0"/>
          <a:lstStyle>
            <a:lvl1pPr>
              <a:defRPr sz="4000" b="1" cap="none" baseline="0">
                <a:solidFill>
                  <a:schemeClr val="accent6"/>
                </a:solidFill>
              </a:defRPr>
            </a:lvl1pPr>
          </a:lstStyle>
          <a:p>
            <a:r>
              <a:rPr lang="en-US" dirty="0"/>
              <a:t>Click to edit Master title style</a:t>
            </a:r>
          </a:p>
        </p:txBody>
      </p:sp>
      <p:sp>
        <p:nvSpPr>
          <p:cNvPr id="16" name="Text Placeholder 1"/>
          <p:cNvSpPr>
            <a:spLocks noGrp="1"/>
          </p:cNvSpPr>
          <p:nvPr>
            <p:ph type="body" sz="quarter" idx="11"/>
          </p:nvPr>
        </p:nvSpPr>
        <p:spPr>
          <a:xfrm>
            <a:off x="7694612" y="4837518"/>
            <a:ext cx="4041334" cy="431526"/>
          </a:xfrm>
          <a:prstGeom prst="rect">
            <a:avLst/>
          </a:prstGeom>
        </p:spPr>
        <p:txBody>
          <a:bodyPr lIns="0" tIns="0" rIns="0" bIns="0" anchor="ctr" anchorCtr="0"/>
          <a:lstStyle>
            <a:lvl1pPr marL="0" indent="0" algn="r">
              <a:lnSpc>
                <a:spcPct val="70000"/>
              </a:lnSpc>
              <a:spcBef>
                <a:spcPts val="0"/>
              </a:spcBef>
              <a:buFontTx/>
              <a:buNone/>
              <a:defRPr sz="2400" b="0" cap="none" baseline="0">
                <a:solidFill>
                  <a:schemeClr val="accent6"/>
                </a:solidFill>
                <a:latin typeface="+mj-lt"/>
              </a:defRPr>
            </a:lvl1pPr>
            <a:lvl2pPr algn="l">
              <a:buFontTx/>
              <a:buNone/>
              <a:defRPr sz="4000" b="1">
                <a:solidFill>
                  <a:schemeClr val="accent1"/>
                </a:solidFill>
              </a:defRPr>
            </a:lvl2pPr>
            <a:lvl3pPr algn="l">
              <a:buFontTx/>
              <a:buNone/>
              <a:defRPr sz="4000" b="1">
                <a:solidFill>
                  <a:schemeClr val="accent1"/>
                </a:solidFill>
              </a:defRPr>
            </a:lvl3pPr>
            <a:lvl4pPr algn="l">
              <a:buFontTx/>
              <a:buNone/>
              <a:defRPr sz="4000" b="1">
                <a:solidFill>
                  <a:schemeClr val="accent1"/>
                </a:solidFill>
              </a:defRPr>
            </a:lvl4pPr>
            <a:lvl5pPr algn="l">
              <a:buFontTx/>
              <a:buNone/>
              <a:defRPr sz="4000" b="1">
                <a:solidFill>
                  <a:schemeClr val="accent1"/>
                </a:solidFill>
              </a:defRPr>
            </a:lvl5pPr>
          </a:lstStyle>
          <a:p>
            <a:pPr lvl="0"/>
            <a:r>
              <a:rPr lang="en-US"/>
              <a:t>Click to edit Master text styles</a:t>
            </a:r>
          </a:p>
        </p:txBody>
      </p:sp>
      <p:sp>
        <p:nvSpPr>
          <p:cNvPr id="17" name="Text Placeholder2"/>
          <p:cNvSpPr>
            <a:spLocks noGrp="1"/>
          </p:cNvSpPr>
          <p:nvPr>
            <p:ph type="body" sz="quarter" idx="14"/>
          </p:nvPr>
        </p:nvSpPr>
        <p:spPr>
          <a:xfrm>
            <a:off x="7694612" y="5269044"/>
            <a:ext cx="4041334" cy="541339"/>
          </a:xfrm>
          <a:prstGeom prst="rect">
            <a:avLst/>
          </a:prstGeom>
        </p:spPr>
        <p:txBody>
          <a:bodyPr lIns="0" tIns="0" rIns="0" bIns="0" anchor="t" anchorCtr="0"/>
          <a:lstStyle>
            <a:lvl1pPr marL="0" indent="0" algn="r" defTabSz="1218987" rtl="0" eaLnBrk="0" fontAlgn="base" hangingPunct="0">
              <a:lnSpc>
                <a:spcPts val="1600"/>
              </a:lnSpc>
              <a:spcBef>
                <a:spcPts val="0"/>
              </a:spcBef>
              <a:spcAft>
                <a:spcPct val="0"/>
              </a:spcAft>
              <a:buClr>
                <a:srgbClr val="005596"/>
              </a:buClr>
              <a:buFontTx/>
              <a:buNone/>
              <a:defRPr lang="en-US" sz="1500" b="0" kern="0" cap="none" baseline="0" dirty="0" smtClean="0">
                <a:solidFill>
                  <a:schemeClr val="accent6"/>
                </a:solidFill>
                <a:latin typeface="+mj-lt"/>
                <a:ea typeface="+mn-ea"/>
                <a:cs typeface="+mn-cs"/>
              </a:defRPr>
            </a:lvl1pPr>
            <a:lvl2pPr marL="0" indent="0" algn="l" defTabSz="1218987" rtl="0" eaLnBrk="0" fontAlgn="base" hangingPunct="0">
              <a:lnSpc>
                <a:spcPts val="1600"/>
              </a:lnSpc>
              <a:spcBef>
                <a:spcPts val="0"/>
              </a:spcBef>
              <a:spcAft>
                <a:spcPct val="0"/>
              </a:spcAft>
              <a:buClr>
                <a:srgbClr val="005596"/>
              </a:buClr>
              <a:buFontTx/>
              <a:buNone/>
              <a:defRPr lang="en-US" sz="1900" b="1" kern="0" dirty="0" smtClean="0">
                <a:solidFill>
                  <a:srgbClr val="00A2E5"/>
                </a:solidFill>
                <a:latin typeface="+mj-lt"/>
                <a:ea typeface="+mn-ea"/>
                <a:cs typeface="+mn-cs"/>
              </a:defRPr>
            </a:lvl2pPr>
            <a:lvl3pPr marL="0" indent="0" algn="l" defTabSz="1218987" rtl="0" eaLnBrk="0" fontAlgn="base" hangingPunct="0">
              <a:lnSpc>
                <a:spcPts val="1600"/>
              </a:lnSpc>
              <a:spcBef>
                <a:spcPts val="0"/>
              </a:spcBef>
              <a:spcAft>
                <a:spcPct val="0"/>
              </a:spcAft>
              <a:buClr>
                <a:srgbClr val="005596"/>
              </a:buClr>
              <a:buFontTx/>
              <a:buNone/>
              <a:defRPr lang="en-US" sz="1900" b="1" kern="0" dirty="0" smtClean="0">
                <a:solidFill>
                  <a:srgbClr val="00A2E5"/>
                </a:solidFill>
                <a:latin typeface="+mj-lt"/>
                <a:ea typeface="+mn-ea"/>
                <a:cs typeface="+mn-cs"/>
              </a:defRPr>
            </a:lvl3pPr>
            <a:lvl4pPr marL="0" indent="0" algn="l" defTabSz="1218987" rtl="0" eaLnBrk="0" fontAlgn="base" hangingPunct="0">
              <a:lnSpc>
                <a:spcPts val="1600"/>
              </a:lnSpc>
              <a:spcBef>
                <a:spcPts val="0"/>
              </a:spcBef>
              <a:spcAft>
                <a:spcPct val="0"/>
              </a:spcAft>
              <a:buClr>
                <a:srgbClr val="005596"/>
              </a:buClr>
              <a:buFontTx/>
              <a:buNone/>
              <a:defRPr lang="en-US" sz="1900" b="1" kern="0" dirty="0" smtClean="0">
                <a:solidFill>
                  <a:srgbClr val="00A2E5"/>
                </a:solidFill>
                <a:latin typeface="+mj-lt"/>
                <a:ea typeface="+mn-ea"/>
                <a:cs typeface="+mn-cs"/>
              </a:defRPr>
            </a:lvl4pPr>
            <a:lvl5pPr marL="0" indent="0" algn="l" defTabSz="1218987" rtl="0" eaLnBrk="0" fontAlgn="base" hangingPunct="0">
              <a:lnSpc>
                <a:spcPts val="1600"/>
              </a:lnSpc>
              <a:spcBef>
                <a:spcPts val="0"/>
              </a:spcBef>
              <a:spcAft>
                <a:spcPct val="0"/>
              </a:spcAft>
              <a:buClr>
                <a:srgbClr val="005596"/>
              </a:buClr>
              <a:buFontTx/>
              <a:buNone/>
              <a:defRPr lang="en-US" sz="1900" b="1" kern="0" dirty="0" smtClean="0">
                <a:solidFill>
                  <a:srgbClr val="00A2E5"/>
                </a:solidFill>
                <a:latin typeface="+mj-lt"/>
                <a:ea typeface="+mn-ea"/>
                <a:cs typeface="+mn-cs"/>
              </a:defRPr>
            </a:lvl5pPr>
          </a:lstStyle>
          <a:p>
            <a:pPr lvl="0"/>
            <a:r>
              <a:rPr lang="en-US"/>
              <a:t>Click to edit Master text styles</a:t>
            </a:r>
          </a:p>
        </p:txBody>
      </p:sp>
      <p:sp>
        <p:nvSpPr>
          <p:cNvPr id="11" name="Slide Number Placeholder"/>
          <p:cNvSpPr>
            <a:spLocks noGrp="1"/>
          </p:cNvSpPr>
          <p:nvPr>
            <p:ph type="sldNum" sz="quarter" idx="4"/>
          </p:nvPr>
        </p:nvSpPr>
        <p:spPr bwMode="auto">
          <a:xfrm>
            <a:off x="11434940" y="6508870"/>
            <a:ext cx="137858" cy="138499"/>
          </a:xfrm>
          <a:prstGeom prst="rect">
            <a:avLst/>
          </a:prstGeom>
          <a:noFill/>
        </p:spPr>
        <p:txBody>
          <a:bodyPr wrap="none" lIns="0" tIns="0" rIns="0" bIns="0" anchor="ctr" anchorCtr="0">
            <a:spAutoFit/>
          </a:bodyPr>
          <a:lstStyle>
            <a:lvl1pPr algn="r">
              <a:buFont typeface="Arial" charset="0"/>
              <a:buNone/>
              <a:defRPr sz="900" b="1">
                <a:solidFill>
                  <a:schemeClr val="tx1"/>
                </a:solidFill>
                <a:latin typeface="+mn-lt"/>
                <a:ea typeface="Gill Sans" charset="0"/>
                <a:cs typeface="Gill Sans" charset="0"/>
              </a:defRPr>
            </a:lvl1pPr>
          </a:lstStyle>
          <a:p>
            <a:pPr>
              <a:defRPr/>
            </a:pPr>
            <a:fld id="{3D0814A7-6EEF-4E2B-82FD-5338C0AF3E0B}" type="slidenum">
              <a:rPr lang="en-US" smtClean="0"/>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orient="horz" pos="2856">
          <p15:clr>
            <a:srgbClr val="FBAE40"/>
          </p15:clr>
        </p15:guide>
        <p15:guide id="2" pos="3839">
          <p15:clr>
            <a:srgbClr val="FBAE40"/>
          </p15:clr>
        </p15:guide>
      </p15:sldGuideLst>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Section 5 Divider Solid Color">
    <p:bg>
      <p:bgPr>
        <a:solidFill>
          <a:schemeClr val="tx2"/>
        </a:solidFill>
        <a:effectLst/>
      </p:bgPr>
    </p:bg>
    <p:spTree>
      <p:nvGrpSpPr>
        <p:cNvPr id="1" name=""/>
        <p:cNvGrpSpPr/>
        <p:nvPr/>
      </p:nvGrpSpPr>
      <p:grpSpPr>
        <a:xfrm>
          <a:off x="0" y="0"/>
          <a:ext cx="0" cy="0"/>
          <a:chOff x="0" y="0"/>
          <a:chExt cx="0" cy="0"/>
        </a:xfrm>
      </p:grpSpPr>
      <p:sp>
        <p:nvSpPr>
          <p:cNvPr id="2" name="Title"/>
          <p:cNvSpPr>
            <a:spLocks noGrp="1"/>
          </p:cNvSpPr>
          <p:nvPr>
            <p:ph type="title"/>
          </p:nvPr>
        </p:nvSpPr>
        <p:spPr>
          <a:xfrm>
            <a:off x="455612" y="1483360"/>
            <a:ext cx="6705600" cy="3825513"/>
          </a:xfrm>
          <a:prstGeom prst="rect">
            <a:avLst/>
          </a:prstGeom>
        </p:spPr>
        <p:txBody>
          <a:bodyPr lIns="0" tIns="0" rIns="0" bIns="0"/>
          <a:lstStyle>
            <a:lvl1pPr>
              <a:defRPr sz="6600" b="1" cap="none" baseline="0">
                <a:solidFill>
                  <a:schemeClr val="bg1"/>
                </a:solidFill>
              </a:defRPr>
            </a:lvl1pPr>
          </a:lstStyle>
          <a:p>
            <a:r>
              <a:rPr lang="en-US" dirty="0"/>
              <a:t>Click to edit Master title style</a:t>
            </a:r>
          </a:p>
        </p:txBody>
      </p:sp>
      <p:sp>
        <p:nvSpPr>
          <p:cNvPr id="13" name="Slide Number Placeholder"/>
          <p:cNvSpPr>
            <a:spLocks noGrp="1"/>
          </p:cNvSpPr>
          <p:nvPr>
            <p:ph type="sldNum" sz="quarter" idx="4"/>
          </p:nvPr>
        </p:nvSpPr>
        <p:spPr bwMode="auto">
          <a:xfrm>
            <a:off x="11435877" y="6508870"/>
            <a:ext cx="137858" cy="138499"/>
          </a:xfrm>
          <a:prstGeom prst="rect">
            <a:avLst/>
          </a:prstGeom>
          <a:noFill/>
        </p:spPr>
        <p:txBody>
          <a:bodyPr wrap="none" lIns="0" tIns="0" rIns="0" bIns="0" anchor="ctr" anchorCtr="0">
            <a:spAutoFit/>
          </a:bodyPr>
          <a:lstStyle>
            <a:lvl1pPr algn="r">
              <a:buFont typeface="Arial" charset="0"/>
              <a:buNone/>
              <a:defRPr sz="900" b="1">
                <a:solidFill>
                  <a:schemeClr val="bg1"/>
                </a:solidFill>
                <a:latin typeface="+mn-lt"/>
                <a:ea typeface="Gill Sans" charset="0"/>
                <a:cs typeface="Gill Sans" charset="0"/>
              </a:defRPr>
            </a:lvl1pPr>
          </a:lstStyle>
          <a:p>
            <a:pPr>
              <a:defRPr/>
            </a:pPr>
            <a:fld id="{3D0814A7-6EEF-4E2B-82FD-5338C0AF3E0B}" type="slidenum">
              <a:rPr lang="en-US" smtClean="0"/>
              <a:pPr>
                <a:defRPr/>
              </a:pPr>
              <a:t>‹#›</a:t>
            </a:fld>
            <a:endParaRPr lang="en-US"/>
          </a:p>
        </p:txBody>
      </p:sp>
      <p:sp>
        <p:nvSpPr>
          <p:cNvPr id="7" name="Text Placeholder 1"/>
          <p:cNvSpPr>
            <a:spLocks noGrp="1"/>
          </p:cNvSpPr>
          <p:nvPr>
            <p:ph type="body" sz="quarter" idx="12"/>
          </p:nvPr>
        </p:nvSpPr>
        <p:spPr>
          <a:xfrm>
            <a:off x="455612" y="3994139"/>
            <a:ext cx="4041334" cy="431526"/>
          </a:xfrm>
          <a:prstGeom prst="rect">
            <a:avLst/>
          </a:prstGeom>
        </p:spPr>
        <p:txBody>
          <a:bodyPr lIns="0" tIns="0" rIns="0" bIns="0" anchor="ctr" anchorCtr="0"/>
          <a:lstStyle>
            <a:lvl1pPr marL="0" indent="0" algn="l">
              <a:lnSpc>
                <a:spcPct val="70000"/>
              </a:lnSpc>
              <a:spcBef>
                <a:spcPts val="0"/>
              </a:spcBef>
              <a:buFontTx/>
              <a:buNone/>
              <a:defRPr sz="2400" b="0" cap="none" baseline="0">
                <a:solidFill>
                  <a:schemeClr val="bg1"/>
                </a:solidFill>
                <a:latin typeface="+mj-lt"/>
              </a:defRPr>
            </a:lvl1pPr>
            <a:lvl2pPr algn="l">
              <a:buFontTx/>
              <a:buNone/>
              <a:defRPr sz="4000" b="1">
                <a:solidFill>
                  <a:schemeClr val="accent1"/>
                </a:solidFill>
              </a:defRPr>
            </a:lvl2pPr>
            <a:lvl3pPr algn="l">
              <a:buFontTx/>
              <a:buNone/>
              <a:defRPr sz="4000" b="1">
                <a:solidFill>
                  <a:schemeClr val="accent1"/>
                </a:solidFill>
              </a:defRPr>
            </a:lvl3pPr>
            <a:lvl4pPr algn="l">
              <a:buFontTx/>
              <a:buNone/>
              <a:defRPr sz="4000" b="1">
                <a:solidFill>
                  <a:schemeClr val="accent1"/>
                </a:solidFill>
              </a:defRPr>
            </a:lvl4pPr>
            <a:lvl5pPr algn="l">
              <a:buFontTx/>
              <a:buNone/>
              <a:defRPr sz="4000" b="1">
                <a:solidFill>
                  <a:schemeClr val="accent1"/>
                </a:solidFill>
              </a:defRPr>
            </a:lvl5pPr>
          </a:lstStyle>
          <a:p>
            <a:pPr lvl="0"/>
            <a:r>
              <a:rPr lang="en-US" dirty="0"/>
              <a:t>Click to edit Master text styles</a:t>
            </a:r>
          </a:p>
        </p:txBody>
      </p:sp>
      <p:sp>
        <p:nvSpPr>
          <p:cNvPr id="8" name="Text Placeholder 1"/>
          <p:cNvSpPr>
            <a:spLocks noGrp="1"/>
          </p:cNvSpPr>
          <p:nvPr>
            <p:ph type="body" sz="quarter" idx="13"/>
          </p:nvPr>
        </p:nvSpPr>
        <p:spPr>
          <a:xfrm>
            <a:off x="455612" y="4425665"/>
            <a:ext cx="4041334" cy="431526"/>
          </a:xfrm>
          <a:prstGeom prst="rect">
            <a:avLst/>
          </a:prstGeom>
        </p:spPr>
        <p:txBody>
          <a:bodyPr lIns="0" tIns="0" rIns="0" bIns="0" anchor="t" anchorCtr="0"/>
          <a:lstStyle>
            <a:lvl1pPr marL="0" indent="0" algn="l">
              <a:lnSpc>
                <a:spcPct val="70000"/>
              </a:lnSpc>
              <a:spcBef>
                <a:spcPts val="0"/>
              </a:spcBef>
              <a:buFontTx/>
              <a:buNone/>
              <a:defRPr sz="1600" b="0" cap="none" baseline="0">
                <a:solidFill>
                  <a:schemeClr val="bg1"/>
                </a:solidFill>
                <a:latin typeface="+mj-lt"/>
              </a:defRPr>
            </a:lvl1pPr>
            <a:lvl2pPr algn="l">
              <a:buFontTx/>
              <a:buNone/>
              <a:defRPr sz="4000" b="1">
                <a:solidFill>
                  <a:schemeClr val="accent1"/>
                </a:solidFill>
              </a:defRPr>
            </a:lvl2pPr>
            <a:lvl3pPr algn="l">
              <a:buFontTx/>
              <a:buNone/>
              <a:defRPr sz="4000" b="1">
                <a:solidFill>
                  <a:schemeClr val="accent1"/>
                </a:solidFill>
              </a:defRPr>
            </a:lvl3pPr>
            <a:lvl4pPr algn="l">
              <a:buFontTx/>
              <a:buNone/>
              <a:defRPr sz="4000" b="1">
                <a:solidFill>
                  <a:schemeClr val="accent1"/>
                </a:solidFill>
              </a:defRPr>
            </a:lvl4pPr>
            <a:lvl5pPr algn="l">
              <a:buFontTx/>
              <a:buNone/>
              <a:defRPr sz="4000" b="1">
                <a:solidFill>
                  <a:schemeClr val="accent1"/>
                </a:solidFill>
              </a:defRPr>
            </a:lvl5pPr>
          </a:lstStyle>
          <a:p>
            <a:pPr lvl="0"/>
            <a:r>
              <a:rPr lang="en-US" dirty="0"/>
              <a:t>Click to edit Master text styles</a:t>
            </a:r>
          </a:p>
        </p:txBody>
      </p:sp>
      <p:pic>
        <p:nvPicPr>
          <p:cNvPr id="10" name="Picture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943882" y="6420045"/>
            <a:ext cx="3404616" cy="295656"/>
          </a:xfrm>
          <a:prstGeom prst="rect">
            <a:avLst/>
          </a:prstGeom>
        </p:spPr>
      </p:pic>
      <p:pic>
        <p:nvPicPr>
          <p:cNvPr id="12" name="Picture 1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460126" y="6134102"/>
            <a:ext cx="857250" cy="82296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Section 5 - Text">
    <p:spTree>
      <p:nvGrpSpPr>
        <p:cNvPr id="1" name=""/>
        <p:cNvGrpSpPr/>
        <p:nvPr/>
      </p:nvGrpSpPr>
      <p:grpSpPr>
        <a:xfrm>
          <a:off x="0" y="0"/>
          <a:ext cx="0" cy="0"/>
          <a:chOff x="0" y="0"/>
          <a:chExt cx="0" cy="0"/>
        </a:xfrm>
      </p:grpSpPr>
      <p:sp>
        <p:nvSpPr>
          <p:cNvPr id="11" name="Title"/>
          <p:cNvSpPr>
            <a:spLocks noGrp="1"/>
          </p:cNvSpPr>
          <p:nvPr>
            <p:ph type="title"/>
          </p:nvPr>
        </p:nvSpPr>
        <p:spPr>
          <a:xfrm>
            <a:off x="457072" y="603257"/>
            <a:ext cx="11276141" cy="1143000"/>
          </a:xfrm>
          <a:prstGeom prst="rect">
            <a:avLst/>
          </a:prstGeom>
        </p:spPr>
        <p:txBody>
          <a:bodyPr lIns="0" tIns="0" rIns="0" bIns="121899">
            <a:normAutofit/>
          </a:bodyPr>
          <a:lstStyle>
            <a:lvl1pPr algn="l">
              <a:lnSpc>
                <a:spcPct val="70000"/>
              </a:lnSpc>
              <a:defRPr lang="en-US" sz="3600" b="1" cap="none" baseline="0" dirty="0" smtClean="0">
                <a:solidFill>
                  <a:schemeClr val="tx1"/>
                </a:solidFill>
                <a:latin typeface="+mj-lt"/>
                <a:ea typeface="+mn-ea"/>
                <a:cs typeface="+mn-cs"/>
              </a:defRPr>
            </a:lvl1pPr>
          </a:lstStyle>
          <a:p>
            <a:r>
              <a:rPr lang="en-US" dirty="0"/>
              <a:t>Click to edit Master title style</a:t>
            </a:r>
          </a:p>
        </p:txBody>
      </p:sp>
      <p:sp>
        <p:nvSpPr>
          <p:cNvPr id="16" name="Text Placeholder"/>
          <p:cNvSpPr>
            <a:spLocks noGrp="1"/>
          </p:cNvSpPr>
          <p:nvPr>
            <p:ph type="body" sz="quarter" idx="15"/>
          </p:nvPr>
        </p:nvSpPr>
        <p:spPr>
          <a:xfrm>
            <a:off x="457072" y="1746257"/>
            <a:ext cx="11276141" cy="3651247"/>
          </a:xfrm>
          <a:prstGeom prst="rect">
            <a:avLst/>
          </a:prstGeom>
        </p:spPr>
        <p:txBody>
          <a:bodyPr lIns="0" tIns="0" rIns="0" bIns="0"/>
          <a:lstStyle>
            <a:lvl1pPr marL="306864" indent="-306864" defTabSz="1218987" eaLnBrk="0" hangingPunct="0">
              <a:lnSpc>
                <a:spcPct val="90000"/>
              </a:lnSpc>
              <a:spcBef>
                <a:spcPts val="1600"/>
              </a:spcBef>
              <a:buFontTx/>
              <a:buChar char="•"/>
              <a:defRPr lang="en-US" sz="2700" b="1" kern="0">
                <a:solidFill>
                  <a:schemeClr val="accent6"/>
                </a:solidFill>
              </a:defRPr>
            </a:lvl1pPr>
            <a:lvl2pPr defTabSz="1218987" eaLnBrk="0" hangingPunct="0">
              <a:lnSpc>
                <a:spcPct val="90000"/>
              </a:lnSpc>
              <a:spcBef>
                <a:spcPts val="800"/>
              </a:spcBef>
              <a:buClr>
                <a:schemeClr val="bg2"/>
              </a:buClr>
              <a:buFontTx/>
              <a:buChar char="•"/>
              <a:defRPr lang="en-US" sz="2400" b="1" kern="0">
                <a:solidFill>
                  <a:schemeClr val="accent6"/>
                </a:solidFill>
              </a:defRPr>
            </a:lvl2pPr>
            <a:lvl3pPr defTabSz="1218987" eaLnBrk="0" hangingPunct="0">
              <a:lnSpc>
                <a:spcPct val="90000"/>
              </a:lnSpc>
              <a:spcBef>
                <a:spcPts val="800"/>
              </a:spcBef>
              <a:buClr>
                <a:schemeClr val="bg2"/>
              </a:buClr>
              <a:buFontTx/>
              <a:buChar char="•"/>
              <a:defRPr lang="en-US" sz="2400" b="1" kern="0">
                <a:solidFill>
                  <a:schemeClr val="accent6"/>
                </a:solidFill>
              </a:defRPr>
            </a:lvl3pPr>
            <a:lvl4pPr defTabSz="1218987" eaLnBrk="0" hangingPunct="0">
              <a:lnSpc>
                <a:spcPct val="90000"/>
              </a:lnSpc>
              <a:spcBef>
                <a:spcPts val="800"/>
              </a:spcBef>
              <a:buClr>
                <a:schemeClr val="bg2"/>
              </a:buClr>
              <a:buFontTx/>
              <a:buChar char="•"/>
              <a:defRPr lang="en-US" sz="2400" b="1" kern="0">
                <a:solidFill>
                  <a:schemeClr val="accent6"/>
                </a:solidFill>
              </a:defRPr>
            </a:lvl4pPr>
            <a:lvl5pPr defTabSz="1218987" eaLnBrk="0" hangingPunct="0">
              <a:lnSpc>
                <a:spcPct val="90000"/>
              </a:lnSpc>
              <a:spcBef>
                <a:spcPts val="800"/>
              </a:spcBef>
              <a:buClr>
                <a:schemeClr val="bg2"/>
              </a:buClr>
              <a:buFontTx/>
              <a:buChar char="•"/>
              <a:defRPr lang="en-US" sz="2400" b="1" kern="0">
                <a:solidFill>
                  <a:schemeClr val="accent6"/>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2" name="Take-Away Placeholder"/>
          <p:cNvSpPr>
            <a:spLocks noGrp="1"/>
          </p:cNvSpPr>
          <p:nvPr>
            <p:ph type="body" sz="quarter" idx="19"/>
          </p:nvPr>
        </p:nvSpPr>
        <p:spPr>
          <a:xfrm>
            <a:off x="457072" y="5515665"/>
            <a:ext cx="11276141" cy="720808"/>
          </a:xfrm>
          <a:prstGeom prst="rect">
            <a:avLst/>
          </a:prstGeom>
        </p:spPr>
        <p:txBody>
          <a:bodyPr lIns="0" tIns="0" rIns="0" bIns="0" anchor="b" anchorCtr="0"/>
          <a:lstStyle>
            <a:lvl1pPr marL="0" indent="0">
              <a:lnSpc>
                <a:spcPct val="80000"/>
              </a:lnSpc>
              <a:spcBef>
                <a:spcPts val="0"/>
              </a:spcBef>
              <a:buFontTx/>
              <a:buNone/>
              <a:defRPr sz="2400" b="1" i="0" cap="none" baseline="0">
                <a:solidFill>
                  <a:schemeClr val="tx1"/>
                </a:solidFill>
                <a:latin typeface="+mn-lt"/>
              </a:defRPr>
            </a:lvl1pPr>
          </a:lstStyle>
          <a:p>
            <a:pPr lvl="0"/>
            <a:r>
              <a:rPr lang="en-US" dirty="0"/>
              <a:t>Click to edit Master text styles</a:t>
            </a:r>
          </a:p>
        </p:txBody>
      </p:sp>
      <p:sp>
        <p:nvSpPr>
          <p:cNvPr id="9" name="Footer Placeholder"/>
          <p:cNvSpPr>
            <a:spLocks noGrp="1"/>
          </p:cNvSpPr>
          <p:nvPr>
            <p:ph type="ftr" sz="quarter" idx="3"/>
          </p:nvPr>
        </p:nvSpPr>
        <p:spPr>
          <a:xfrm>
            <a:off x="457071" y="6493480"/>
            <a:ext cx="994657" cy="169277"/>
          </a:xfrm>
          <a:prstGeom prst="rect">
            <a:avLst/>
          </a:prstGeom>
        </p:spPr>
        <p:txBody>
          <a:bodyPr vert="horz" wrap="square" lIns="0" tIns="0" rIns="0" bIns="0" rtlCol="0" anchor="t">
            <a:spAutoFit/>
          </a:bodyPr>
          <a:lstStyle>
            <a:lvl1pPr algn="l">
              <a:defRPr sz="1100">
                <a:solidFill>
                  <a:schemeClr val="bg2"/>
                </a:solidFill>
              </a:defRPr>
            </a:lvl1pPr>
          </a:lstStyle>
          <a:p>
            <a:endParaRPr lang="en-US"/>
          </a:p>
        </p:txBody>
      </p:sp>
      <p:pic>
        <p:nvPicPr>
          <p:cNvPr id="13" name="Picture 12"/>
          <p:cNvPicPr>
            <a:picLocks noChangeAspect="1"/>
          </p:cNvPicPr>
          <p:nvPr userDrawn="1"/>
        </p:nvPicPr>
        <p:blipFill rotWithShape="1">
          <a:blip r:embed="rId2" cstate="screen">
            <a:extLst>
              <a:ext uri="{28A0092B-C50C-407E-A947-70E740481C1C}">
                <a14:useLocalDpi xmlns:a14="http://schemas.microsoft.com/office/drawing/2010/main"/>
              </a:ext>
            </a:extLst>
          </a:blip>
          <a:srcRect l="13115" t="31548" r="70851" b="31858"/>
          <a:stretch/>
        </p:blipFill>
        <p:spPr>
          <a:xfrm>
            <a:off x="11668464" y="6370279"/>
            <a:ext cx="441434" cy="365760"/>
          </a:xfrm>
          <a:prstGeom prst="rect">
            <a:avLst/>
          </a:prstGeom>
        </p:spPr>
      </p:pic>
      <p:pic>
        <p:nvPicPr>
          <p:cNvPr id="12" name="Picture 1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943882" y="6420045"/>
            <a:ext cx="3404616" cy="295656"/>
          </a:xfrm>
          <a:prstGeom prst="rect">
            <a:avLst/>
          </a:prstGeom>
        </p:spPr>
      </p:pic>
      <p:sp>
        <p:nvSpPr>
          <p:cNvPr id="10" name="Slide Number Placeholder"/>
          <p:cNvSpPr>
            <a:spLocks noGrp="1"/>
          </p:cNvSpPr>
          <p:nvPr>
            <p:ph type="sldNum" sz="quarter" idx="4"/>
          </p:nvPr>
        </p:nvSpPr>
        <p:spPr bwMode="auto">
          <a:xfrm>
            <a:off x="11434940" y="6508870"/>
            <a:ext cx="137858" cy="138499"/>
          </a:xfrm>
          <a:prstGeom prst="rect">
            <a:avLst/>
          </a:prstGeom>
          <a:noFill/>
        </p:spPr>
        <p:txBody>
          <a:bodyPr wrap="none" lIns="0" tIns="0" rIns="0" bIns="0" anchor="ctr" anchorCtr="0">
            <a:spAutoFit/>
          </a:bodyPr>
          <a:lstStyle>
            <a:lvl1pPr algn="r">
              <a:buFont typeface="Arial" charset="0"/>
              <a:buNone/>
              <a:defRPr sz="900" b="1">
                <a:solidFill>
                  <a:schemeClr val="tx1"/>
                </a:solidFill>
                <a:latin typeface="+mn-lt"/>
                <a:ea typeface="Gill Sans" charset="0"/>
                <a:cs typeface="Gill Sans" charset="0"/>
              </a:defRPr>
            </a:lvl1pPr>
          </a:lstStyle>
          <a:p>
            <a:pPr>
              <a:defRPr/>
            </a:pPr>
            <a:fld id="{3D0814A7-6EEF-4E2B-82FD-5338C0AF3E0B}" type="slidenum">
              <a:rPr lang="en-US" smtClean="0"/>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Section 5 - Two Text">
    <p:spTree>
      <p:nvGrpSpPr>
        <p:cNvPr id="1" name=""/>
        <p:cNvGrpSpPr/>
        <p:nvPr/>
      </p:nvGrpSpPr>
      <p:grpSpPr>
        <a:xfrm>
          <a:off x="0" y="0"/>
          <a:ext cx="0" cy="0"/>
          <a:chOff x="0" y="0"/>
          <a:chExt cx="0" cy="0"/>
        </a:xfrm>
      </p:grpSpPr>
      <p:sp>
        <p:nvSpPr>
          <p:cNvPr id="11" name="Title"/>
          <p:cNvSpPr>
            <a:spLocks noGrp="1"/>
          </p:cNvSpPr>
          <p:nvPr>
            <p:ph type="title"/>
          </p:nvPr>
        </p:nvSpPr>
        <p:spPr>
          <a:xfrm>
            <a:off x="457072" y="603257"/>
            <a:ext cx="11276142" cy="1143000"/>
          </a:xfrm>
          <a:prstGeom prst="rect">
            <a:avLst/>
          </a:prstGeom>
        </p:spPr>
        <p:txBody>
          <a:bodyPr lIns="0" tIns="0" rIns="0" bIns="121899">
            <a:normAutofit/>
          </a:bodyPr>
          <a:lstStyle>
            <a:lvl1pPr algn="l">
              <a:lnSpc>
                <a:spcPct val="70000"/>
              </a:lnSpc>
              <a:defRPr lang="en-US" sz="3600" b="1" cap="none" baseline="0" dirty="0" smtClean="0">
                <a:solidFill>
                  <a:schemeClr val="tx1"/>
                </a:solidFill>
                <a:latin typeface="+mj-lt"/>
                <a:ea typeface="+mn-ea"/>
                <a:cs typeface="+mn-cs"/>
              </a:defRPr>
            </a:lvl1pPr>
          </a:lstStyle>
          <a:p>
            <a:r>
              <a:rPr lang="en-US" dirty="0"/>
              <a:t>Click to edit Master title style</a:t>
            </a:r>
          </a:p>
        </p:txBody>
      </p:sp>
      <p:sp>
        <p:nvSpPr>
          <p:cNvPr id="22" name="Take-Away Placeholder"/>
          <p:cNvSpPr>
            <a:spLocks noGrp="1"/>
          </p:cNvSpPr>
          <p:nvPr>
            <p:ph type="body" sz="quarter" idx="19"/>
          </p:nvPr>
        </p:nvSpPr>
        <p:spPr>
          <a:xfrm>
            <a:off x="457072" y="5515665"/>
            <a:ext cx="11276141" cy="720808"/>
          </a:xfrm>
          <a:prstGeom prst="rect">
            <a:avLst/>
          </a:prstGeom>
        </p:spPr>
        <p:txBody>
          <a:bodyPr lIns="0" tIns="0" rIns="0" bIns="0" anchor="b" anchorCtr="0"/>
          <a:lstStyle>
            <a:lvl1pPr marL="0" indent="0">
              <a:lnSpc>
                <a:spcPct val="80000"/>
              </a:lnSpc>
              <a:spcBef>
                <a:spcPts val="0"/>
              </a:spcBef>
              <a:buFontTx/>
              <a:buNone/>
              <a:defRPr sz="2400" b="1" i="0" cap="none" baseline="0">
                <a:solidFill>
                  <a:schemeClr val="tx1"/>
                </a:solidFill>
                <a:latin typeface="+mn-lt"/>
              </a:defRPr>
            </a:lvl1pPr>
          </a:lstStyle>
          <a:p>
            <a:pPr lvl="0"/>
            <a:r>
              <a:rPr lang="en-US" dirty="0"/>
              <a:t>Click to edit Master text styles</a:t>
            </a:r>
          </a:p>
        </p:txBody>
      </p:sp>
      <p:sp>
        <p:nvSpPr>
          <p:cNvPr id="10" name="Text Placeholder"/>
          <p:cNvSpPr>
            <a:spLocks noGrp="1"/>
          </p:cNvSpPr>
          <p:nvPr>
            <p:ph type="body" sz="quarter" idx="15"/>
          </p:nvPr>
        </p:nvSpPr>
        <p:spPr>
          <a:xfrm>
            <a:off x="457071" y="1746257"/>
            <a:ext cx="5395093" cy="3769408"/>
          </a:xfrm>
          <a:prstGeom prst="rect">
            <a:avLst/>
          </a:prstGeom>
        </p:spPr>
        <p:txBody>
          <a:bodyPr lIns="0" tIns="0" rIns="0" bIns="0"/>
          <a:lstStyle>
            <a:lvl1pPr marL="236538" indent="-236538" defTabSz="1218987" eaLnBrk="0" hangingPunct="0">
              <a:lnSpc>
                <a:spcPct val="100000"/>
              </a:lnSpc>
              <a:spcBef>
                <a:spcPts val="1200"/>
              </a:spcBef>
              <a:buFontTx/>
              <a:buChar char="•"/>
              <a:tabLst/>
              <a:defRPr lang="en-US" sz="2400" b="1" kern="0">
                <a:solidFill>
                  <a:schemeClr val="accent6"/>
                </a:solidFill>
                <a:latin typeface="+mn-lt"/>
                <a:ea typeface="Gill Sans MT" charset="0"/>
                <a:cs typeface="Gill Sans MT" charset="0"/>
              </a:defRPr>
            </a:lvl1pPr>
            <a:lvl2pPr marL="463550" indent="-227013" defTabSz="1218987" eaLnBrk="0" hangingPunct="0">
              <a:lnSpc>
                <a:spcPct val="100000"/>
              </a:lnSpc>
              <a:spcBef>
                <a:spcPts val="1200"/>
              </a:spcBef>
              <a:buClr>
                <a:schemeClr val="bg2"/>
              </a:buClr>
              <a:buFontTx/>
              <a:buChar char="•"/>
              <a:tabLst/>
              <a:defRPr lang="en-US" sz="2400" b="1" kern="0">
                <a:solidFill>
                  <a:schemeClr val="accent6"/>
                </a:solidFill>
                <a:latin typeface="+mn-lt"/>
                <a:ea typeface="Gill Sans MT" charset="0"/>
                <a:cs typeface="Gill Sans MT" charset="0"/>
              </a:defRPr>
            </a:lvl2pPr>
            <a:lvl3pPr marL="690563" indent="-227013" defTabSz="1218987" eaLnBrk="0" hangingPunct="0">
              <a:lnSpc>
                <a:spcPct val="100000"/>
              </a:lnSpc>
              <a:spcBef>
                <a:spcPts val="1200"/>
              </a:spcBef>
              <a:buClr>
                <a:schemeClr val="bg2"/>
              </a:buClr>
              <a:buFontTx/>
              <a:buChar char="•"/>
              <a:tabLst/>
              <a:defRPr lang="en-US" sz="2400" b="1" kern="0">
                <a:solidFill>
                  <a:schemeClr val="accent6"/>
                </a:solidFill>
                <a:latin typeface="+mn-lt"/>
                <a:ea typeface="Gill Sans MT" charset="0"/>
                <a:cs typeface="Gill Sans MT" charset="0"/>
              </a:defRPr>
            </a:lvl3pPr>
            <a:lvl4pPr marL="919163" indent="-228600" defTabSz="1218987" eaLnBrk="0" hangingPunct="0">
              <a:lnSpc>
                <a:spcPct val="100000"/>
              </a:lnSpc>
              <a:spcBef>
                <a:spcPts val="1200"/>
              </a:spcBef>
              <a:buClr>
                <a:schemeClr val="bg2"/>
              </a:buClr>
              <a:buFontTx/>
              <a:buChar char="•"/>
              <a:tabLst/>
              <a:defRPr lang="en-US" sz="2400" b="1" kern="0">
                <a:solidFill>
                  <a:schemeClr val="accent6"/>
                </a:solidFill>
                <a:latin typeface="+mn-lt"/>
                <a:ea typeface="Gill Sans MT" charset="0"/>
                <a:cs typeface="Gill Sans MT" charset="0"/>
              </a:defRPr>
            </a:lvl4pPr>
            <a:lvl5pPr marL="1146175" indent="-227013" defTabSz="1218987" eaLnBrk="0" hangingPunct="0">
              <a:lnSpc>
                <a:spcPct val="100000"/>
              </a:lnSpc>
              <a:spcBef>
                <a:spcPts val="1200"/>
              </a:spcBef>
              <a:buClr>
                <a:schemeClr val="bg2"/>
              </a:buClr>
              <a:buFontTx/>
              <a:buChar char="•"/>
              <a:tabLst/>
              <a:defRPr lang="en-US" sz="2400" b="1" kern="0">
                <a:solidFill>
                  <a:schemeClr val="accent6"/>
                </a:solidFill>
                <a:latin typeface="+mn-lt"/>
                <a:ea typeface="Gill Sans MT" charset="0"/>
                <a:cs typeface="Gill Sans MT"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p:cNvSpPr>
            <a:spLocks noGrp="1"/>
          </p:cNvSpPr>
          <p:nvPr>
            <p:ph type="body" sz="quarter" idx="20"/>
          </p:nvPr>
        </p:nvSpPr>
        <p:spPr>
          <a:xfrm>
            <a:off x="6393484" y="1746257"/>
            <a:ext cx="5339729" cy="3769408"/>
          </a:xfrm>
          <a:prstGeom prst="rect">
            <a:avLst/>
          </a:prstGeom>
        </p:spPr>
        <p:txBody>
          <a:bodyPr lIns="0" tIns="0" rIns="0" bIns="0"/>
          <a:lstStyle>
            <a:lvl1pPr marL="236538" indent="-236538" defTabSz="1218987" eaLnBrk="0" hangingPunct="0">
              <a:lnSpc>
                <a:spcPct val="100000"/>
              </a:lnSpc>
              <a:spcBef>
                <a:spcPts val="1200"/>
              </a:spcBef>
              <a:buFontTx/>
              <a:buChar char="•"/>
              <a:tabLst/>
              <a:defRPr lang="en-US" sz="2400" b="1" kern="0">
                <a:solidFill>
                  <a:schemeClr val="accent6"/>
                </a:solidFill>
                <a:latin typeface="+mn-lt"/>
                <a:ea typeface="Gill Sans MT" charset="0"/>
                <a:cs typeface="Gill Sans MT" charset="0"/>
              </a:defRPr>
            </a:lvl1pPr>
            <a:lvl2pPr marL="463550" indent="-227013" defTabSz="1218987" eaLnBrk="0" hangingPunct="0">
              <a:lnSpc>
                <a:spcPct val="100000"/>
              </a:lnSpc>
              <a:spcBef>
                <a:spcPts val="1200"/>
              </a:spcBef>
              <a:buClr>
                <a:schemeClr val="bg2"/>
              </a:buClr>
              <a:buFontTx/>
              <a:buChar char="•"/>
              <a:tabLst/>
              <a:defRPr lang="en-US" sz="2400" b="1" kern="0">
                <a:solidFill>
                  <a:schemeClr val="accent6"/>
                </a:solidFill>
                <a:latin typeface="+mn-lt"/>
                <a:ea typeface="Gill Sans MT" charset="0"/>
                <a:cs typeface="Gill Sans MT" charset="0"/>
              </a:defRPr>
            </a:lvl2pPr>
            <a:lvl3pPr marL="690563" indent="-227013" defTabSz="1218987" eaLnBrk="0" hangingPunct="0">
              <a:lnSpc>
                <a:spcPct val="100000"/>
              </a:lnSpc>
              <a:spcBef>
                <a:spcPts val="1200"/>
              </a:spcBef>
              <a:buClr>
                <a:schemeClr val="bg2"/>
              </a:buClr>
              <a:buFontTx/>
              <a:buChar char="•"/>
              <a:tabLst/>
              <a:defRPr lang="en-US" sz="2400" b="1" kern="0">
                <a:solidFill>
                  <a:schemeClr val="accent6"/>
                </a:solidFill>
                <a:latin typeface="+mn-lt"/>
                <a:ea typeface="Gill Sans MT" charset="0"/>
                <a:cs typeface="Gill Sans MT" charset="0"/>
              </a:defRPr>
            </a:lvl3pPr>
            <a:lvl4pPr marL="919163" indent="-228600" defTabSz="1218987" eaLnBrk="0" hangingPunct="0">
              <a:lnSpc>
                <a:spcPct val="100000"/>
              </a:lnSpc>
              <a:spcBef>
                <a:spcPts val="1200"/>
              </a:spcBef>
              <a:buClr>
                <a:schemeClr val="bg2"/>
              </a:buClr>
              <a:buFontTx/>
              <a:buChar char="•"/>
              <a:tabLst/>
              <a:defRPr lang="en-US" sz="2400" b="1" kern="0">
                <a:solidFill>
                  <a:schemeClr val="accent6"/>
                </a:solidFill>
                <a:latin typeface="+mn-lt"/>
                <a:ea typeface="Gill Sans MT" charset="0"/>
                <a:cs typeface="Gill Sans MT" charset="0"/>
              </a:defRPr>
            </a:lvl4pPr>
            <a:lvl5pPr marL="1146175" indent="-227013" defTabSz="1218987" eaLnBrk="0" hangingPunct="0">
              <a:lnSpc>
                <a:spcPct val="100000"/>
              </a:lnSpc>
              <a:spcBef>
                <a:spcPts val="1200"/>
              </a:spcBef>
              <a:buClr>
                <a:schemeClr val="bg2"/>
              </a:buClr>
              <a:buFontTx/>
              <a:buChar char="•"/>
              <a:tabLst/>
              <a:defRPr lang="en-US" sz="2400" b="1" kern="0">
                <a:solidFill>
                  <a:schemeClr val="accent6"/>
                </a:solidFill>
                <a:latin typeface="+mn-lt"/>
                <a:ea typeface="Gill Sans MT" charset="0"/>
                <a:cs typeface="Gill Sans MT"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Footer Placeholder"/>
          <p:cNvSpPr>
            <a:spLocks noGrp="1"/>
          </p:cNvSpPr>
          <p:nvPr>
            <p:ph type="ftr" sz="quarter" idx="3"/>
          </p:nvPr>
        </p:nvSpPr>
        <p:spPr>
          <a:xfrm>
            <a:off x="457071" y="6493480"/>
            <a:ext cx="994657" cy="169277"/>
          </a:xfrm>
          <a:prstGeom prst="rect">
            <a:avLst/>
          </a:prstGeom>
        </p:spPr>
        <p:txBody>
          <a:bodyPr vert="horz" wrap="square" lIns="0" tIns="0" rIns="0" bIns="0" rtlCol="0" anchor="t">
            <a:spAutoFit/>
          </a:bodyPr>
          <a:lstStyle>
            <a:lvl1pPr algn="l">
              <a:defRPr sz="1100">
                <a:solidFill>
                  <a:schemeClr val="bg2"/>
                </a:solidFill>
              </a:defRPr>
            </a:lvl1pPr>
          </a:lstStyle>
          <a:p>
            <a:endParaRPr lang="en-US"/>
          </a:p>
        </p:txBody>
      </p:sp>
      <p:pic>
        <p:nvPicPr>
          <p:cNvPr id="19" name="Picture 18"/>
          <p:cNvPicPr>
            <a:picLocks noChangeAspect="1"/>
          </p:cNvPicPr>
          <p:nvPr userDrawn="1"/>
        </p:nvPicPr>
        <p:blipFill rotWithShape="1">
          <a:blip r:embed="rId2" cstate="screen">
            <a:extLst>
              <a:ext uri="{28A0092B-C50C-407E-A947-70E740481C1C}">
                <a14:useLocalDpi xmlns:a14="http://schemas.microsoft.com/office/drawing/2010/main"/>
              </a:ext>
            </a:extLst>
          </a:blip>
          <a:srcRect l="13115" t="31548" r="70851" b="31858"/>
          <a:stretch/>
        </p:blipFill>
        <p:spPr>
          <a:xfrm>
            <a:off x="11668464" y="6370279"/>
            <a:ext cx="441434" cy="365760"/>
          </a:xfrm>
          <a:prstGeom prst="rect">
            <a:avLst/>
          </a:prstGeom>
        </p:spPr>
      </p:pic>
      <p:pic>
        <p:nvPicPr>
          <p:cNvPr id="15" name="Picture 1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943882" y="6420045"/>
            <a:ext cx="3404616" cy="295656"/>
          </a:xfrm>
          <a:prstGeom prst="rect">
            <a:avLst/>
          </a:prstGeom>
        </p:spPr>
      </p:pic>
      <p:sp>
        <p:nvSpPr>
          <p:cNvPr id="14" name="Slide Number Placeholder"/>
          <p:cNvSpPr>
            <a:spLocks noGrp="1"/>
          </p:cNvSpPr>
          <p:nvPr>
            <p:ph type="sldNum" sz="quarter" idx="4"/>
          </p:nvPr>
        </p:nvSpPr>
        <p:spPr bwMode="auto">
          <a:xfrm>
            <a:off x="11434940" y="6508870"/>
            <a:ext cx="137858" cy="138499"/>
          </a:xfrm>
          <a:prstGeom prst="rect">
            <a:avLst/>
          </a:prstGeom>
          <a:noFill/>
        </p:spPr>
        <p:txBody>
          <a:bodyPr wrap="none" lIns="0" tIns="0" rIns="0" bIns="0" anchor="ctr" anchorCtr="0">
            <a:spAutoFit/>
          </a:bodyPr>
          <a:lstStyle>
            <a:lvl1pPr algn="r">
              <a:buFont typeface="Arial" charset="0"/>
              <a:buNone/>
              <a:defRPr sz="900" b="1">
                <a:solidFill>
                  <a:schemeClr val="tx1"/>
                </a:solidFill>
                <a:latin typeface="+mn-lt"/>
                <a:ea typeface="Gill Sans" charset="0"/>
                <a:cs typeface="Gill Sans" charset="0"/>
              </a:defRPr>
            </a:lvl1pPr>
          </a:lstStyle>
          <a:p>
            <a:pPr>
              <a:defRPr/>
            </a:pPr>
            <a:fld id="{3D0814A7-6EEF-4E2B-82FD-5338C0AF3E0B}" type="slidenum">
              <a:rPr lang="en-US" smtClean="0"/>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Section 5 - Large Photo and Text">
    <p:spTree>
      <p:nvGrpSpPr>
        <p:cNvPr id="1" name=""/>
        <p:cNvGrpSpPr/>
        <p:nvPr/>
      </p:nvGrpSpPr>
      <p:grpSpPr>
        <a:xfrm>
          <a:off x="0" y="0"/>
          <a:ext cx="0" cy="0"/>
          <a:chOff x="0" y="0"/>
          <a:chExt cx="0" cy="0"/>
        </a:xfrm>
      </p:grpSpPr>
      <p:sp>
        <p:nvSpPr>
          <p:cNvPr id="11" name="Title"/>
          <p:cNvSpPr>
            <a:spLocks noGrp="1"/>
          </p:cNvSpPr>
          <p:nvPr>
            <p:ph type="title"/>
          </p:nvPr>
        </p:nvSpPr>
        <p:spPr>
          <a:xfrm>
            <a:off x="5027612" y="603257"/>
            <a:ext cx="6705601" cy="1143000"/>
          </a:xfrm>
          <a:prstGeom prst="rect">
            <a:avLst/>
          </a:prstGeom>
        </p:spPr>
        <p:txBody>
          <a:bodyPr lIns="0" tIns="0" rIns="0" bIns="121899">
            <a:normAutofit/>
          </a:bodyPr>
          <a:lstStyle>
            <a:lvl1pPr algn="l">
              <a:lnSpc>
                <a:spcPct val="70000"/>
              </a:lnSpc>
              <a:defRPr lang="en-US" sz="3600" b="1" cap="none" baseline="0" dirty="0" smtClean="0">
                <a:solidFill>
                  <a:schemeClr val="tx1"/>
                </a:solidFill>
                <a:latin typeface="+mj-lt"/>
                <a:ea typeface="+mn-ea"/>
                <a:cs typeface="+mn-cs"/>
              </a:defRPr>
            </a:lvl1pPr>
          </a:lstStyle>
          <a:p>
            <a:r>
              <a:rPr lang="en-US" dirty="0"/>
              <a:t>Click to edit Master title style</a:t>
            </a:r>
          </a:p>
        </p:txBody>
      </p:sp>
      <p:sp>
        <p:nvSpPr>
          <p:cNvPr id="16" name="Text Placeholder"/>
          <p:cNvSpPr>
            <a:spLocks noGrp="1"/>
          </p:cNvSpPr>
          <p:nvPr>
            <p:ph type="body" sz="quarter" idx="15"/>
          </p:nvPr>
        </p:nvSpPr>
        <p:spPr>
          <a:xfrm>
            <a:off x="5027612" y="1746257"/>
            <a:ext cx="6705601" cy="3651247"/>
          </a:xfrm>
          <a:prstGeom prst="rect">
            <a:avLst/>
          </a:prstGeom>
        </p:spPr>
        <p:txBody>
          <a:bodyPr lIns="0" tIns="0" rIns="0" bIns="0"/>
          <a:lstStyle>
            <a:lvl1pPr marL="306864" indent="-306864" defTabSz="1218987" eaLnBrk="0" hangingPunct="0">
              <a:lnSpc>
                <a:spcPct val="90000"/>
              </a:lnSpc>
              <a:spcBef>
                <a:spcPts val="1600"/>
              </a:spcBef>
              <a:buFontTx/>
              <a:buChar char="•"/>
              <a:defRPr lang="en-US" sz="2700" b="1" kern="0">
                <a:solidFill>
                  <a:schemeClr val="accent6"/>
                </a:solidFill>
              </a:defRPr>
            </a:lvl1pPr>
            <a:lvl2pPr defTabSz="1218987" eaLnBrk="0" hangingPunct="0">
              <a:lnSpc>
                <a:spcPct val="90000"/>
              </a:lnSpc>
              <a:spcBef>
                <a:spcPts val="800"/>
              </a:spcBef>
              <a:buClr>
                <a:schemeClr val="bg2"/>
              </a:buClr>
              <a:buFontTx/>
              <a:buChar char="•"/>
              <a:defRPr lang="en-US" sz="2400" b="1" kern="0">
                <a:solidFill>
                  <a:schemeClr val="accent6"/>
                </a:solidFill>
              </a:defRPr>
            </a:lvl2pPr>
            <a:lvl3pPr defTabSz="1218987" eaLnBrk="0" hangingPunct="0">
              <a:lnSpc>
                <a:spcPct val="90000"/>
              </a:lnSpc>
              <a:spcBef>
                <a:spcPts val="800"/>
              </a:spcBef>
              <a:buClr>
                <a:schemeClr val="bg2"/>
              </a:buClr>
              <a:buFontTx/>
              <a:buChar char="•"/>
              <a:defRPr lang="en-US" sz="2400" b="1" kern="0">
                <a:solidFill>
                  <a:schemeClr val="accent6"/>
                </a:solidFill>
              </a:defRPr>
            </a:lvl3pPr>
            <a:lvl4pPr defTabSz="1218987" eaLnBrk="0" hangingPunct="0">
              <a:lnSpc>
                <a:spcPct val="90000"/>
              </a:lnSpc>
              <a:spcBef>
                <a:spcPts val="800"/>
              </a:spcBef>
              <a:buClr>
                <a:schemeClr val="bg2"/>
              </a:buClr>
              <a:buFontTx/>
              <a:buChar char="•"/>
              <a:defRPr lang="en-US" sz="2400" b="1" kern="0">
                <a:solidFill>
                  <a:schemeClr val="accent6"/>
                </a:solidFill>
              </a:defRPr>
            </a:lvl4pPr>
            <a:lvl5pPr defTabSz="1218987" eaLnBrk="0" hangingPunct="0">
              <a:lnSpc>
                <a:spcPct val="90000"/>
              </a:lnSpc>
              <a:spcBef>
                <a:spcPts val="800"/>
              </a:spcBef>
              <a:buClr>
                <a:schemeClr val="bg2"/>
              </a:buClr>
              <a:buFontTx/>
              <a:buChar char="•"/>
              <a:defRPr lang="en-US" sz="2400" b="1" kern="0">
                <a:solidFill>
                  <a:schemeClr val="accent6"/>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2" name="Take-Away Placeholder"/>
          <p:cNvSpPr>
            <a:spLocks noGrp="1"/>
          </p:cNvSpPr>
          <p:nvPr>
            <p:ph type="body" sz="quarter" idx="19"/>
          </p:nvPr>
        </p:nvSpPr>
        <p:spPr>
          <a:xfrm>
            <a:off x="5027612" y="5515665"/>
            <a:ext cx="6705601" cy="720808"/>
          </a:xfrm>
          <a:prstGeom prst="rect">
            <a:avLst/>
          </a:prstGeom>
        </p:spPr>
        <p:txBody>
          <a:bodyPr lIns="0" tIns="0" rIns="0" bIns="0" anchor="b" anchorCtr="0"/>
          <a:lstStyle>
            <a:lvl1pPr marL="0" indent="0">
              <a:lnSpc>
                <a:spcPct val="80000"/>
              </a:lnSpc>
              <a:spcBef>
                <a:spcPts val="0"/>
              </a:spcBef>
              <a:buFontTx/>
              <a:buNone/>
              <a:defRPr sz="2400" b="1" i="0" cap="none" baseline="0">
                <a:solidFill>
                  <a:schemeClr val="tx1"/>
                </a:solidFill>
                <a:latin typeface="+mn-lt"/>
              </a:defRPr>
            </a:lvl1pPr>
          </a:lstStyle>
          <a:p>
            <a:pPr lvl="0"/>
            <a:r>
              <a:rPr lang="en-US" dirty="0"/>
              <a:t>Click to edit Master text styles</a:t>
            </a:r>
          </a:p>
        </p:txBody>
      </p:sp>
      <p:sp>
        <p:nvSpPr>
          <p:cNvPr id="12" name="Picture Placeholder 6"/>
          <p:cNvSpPr>
            <a:spLocks noGrp="1"/>
          </p:cNvSpPr>
          <p:nvPr>
            <p:ph type="pic" sz="quarter" idx="13"/>
          </p:nvPr>
        </p:nvSpPr>
        <p:spPr>
          <a:xfrm>
            <a:off x="0" y="0"/>
            <a:ext cx="4572000" cy="6858000"/>
          </a:xfrm>
          <a:prstGeom prst="rect">
            <a:avLst/>
          </a:prstGeom>
        </p:spPr>
        <p:txBody>
          <a:bodyPr anchor="ctr"/>
          <a:lstStyle>
            <a:lvl1pPr marL="0" indent="0" algn="ctr">
              <a:buNone/>
              <a:defRPr>
                <a:solidFill>
                  <a:schemeClr val="accent6"/>
                </a:solidFill>
              </a:defRPr>
            </a:lvl1pPr>
          </a:lstStyle>
          <a:p>
            <a:endParaRPr lang="en-US"/>
          </a:p>
        </p:txBody>
      </p:sp>
      <p:pic>
        <p:nvPicPr>
          <p:cNvPr id="13" name="Picture 12"/>
          <p:cNvPicPr>
            <a:picLocks noChangeAspect="1"/>
          </p:cNvPicPr>
          <p:nvPr userDrawn="1"/>
        </p:nvPicPr>
        <p:blipFill rotWithShape="1">
          <a:blip r:embed="rId2" cstate="screen">
            <a:extLst>
              <a:ext uri="{28A0092B-C50C-407E-A947-70E740481C1C}">
                <a14:useLocalDpi xmlns:a14="http://schemas.microsoft.com/office/drawing/2010/main"/>
              </a:ext>
            </a:extLst>
          </a:blip>
          <a:srcRect l="13115" t="31548" r="70851" b="31858"/>
          <a:stretch/>
        </p:blipFill>
        <p:spPr>
          <a:xfrm>
            <a:off x="11668464" y="6370279"/>
            <a:ext cx="441434" cy="365760"/>
          </a:xfrm>
          <a:prstGeom prst="rect">
            <a:avLst/>
          </a:prstGeom>
        </p:spPr>
      </p:pic>
      <p:pic>
        <p:nvPicPr>
          <p:cNvPr id="10" name="Picture 9"/>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943882" y="6420045"/>
            <a:ext cx="3404616" cy="295656"/>
          </a:xfrm>
          <a:prstGeom prst="rect">
            <a:avLst/>
          </a:prstGeom>
        </p:spPr>
      </p:pic>
      <p:sp>
        <p:nvSpPr>
          <p:cNvPr id="9" name="Slide Number Placeholder"/>
          <p:cNvSpPr>
            <a:spLocks noGrp="1"/>
          </p:cNvSpPr>
          <p:nvPr>
            <p:ph type="sldNum" sz="quarter" idx="4"/>
          </p:nvPr>
        </p:nvSpPr>
        <p:spPr bwMode="auto">
          <a:xfrm>
            <a:off x="11434940" y="6508870"/>
            <a:ext cx="137858" cy="138499"/>
          </a:xfrm>
          <a:prstGeom prst="rect">
            <a:avLst/>
          </a:prstGeom>
          <a:noFill/>
        </p:spPr>
        <p:txBody>
          <a:bodyPr wrap="none" lIns="0" tIns="0" rIns="0" bIns="0" anchor="ctr" anchorCtr="0">
            <a:spAutoFit/>
          </a:bodyPr>
          <a:lstStyle>
            <a:lvl1pPr algn="r">
              <a:buFont typeface="Arial" charset="0"/>
              <a:buNone/>
              <a:defRPr sz="900" b="1">
                <a:solidFill>
                  <a:schemeClr val="tx1"/>
                </a:solidFill>
                <a:latin typeface="+mn-lt"/>
                <a:ea typeface="Gill Sans" charset="0"/>
                <a:cs typeface="Gill Sans" charset="0"/>
              </a:defRPr>
            </a:lvl1pPr>
          </a:lstStyle>
          <a:p>
            <a:pPr>
              <a:defRPr/>
            </a:pPr>
            <a:fld id="{3D0814A7-6EEF-4E2B-82FD-5338C0AF3E0B}" type="slidenum">
              <a:rPr lang="en-US" smtClean="0"/>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Section 5 - Small Photo and Text">
    <p:spTree>
      <p:nvGrpSpPr>
        <p:cNvPr id="1" name=""/>
        <p:cNvGrpSpPr/>
        <p:nvPr/>
      </p:nvGrpSpPr>
      <p:grpSpPr>
        <a:xfrm>
          <a:off x="0" y="0"/>
          <a:ext cx="0" cy="0"/>
          <a:chOff x="0" y="0"/>
          <a:chExt cx="0" cy="0"/>
        </a:xfrm>
      </p:grpSpPr>
      <p:sp>
        <p:nvSpPr>
          <p:cNvPr id="11" name="Title"/>
          <p:cNvSpPr>
            <a:spLocks noGrp="1"/>
          </p:cNvSpPr>
          <p:nvPr>
            <p:ph type="title"/>
          </p:nvPr>
        </p:nvSpPr>
        <p:spPr>
          <a:xfrm>
            <a:off x="2741612" y="603257"/>
            <a:ext cx="8991601" cy="1143000"/>
          </a:xfrm>
          <a:prstGeom prst="rect">
            <a:avLst/>
          </a:prstGeom>
        </p:spPr>
        <p:txBody>
          <a:bodyPr lIns="0" tIns="0" rIns="0" bIns="121899">
            <a:normAutofit/>
          </a:bodyPr>
          <a:lstStyle>
            <a:lvl1pPr algn="l">
              <a:lnSpc>
                <a:spcPct val="70000"/>
              </a:lnSpc>
              <a:defRPr lang="en-US" sz="3600" b="1" cap="none" baseline="0" dirty="0" smtClean="0">
                <a:solidFill>
                  <a:schemeClr val="tx1"/>
                </a:solidFill>
                <a:latin typeface="+mj-lt"/>
                <a:ea typeface="+mn-ea"/>
                <a:cs typeface="+mn-cs"/>
              </a:defRPr>
            </a:lvl1pPr>
          </a:lstStyle>
          <a:p>
            <a:r>
              <a:rPr lang="en-US" dirty="0"/>
              <a:t>Click to edit Master title style</a:t>
            </a:r>
          </a:p>
        </p:txBody>
      </p:sp>
      <p:sp>
        <p:nvSpPr>
          <p:cNvPr id="16" name="Text Placeholder"/>
          <p:cNvSpPr>
            <a:spLocks noGrp="1"/>
          </p:cNvSpPr>
          <p:nvPr>
            <p:ph type="body" sz="quarter" idx="15"/>
          </p:nvPr>
        </p:nvSpPr>
        <p:spPr>
          <a:xfrm>
            <a:off x="2741612" y="1746257"/>
            <a:ext cx="8991601" cy="3651247"/>
          </a:xfrm>
          <a:prstGeom prst="rect">
            <a:avLst/>
          </a:prstGeom>
        </p:spPr>
        <p:txBody>
          <a:bodyPr lIns="0" tIns="0" rIns="0" bIns="0"/>
          <a:lstStyle>
            <a:lvl1pPr marL="306864" indent="-306864" defTabSz="1218987" eaLnBrk="0" hangingPunct="0">
              <a:lnSpc>
                <a:spcPct val="90000"/>
              </a:lnSpc>
              <a:spcBef>
                <a:spcPts val="1600"/>
              </a:spcBef>
              <a:buFontTx/>
              <a:buChar char="•"/>
              <a:defRPr lang="en-US" sz="2700" b="1" kern="0">
                <a:solidFill>
                  <a:schemeClr val="accent6"/>
                </a:solidFill>
              </a:defRPr>
            </a:lvl1pPr>
            <a:lvl2pPr defTabSz="1218987" eaLnBrk="0" hangingPunct="0">
              <a:lnSpc>
                <a:spcPct val="90000"/>
              </a:lnSpc>
              <a:spcBef>
                <a:spcPts val="800"/>
              </a:spcBef>
              <a:buClr>
                <a:schemeClr val="bg2"/>
              </a:buClr>
              <a:buFontTx/>
              <a:buChar char="•"/>
              <a:defRPr lang="en-US" sz="2400" b="1" kern="0">
                <a:solidFill>
                  <a:schemeClr val="accent6"/>
                </a:solidFill>
              </a:defRPr>
            </a:lvl2pPr>
            <a:lvl3pPr defTabSz="1218987" eaLnBrk="0" hangingPunct="0">
              <a:lnSpc>
                <a:spcPct val="90000"/>
              </a:lnSpc>
              <a:spcBef>
                <a:spcPts val="800"/>
              </a:spcBef>
              <a:buClr>
                <a:schemeClr val="bg2"/>
              </a:buClr>
              <a:buFontTx/>
              <a:buChar char="•"/>
              <a:defRPr lang="en-US" sz="2400" b="1" kern="0">
                <a:solidFill>
                  <a:schemeClr val="accent6"/>
                </a:solidFill>
              </a:defRPr>
            </a:lvl3pPr>
            <a:lvl4pPr defTabSz="1218987" eaLnBrk="0" hangingPunct="0">
              <a:lnSpc>
                <a:spcPct val="90000"/>
              </a:lnSpc>
              <a:spcBef>
                <a:spcPts val="800"/>
              </a:spcBef>
              <a:buClr>
                <a:schemeClr val="bg2"/>
              </a:buClr>
              <a:buFontTx/>
              <a:buChar char="•"/>
              <a:defRPr lang="en-US" sz="2400" b="1" kern="0">
                <a:solidFill>
                  <a:schemeClr val="accent6"/>
                </a:solidFill>
              </a:defRPr>
            </a:lvl4pPr>
            <a:lvl5pPr defTabSz="1218987" eaLnBrk="0" hangingPunct="0">
              <a:lnSpc>
                <a:spcPct val="90000"/>
              </a:lnSpc>
              <a:spcBef>
                <a:spcPts val="800"/>
              </a:spcBef>
              <a:buClr>
                <a:schemeClr val="bg2"/>
              </a:buClr>
              <a:buFontTx/>
              <a:buChar char="•"/>
              <a:defRPr lang="en-US" sz="2400" b="1" kern="0">
                <a:solidFill>
                  <a:schemeClr val="accent6"/>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2" name="Take-Away Placeholder"/>
          <p:cNvSpPr>
            <a:spLocks noGrp="1"/>
          </p:cNvSpPr>
          <p:nvPr>
            <p:ph type="body" sz="quarter" idx="19"/>
          </p:nvPr>
        </p:nvSpPr>
        <p:spPr>
          <a:xfrm>
            <a:off x="2741612" y="5515665"/>
            <a:ext cx="8991601" cy="720808"/>
          </a:xfrm>
          <a:prstGeom prst="rect">
            <a:avLst/>
          </a:prstGeom>
        </p:spPr>
        <p:txBody>
          <a:bodyPr lIns="0" tIns="0" rIns="0" bIns="0" anchor="b" anchorCtr="0"/>
          <a:lstStyle>
            <a:lvl1pPr marL="0" indent="0">
              <a:lnSpc>
                <a:spcPct val="80000"/>
              </a:lnSpc>
              <a:spcBef>
                <a:spcPts val="0"/>
              </a:spcBef>
              <a:buFontTx/>
              <a:buNone/>
              <a:defRPr sz="2400" b="1" i="0" cap="none" baseline="0">
                <a:solidFill>
                  <a:schemeClr val="tx1"/>
                </a:solidFill>
                <a:latin typeface="+mn-lt"/>
              </a:defRPr>
            </a:lvl1pPr>
          </a:lstStyle>
          <a:p>
            <a:pPr lvl="0"/>
            <a:r>
              <a:rPr lang="en-US" dirty="0"/>
              <a:t>Click to edit Master text styles</a:t>
            </a:r>
          </a:p>
        </p:txBody>
      </p:sp>
      <p:sp>
        <p:nvSpPr>
          <p:cNvPr id="12" name="Picture Placeholder 6"/>
          <p:cNvSpPr>
            <a:spLocks noGrp="1"/>
          </p:cNvSpPr>
          <p:nvPr>
            <p:ph type="pic" sz="quarter" idx="13"/>
          </p:nvPr>
        </p:nvSpPr>
        <p:spPr>
          <a:xfrm>
            <a:off x="0" y="0"/>
            <a:ext cx="2286000" cy="6858000"/>
          </a:xfrm>
          <a:prstGeom prst="rect">
            <a:avLst/>
          </a:prstGeom>
        </p:spPr>
        <p:txBody>
          <a:bodyPr anchor="ctr"/>
          <a:lstStyle>
            <a:lvl1pPr marL="0" indent="0" algn="ctr">
              <a:buNone/>
              <a:defRPr>
                <a:solidFill>
                  <a:schemeClr val="accent6"/>
                </a:solidFill>
              </a:defRPr>
            </a:lvl1pPr>
          </a:lstStyle>
          <a:p>
            <a:endParaRPr lang="en-US"/>
          </a:p>
        </p:txBody>
      </p:sp>
      <p:pic>
        <p:nvPicPr>
          <p:cNvPr id="13" name="Picture 12"/>
          <p:cNvPicPr>
            <a:picLocks noChangeAspect="1"/>
          </p:cNvPicPr>
          <p:nvPr userDrawn="1"/>
        </p:nvPicPr>
        <p:blipFill rotWithShape="1">
          <a:blip r:embed="rId2" cstate="screen">
            <a:extLst>
              <a:ext uri="{28A0092B-C50C-407E-A947-70E740481C1C}">
                <a14:useLocalDpi xmlns:a14="http://schemas.microsoft.com/office/drawing/2010/main"/>
              </a:ext>
            </a:extLst>
          </a:blip>
          <a:srcRect l="13115" t="31548" r="70851" b="31858"/>
          <a:stretch/>
        </p:blipFill>
        <p:spPr>
          <a:xfrm>
            <a:off x="11668464" y="6370279"/>
            <a:ext cx="441434" cy="365760"/>
          </a:xfrm>
          <a:prstGeom prst="rect">
            <a:avLst/>
          </a:prstGeom>
        </p:spPr>
      </p:pic>
      <p:pic>
        <p:nvPicPr>
          <p:cNvPr id="10" name="Picture 9"/>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943882" y="6420045"/>
            <a:ext cx="3404616" cy="295656"/>
          </a:xfrm>
          <a:prstGeom prst="rect">
            <a:avLst/>
          </a:prstGeom>
        </p:spPr>
      </p:pic>
      <p:sp>
        <p:nvSpPr>
          <p:cNvPr id="9" name="Slide Number Placeholder"/>
          <p:cNvSpPr>
            <a:spLocks noGrp="1"/>
          </p:cNvSpPr>
          <p:nvPr>
            <p:ph type="sldNum" sz="quarter" idx="4"/>
          </p:nvPr>
        </p:nvSpPr>
        <p:spPr bwMode="auto">
          <a:xfrm>
            <a:off x="11434940" y="6508870"/>
            <a:ext cx="137858" cy="138499"/>
          </a:xfrm>
          <a:prstGeom prst="rect">
            <a:avLst/>
          </a:prstGeom>
          <a:noFill/>
        </p:spPr>
        <p:txBody>
          <a:bodyPr wrap="none" lIns="0" tIns="0" rIns="0" bIns="0" anchor="ctr" anchorCtr="0">
            <a:spAutoFit/>
          </a:bodyPr>
          <a:lstStyle>
            <a:lvl1pPr algn="r">
              <a:buFont typeface="Arial" charset="0"/>
              <a:buNone/>
              <a:defRPr sz="900" b="1">
                <a:solidFill>
                  <a:schemeClr val="tx1"/>
                </a:solidFill>
                <a:latin typeface="+mn-lt"/>
                <a:ea typeface="Gill Sans" charset="0"/>
                <a:cs typeface="Gill Sans" charset="0"/>
              </a:defRPr>
            </a:lvl1pPr>
          </a:lstStyle>
          <a:p>
            <a:pPr>
              <a:defRPr/>
            </a:pPr>
            <a:fld id="{3D0814A7-6EEF-4E2B-82FD-5338C0AF3E0B}" type="slidenum">
              <a:rPr lang="en-US" smtClean="0"/>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Section 5 - Large Box and Text">
    <p:spTree>
      <p:nvGrpSpPr>
        <p:cNvPr id="1" name=""/>
        <p:cNvGrpSpPr/>
        <p:nvPr/>
      </p:nvGrpSpPr>
      <p:grpSpPr>
        <a:xfrm>
          <a:off x="0" y="0"/>
          <a:ext cx="0" cy="0"/>
          <a:chOff x="0" y="0"/>
          <a:chExt cx="0" cy="0"/>
        </a:xfrm>
      </p:grpSpPr>
      <p:sp>
        <p:nvSpPr>
          <p:cNvPr id="11" name="Title"/>
          <p:cNvSpPr>
            <a:spLocks noGrp="1"/>
          </p:cNvSpPr>
          <p:nvPr>
            <p:ph type="title"/>
          </p:nvPr>
        </p:nvSpPr>
        <p:spPr>
          <a:xfrm>
            <a:off x="5027612" y="603257"/>
            <a:ext cx="6705601" cy="1143000"/>
          </a:xfrm>
          <a:prstGeom prst="rect">
            <a:avLst/>
          </a:prstGeom>
        </p:spPr>
        <p:txBody>
          <a:bodyPr lIns="0" tIns="0" rIns="0" bIns="121899">
            <a:normAutofit/>
          </a:bodyPr>
          <a:lstStyle>
            <a:lvl1pPr algn="l">
              <a:lnSpc>
                <a:spcPct val="70000"/>
              </a:lnSpc>
              <a:defRPr lang="en-US" sz="3600" b="1" cap="none" baseline="0" dirty="0" smtClean="0">
                <a:solidFill>
                  <a:schemeClr val="tx1"/>
                </a:solidFill>
                <a:latin typeface="+mj-lt"/>
                <a:ea typeface="+mn-ea"/>
                <a:cs typeface="+mn-cs"/>
              </a:defRPr>
            </a:lvl1pPr>
          </a:lstStyle>
          <a:p>
            <a:r>
              <a:rPr lang="en-US" dirty="0"/>
              <a:t>Click to edit Master title style</a:t>
            </a:r>
          </a:p>
        </p:txBody>
      </p:sp>
      <p:sp>
        <p:nvSpPr>
          <p:cNvPr id="16" name="Text Placeholder"/>
          <p:cNvSpPr>
            <a:spLocks noGrp="1"/>
          </p:cNvSpPr>
          <p:nvPr>
            <p:ph type="body" sz="quarter" idx="15"/>
          </p:nvPr>
        </p:nvSpPr>
        <p:spPr>
          <a:xfrm>
            <a:off x="5027612" y="1746257"/>
            <a:ext cx="6705601" cy="3651247"/>
          </a:xfrm>
          <a:prstGeom prst="rect">
            <a:avLst/>
          </a:prstGeom>
        </p:spPr>
        <p:txBody>
          <a:bodyPr lIns="0" tIns="0" rIns="0" bIns="0"/>
          <a:lstStyle>
            <a:lvl1pPr marL="306864" indent="-306864" defTabSz="1218987" eaLnBrk="0" hangingPunct="0">
              <a:lnSpc>
                <a:spcPct val="90000"/>
              </a:lnSpc>
              <a:spcBef>
                <a:spcPts val="1600"/>
              </a:spcBef>
              <a:buFontTx/>
              <a:buChar char="•"/>
              <a:defRPr lang="en-US" sz="2700" b="1" kern="0">
                <a:solidFill>
                  <a:schemeClr val="accent6"/>
                </a:solidFill>
              </a:defRPr>
            </a:lvl1pPr>
            <a:lvl2pPr defTabSz="1218987" eaLnBrk="0" hangingPunct="0">
              <a:lnSpc>
                <a:spcPct val="90000"/>
              </a:lnSpc>
              <a:spcBef>
                <a:spcPts val="800"/>
              </a:spcBef>
              <a:buClr>
                <a:schemeClr val="bg2"/>
              </a:buClr>
              <a:buFontTx/>
              <a:buChar char="•"/>
              <a:defRPr lang="en-US" sz="2400" b="1" kern="0">
                <a:solidFill>
                  <a:schemeClr val="accent6"/>
                </a:solidFill>
              </a:defRPr>
            </a:lvl2pPr>
            <a:lvl3pPr defTabSz="1218987" eaLnBrk="0" hangingPunct="0">
              <a:lnSpc>
                <a:spcPct val="90000"/>
              </a:lnSpc>
              <a:spcBef>
                <a:spcPts val="800"/>
              </a:spcBef>
              <a:buClr>
                <a:schemeClr val="bg2"/>
              </a:buClr>
              <a:buFontTx/>
              <a:buChar char="•"/>
              <a:defRPr lang="en-US" sz="2400" b="1" kern="0">
                <a:solidFill>
                  <a:schemeClr val="accent6"/>
                </a:solidFill>
              </a:defRPr>
            </a:lvl3pPr>
            <a:lvl4pPr defTabSz="1218987" eaLnBrk="0" hangingPunct="0">
              <a:lnSpc>
                <a:spcPct val="90000"/>
              </a:lnSpc>
              <a:spcBef>
                <a:spcPts val="800"/>
              </a:spcBef>
              <a:buClr>
                <a:schemeClr val="bg2"/>
              </a:buClr>
              <a:buFontTx/>
              <a:buChar char="•"/>
              <a:defRPr lang="en-US" sz="2400" b="1" kern="0">
                <a:solidFill>
                  <a:schemeClr val="accent6"/>
                </a:solidFill>
              </a:defRPr>
            </a:lvl4pPr>
            <a:lvl5pPr defTabSz="1218987" eaLnBrk="0" hangingPunct="0">
              <a:lnSpc>
                <a:spcPct val="90000"/>
              </a:lnSpc>
              <a:spcBef>
                <a:spcPts val="800"/>
              </a:spcBef>
              <a:buClr>
                <a:schemeClr val="bg2"/>
              </a:buClr>
              <a:buFontTx/>
              <a:buChar char="•"/>
              <a:defRPr lang="en-US" sz="2400" b="1" kern="0">
                <a:solidFill>
                  <a:schemeClr val="accent6"/>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2" name="Take-Away Placeholder"/>
          <p:cNvSpPr>
            <a:spLocks noGrp="1"/>
          </p:cNvSpPr>
          <p:nvPr>
            <p:ph type="body" sz="quarter" idx="19"/>
          </p:nvPr>
        </p:nvSpPr>
        <p:spPr>
          <a:xfrm>
            <a:off x="5027612" y="5515665"/>
            <a:ext cx="6705601" cy="720808"/>
          </a:xfrm>
          <a:prstGeom prst="rect">
            <a:avLst/>
          </a:prstGeom>
        </p:spPr>
        <p:txBody>
          <a:bodyPr lIns="0" tIns="0" rIns="0" bIns="0" anchor="b" anchorCtr="0"/>
          <a:lstStyle>
            <a:lvl1pPr marL="0" indent="0">
              <a:lnSpc>
                <a:spcPct val="80000"/>
              </a:lnSpc>
              <a:spcBef>
                <a:spcPts val="0"/>
              </a:spcBef>
              <a:buFontTx/>
              <a:buNone/>
              <a:defRPr sz="2400" b="1" i="0" cap="none" baseline="0">
                <a:solidFill>
                  <a:schemeClr val="tx1"/>
                </a:solidFill>
                <a:latin typeface="+mn-lt"/>
              </a:defRPr>
            </a:lvl1pPr>
          </a:lstStyle>
          <a:p>
            <a:pPr lvl="0"/>
            <a:r>
              <a:rPr lang="en-US" dirty="0"/>
              <a:t>Click to edit Master text styles</a:t>
            </a:r>
          </a:p>
        </p:txBody>
      </p:sp>
      <p:sp>
        <p:nvSpPr>
          <p:cNvPr id="2" name="Rectangle 1"/>
          <p:cNvSpPr/>
          <p:nvPr userDrawn="1"/>
        </p:nvSpPr>
        <p:spPr bwMode="auto">
          <a:xfrm>
            <a:off x="0" y="0"/>
            <a:ext cx="4572000" cy="6858000"/>
          </a:xfrm>
          <a:prstGeom prst="rect">
            <a:avLst/>
          </a:prstGeom>
          <a:solidFill>
            <a:schemeClr val="tx2"/>
          </a:solidFill>
          <a:ln w="9525" cap="flat" cmpd="sng" algn="ctr">
            <a:noFill/>
            <a:prstDash val="solid"/>
            <a:round/>
            <a:headEnd type="none" w="med" len="med"/>
            <a:tailEnd type="none" w="med" len="med"/>
          </a:ln>
          <a:effectLst/>
        </p:spPr>
        <p:txBody>
          <a:bodyPr vert="horz" wrap="none" lIns="0" tIns="0" rIns="0" bIns="0" numCol="1" rtlCol="0" anchor="t" anchorCtr="0" compatLnSpc="1">
            <a:prstTxWarp prst="textNoShape">
              <a:avLst/>
            </a:prstTxWarp>
            <a:spAutoFit/>
          </a:bodyPr>
          <a:lstStyle/>
          <a:p>
            <a:pPr marL="342900" marR="0" indent="-342900" algn="l" defTabSz="457200" rtl="0" eaLnBrk="1" fontAlgn="base" latinLnBrk="0" hangingPunct="1">
              <a:lnSpc>
                <a:spcPct val="100000"/>
              </a:lnSpc>
              <a:spcBef>
                <a:spcPct val="0"/>
              </a:spcBef>
              <a:spcAft>
                <a:spcPct val="0"/>
              </a:spcAft>
              <a:buClrTx/>
              <a:buSzTx/>
              <a:buFont typeface="Arial" charset="0"/>
              <a:buNone/>
              <a:tabLst/>
            </a:pPr>
            <a:endParaRPr kumimoji="0" lang="en-US" sz="2400" b="1" i="0" u="none" strike="noStrike" cap="none" normalizeH="0" baseline="0">
              <a:ln>
                <a:noFill/>
              </a:ln>
              <a:solidFill>
                <a:srgbClr val="005596"/>
              </a:solidFill>
              <a:effectLst/>
              <a:latin typeface="Calibri" pitchFamily="34" charset="0"/>
            </a:endParaRPr>
          </a:p>
        </p:txBody>
      </p:sp>
      <p:pic>
        <p:nvPicPr>
          <p:cNvPr id="10" name="Picture 9"/>
          <p:cNvPicPr>
            <a:picLocks noChangeAspect="1"/>
          </p:cNvPicPr>
          <p:nvPr userDrawn="1"/>
        </p:nvPicPr>
        <p:blipFill rotWithShape="1">
          <a:blip r:embed="rId2" cstate="screen">
            <a:extLst>
              <a:ext uri="{28A0092B-C50C-407E-A947-70E740481C1C}">
                <a14:useLocalDpi xmlns:a14="http://schemas.microsoft.com/office/drawing/2010/main"/>
              </a:ext>
            </a:extLst>
          </a:blip>
          <a:srcRect l="13115" t="31548" r="70851" b="31858"/>
          <a:stretch/>
        </p:blipFill>
        <p:spPr>
          <a:xfrm>
            <a:off x="11668464" y="6370279"/>
            <a:ext cx="441434" cy="365760"/>
          </a:xfrm>
          <a:prstGeom prst="rect">
            <a:avLst/>
          </a:prstGeom>
        </p:spPr>
      </p:pic>
      <p:pic>
        <p:nvPicPr>
          <p:cNvPr id="12" name="Picture 1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943882" y="6420045"/>
            <a:ext cx="3404616" cy="295656"/>
          </a:xfrm>
          <a:prstGeom prst="rect">
            <a:avLst/>
          </a:prstGeom>
        </p:spPr>
      </p:pic>
      <p:sp>
        <p:nvSpPr>
          <p:cNvPr id="9" name="Slide Number Placeholder"/>
          <p:cNvSpPr>
            <a:spLocks noGrp="1"/>
          </p:cNvSpPr>
          <p:nvPr>
            <p:ph type="sldNum" sz="quarter" idx="4"/>
          </p:nvPr>
        </p:nvSpPr>
        <p:spPr bwMode="auto">
          <a:xfrm>
            <a:off x="11434940" y="6508870"/>
            <a:ext cx="137858" cy="138499"/>
          </a:xfrm>
          <a:prstGeom prst="rect">
            <a:avLst/>
          </a:prstGeom>
          <a:noFill/>
        </p:spPr>
        <p:txBody>
          <a:bodyPr wrap="none" lIns="0" tIns="0" rIns="0" bIns="0" anchor="ctr" anchorCtr="0">
            <a:spAutoFit/>
          </a:bodyPr>
          <a:lstStyle>
            <a:lvl1pPr algn="r">
              <a:buFont typeface="Arial" charset="0"/>
              <a:buNone/>
              <a:defRPr sz="900" b="1">
                <a:solidFill>
                  <a:schemeClr val="tx1"/>
                </a:solidFill>
                <a:latin typeface="+mn-lt"/>
                <a:ea typeface="Gill Sans" charset="0"/>
                <a:cs typeface="Gill Sans" charset="0"/>
              </a:defRPr>
            </a:lvl1pPr>
          </a:lstStyle>
          <a:p>
            <a:pPr>
              <a:defRPr/>
            </a:pPr>
            <a:fld id="{3D0814A7-6EEF-4E2B-82FD-5338C0AF3E0B}" type="slidenum">
              <a:rPr lang="en-US" smtClean="0"/>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Section 5 - Small Box and Text">
    <p:spTree>
      <p:nvGrpSpPr>
        <p:cNvPr id="1" name=""/>
        <p:cNvGrpSpPr/>
        <p:nvPr/>
      </p:nvGrpSpPr>
      <p:grpSpPr>
        <a:xfrm>
          <a:off x="0" y="0"/>
          <a:ext cx="0" cy="0"/>
          <a:chOff x="0" y="0"/>
          <a:chExt cx="0" cy="0"/>
        </a:xfrm>
      </p:grpSpPr>
      <p:sp>
        <p:nvSpPr>
          <p:cNvPr id="11" name="Title"/>
          <p:cNvSpPr>
            <a:spLocks noGrp="1"/>
          </p:cNvSpPr>
          <p:nvPr>
            <p:ph type="title"/>
          </p:nvPr>
        </p:nvSpPr>
        <p:spPr>
          <a:xfrm>
            <a:off x="2741612" y="603257"/>
            <a:ext cx="8991601" cy="1143000"/>
          </a:xfrm>
          <a:prstGeom prst="rect">
            <a:avLst/>
          </a:prstGeom>
        </p:spPr>
        <p:txBody>
          <a:bodyPr lIns="0" tIns="0" rIns="0" bIns="121899">
            <a:normAutofit/>
          </a:bodyPr>
          <a:lstStyle>
            <a:lvl1pPr algn="l">
              <a:lnSpc>
                <a:spcPct val="70000"/>
              </a:lnSpc>
              <a:defRPr lang="en-US" sz="3600" b="1" cap="none" baseline="0" dirty="0" smtClean="0">
                <a:solidFill>
                  <a:schemeClr val="tx1"/>
                </a:solidFill>
                <a:latin typeface="+mj-lt"/>
                <a:ea typeface="+mn-ea"/>
                <a:cs typeface="+mn-cs"/>
              </a:defRPr>
            </a:lvl1pPr>
          </a:lstStyle>
          <a:p>
            <a:r>
              <a:rPr lang="en-US" dirty="0"/>
              <a:t>Click to edit Master title style</a:t>
            </a:r>
          </a:p>
        </p:txBody>
      </p:sp>
      <p:sp>
        <p:nvSpPr>
          <p:cNvPr id="16" name="Text Placeholder"/>
          <p:cNvSpPr>
            <a:spLocks noGrp="1"/>
          </p:cNvSpPr>
          <p:nvPr>
            <p:ph type="body" sz="quarter" idx="15"/>
          </p:nvPr>
        </p:nvSpPr>
        <p:spPr>
          <a:xfrm>
            <a:off x="2741612" y="1746257"/>
            <a:ext cx="8991601" cy="3651247"/>
          </a:xfrm>
          <a:prstGeom prst="rect">
            <a:avLst/>
          </a:prstGeom>
        </p:spPr>
        <p:txBody>
          <a:bodyPr lIns="0" tIns="0" rIns="0" bIns="0"/>
          <a:lstStyle>
            <a:lvl1pPr marL="306864" indent="-306864" defTabSz="1218987" eaLnBrk="0" hangingPunct="0">
              <a:lnSpc>
                <a:spcPct val="90000"/>
              </a:lnSpc>
              <a:spcBef>
                <a:spcPts val="1600"/>
              </a:spcBef>
              <a:buFontTx/>
              <a:buChar char="•"/>
              <a:defRPr lang="en-US" sz="2700" b="1" kern="0">
                <a:solidFill>
                  <a:schemeClr val="accent6"/>
                </a:solidFill>
              </a:defRPr>
            </a:lvl1pPr>
            <a:lvl2pPr defTabSz="1218987" eaLnBrk="0" hangingPunct="0">
              <a:lnSpc>
                <a:spcPct val="90000"/>
              </a:lnSpc>
              <a:spcBef>
                <a:spcPts val="800"/>
              </a:spcBef>
              <a:buClr>
                <a:schemeClr val="bg2"/>
              </a:buClr>
              <a:buFontTx/>
              <a:buChar char="•"/>
              <a:defRPr lang="en-US" sz="2400" b="1" kern="0">
                <a:solidFill>
                  <a:schemeClr val="accent6"/>
                </a:solidFill>
              </a:defRPr>
            </a:lvl2pPr>
            <a:lvl3pPr defTabSz="1218987" eaLnBrk="0" hangingPunct="0">
              <a:lnSpc>
                <a:spcPct val="90000"/>
              </a:lnSpc>
              <a:spcBef>
                <a:spcPts val="800"/>
              </a:spcBef>
              <a:buClr>
                <a:schemeClr val="bg2"/>
              </a:buClr>
              <a:buFontTx/>
              <a:buChar char="•"/>
              <a:defRPr lang="en-US" sz="2400" b="1" kern="0">
                <a:solidFill>
                  <a:schemeClr val="accent6"/>
                </a:solidFill>
              </a:defRPr>
            </a:lvl3pPr>
            <a:lvl4pPr defTabSz="1218987" eaLnBrk="0" hangingPunct="0">
              <a:lnSpc>
                <a:spcPct val="90000"/>
              </a:lnSpc>
              <a:spcBef>
                <a:spcPts val="800"/>
              </a:spcBef>
              <a:buClr>
                <a:schemeClr val="bg2"/>
              </a:buClr>
              <a:buFontTx/>
              <a:buChar char="•"/>
              <a:defRPr lang="en-US" sz="2400" b="1" kern="0">
                <a:solidFill>
                  <a:schemeClr val="accent6"/>
                </a:solidFill>
              </a:defRPr>
            </a:lvl4pPr>
            <a:lvl5pPr defTabSz="1218987" eaLnBrk="0" hangingPunct="0">
              <a:lnSpc>
                <a:spcPct val="90000"/>
              </a:lnSpc>
              <a:spcBef>
                <a:spcPts val="800"/>
              </a:spcBef>
              <a:buClr>
                <a:schemeClr val="bg2"/>
              </a:buClr>
              <a:buFontTx/>
              <a:buChar char="•"/>
              <a:defRPr lang="en-US" sz="2400" b="1" kern="0">
                <a:solidFill>
                  <a:schemeClr val="accent6"/>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2" name="Take-Away Placeholder"/>
          <p:cNvSpPr>
            <a:spLocks noGrp="1"/>
          </p:cNvSpPr>
          <p:nvPr>
            <p:ph type="body" sz="quarter" idx="19"/>
          </p:nvPr>
        </p:nvSpPr>
        <p:spPr>
          <a:xfrm>
            <a:off x="2741612" y="5515665"/>
            <a:ext cx="8991601" cy="720808"/>
          </a:xfrm>
          <a:prstGeom prst="rect">
            <a:avLst/>
          </a:prstGeom>
        </p:spPr>
        <p:txBody>
          <a:bodyPr lIns="0" tIns="0" rIns="0" bIns="0" anchor="b" anchorCtr="0"/>
          <a:lstStyle>
            <a:lvl1pPr marL="0" indent="0">
              <a:lnSpc>
                <a:spcPct val="80000"/>
              </a:lnSpc>
              <a:spcBef>
                <a:spcPts val="0"/>
              </a:spcBef>
              <a:buFontTx/>
              <a:buNone/>
              <a:defRPr sz="2400" b="1" i="0" cap="none" baseline="0">
                <a:solidFill>
                  <a:schemeClr val="tx1"/>
                </a:solidFill>
                <a:latin typeface="+mn-lt"/>
              </a:defRPr>
            </a:lvl1pPr>
          </a:lstStyle>
          <a:p>
            <a:pPr lvl="0"/>
            <a:r>
              <a:rPr lang="en-US" dirty="0"/>
              <a:t>Click to edit Master text styles</a:t>
            </a:r>
          </a:p>
        </p:txBody>
      </p:sp>
      <p:sp>
        <p:nvSpPr>
          <p:cNvPr id="7" name="Rectangle 6"/>
          <p:cNvSpPr/>
          <p:nvPr userDrawn="1"/>
        </p:nvSpPr>
        <p:spPr bwMode="auto">
          <a:xfrm>
            <a:off x="0" y="0"/>
            <a:ext cx="2286000" cy="6858000"/>
          </a:xfrm>
          <a:prstGeom prst="rect">
            <a:avLst/>
          </a:prstGeom>
          <a:solidFill>
            <a:schemeClr val="tx2"/>
          </a:solidFill>
          <a:ln w="9525" cap="flat" cmpd="sng" algn="ctr">
            <a:noFill/>
            <a:prstDash val="solid"/>
            <a:round/>
            <a:headEnd type="none" w="med" len="med"/>
            <a:tailEnd type="none" w="med" len="med"/>
          </a:ln>
          <a:effectLst/>
        </p:spPr>
        <p:txBody>
          <a:bodyPr vert="horz" wrap="none" lIns="0" tIns="0" rIns="0" bIns="0" numCol="1" rtlCol="0" anchor="t" anchorCtr="0" compatLnSpc="1">
            <a:prstTxWarp prst="textNoShape">
              <a:avLst/>
            </a:prstTxWarp>
            <a:spAutoFit/>
          </a:bodyPr>
          <a:lstStyle/>
          <a:p>
            <a:pPr marL="342900" marR="0" indent="-342900" algn="l" defTabSz="457200" rtl="0" eaLnBrk="1" fontAlgn="base" latinLnBrk="0" hangingPunct="1">
              <a:lnSpc>
                <a:spcPct val="100000"/>
              </a:lnSpc>
              <a:spcBef>
                <a:spcPct val="0"/>
              </a:spcBef>
              <a:spcAft>
                <a:spcPct val="0"/>
              </a:spcAft>
              <a:buClrTx/>
              <a:buSzTx/>
              <a:buFont typeface="Arial" charset="0"/>
              <a:buNone/>
              <a:tabLst/>
            </a:pPr>
            <a:endParaRPr kumimoji="0" lang="en-US" sz="2400" b="1" i="0" u="none" strike="noStrike" cap="none" normalizeH="0" baseline="0">
              <a:ln>
                <a:noFill/>
              </a:ln>
              <a:solidFill>
                <a:srgbClr val="005596"/>
              </a:solidFill>
              <a:effectLst/>
              <a:latin typeface="Calibri" pitchFamily="34" charset="0"/>
            </a:endParaRPr>
          </a:p>
        </p:txBody>
      </p:sp>
      <p:pic>
        <p:nvPicPr>
          <p:cNvPr id="10" name="Picture 9"/>
          <p:cNvPicPr>
            <a:picLocks noChangeAspect="1"/>
          </p:cNvPicPr>
          <p:nvPr userDrawn="1"/>
        </p:nvPicPr>
        <p:blipFill rotWithShape="1">
          <a:blip r:embed="rId2" cstate="screen">
            <a:extLst>
              <a:ext uri="{28A0092B-C50C-407E-A947-70E740481C1C}">
                <a14:useLocalDpi xmlns:a14="http://schemas.microsoft.com/office/drawing/2010/main"/>
              </a:ext>
            </a:extLst>
          </a:blip>
          <a:srcRect l="13115" t="31548" r="70851" b="31858"/>
          <a:stretch/>
        </p:blipFill>
        <p:spPr>
          <a:xfrm>
            <a:off x="11668464" y="6370279"/>
            <a:ext cx="441434" cy="365760"/>
          </a:xfrm>
          <a:prstGeom prst="rect">
            <a:avLst/>
          </a:prstGeom>
        </p:spPr>
      </p:pic>
      <p:pic>
        <p:nvPicPr>
          <p:cNvPr id="12" name="Picture 1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943882" y="6420045"/>
            <a:ext cx="3404616" cy="295656"/>
          </a:xfrm>
          <a:prstGeom prst="rect">
            <a:avLst/>
          </a:prstGeom>
        </p:spPr>
      </p:pic>
      <p:sp>
        <p:nvSpPr>
          <p:cNvPr id="9" name="Slide Number Placeholder"/>
          <p:cNvSpPr>
            <a:spLocks noGrp="1"/>
          </p:cNvSpPr>
          <p:nvPr>
            <p:ph type="sldNum" sz="quarter" idx="4"/>
          </p:nvPr>
        </p:nvSpPr>
        <p:spPr bwMode="auto">
          <a:xfrm>
            <a:off x="11434940" y="6508870"/>
            <a:ext cx="137858" cy="138499"/>
          </a:xfrm>
          <a:prstGeom prst="rect">
            <a:avLst/>
          </a:prstGeom>
          <a:noFill/>
        </p:spPr>
        <p:txBody>
          <a:bodyPr wrap="none" lIns="0" tIns="0" rIns="0" bIns="0" anchor="ctr" anchorCtr="0">
            <a:spAutoFit/>
          </a:bodyPr>
          <a:lstStyle>
            <a:lvl1pPr algn="r">
              <a:buFont typeface="Arial" charset="0"/>
              <a:buNone/>
              <a:defRPr sz="900" b="1">
                <a:solidFill>
                  <a:schemeClr val="tx1"/>
                </a:solidFill>
                <a:latin typeface="+mn-lt"/>
                <a:ea typeface="Gill Sans" charset="0"/>
                <a:cs typeface="Gill Sans" charset="0"/>
              </a:defRPr>
            </a:lvl1pPr>
          </a:lstStyle>
          <a:p>
            <a:pPr>
              <a:defRPr/>
            </a:pPr>
            <a:fld id="{3D0814A7-6EEF-4E2B-82FD-5338C0AF3E0B}" type="slidenum">
              <a:rPr lang="en-US" smtClean="0"/>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Section 5 - Text Solid Background">
    <p:bg>
      <p:bgPr>
        <a:solidFill>
          <a:schemeClr val="tx2"/>
        </a:solidFill>
        <a:effectLst/>
      </p:bgPr>
    </p:bg>
    <p:spTree>
      <p:nvGrpSpPr>
        <p:cNvPr id="1" name=""/>
        <p:cNvGrpSpPr/>
        <p:nvPr/>
      </p:nvGrpSpPr>
      <p:grpSpPr>
        <a:xfrm>
          <a:off x="0" y="0"/>
          <a:ext cx="0" cy="0"/>
          <a:chOff x="0" y="0"/>
          <a:chExt cx="0" cy="0"/>
        </a:xfrm>
      </p:grpSpPr>
      <p:sp>
        <p:nvSpPr>
          <p:cNvPr id="11" name="Title"/>
          <p:cNvSpPr>
            <a:spLocks noGrp="1"/>
          </p:cNvSpPr>
          <p:nvPr>
            <p:ph type="title"/>
          </p:nvPr>
        </p:nvSpPr>
        <p:spPr>
          <a:xfrm>
            <a:off x="457070" y="603257"/>
            <a:ext cx="5702328" cy="1143000"/>
          </a:xfrm>
          <a:prstGeom prst="rect">
            <a:avLst/>
          </a:prstGeom>
        </p:spPr>
        <p:txBody>
          <a:bodyPr lIns="0" tIns="0" rIns="0" bIns="121899">
            <a:normAutofit/>
          </a:bodyPr>
          <a:lstStyle>
            <a:lvl1pPr algn="l">
              <a:lnSpc>
                <a:spcPct val="70000"/>
              </a:lnSpc>
              <a:defRPr lang="en-US" sz="3600" b="1" cap="none" baseline="0" dirty="0" smtClean="0">
                <a:solidFill>
                  <a:schemeClr val="bg1"/>
                </a:solidFill>
                <a:latin typeface="+mj-lt"/>
                <a:ea typeface="+mn-ea"/>
                <a:cs typeface="+mn-cs"/>
              </a:defRPr>
            </a:lvl1pPr>
          </a:lstStyle>
          <a:p>
            <a:r>
              <a:rPr lang="en-US" dirty="0"/>
              <a:t>Click to edit Master title style</a:t>
            </a:r>
          </a:p>
        </p:txBody>
      </p:sp>
      <p:sp>
        <p:nvSpPr>
          <p:cNvPr id="16" name="Text Placeholder"/>
          <p:cNvSpPr>
            <a:spLocks noGrp="1"/>
          </p:cNvSpPr>
          <p:nvPr>
            <p:ph type="body" sz="quarter" idx="15"/>
          </p:nvPr>
        </p:nvSpPr>
        <p:spPr>
          <a:xfrm>
            <a:off x="457071" y="1746257"/>
            <a:ext cx="5702327" cy="3651247"/>
          </a:xfrm>
          <a:prstGeom prst="rect">
            <a:avLst/>
          </a:prstGeom>
        </p:spPr>
        <p:txBody>
          <a:bodyPr lIns="0" tIns="0" rIns="0" bIns="0"/>
          <a:lstStyle>
            <a:lvl1pPr marL="306864" indent="-306864" defTabSz="1218987" eaLnBrk="0" hangingPunct="0">
              <a:lnSpc>
                <a:spcPct val="90000"/>
              </a:lnSpc>
              <a:spcBef>
                <a:spcPts val="1600"/>
              </a:spcBef>
              <a:buClr>
                <a:schemeClr val="bg1"/>
              </a:buClr>
              <a:buFontTx/>
              <a:buChar char="•"/>
              <a:defRPr lang="en-US" sz="2700" b="1" kern="0">
                <a:solidFill>
                  <a:schemeClr val="bg1"/>
                </a:solidFill>
              </a:defRPr>
            </a:lvl1pPr>
            <a:lvl2pPr defTabSz="1218987" eaLnBrk="0" hangingPunct="0">
              <a:lnSpc>
                <a:spcPct val="90000"/>
              </a:lnSpc>
              <a:spcBef>
                <a:spcPts val="800"/>
              </a:spcBef>
              <a:buClr>
                <a:schemeClr val="bg1"/>
              </a:buClr>
              <a:buFontTx/>
              <a:buChar char="•"/>
              <a:defRPr lang="en-US" sz="2400" b="1" kern="0">
                <a:solidFill>
                  <a:schemeClr val="bg1"/>
                </a:solidFill>
              </a:defRPr>
            </a:lvl2pPr>
            <a:lvl3pPr defTabSz="1218987" eaLnBrk="0" hangingPunct="0">
              <a:lnSpc>
                <a:spcPct val="90000"/>
              </a:lnSpc>
              <a:spcBef>
                <a:spcPts val="800"/>
              </a:spcBef>
              <a:buClr>
                <a:schemeClr val="bg1"/>
              </a:buClr>
              <a:buFontTx/>
              <a:buChar char="•"/>
              <a:defRPr lang="en-US" sz="2400" b="1" kern="0">
                <a:solidFill>
                  <a:schemeClr val="bg1"/>
                </a:solidFill>
              </a:defRPr>
            </a:lvl3pPr>
            <a:lvl4pPr defTabSz="1218987" eaLnBrk="0" hangingPunct="0">
              <a:lnSpc>
                <a:spcPct val="90000"/>
              </a:lnSpc>
              <a:spcBef>
                <a:spcPts val="800"/>
              </a:spcBef>
              <a:buClr>
                <a:schemeClr val="bg1"/>
              </a:buClr>
              <a:buFontTx/>
              <a:buChar char="•"/>
              <a:defRPr lang="en-US" sz="2400" b="1" kern="0">
                <a:solidFill>
                  <a:schemeClr val="bg1"/>
                </a:solidFill>
              </a:defRPr>
            </a:lvl4pPr>
            <a:lvl5pPr defTabSz="1218987" eaLnBrk="0" hangingPunct="0">
              <a:lnSpc>
                <a:spcPct val="90000"/>
              </a:lnSpc>
              <a:spcBef>
                <a:spcPts val="800"/>
              </a:spcBef>
              <a:buClr>
                <a:schemeClr val="bg1"/>
              </a:buClr>
              <a:buFontTx/>
              <a:buChar char="•"/>
              <a:defRPr lang="en-US" sz="2400" b="1" kern="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2" name="Take-Away Placeholder"/>
          <p:cNvSpPr>
            <a:spLocks noGrp="1"/>
          </p:cNvSpPr>
          <p:nvPr>
            <p:ph type="body" sz="quarter" idx="19"/>
          </p:nvPr>
        </p:nvSpPr>
        <p:spPr>
          <a:xfrm>
            <a:off x="457070" y="5407803"/>
            <a:ext cx="5713543" cy="720808"/>
          </a:xfrm>
          <a:prstGeom prst="rect">
            <a:avLst/>
          </a:prstGeom>
        </p:spPr>
        <p:txBody>
          <a:bodyPr lIns="0" tIns="0" rIns="0" bIns="0" anchor="b" anchorCtr="0"/>
          <a:lstStyle>
            <a:lvl1pPr marL="0" indent="0">
              <a:lnSpc>
                <a:spcPct val="80000"/>
              </a:lnSpc>
              <a:spcBef>
                <a:spcPts val="0"/>
              </a:spcBef>
              <a:buFontTx/>
              <a:buNone/>
              <a:defRPr sz="2400" b="1" i="0" cap="none" baseline="0">
                <a:solidFill>
                  <a:schemeClr val="bg1"/>
                </a:solidFill>
                <a:latin typeface="+mn-lt"/>
              </a:defRPr>
            </a:lvl1pPr>
          </a:lstStyle>
          <a:p>
            <a:pPr lvl="0"/>
            <a:r>
              <a:rPr lang="en-US" dirty="0"/>
              <a:t>Click to edit Master text styles</a:t>
            </a:r>
          </a:p>
        </p:txBody>
      </p:sp>
      <p:sp>
        <p:nvSpPr>
          <p:cNvPr id="20" name="Content Placeholder"/>
          <p:cNvSpPr>
            <a:spLocks noGrp="1"/>
          </p:cNvSpPr>
          <p:nvPr>
            <p:ph idx="11" hasCustomPrompt="1"/>
          </p:nvPr>
        </p:nvSpPr>
        <p:spPr>
          <a:xfrm>
            <a:off x="6386169" y="1746257"/>
            <a:ext cx="5365859" cy="3661546"/>
          </a:xfrm>
          <a:prstGeom prst="rect">
            <a:avLst/>
          </a:prstGeom>
        </p:spPr>
        <p:txBody>
          <a:bodyPr lIns="0" tIns="0" rIns="0" bIns="0"/>
          <a:lstStyle>
            <a:lvl1pPr marL="0" indent="0">
              <a:lnSpc>
                <a:spcPct val="100000"/>
              </a:lnSpc>
              <a:buNone/>
              <a:defRPr lang="en-US" sz="2800" b="0" kern="0" dirty="0" smtClean="0">
                <a:solidFill>
                  <a:schemeClr val="bg1"/>
                </a:solidFill>
                <a:latin typeface="+mn-lt"/>
                <a:ea typeface="Gill Sans MT" charset="0"/>
                <a:cs typeface="Gill Sans MT" charset="0"/>
              </a:defRPr>
            </a:lvl1pPr>
          </a:lstStyle>
          <a:p>
            <a:pPr marL="236538" lvl="0" indent="-236538" defTabSz="1218987" eaLnBrk="0" hangingPunct="0">
              <a:lnSpc>
                <a:spcPct val="90000"/>
              </a:lnSpc>
              <a:spcBef>
                <a:spcPts val="1600"/>
              </a:spcBef>
              <a:buFontTx/>
              <a:tabLst/>
            </a:pPr>
            <a:r>
              <a:rPr lang="en-US" dirty="0"/>
              <a:t>Click to add graphics</a:t>
            </a:r>
          </a:p>
        </p:txBody>
      </p:sp>
      <p:sp>
        <p:nvSpPr>
          <p:cNvPr id="12" name="Slide Number Placeholder"/>
          <p:cNvSpPr>
            <a:spLocks noGrp="1"/>
          </p:cNvSpPr>
          <p:nvPr>
            <p:ph type="sldNum" sz="quarter" idx="4"/>
          </p:nvPr>
        </p:nvSpPr>
        <p:spPr bwMode="auto">
          <a:xfrm>
            <a:off x="11435877" y="6508870"/>
            <a:ext cx="137858" cy="138499"/>
          </a:xfrm>
          <a:prstGeom prst="rect">
            <a:avLst/>
          </a:prstGeom>
          <a:noFill/>
        </p:spPr>
        <p:txBody>
          <a:bodyPr wrap="none" lIns="0" tIns="0" rIns="0" bIns="0" anchor="ctr" anchorCtr="0">
            <a:spAutoFit/>
          </a:bodyPr>
          <a:lstStyle>
            <a:lvl1pPr algn="r">
              <a:buFont typeface="Arial" charset="0"/>
              <a:buNone/>
              <a:defRPr sz="900" b="1">
                <a:solidFill>
                  <a:schemeClr val="bg1"/>
                </a:solidFill>
                <a:latin typeface="+mn-lt"/>
                <a:ea typeface="Gill Sans" charset="0"/>
                <a:cs typeface="Gill Sans" charset="0"/>
              </a:defRPr>
            </a:lvl1pPr>
          </a:lstStyle>
          <a:p>
            <a:pPr>
              <a:defRPr/>
            </a:pPr>
            <a:fld id="{3D0814A7-6EEF-4E2B-82FD-5338C0AF3E0B}" type="slidenum">
              <a:rPr lang="en-US" smtClean="0"/>
              <a:pPr>
                <a:defRPr/>
              </a:pPr>
              <a:t>‹#›</a:t>
            </a:fld>
            <a:endParaRPr lang="en-US"/>
          </a:p>
        </p:txBody>
      </p:sp>
      <p:pic>
        <p:nvPicPr>
          <p:cNvPr id="13" name="Picture 1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943882" y="6420045"/>
            <a:ext cx="3404616" cy="295656"/>
          </a:xfrm>
          <a:prstGeom prst="rect">
            <a:avLst/>
          </a:prstGeom>
        </p:spPr>
      </p:pic>
      <p:pic>
        <p:nvPicPr>
          <p:cNvPr id="14" name="Picture 13"/>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460126" y="6134102"/>
            <a:ext cx="857250" cy="82296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orient="horz" pos="2160">
          <p15:clr>
            <a:srgbClr val="FBAE40"/>
          </p15:clr>
        </p15:guide>
        <p15:guide id="2" pos="215">
          <p15:clr>
            <a:srgbClr val="FBAE40"/>
          </p15:clr>
        </p15:guide>
        <p15:guide id="3" pos="3887">
          <p15:clr>
            <a:srgbClr val="FBAE40"/>
          </p15:clr>
        </p15:guide>
      </p15:sldGuideLst>
    </p:ext>
  </p:extLs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Section 5 - Text Half Backgroun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bwMode="auto">
          <a:xfrm>
            <a:off x="5630779" y="0"/>
            <a:ext cx="6558046" cy="6858000"/>
          </a:xfrm>
          <a:prstGeom prst="rect">
            <a:avLst/>
          </a:prstGeom>
          <a:solidFill>
            <a:schemeClr val="tx2"/>
          </a:solid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spAutoFit/>
          </a:bodyPr>
          <a:lstStyle/>
          <a:p>
            <a:pPr marL="342900" marR="0" indent="-342900" algn="l" defTabSz="457200" rtl="0" eaLnBrk="1" fontAlgn="base" latinLnBrk="0" hangingPunct="1">
              <a:lnSpc>
                <a:spcPct val="100000"/>
              </a:lnSpc>
              <a:spcBef>
                <a:spcPct val="0"/>
              </a:spcBef>
              <a:spcAft>
                <a:spcPct val="0"/>
              </a:spcAft>
              <a:buClrTx/>
              <a:buSzTx/>
              <a:buFont typeface="Arial" charset="0"/>
              <a:buNone/>
              <a:tabLst/>
            </a:pPr>
            <a:endParaRPr kumimoji="0" lang="en-US" sz="2400" b="1" i="0" u="none" strike="noStrike" cap="none" normalizeH="0" baseline="0">
              <a:ln>
                <a:noFill/>
              </a:ln>
              <a:solidFill>
                <a:srgbClr val="005596"/>
              </a:solidFill>
              <a:effectLst/>
              <a:latin typeface="Calibri" pitchFamily="34" charset="0"/>
            </a:endParaRPr>
          </a:p>
        </p:txBody>
      </p:sp>
      <p:sp>
        <p:nvSpPr>
          <p:cNvPr id="11" name="Title"/>
          <p:cNvSpPr>
            <a:spLocks noGrp="1"/>
          </p:cNvSpPr>
          <p:nvPr>
            <p:ph type="title"/>
          </p:nvPr>
        </p:nvSpPr>
        <p:spPr>
          <a:xfrm>
            <a:off x="457070" y="603256"/>
            <a:ext cx="4864325" cy="1376797"/>
          </a:xfrm>
          <a:prstGeom prst="rect">
            <a:avLst/>
          </a:prstGeom>
        </p:spPr>
        <p:txBody>
          <a:bodyPr lIns="0" tIns="0" rIns="0" bIns="121899">
            <a:normAutofit/>
          </a:bodyPr>
          <a:lstStyle>
            <a:lvl1pPr algn="l">
              <a:lnSpc>
                <a:spcPct val="70000"/>
              </a:lnSpc>
              <a:defRPr lang="en-US" sz="3600" b="1" cap="none" baseline="0" dirty="0" smtClean="0">
                <a:solidFill>
                  <a:schemeClr val="tx1"/>
                </a:solidFill>
                <a:latin typeface="+mj-lt"/>
                <a:ea typeface="+mn-ea"/>
                <a:cs typeface="+mn-cs"/>
              </a:defRPr>
            </a:lvl1pPr>
          </a:lstStyle>
          <a:p>
            <a:r>
              <a:rPr lang="en-US" dirty="0"/>
              <a:t>Click to edit Master title style</a:t>
            </a:r>
          </a:p>
        </p:txBody>
      </p:sp>
      <p:sp>
        <p:nvSpPr>
          <p:cNvPr id="22" name="Take-Away Placeholder"/>
          <p:cNvSpPr>
            <a:spLocks noGrp="1"/>
          </p:cNvSpPr>
          <p:nvPr>
            <p:ph type="body" sz="quarter" idx="19"/>
          </p:nvPr>
        </p:nvSpPr>
        <p:spPr>
          <a:xfrm>
            <a:off x="6036416" y="5407803"/>
            <a:ext cx="5695048" cy="720808"/>
          </a:xfrm>
          <a:prstGeom prst="rect">
            <a:avLst/>
          </a:prstGeom>
        </p:spPr>
        <p:txBody>
          <a:bodyPr lIns="0" tIns="0" rIns="0" bIns="0" anchor="b" anchorCtr="0"/>
          <a:lstStyle>
            <a:lvl1pPr marL="0" indent="0">
              <a:lnSpc>
                <a:spcPct val="80000"/>
              </a:lnSpc>
              <a:spcBef>
                <a:spcPts val="0"/>
              </a:spcBef>
              <a:buFontTx/>
              <a:buNone/>
              <a:defRPr sz="2400" b="1" i="0" cap="none" baseline="0">
                <a:solidFill>
                  <a:schemeClr val="bg1"/>
                </a:solidFill>
                <a:latin typeface="+mn-lt"/>
              </a:defRPr>
            </a:lvl1pPr>
          </a:lstStyle>
          <a:p>
            <a:pPr lvl="0"/>
            <a:r>
              <a:rPr lang="en-US" dirty="0"/>
              <a:t>Click to edit Master text styles</a:t>
            </a:r>
          </a:p>
        </p:txBody>
      </p:sp>
      <p:sp>
        <p:nvSpPr>
          <p:cNvPr id="18" name="Text Placeholder"/>
          <p:cNvSpPr>
            <a:spLocks noGrp="1"/>
          </p:cNvSpPr>
          <p:nvPr>
            <p:ph type="body" sz="quarter" idx="15"/>
          </p:nvPr>
        </p:nvSpPr>
        <p:spPr>
          <a:xfrm>
            <a:off x="6036416" y="1980053"/>
            <a:ext cx="5695048" cy="3417451"/>
          </a:xfrm>
          <a:prstGeom prst="rect">
            <a:avLst/>
          </a:prstGeom>
        </p:spPr>
        <p:txBody>
          <a:bodyPr lIns="0" tIns="0" rIns="0" bIns="0"/>
          <a:lstStyle>
            <a:lvl1pPr marL="306864" indent="-306864" defTabSz="1218987" eaLnBrk="0" hangingPunct="0">
              <a:lnSpc>
                <a:spcPct val="90000"/>
              </a:lnSpc>
              <a:spcBef>
                <a:spcPts val="1600"/>
              </a:spcBef>
              <a:buClr>
                <a:schemeClr val="bg1"/>
              </a:buClr>
              <a:buFontTx/>
              <a:buChar char="•"/>
              <a:defRPr lang="en-US" sz="2700" b="1" kern="0">
                <a:solidFill>
                  <a:schemeClr val="bg1"/>
                </a:solidFill>
              </a:defRPr>
            </a:lvl1pPr>
            <a:lvl2pPr defTabSz="1218987" eaLnBrk="0" hangingPunct="0">
              <a:lnSpc>
                <a:spcPct val="90000"/>
              </a:lnSpc>
              <a:spcBef>
                <a:spcPts val="800"/>
              </a:spcBef>
              <a:buClr>
                <a:schemeClr val="bg1"/>
              </a:buClr>
              <a:buFontTx/>
              <a:buChar char="•"/>
              <a:defRPr lang="en-US" sz="2400" b="1" kern="0">
                <a:solidFill>
                  <a:schemeClr val="bg1"/>
                </a:solidFill>
              </a:defRPr>
            </a:lvl2pPr>
            <a:lvl3pPr defTabSz="1218987" eaLnBrk="0" hangingPunct="0">
              <a:lnSpc>
                <a:spcPct val="90000"/>
              </a:lnSpc>
              <a:spcBef>
                <a:spcPts val="800"/>
              </a:spcBef>
              <a:buClr>
                <a:schemeClr val="bg1"/>
              </a:buClr>
              <a:buFontTx/>
              <a:buChar char="•"/>
              <a:defRPr lang="en-US" sz="2400" b="1" kern="0">
                <a:solidFill>
                  <a:schemeClr val="bg1"/>
                </a:solidFill>
              </a:defRPr>
            </a:lvl3pPr>
            <a:lvl4pPr defTabSz="1218987" eaLnBrk="0" hangingPunct="0">
              <a:lnSpc>
                <a:spcPct val="90000"/>
              </a:lnSpc>
              <a:spcBef>
                <a:spcPts val="800"/>
              </a:spcBef>
              <a:buClr>
                <a:schemeClr val="bg1"/>
              </a:buClr>
              <a:buFontTx/>
              <a:buChar char="•"/>
              <a:defRPr lang="en-US" sz="2400" b="1" kern="0">
                <a:solidFill>
                  <a:schemeClr val="bg1"/>
                </a:solidFill>
              </a:defRPr>
            </a:lvl4pPr>
            <a:lvl5pPr defTabSz="1218987" eaLnBrk="0" hangingPunct="0">
              <a:lnSpc>
                <a:spcPct val="90000"/>
              </a:lnSpc>
              <a:spcBef>
                <a:spcPts val="800"/>
              </a:spcBef>
              <a:buClr>
                <a:schemeClr val="bg1"/>
              </a:buClr>
              <a:buFontTx/>
              <a:buChar char="•"/>
              <a:defRPr lang="en-US" sz="2400" b="1" kern="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Footer Placeholder"/>
          <p:cNvSpPr>
            <a:spLocks noGrp="1"/>
          </p:cNvSpPr>
          <p:nvPr>
            <p:ph type="ftr" sz="quarter" idx="3"/>
          </p:nvPr>
        </p:nvSpPr>
        <p:spPr>
          <a:xfrm>
            <a:off x="457071" y="6493480"/>
            <a:ext cx="994657" cy="169277"/>
          </a:xfrm>
          <a:prstGeom prst="rect">
            <a:avLst/>
          </a:prstGeom>
        </p:spPr>
        <p:txBody>
          <a:bodyPr vert="horz" wrap="square" lIns="0" tIns="0" rIns="0" bIns="0" rtlCol="0" anchor="t">
            <a:spAutoFit/>
          </a:bodyPr>
          <a:lstStyle>
            <a:lvl1pPr algn="l">
              <a:defRPr sz="1100">
                <a:solidFill>
                  <a:schemeClr val="bg2"/>
                </a:solidFill>
              </a:defRPr>
            </a:lvl1pPr>
          </a:lstStyle>
          <a:p>
            <a:endParaRPr lang="en-US"/>
          </a:p>
        </p:txBody>
      </p:sp>
      <p:sp>
        <p:nvSpPr>
          <p:cNvPr id="14" name="Slide Number Placeholder"/>
          <p:cNvSpPr>
            <a:spLocks noGrp="1"/>
          </p:cNvSpPr>
          <p:nvPr>
            <p:ph type="sldNum" sz="quarter" idx="4"/>
          </p:nvPr>
        </p:nvSpPr>
        <p:spPr bwMode="auto">
          <a:xfrm>
            <a:off x="11435877" y="6508870"/>
            <a:ext cx="137858" cy="138499"/>
          </a:xfrm>
          <a:prstGeom prst="rect">
            <a:avLst/>
          </a:prstGeom>
          <a:noFill/>
        </p:spPr>
        <p:txBody>
          <a:bodyPr wrap="none" lIns="0" tIns="0" rIns="0" bIns="0" anchor="ctr" anchorCtr="0">
            <a:spAutoFit/>
          </a:bodyPr>
          <a:lstStyle>
            <a:lvl1pPr algn="r">
              <a:buFont typeface="Arial" charset="0"/>
              <a:buNone/>
              <a:defRPr sz="900" b="1">
                <a:solidFill>
                  <a:schemeClr val="bg1"/>
                </a:solidFill>
                <a:latin typeface="+mn-lt"/>
                <a:ea typeface="Gill Sans" charset="0"/>
                <a:cs typeface="Gill Sans" charset="0"/>
              </a:defRPr>
            </a:lvl1pPr>
          </a:lstStyle>
          <a:p>
            <a:pPr>
              <a:defRPr/>
            </a:pPr>
            <a:fld id="{3D0814A7-6EEF-4E2B-82FD-5338C0AF3E0B}" type="slidenum">
              <a:rPr lang="en-US" smtClean="0"/>
              <a:pPr>
                <a:defRPr/>
              </a:pPr>
              <a:t>‹#›</a:t>
            </a:fld>
            <a:endParaRPr lang="en-US"/>
          </a:p>
        </p:txBody>
      </p:sp>
      <p:pic>
        <p:nvPicPr>
          <p:cNvPr id="15" name="Picture 1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943882" y="6420045"/>
            <a:ext cx="3404616" cy="295656"/>
          </a:xfrm>
          <a:prstGeom prst="rect">
            <a:avLst/>
          </a:prstGeom>
        </p:spPr>
      </p:pic>
      <p:pic>
        <p:nvPicPr>
          <p:cNvPr id="16" name="Picture 15"/>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460126" y="6134102"/>
            <a:ext cx="857250" cy="82296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1 Divider Solid Color">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943882" y="6420045"/>
            <a:ext cx="3404616" cy="295656"/>
          </a:xfrm>
          <a:prstGeom prst="rect">
            <a:avLst/>
          </a:prstGeom>
        </p:spPr>
      </p:pic>
      <p:sp>
        <p:nvSpPr>
          <p:cNvPr id="2" name="Title"/>
          <p:cNvSpPr>
            <a:spLocks noGrp="1"/>
          </p:cNvSpPr>
          <p:nvPr userDrawn="1">
            <p:ph type="title" hasCustomPrompt="1"/>
          </p:nvPr>
        </p:nvSpPr>
        <p:spPr>
          <a:xfrm>
            <a:off x="455612" y="1483360"/>
            <a:ext cx="6705600" cy="3825513"/>
          </a:xfrm>
          <a:prstGeom prst="rect">
            <a:avLst/>
          </a:prstGeom>
        </p:spPr>
        <p:txBody>
          <a:bodyPr lIns="0" tIns="0" rIns="0" bIns="0"/>
          <a:lstStyle>
            <a:lvl1pPr>
              <a:defRPr sz="6600" b="1" cap="none" baseline="0">
                <a:solidFill>
                  <a:schemeClr val="bg1"/>
                </a:solidFill>
              </a:defRPr>
            </a:lvl1pPr>
          </a:lstStyle>
          <a:p>
            <a:r>
              <a:rPr lang="en-US" dirty="0"/>
              <a:t>Click to edit Master title style</a:t>
            </a:r>
            <a:br>
              <a:rPr lang="en-US" dirty="0"/>
            </a:br>
            <a:endParaRPr lang="en-US" dirty="0"/>
          </a:p>
        </p:txBody>
      </p:sp>
      <p:sp>
        <p:nvSpPr>
          <p:cNvPr id="21" name="Slide Number Placeholder"/>
          <p:cNvSpPr>
            <a:spLocks noGrp="1"/>
          </p:cNvSpPr>
          <p:nvPr>
            <p:ph type="sldNum" sz="quarter" idx="4"/>
          </p:nvPr>
        </p:nvSpPr>
        <p:spPr bwMode="auto">
          <a:xfrm>
            <a:off x="11435877" y="6508870"/>
            <a:ext cx="137858" cy="138499"/>
          </a:xfrm>
          <a:prstGeom prst="rect">
            <a:avLst/>
          </a:prstGeom>
          <a:noFill/>
        </p:spPr>
        <p:txBody>
          <a:bodyPr wrap="none" lIns="0" tIns="0" rIns="0" bIns="0" anchor="ctr" anchorCtr="0">
            <a:spAutoFit/>
          </a:bodyPr>
          <a:lstStyle>
            <a:lvl1pPr algn="r">
              <a:buFont typeface="Arial" charset="0"/>
              <a:buNone/>
              <a:defRPr sz="900" b="1">
                <a:solidFill>
                  <a:schemeClr val="bg1"/>
                </a:solidFill>
                <a:latin typeface="+mn-lt"/>
                <a:ea typeface="Gill Sans" charset="0"/>
                <a:cs typeface="Gill Sans" charset="0"/>
              </a:defRPr>
            </a:lvl1pPr>
          </a:lstStyle>
          <a:p>
            <a:pPr>
              <a:defRPr/>
            </a:pPr>
            <a:fld id="{3D0814A7-6EEF-4E2B-82FD-5338C0AF3E0B}" type="slidenum">
              <a:rPr lang="en-US" smtClean="0"/>
              <a:pPr>
                <a:defRPr/>
              </a:pPr>
              <a:t>‹#›</a:t>
            </a:fld>
            <a:endParaRPr lang="en-US"/>
          </a:p>
        </p:txBody>
      </p:sp>
      <p:sp>
        <p:nvSpPr>
          <p:cNvPr id="7" name="Text Placeholder 1"/>
          <p:cNvSpPr>
            <a:spLocks noGrp="1"/>
          </p:cNvSpPr>
          <p:nvPr>
            <p:ph type="body" sz="quarter" idx="12"/>
          </p:nvPr>
        </p:nvSpPr>
        <p:spPr>
          <a:xfrm>
            <a:off x="455612" y="3994139"/>
            <a:ext cx="4041334" cy="431526"/>
          </a:xfrm>
          <a:prstGeom prst="rect">
            <a:avLst/>
          </a:prstGeom>
        </p:spPr>
        <p:txBody>
          <a:bodyPr lIns="0" tIns="0" rIns="0" bIns="0" anchor="ctr" anchorCtr="0"/>
          <a:lstStyle>
            <a:lvl1pPr marL="0" indent="0" algn="l">
              <a:lnSpc>
                <a:spcPct val="70000"/>
              </a:lnSpc>
              <a:spcBef>
                <a:spcPts val="0"/>
              </a:spcBef>
              <a:buFontTx/>
              <a:buNone/>
              <a:defRPr sz="2400" b="0" cap="none" baseline="0">
                <a:solidFill>
                  <a:schemeClr val="bg1"/>
                </a:solidFill>
                <a:latin typeface="+mj-lt"/>
              </a:defRPr>
            </a:lvl1pPr>
            <a:lvl2pPr algn="l">
              <a:buFontTx/>
              <a:buNone/>
              <a:defRPr sz="4000" b="1">
                <a:solidFill>
                  <a:schemeClr val="accent1"/>
                </a:solidFill>
              </a:defRPr>
            </a:lvl2pPr>
            <a:lvl3pPr algn="l">
              <a:buFontTx/>
              <a:buNone/>
              <a:defRPr sz="4000" b="1">
                <a:solidFill>
                  <a:schemeClr val="accent1"/>
                </a:solidFill>
              </a:defRPr>
            </a:lvl3pPr>
            <a:lvl4pPr algn="l">
              <a:buFontTx/>
              <a:buNone/>
              <a:defRPr sz="4000" b="1">
                <a:solidFill>
                  <a:schemeClr val="accent1"/>
                </a:solidFill>
              </a:defRPr>
            </a:lvl4pPr>
            <a:lvl5pPr algn="l">
              <a:buFontTx/>
              <a:buNone/>
              <a:defRPr sz="4000" b="1">
                <a:solidFill>
                  <a:schemeClr val="accent1"/>
                </a:solidFill>
              </a:defRPr>
            </a:lvl5pPr>
          </a:lstStyle>
          <a:p>
            <a:pPr lvl="0"/>
            <a:r>
              <a:rPr lang="en-US" dirty="0"/>
              <a:t>Click to edit Master text styles</a:t>
            </a:r>
          </a:p>
        </p:txBody>
      </p:sp>
      <p:sp>
        <p:nvSpPr>
          <p:cNvPr id="8" name="Text Placeholder 1"/>
          <p:cNvSpPr>
            <a:spLocks noGrp="1"/>
          </p:cNvSpPr>
          <p:nvPr>
            <p:ph type="body" sz="quarter" idx="13"/>
          </p:nvPr>
        </p:nvSpPr>
        <p:spPr>
          <a:xfrm>
            <a:off x="455612" y="4425665"/>
            <a:ext cx="4041334" cy="431526"/>
          </a:xfrm>
          <a:prstGeom prst="rect">
            <a:avLst/>
          </a:prstGeom>
        </p:spPr>
        <p:txBody>
          <a:bodyPr lIns="0" tIns="0" rIns="0" bIns="0" anchor="t" anchorCtr="0"/>
          <a:lstStyle>
            <a:lvl1pPr marL="0" indent="0" algn="l">
              <a:lnSpc>
                <a:spcPct val="70000"/>
              </a:lnSpc>
              <a:spcBef>
                <a:spcPts val="0"/>
              </a:spcBef>
              <a:buFontTx/>
              <a:buNone/>
              <a:defRPr sz="1600" b="0" cap="none" baseline="0">
                <a:solidFill>
                  <a:schemeClr val="bg1"/>
                </a:solidFill>
                <a:latin typeface="+mj-lt"/>
              </a:defRPr>
            </a:lvl1pPr>
            <a:lvl2pPr algn="l">
              <a:buFontTx/>
              <a:buNone/>
              <a:defRPr sz="4000" b="1">
                <a:solidFill>
                  <a:schemeClr val="accent1"/>
                </a:solidFill>
              </a:defRPr>
            </a:lvl2pPr>
            <a:lvl3pPr algn="l">
              <a:buFontTx/>
              <a:buNone/>
              <a:defRPr sz="4000" b="1">
                <a:solidFill>
                  <a:schemeClr val="accent1"/>
                </a:solidFill>
              </a:defRPr>
            </a:lvl3pPr>
            <a:lvl4pPr algn="l">
              <a:buFontTx/>
              <a:buNone/>
              <a:defRPr sz="4000" b="1">
                <a:solidFill>
                  <a:schemeClr val="accent1"/>
                </a:solidFill>
              </a:defRPr>
            </a:lvl4pPr>
            <a:lvl5pPr algn="l">
              <a:buFontTx/>
              <a:buNone/>
              <a:defRPr sz="4000" b="1">
                <a:solidFill>
                  <a:schemeClr val="accent1"/>
                </a:solidFill>
              </a:defRPr>
            </a:lvl5pPr>
          </a:lstStyle>
          <a:p>
            <a:pPr lvl="0"/>
            <a:r>
              <a:rPr lang="en-US" dirty="0"/>
              <a:t>Click to edit Master text styles</a:t>
            </a:r>
          </a:p>
        </p:txBody>
      </p:sp>
      <p:pic>
        <p:nvPicPr>
          <p:cNvPr id="12" name="Picture 1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460126" y="6134102"/>
            <a:ext cx="857250" cy="82296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Section 5 - TItle ">
    <p:spTree>
      <p:nvGrpSpPr>
        <p:cNvPr id="1" name=""/>
        <p:cNvGrpSpPr/>
        <p:nvPr/>
      </p:nvGrpSpPr>
      <p:grpSpPr>
        <a:xfrm>
          <a:off x="0" y="0"/>
          <a:ext cx="0" cy="0"/>
          <a:chOff x="0" y="0"/>
          <a:chExt cx="0" cy="0"/>
        </a:xfrm>
      </p:grpSpPr>
      <p:sp>
        <p:nvSpPr>
          <p:cNvPr id="11" name="Title"/>
          <p:cNvSpPr>
            <a:spLocks noGrp="1"/>
          </p:cNvSpPr>
          <p:nvPr>
            <p:ph type="title"/>
          </p:nvPr>
        </p:nvSpPr>
        <p:spPr>
          <a:xfrm>
            <a:off x="455612" y="603257"/>
            <a:ext cx="11277601" cy="1143000"/>
          </a:xfrm>
          <a:prstGeom prst="rect">
            <a:avLst/>
          </a:prstGeom>
        </p:spPr>
        <p:txBody>
          <a:bodyPr lIns="0" tIns="0" rIns="0" bIns="121899">
            <a:normAutofit/>
          </a:bodyPr>
          <a:lstStyle>
            <a:lvl1pPr algn="l">
              <a:lnSpc>
                <a:spcPct val="70000"/>
              </a:lnSpc>
              <a:defRPr lang="en-US" sz="3600" b="1" cap="none" baseline="0" dirty="0" smtClean="0">
                <a:solidFill>
                  <a:schemeClr val="tx1"/>
                </a:solidFill>
                <a:latin typeface="+mj-lt"/>
                <a:ea typeface="+mn-ea"/>
                <a:cs typeface="+mn-cs"/>
              </a:defRPr>
            </a:lvl1pPr>
          </a:lstStyle>
          <a:p>
            <a:r>
              <a:rPr lang="en-US" dirty="0"/>
              <a:t>Click to edit Master title style</a:t>
            </a:r>
          </a:p>
        </p:txBody>
      </p:sp>
      <p:sp>
        <p:nvSpPr>
          <p:cNvPr id="9" name="Footer Placeholder"/>
          <p:cNvSpPr>
            <a:spLocks noGrp="1"/>
          </p:cNvSpPr>
          <p:nvPr>
            <p:ph type="ftr" sz="quarter" idx="3"/>
          </p:nvPr>
        </p:nvSpPr>
        <p:spPr>
          <a:xfrm>
            <a:off x="457071" y="6493480"/>
            <a:ext cx="994657" cy="169277"/>
          </a:xfrm>
          <a:prstGeom prst="rect">
            <a:avLst/>
          </a:prstGeom>
        </p:spPr>
        <p:txBody>
          <a:bodyPr vert="horz" wrap="square" lIns="0" tIns="0" rIns="0" bIns="0" rtlCol="0" anchor="t">
            <a:spAutoFit/>
          </a:bodyPr>
          <a:lstStyle>
            <a:lvl1pPr algn="l">
              <a:defRPr sz="1100">
                <a:solidFill>
                  <a:schemeClr val="bg2"/>
                </a:solidFill>
              </a:defRPr>
            </a:lvl1pPr>
          </a:lstStyle>
          <a:p>
            <a:endParaRPr lang="en-US"/>
          </a:p>
        </p:txBody>
      </p:sp>
      <p:pic>
        <p:nvPicPr>
          <p:cNvPr id="14" name="Picture 13"/>
          <p:cNvPicPr>
            <a:picLocks noChangeAspect="1"/>
          </p:cNvPicPr>
          <p:nvPr userDrawn="1"/>
        </p:nvPicPr>
        <p:blipFill rotWithShape="1">
          <a:blip r:embed="rId2" cstate="screen">
            <a:extLst>
              <a:ext uri="{28A0092B-C50C-407E-A947-70E740481C1C}">
                <a14:useLocalDpi xmlns:a14="http://schemas.microsoft.com/office/drawing/2010/main"/>
              </a:ext>
            </a:extLst>
          </a:blip>
          <a:srcRect l="13115" t="31548" r="70851" b="31858"/>
          <a:stretch/>
        </p:blipFill>
        <p:spPr>
          <a:xfrm>
            <a:off x="11668464" y="6370279"/>
            <a:ext cx="441434" cy="365760"/>
          </a:xfrm>
          <a:prstGeom prst="rect">
            <a:avLst/>
          </a:prstGeom>
        </p:spPr>
      </p:pic>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943882" y="6420045"/>
            <a:ext cx="3404616" cy="295656"/>
          </a:xfrm>
          <a:prstGeom prst="rect">
            <a:avLst/>
          </a:prstGeom>
        </p:spPr>
      </p:pic>
      <p:sp>
        <p:nvSpPr>
          <p:cNvPr id="7" name="Slide Number Placeholder"/>
          <p:cNvSpPr>
            <a:spLocks noGrp="1"/>
          </p:cNvSpPr>
          <p:nvPr>
            <p:ph type="sldNum" sz="quarter" idx="4"/>
          </p:nvPr>
        </p:nvSpPr>
        <p:spPr bwMode="auto">
          <a:xfrm>
            <a:off x="11434940" y="6508870"/>
            <a:ext cx="137858" cy="138499"/>
          </a:xfrm>
          <a:prstGeom prst="rect">
            <a:avLst/>
          </a:prstGeom>
          <a:noFill/>
        </p:spPr>
        <p:txBody>
          <a:bodyPr wrap="none" lIns="0" tIns="0" rIns="0" bIns="0" anchor="ctr" anchorCtr="0">
            <a:spAutoFit/>
          </a:bodyPr>
          <a:lstStyle>
            <a:lvl1pPr algn="r">
              <a:buFont typeface="Arial" charset="0"/>
              <a:buNone/>
              <a:defRPr sz="900" b="1">
                <a:solidFill>
                  <a:schemeClr val="tx1"/>
                </a:solidFill>
                <a:latin typeface="+mn-lt"/>
                <a:ea typeface="Gill Sans" charset="0"/>
                <a:cs typeface="Gill Sans" charset="0"/>
              </a:defRPr>
            </a:lvl1pPr>
          </a:lstStyle>
          <a:p>
            <a:pPr>
              <a:defRPr/>
            </a:pPr>
            <a:fld id="{3D0814A7-6EEF-4E2B-82FD-5338C0AF3E0B}" type="slidenum">
              <a:rPr lang="en-US" smtClean="0"/>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Section 5 - TItle and Take-Away">
    <p:spTree>
      <p:nvGrpSpPr>
        <p:cNvPr id="1" name=""/>
        <p:cNvGrpSpPr/>
        <p:nvPr/>
      </p:nvGrpSpPr>
      <p:grpSpPr>
        <a:xfrm>
          <a:off x="0" y="0"/>
          <a:ext cx="0" cy="0"/>
          <a:chOff x="0" y="0"/>
          <a:chExt cx="0" cy="0"/>
        </a:xfrm>
      </p:grpSpPr>
      <p:sp>
        <p:nvSpPr>
          <p:cNvPr id="11" name="Title"/>
          <p:cNvSpPr>
            <a:spLocks noGrp="1"/>
          </p:cNvSpPr>
          <p:nvPr>
            <p:ph type="title"/>
          </p:nvPr>
        </p:nvSpPr>
        <p:spPr>
          <a:xfrm>
            <a:off x="455612" y="603257"/>
            <a:ext cx="11277601" cy="1143000"/>
          </a:xfrm>
          <a:prstGeom prst="rect">
            <a:avLst/>
          </a:prstGeom>
        </p:spPr>
        <p:txBody>
          <a:bodyPr lIns="0" tIns="0" rIns="0" bIns="121899">
            <a:normAutofit/>
          </a:bodyPr>
          <a:lstStyle>
            <a:lvl1pPr algn="l">
              <a:lnSpc>
                <a:spcPct val="70000"/>
              </a:lnSpc>
              <a:defRPr lang="en-US" sz="3600" b="1" cap="none" baseline="0" dirty="0" smtClean="0">
                <a:solidFill>
                  <a:schemeClr val="tx1"/>
                </a:solidFill>
                <a:latin typeface="+mj-lt"/>
                <a:ea typeface="+mn-ea"/>
                <a:cs typeface="+mn-cs"/>
              </a:defRPr>
            </a:lvl1pPr>
          </a:lstStyle>
          <a:p>
            <a:r>
              <a:rPr lang="en-US" dirty="0"/>
              <a:t>Click to edit Master title style</a:t>
            </a:r>
          </a:p>
        </p:txBody>
      </p:sp>
      <p:sp>
        <p:nvSpPr>
          <p:cNvPr id="22" name="Take-Away Placeholder"/>
          <p:cNvSpPr>
            <a:spLocks noGrp="1"/>
          </p:cNvSpPr>
          <p:nvPr>
            <p:ph type="body" sz="quarter" idx="19"/>
          </p:nvPr>
        </p:nvSpPr>
        <p:spPr>
          <a:xfrm>
            <a:off x="455612" y="5515665"/>
            <a:ext cx="11277601" cy="720808"/>
          </a:xfrm>
          <a:prstGeom prst="rect">
            <a:avLst/>
          </a:prstGeom>
        </p:spPr>
        <p:txBody>
          <a:bodyPr lIns="0" tIns="0" rIns="0" bIns="0" anchor="b" anchorCtr="0"/>
          <a:lstStyle>
            <a:lvl1pPr marL="0" indent="0">
              <a:lnSpc>
                <a:spcPct val="80000"/>
              </a:lnSpc>
              <a:spcBef>
                <a:spcPts val="0"/>
              </a:spcBef>
              <a:buFontTx/>
              <a:buNone/>
              <a:defRPr sz="2400" b="1" i="0" cap="none" baseline="0">
                <a:solidFill>
                  <a:schemeClr val="tx1"/>
                </a:solidFill>
                <a:latin typeface="+mn-lt"/>
              </a:defRPr>
            </a:lvl1pPr>
          </a:lstStyle>
          <a:p>
            <a:pPr lvl="0"/>
            <a:r>
              <a:rPr lang="en-US" dirty="0"/>
              <a:t>Click to edit Master text styles</a:t>
            </a:r>
          </a:p>
        </p:txBody>
      </p:sp>
      <p:sp>
        <p:nvSpPr>
          <p:cNvPr id="9" name="Footer Placeholder"/>
          <p:cNvSpPr>
            <a:spLocks noGrp="1"/>
          </p:cNvSpPr>
          <p:nvPr>
            <p:ph type="ftr" sz="quarter" idx="3"/>
          </p:nvPr>
        </p:nvSpPr>
        <p:spPr>
          <a:xfrm>
            <a:off x="457071" y="6493480"/>
            <a:ext cx="994657" cy="169277"/>
          </a:xfrm>
          <a:prstGeom prst="rect">
            <a:avLst/>
          </a:prstGeom>
        </p:spPr>
        <p:txBody>
          <a:bodyPr vert="horz" wrap="square" lIns="0" tIns="0" rIns="0" bIns="0" rtlCol="0" anchor="t">
            <a:spAutoFit/>
          </a:bodyPr>
          <a:lstStyle>
            <a:lvl1pPr algn="l">
              <a:defRPr sz="1100">
                <a:solidFill>
                  <a:schemeClr val="bg2"/>
                </a:solidFill>
              </a:defRPr>
            </a:lvl1pPr>
          </a:lstStyle>
          <a:p>
            <a:endParaRPr lang="en-US"/>
          </a:p>
        </p:txBody>
      </p:sp>
      <p:pic>
        <p:nvPicPr>
          <p:cNvPr id="16" name="Picture 15"/>
          <p:cNvPicPr>
            <a:picLocks noChangeAspect="1"/>
          </p:cNvPicPr>
          <p:nvPr userDrawn="1"/>
        </p:nvPicPr>
        <p:blipFill rotWithShape="1">
          <a:blip r:embed="rId2" cstate="screen">
            <a:extLst>
              <a:ext uri="{28A0092B-C50C-407E-A947-70E740481C1C}">
                <a14:useLocalDpi xmlns:a14="http://schemas.microsoft.com/office/drawing/2010/main"/>
              </a:ext>
            </a:extLst>
          </a:blip>
          <a:srcRect l="13115" t="31548" r="70851" b="31858"/>
          <a:stretch/>
        </p:blipFill>
        <p:spPr>
          <a:xfrm>
            <a:off x="11668464" y="6370279"/>
            <a:ext cx="441434" cy="365760"/>
          </a:xfrm>
          <a:prstGeom prst="rect">
            <a:avLst/>
          </a:prstGeom>
        </p:spPr>
      </p:pic>
      <p:pic>
        <p:nvPicPr>
          <p:cNvPr id="10" name="Picture 9"/>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943882" y="6420045"/>
            <a:ext cx="3404616" cy="295656"/>
          </a:xfrm>
          <a:prstGeom prst="rect">
            <a:avLst/>
          </a:prstGeom>
        </p:spPr>
      </p:pic>
      <p:sp>
        <p:nvSpPr>
          <p:cNvPr id="8" name="Slide Number Placeholder"/>
          <p:cNvSpPr>
            <a:spLocks noGrp="1"/>
          </p:cNvSpPr>
          <p:nvPr>
            <p:ph type="sldNum" sz="quarter" idx="4"/>
          </p:nvPr>
        </p:nvSpPr>
        <p:spPr bwMode="auto">
          <a:xfrm>
            <a:off x="11434940" y="6508870"/>
            <a:ext cx="137858" cy="138499"/>
          </a:xfrm>
          <a:prstGeom prst="rect">
            <a:avLst/>
          </a:prstGeom>
          <a:noFill/>
        </p:spPr>
        <p:txBody>
          <a:bodyPr wrap="none" lIns="0" tIns="0" rIns="0" bIns="0" anchor="ctr" anchorCtr="0">
            <a:spAutoFit/>
          </a:bodyPr>
          <a:lstStyle>
            <a:lvl1pPr algn="r">
              <a:buFont typeface="Arial" charset="0"/>
              <a:buNone/>
              <a:defRPr sz="900" b="1">
                <a:solidFill>
                  <a:schemeClr val="tx1"/>
                </a:solidFill>
                <a:latin typeface="+mn-lt"/>
                <a:ea typeface="Gill Sans" charset="0"/>
                <a:cs typeface="Gill Sans" charset="0"/>
              </a:defRPr>
            </a:lvl1pPr>
          </a:lstStyle>
          <a:p>
            <a:pPr>
              <a:defRPr/>
            </a:pPr>
            <a:fld id="{3D0814A7-6EEF-4E2B-82FD-5338C0AF3E0B}" type="slidenum">
              <a:rPr lang="en-US" smtClean="0"/>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Closing Slide: Photo &amp; Contact Info">
    <p:bg bwMode="blackGray">
      <p:bgPr>
        <a:solidFill>
          <a:schemeClr val="bg1"/>
        </a:solidFill>
        <a:effectLst/>
      </p:bgPr>
    </p:bg>
    <p:spTree>
      <p:nvGrpSpPr>
        <p:cNvPr id="1" name=""/>
        <p:cNvGrpSpPr/>
        <p:nvPr/>
      </p:nvGrpSpPr>
      <p:grpSpPr>
        <a:xfrm>
          <a:off x="0" y="0"/>
          <a:ext cx="0" cy="0"/>
          <a:chOff x="0" y="0"/>
          <a:chExt cx="0" cy="0"/>
        </a:xfrm>
      </p:grpSpPr>
      <p:sp>
        <p:nvSpPr>
          <p:cNvPr id="8" name="Picture Placeholder 6"/>
          <p:cNvSpPr>
            <a:spLocks noGrp="1"/>
          </p:cNvSpPr>
          <p:nvPr>
            <p:ph type="pic" sz="quarter" idx="13"/>
          </p:nvPr>
        </p:nvSpPr>
        <p:spPr>
          <a:xfrm>
            <a:off x="1460" y="0"/>
            <a:ext cx="12188952" cy="4389120"/>
          </a:xfrm>
          <a:prstGeom prst="rect">
            <a:avLst/>
          </a:prstGeom>
        </p:spPr>
        <p:txBody>
          <a:bodyPr anchor="ctr"/>
          <a:lstStyle>
            <a:lvl1pPr marL="0" indent="0" algn="ctr">
              <a:buNone/>
              <a:defRPr b="0">
                <a:solidFill>
                  <a:schemeClr val="accent6"/>
                </a:solidFill>
              </a:defRPr>
            </a:lvl1pPr>
          </a:lstStyle>
          <a:p>
            <a:endParaRPr lang="en-US"/>
          </a:p>
        </p:txBody>
      </p:sp>
      <p:pic>
        <p:nvPicPr>
          <p:cNvPr id="12" name="Picture 1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580662" y="5588214"/>
            <a:ext cx="3656796" cy="1387853"/>
          </a:xfrm>
          <a:prstGeom prst="rect">
            <a:avLst/>
          </a:prstGeom>
        </p:spPr>
      </p:pic>
      <p:sp>
        <p:nvSpPr>
          <p:cNvPr id="14" name="Text Placeholder 1"/>
          <p:cNvSpPr>
            <a:spLocks noGrp="1"/>
          </p:cNvSpPr>
          <p:nvPr>
            <p:ph type="body" sz="quarter" idx="11"/>
          </p:nvPr>
        </p:nvSpPr>
        <p:spPr>
          <a:xfrm>
            <a:off x="455612" y="5279599"/>
            <a:ext cx="3974148" cy="747614"/>
          </a:xfrm>
          <a:prstGeom prst="rect">
            <a:avLst/>
          </a:prstGeom>
        </p:spPr>
        <p:txBody>
          <a:bodyPr lIns="0" tIns="0" rIns="0" bIns="0" anchor="t" anchorCtr="0"/>
          <a:lstStyle>
            <a:lvl1pPr marL="0" indent="0" algn="l">
              <a:lnSpc>
                <a:spcPct val="100000"/>
              </a:lnSpc>
              <a:spcBef>
                <a:spcPts val="0"/>
              </a:spcBef>
              <a:buFontTx/>
              <a:buNone/>
              <a:defRPr sz="1600" b="0" cap="none" baseline="0">
                <a:solidFill>
                  <a:schemeClr val="accent6"/>
                </a:solidFill>
                <a:latin typeface="+mj-lt"/>
              </a:defRPr>
            </a:lvl1pPr>
            <a:lvl2pPr algn="l">
              <a:buFontTx/>
              <a:buNone/>
              <a:defRPr sz="4000" b="1">
                <a:solidFill>
                  <a:schemeClr val="accent1"/>
                </a:solidFill>
              </a:defRPr>
            </a:lvl2pPr>
            <a:lvl3pPr algn="l">
              <a:buFontTx/>
              <a:buNone/>
              <a:defRPr sz="4000" b="1">
                <a:solidFill>
                  <a:schemeClr val="accent1"/>
                </a:solidFill>
              </a:defRPr>
            </a:lvl3pPr>
            <a:lvl4pPr algn="l">
              <a:buFontTx/>
              <a:buNone/>
              <a:defRPr sz="4000" b="1">
                <a:solidFill>
                  <a:schemeClr val="accent1"/>
                </a:solidFill>
              </a:defRPr>
            </a:lvl4pPr>
            <a:lvl5pPr algn="l">
              <a:buFontTx/>
              <a:buNone/>
              <a:defRPr sz="4000" b="1">
                <a:solidFill>
                  <a:schemeClr val="accent1"/>
                </a:solidFill>
              </a:defRPr>
            </a:lvl5pPr>
          </a:lstStyle>
          <a:p>
            <a:pPr lvl="0"/>
            <a:r>
              <a:rPr lang="en-US" dirty="0"/>
              <a:t>Click to edit Master text styles</a:t>
            </a:r>
          </a:p>
        </p:txBody>
      </p:sp>
      <p:sp>
        <p:nvSpPr>
          <p:cNvPr id="15" name="Text Placeholder 1"/>
          <p:cNvSpPr>
            <a:spLocks noGrp="1"/>
          </p:cNvSpPr>
          <p:nvPr>
            <p:ph type="body" sz="quarter" idx="14"/>
          </p:nvPr>
        </p:nvSpPr>
        <p:spPr>
          <a:xfrm>
            <a:off x="4883573" y="5279598"/>
            <a:ext cx="3697089" cy="747614"/>
          </a:xfrm>
          <a:prstGeom prst="rect">
            <a:avLst/>
          </a:prstGeom>
        </p:spPr>
        <p:txBody>
          <a:bodyPr lIns="0" tIns="0" rIns="0" bIns="0" anchor="t" anchorCtr="0"/>
          <a:lstStyle>
            <a:lvl1pPr marL="0" indent="0" algn="l">
              <a:lnSpc>
                <a:spcPct val="100000"/>
              </a:lnSpc>
              <a:spcBef>
                <a:spcPts val="0"/>
              </a:spcBef>
              <a:buFontTx/>
              <a:buNone/>
              <a:defRPr sz="1600" b="0" cap="none" baseline="0">
                <a:solidFill>
                  <a:schemeClr val="accent6"/>
                </a:solidFill>
                <a:latin typeface="+mj-lt"/>
              </a:defRPr>
            </a:lvl1pPr>
            <a:lvl2pPr algn="l">
              <a:buFontTx/>
              <a:buNone/>
              <a:defRPr sz="4000" b="1">
                <a:solidFill>
                  <a:schemeClr val="accent1"/>
                </a:solidFill>
              </a:defRPr>
            </a:lvl2pPr>
            <a:lvl3pPr algn="l">
              <a:buFontTx/>
              <a:buNone/>
              <a:defRPr sz="4000" b="1">
                <a:solidFill>
                  <a:schemeClr val="accent1"/>
                </a:solidFill>
              </a:defRPr>
            </a:lvl3pPr>
            <a:lvl4pPr algn="l">
              <a:buFontTx/>
              <a:buNone/>
              <a:defRPr sz="4000" b="1">
                <a:solidFill>
                  <a:schemeClr val="accent1"/>
                </a:solidFill>
              </a:defRPr>
            </a:lvl4pPr>
            <a:lvl5pPr algn="l">
              <a:buFontTx/>
              <a:buNone/>
              <a:defRPr sz="4000" b="1">
                <a:solidFill>
                  <a:schemeClr val="accent1"/>
                </a:solidFill>
              </a:defRPr>
            </a:lvl5pPr>
          </a:lstStyle>
          <a:p>
            <a:pPr lvl="0"/>
            <a:r>
              <a:rPr lang="en-US"/>
              <a:t>Click to edit Master text styles</a:t>
            </a:r>
          </a:p>
        </p:txBody>
      </p:sp>
      <p:sp>
        <p:nvSpPr>
          <p:cNvPr id="18" name="Title"/>
          <p:cNvSpPr>
            <a:spLocks noGrp="1"/>
          </p:cNvSpPr>
          <p:nvPr>
            <p:ph type="title"/>
          </p:nvPr>
        </p:nvSpPr>
        <p:spPr>
          <a:xfrm>
            <a:off x="455612" y="4572000"/>
            <a:ext cx="8125050" cy="713018"/>
          </a:xfrm>
          <a:prstGeom prst="rect">
            <a:avLst/>
          </a:prstGeom>
        </p:spPr>
        <p:txBody>
          <a:bodyPr lIns="0" tIns="0" rIns="0" bIns="0" anchor="ctr"/>
          <a:lstStyle>
            <a:lvl1pPr>
              <a:defRPr sz="4000" b="1" cap="none" baseline="0">
                <a:solidFill>
                  <a:schemeClr val="accent6"/>
                </a:solidFill>
              </a:defRPr>
            </a:lvl1pPr>
          </a:lstStyle>
          <a:p>
            <a:r>
              <a:rPr lang="en-US" dirty="0"/>
              <a:t>Click to edit Master title style</a:t>
            </a:r>
          </a:p>
        </p:txBody>
      </p:sp>
      <p:sp>
        <p:nvSpPr>
          <p:cNvPr id="16" name="Date Placeholder 3"/>
          <p:cNvSpPr>
            <a:spLocks noGrp="1"/>
          </p:cNvSpPr>
          <p:nvPr>
            <p:ph type="dt" sz="half" idx="10"/>
          </p:nvPr>
        </p:nvSpPr>
        <p:spPr>
          <a:xfrm>
            <a:off x="9010997" y="4465274"/>
            <a:ext cx="2724950" cy="366193"/>
          </a:xfrm>
          <a:prstGeom prst="rect">
            <a:avLst/>
          </a:prstGeom>
        </p:spPr>
        <p:txBody>
          <a:bodyPr lIns="0" tIns="0" rIns="0" bIns="0"/>
          <a:lstStyle>
            <a:lvl1pPr algn="r">
              <a:defRPr sz="1200">
                <a:solidFill>
                  <a:schemeClr val="accent6"/>
                </a:solidFill>
              </a:defRPr>
            </a:lvl1pPr>
          </a:lstStyle>
          <a:p>
            <a:fld id="{01AA70A7-2BE6-5046-9E13-B170AED3A70A}" type="datetime3">
              <a:rPr lang="en-US" smtClean="0"/>
              <a:t>25 February 2019</a:t>
            </a:fld>
            <a:endParaRPr lang="en-US"/>
          </a:p>
        </p:txBody>
      </p:sp>
      <p:pic>
        <p:nvPicPr>
          <p:cNvPr id="10" name="Picture 9"/>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61484" y="6064626"/>
            <a:ext cx="3523488" cy="5334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Closing Slide: BaWod &amp; Contact Info">
    <p:bg bwMode="blackGray">
      <p:bgPr>
        <a:solidFill>
          <a:schemeClr val="bg1"/>
        </a:solidFill>
        <a:effectLst/>
      </p:bgPr>
    </p:bg>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580662" y="5588214"/>
            <a:ext cx="3656796" cy="1387853"/>
          </a:xfrm>
          <a:prstGeom prst="rect">
            <a:avLst/>
          </a:prstGeom>
        </p:spPr>
      </p:pic>
      <p:sp>
        <p:nvSpPr>
          <p:cNvPr id="14" name="Text Placeholder 1"/>
          <p:cNvSpPr>
            <a:spLocks noGrp="1"/>
          </p:cNvSpPr>
          <p:nvPr>
            <p:ph type="body" sz="quarter" idx="11"/>
          </p:nvPr>
        </p:nvSpPr>
        <p:spPr>
          <a:xfrm>
            <a:off x="455612" y="5279599"/>
            <a:ext cx="3974148" cy="747614"/>
          </a:xfrm>
          <a:prstGeom prst="rect">
            <a:avLst/>
          </a:prstGeom>
        </p:spPr>
        <p:txBody>
          <a:bodyPr lIns="0" tIns="0" rIns="0" bIns="0" anchor="t" anchorCtr="0"/>
          <a:lstStyle>
            <a:lvl1pPr marL="0" indent="0" algn="l">
              <a:lnSpc>
                <a:spcPct val="100000"/>
              </a:lnSpc>
              <a:spcBef>
                <a:spcPts val="0"/>
              </a:spcBef>
              <a:buFontTx/>
              <a:buNone/>
              <a:defRPr sz="1600" b="0" cap="none" baseline="0">
                <a:solidFill>
                  <a:schemeClr val="accent6"/>
                </a:solidFill>
                <a:latin typeface="+mj-lt"/>
              </a:defRPr>
            </a:lvl1pPr>
            <a:lvl2pPr algn="l">
              <a:buFontTx/>
              <a:buNone/>
              <a:defRPr sz="4000" b="1">
                <a:solidFill>
                  <a:schemeClr val="accent1"/>
                </a:solidFill>
              </a:defRPr>
            </a:lvl2pPr>
            <a:lvl3pPr algn="l">
              <a:buFontTx/>
              <a:buNone/>
              <a:defRPr sz="4000" b="1">
                <a:solidFill>
                  <a:schemeClr val="accent1"/>
                </a:solidFill>
              </a:defRPr>
            </a:lvl3pPr>
            <a:lvl4pPr algn="l">
              <a:buFontTx/>
              <a:buNone/>
              <a:defRPr sz="4000" b="1">
                <a:solidFill>
                  <a:schemeClr val="accent1"/>
                </a:solidFill>
              </a:defRPr>
            </a:lvl4pPr>
            <a:lvl5pPr algn="l">
              <a:buFontTx/>
              <a:buNone/>
              <a:defRPr sz="4000" b="1">
                <a:solidFill>
                  <a:schemeClr val="accent1"/>
                </a:solidFill>
              </a:defRPr>
            </a:lvl5pPr>
          </a:lstStyle>
          <a:p>
            <a:pPr lvl="0"/>
            <a:r>
              <a:rPr lang="en-US" dirty="0"/>
              <a:t>Click to edit Master text styles</a:t>
            </a:r>
          </a:p>
        </p:txBody>
      </p:sp>
      <p:sp>
        <p:nvSpPr>
          <p:cNvPr id="15" name="Text Placeholder 1"/>
          <p:cNvSpPr>
            <a:spLocks noGrp="1"/>
          </p:cNvSpPr>
          <p:nvPr>
            <p:ph type="body" sz="quarter" idx="14"/>
          </p:nvPr>
        </p:nvSpPr>
        <p:spPr>
          <a:xfrm>
            <a:off x="4883573" y="5279598"/>
            <a:ext cx="3697089" cy="747614"/>
          </a:xfrm>
          <a:prstGeom prst="rect">
            <a:avLst/>
          </a:prstGeom>
        </p:spPr>
        <p:txBody>
          <a:bodyPr lIns="0" tIns="0" rIns="0" bIns="0" anchor="t" anchorCtr="0"/>
          <a:lstStyle>
            <a:lvl1pPr marL="0" indent="0" algn="l">
              <a:lnSpc>
                <a:spcPct val="100000"/>
              </a:lnSpc>
              <a:spcBef>
                <a:spcPts val="0"/>
              </a:spcBef>
              <a:buFontTx/>
              <a:buNone/>
              <a:defRPr sz="1600" b="0" cap="none" baseline="0">
                <a:solidFill>
                  <a:schemeClr val="accent6"/>
                </a:solidFill>
                <a:latin typeface="+mj-lt"/>
              </a:defRPr>
            </a:lvl1pPr>
            <a:lvl2pPr algn="l">
              <a:buFontTx/>
              <a:buNone/>
              <a:defRPr sz="4000" b="1">
                <a:solidFill>
                  <a:schemeClr val="accent1"/>
                </a:solidFill>
              </a:defRPr>
            </a:lvl2pPr>
            <a:lvl3pPr algn="l">
              <a:buFontTx/>
              <a:buNone/>
              <a:defRPr sz="4000" b="1">
                <a:solidFill>
                  <a:schemeClr val="accent1"/>
                </a:solidFill>
              </a:defRPr>
            </a:lvl3pPr>
            <a:lvl4pPr algn="l">
              <a:buFontTx/>
              <a:buNone/>
              <a:defRPr sz="4000" b="1">
                <a:solidFill>
                  <a:schemeClr val="accent1"/>
                </a:solidFill>
              </a:defRPr>
            </a:lvl4pPr>
            <a:lvl5pPr algn="l">
              <a:buFontTx/>
              <a:buNone/>
              <a:defRPr sz="4000" b="1">
                <a:solidFill>
                  <a:schemeClr val="accent1"/>
                </a:solidFill>
              </a:defRPr>
            </a:lvl5pPr>
          </a:lstStyle>
          <a:p>
            <a:pPr lvl="0"/>
            <a:r>
              <a:rPr lang="en-US"/>
              <a:t>Click to edit Master text styles</a:t>
            </a:r>
          </a:p>
        </p:txBody>
      </p:sp>
      <p:sp>
        <p:nvSpPr>
          <p:cNvPr id="18" name="Title"/>
          <p:cNvSpPr>
            <a:spLocks noGrp="1"/>
          </p:cNvSpPr>
          <p:nvPr>
            <p:ph type="title"/>
          </p:nvPr>
        </p:nvSpPr>
        <p:spPr>
          <a:xfrm>
            <a:off x="455612" y="4572000"/>
            <a:ext cx="8125050" cy="713018"/>
          </a:xfrm>
          <a:prstGeom prst="rect">
            <a:avLst/>
          </a:prstGeom>
        </p:spPr>
        <p:txBody>
          <a:bodyPr lIns="0" tIns="0" rIns="0" bIns="0" anchor="ctr"/>
          <a:lstStyle>
            <a:lvl1pPr>
              <a:defRPr sz="4000" b="1" cap="none" baseline="0">
                <a:solidFill>
                  <a:schemeClr val="accent6"/>
                </a:solidFill>
              </a:defRPr>
            </a:lvl1pPr>
          </a:lstStyle>
          <a:p>
            <a:r>
              <a:rPr lang="en-US" dirty="0"/>
              <a:t>Click to edit Master title style</a:t>
            </a:r>
          </a:p>
        </p:txBody>
      </p:sp>
      <p:sp>
        <p:nvSpPr>
          <p:cNvPr id="9" name="Rectangle 8"/>
          <p:cNvSpPr/>
          <p:nvPr userDrawn="1"/>
        </p:nvSpPr>
        <p:spPr>
          <a:xfrm>
            <a:off x="0" y="0"/>
            <a:ext cx="12188952" cy="4389120"/>
          </a:xfrm>
          <a:prstGeom prst="rect">
            <a:avLst/>
          </a:prstGeom>
          <a:gradFill flip="none" rotWithShape="1">
            <a:gsLst>
              <a:gs pos="24000">
                <a:schemeClr val="tx1"/>
              </a:gs>
              <a:gs pos="72000">
                <a:schemeClr val="tx2"/>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55612" y="1958811"/>
            <a:ext cx="3631053" cy="2132894"/>
          </a:xfrm>
          <a:prstGeom prst="rect">
            <a:avLst/>
          </a:prstGeom>
        </p:spPr>
      </p:pic>
      <p:sp>
        <p:nvSpPr>
          <p:cNvPr id="17" name="Date Placeholder 3"/>
          <p:cNvSpPr>
            <a:spLocks noGrp="1"/>
          </p:cNvSpPr>
          <p:nvPr>
            <p:ph type="dt" sz="half" idx="10"/>
          </p:nvPr>
        </p:nvSpPr>
        <p:spPr>
          <a:xfrm>
            <a:off x="9010997" y="4465274"/>
            <a:ext cx="2724950" cy="366193"/>
          </a:xfrm>
          <a:prstGeom prst="rect">
            <a:avLst/>
          </a:prstGeom>
        </p:spPr>
        <p:txBody>
          <a:bodyPr lIns="0" tIns="0" rIns="0" bIns="0"/>
          <a:lstStyle>
            <a:lvl1pPr algn="r">
              <a:defRPr sz="1200">
                <a:solidFill>
                  <a:schemeClr val="accent6"/>
                </a:solidFill>
              </a:defRPr>
            </a:lvl1pPr>
          </a:lstStyle>
          <a:p>
            <a:fld id="{15608F4E-A7BE-C044-AA43-33C7FF91058E}" type="datetime3">
              <a:rPr lang="en-US" smtClean="0"/>
              <a:t>25 February 2019</a:t>
            </a:fld>
            <a:endParaRPr lang="en-US"/>
          </a:p>
        </p:txBody>
      </p:sp>
      <p:pic>
        <p:nvPicPr>
          <p:cNvPr id="10" name="Picture 9"/>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261484" y="6064626"/>
            <a:ext cx="3523488" cy="5334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Blank">
    <p:bg bwMode="gray">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30850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cSld name="Section 3 Divider Solid Color">
    <p:spTree>
      <p:nvGrpSpPr>
        <p:cNvPr id="1" name=""/>
        <p:cNvGrpSpPr/>
        <p:nvPr/>
      </p:nvGrpSpPr>
      <p:grpSpPr>
        <a:xfrm>
          <a:off x="0" y="0"/>
          <a:ext cx="0" cy="0"/>
          <a:chOff x="0" y="0"/>
          <a:chExt cx="0" cy="0"/>
        </a:xfrm>
      </p:grpSpPr>
      <p:sp>
        <p:nvSpPr>
          <p:cNvPr id="2" name="Title"/>
          <p:cNvSpPr>
            <a:spLocks noGrp="1"/>
          </p:cNvSpPr>
          <p:nvPr>
            <p:ph type="title"/>
          </p:nvPr>
        </p:nvSpPr>
        <p:spPr>
          <a:xfrm>
            <a:off x="455612" y="1483360"/>
            <a:ext cx="6705600" cy="3825513"/>
          </a:xfrm>
          <a:prstGeom prst="rect">
            <a:avLst/>
          </a:prstGeom>
        </p:spPr>
        <p:txBody>
          <a:bodyPr lIns="0" tIns="0" rIns="0" bIns="0"/>
          <a:lstStyle>
            <a:lvl1pPr>
              <a:defRPr sz="6600" b="1" cap="none" baseline="0">
                <a:solidFill>
                  <a:schemeClr val="bg1"/>
                </a:solidFill>
              </a:defRPr>
            </a:lvl1pPr>
          </a:lstStyle>
          <a:p>
            <a:r>
              <a:rPr lang="en-US" dirty="0"/>
              <a:t>Click to edit Master title style</a:t>
            </a:r>
          </a:p>
        </p:txBody>
      </p:sp>
      <p:sp>
        <p:nvSpPr>
          <p:cNvPr id="13" name="Slide Number Placeholder"/>
          <p:cNvSpPr>
            <a:spLocks noGrp="1"/>
          </p:cNvSpPr>
          <p:nvPr>
            <p:ph type="sldNum" sz="quarter" idx="4"/>
          </p:nvPr>
        </p:nvSpPr>
        <p:spPr bwMode="auto">
          <a:xfrm>
            <a:off x="11435877" y="6508870"/>
            <a:ext cx="137858" cy="138499"/>
          </a:xfrm>
          <a:prstGeom prst="rect">
            <a:avLst/>
          </a:prstGeom>
          <a:noFill/>
        </p:spPr>
        <p:txBody>
          <a:bodyPr wrap="none" lIns="0" tIns="0" rIns="0" bIns="0" anchor="ctr" anchorCtr="0">
            <a:spAutoFit/>
          </a:bodyPr>
          <a:lstStyle>
            <a:lvl1pPr algn="r">
              <a:buFont typeface="Arial" charset="0"/>
              <a:buNone/>
              <a:defRPr sz="900" b="1">
                <a:solidFill>
                  <a:schemeClr val="bg1"/>
                </a:solidFill>
                <a:latin typeface="+mn-lt"/>
                <a:ea typeface="Gill Sans" charset="0"/>
                <a:cs typeface="Gill Sans" charset="0"/>
              </a:defRPr>
            </a:lvl1pPr>
          </a:lstStyle>
          <a:p>
            <a:pPr>
              <a:defRPr/>
            </a:pPr>
            <a:fld id="{3D0814A7-6EEF-4E2B-82FD-5338C0AF3E0B}" type="slidenum">
              <a:rPr lang="en-US" smtClean="0"/>
              <a:pPr>
                <a:defRPr/>
              </a:pPr>
              <a:t>‹#›</a:t>
            </a:fld>
            <a:endParaRPr lang="en-US"/>
          </a:p>
        </p:txBody>
      </p:sp>
      <p:sp>
        <p:nvSpPr>
          <p:cNvPr id="7" name="Text Placeholder 1"/>
          <p:cNvSpPr>
            <a:spLocks noGrp="1"/>
          </p:cNvSpPr>
          <p:nvPr>
            <p:ph type="body" sz="quarter" idx="12"/>
          </p:nvPr>
        </p:nvSpPr>
        <p:spPr>
          <a:xfrm>
            <a:off x="455612" y="3994139"/>
            <a:ext cx="4041334" cy="431526"/>
          </a:xfrm>
          <a:prstGeom prst="rect">
            <a:avLst/>
          </a:prstGeom>
        </p:spPr>
        <p:txBody>
          <a:bodyPr lIns="0" tIns="0" rIns="0" bIns="0" anchor="ctr" anchorCtr="0"/>
          <a:lstStyle>
            <a:lvl1pPr marL="0" indent="0" algn="l">
              <a:lnSpc>
                <a:spcPct val="70000"/>
              </a:lnSpc>
              <a:spcBef>
                <a:spcPts val="0"/>
              </a:spcBef>
              <a:buFontTx/>
              <a:buNone/>
              <a:defRPr sz="2400" b="0" cap="none" baseline="0">
                <a:solidFill>
                  <a:schemeClr val="bg1"/>
                </a:solidFill>
                <a:latin typeface="+mj-lt"/>
              </a:defRPr>
            </a:lvl1pPr>
            <a:lvl2pPr algn="l">
              <a:buFontTx/>
              <a:buNone/>
              <a:defRPr sz="4000" b="1">
                <a:solidFill>
                  <a:schemeClr val="accent1"/>
                </a:solidFill>
              </a:defRPr>
            </a:lvl2pPr>
            <a:lvl3pPr algn="l">
              <a:buFontTx/>
              <a:buNone/>
              <a:defRPr sz="4000" b="1">
                <a:solidFill>
                  <a:schemeClr val="accent1"/>
                </a:solidFill>
              </a:defRPr>
            </a:lvl3pPr>
            <a:lvl4pPr algn="l">
              <a:buFontTx/>
              <a:buNone/>
              <a:defRPr sz="4000" b="1">
                <a:solidFill>
                  <a:schemeClr val="accent1"/>
                </a:solidFill>
              </a:defRPr>
            </a:lvl4pPr>
            <a:lvl5pPr algn="l">
              <a:buFontTx/>
              <a:buNone/>
              <a:defRPr sz="4000" b="1">
                <a:solidFill>
                  <a:schemeClr val="accent1"/>
                </a:solidFill>
              </a:defRPr>
            </a:lvl5pPr>
          </a:lstStyle>
          <a:p>
            <a:pPr lvl="0"/>
            <a:r>
              <a:rPr lang="en-US" dirty="0"/>
              <a:t>Click to edit Master text styles</a:t>
            </a:r>
          </a:p>
        </p:txBody>
      </p:sp>
      <p:sp>
        <p:nvSpPr>
          <p:cNvPr id="8" name="Text Placeholder 1"/>
          <p:cNvSpPr>
            <a:spLocks noGrp="1"/>
          </p:cNvSpPr>
          <p:nvPr>
            <p:ph type="body" sz="quarter" idx="13"/>
          </p:nvPr>
        </p:nvSpPr>
        <p:spPr>
          <a:xfrm>
            <a:off x="455612" y="4425665"/>
            <a:ext cx="4041334" cy="431526"/>
          </a:xfrm>
          <a:prstGeom prst="rect">
            <a:avLst/>
          </a:prstGeom>
        </p:spPr>
        <p:txBody>
          <a:bodyPr lIns="0" tIns="0" rIns="0" bIns="0" anchor="t" anchorCtr="0"/>
          <a:lstStyle>
            <a:lvl1pPr marL="0" indent="0" algn="l">
              <a:lnSpc>
                <a:spcPct val="70000"/>
              </a:lnSpc>
              <a:spcBef>
                <a:spcPts val="0"/>
              </a:spcBef>
              <a:buFontTx/>
              <a:buNone/>
              <a:defRPr sz="1600" b="0" cap="none" baseline="0">
                <a:solidFill>
                  <a:schemeClr val="bg1"/>
                </a:solidFill>
                <a:latin typeface="+mj-lt"/>
              </a:defRPr>
            </a:lvl1pPr>
            <a:lvl2pPr algn="l">
              <a:buFontTx/>
              <a:buNone/>
              <a:defRPr sz="4000" b="1">
                <a:solidFill>
                  <a:schemeClr val="accent1"/>
                </a:solidFill>
              </a:defRPr>
            </a:lvl2pPr>
            <a:lvl3pPr algn="l">
              <a:buFontTx/>
              <a:buNone/>
              <a:defRPr sz="4000" b="1">
                <a:solidFill>
                  <a:schemeClr val="accent1"/>
                </a:solidFill>
              </a:defRPr>
            </a:lvl3pPr>
            <a:lvl4pPr algn="l">
              <a:buFontTx/>
              <a:buNone/>
              <a:defRPr sz="4000" b="1">
                <a:solidFill>
                  <a:schemeClr val="accent1"/>
                </a:solidFill>
              </a:defRPr>
            </a:lvl4pPr>
            <a:lvl5pPr algn="l">
              <a:buFontTx/>
              <a:buNone/>
              <a:defRPr sz="4000" b="1">
                <a:solidFill>
                  <a:schemeClr val="accent1"/>
                </a:solidFill>
              </a:defRPr>
            </a:lvl5pPr>
          </a:lstStyle>
          <a:p>
            <a:pPr lvl="0"/>
            <a:r>
              <a:rPr lang="en-US" dirty="0"/>
              <a:t>Click to edit Master text styles</a:t>
            </a:r>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43882" y="6420045"/>
            <a:ext cx="3404616" cy="295656"/>
          </a:xfrm>
          <a:prstGeom prst="rect">
            <a:avLst/>
          </a:prstGeom>
        </p:spPr>
      </p:pic>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60126" y="6134102"/>
            <a:ext cx="857250" cy="822960"/>
          </a:xfrm>
          <a:prstGeom prst="rect">
            <a:avLst/>
          </a:prstGeom>
        </p:spPr>
      </p:pic>
    </p:spTree>
    <p:extLst>
      <p:ext uri="{BB962C8B-B14F-4D97-AF65-F5344CB8AC3E}">
        <p14:creationId xmlns:p14="http://schemas.microsoft.com/office/powerpoint/2010/main" val="13569712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1 - Text">
    <p:spTree>
      <p:nvGrpSpPr>
        <p:cNvPr id="1" name=""/>
        <p:cNvGrpSpPr/>
        <p:nvPr/>
      </p:nvGrpSpPr>
      <p:grpSpPr>
        <a:xfrm>
          <a:off x="0" y="0"/>
          <a:ext cx="0" cy="0"/>
          <a:chOff x="0" y="0"/>
          <a:chExt cx="0" cy="0"/>
        </a:xfrm>
      </p:grpSpPr>
      <p:sp>
        <p:nvSpPr>
          <p:cNvPr id="11" name="Title"/>
          <p:cNvSpPr>
            <a:spLocks noGrp="1"/>
          </p:cNvSpPr>
          <p:nvPr>
            <p:ph type="title"/>
          </p:nvPr>
        </p:nvSpPr>
        <p:spPr>
          <a:xfrm>
            <a:off x="457072" y="603257"/>
            <a:ext cx="11276141" cy="1143000"/>
          </a:xfrm>
          <a:prstGeom prst="rect">
            <a:avLst/>
          </a:prstGeom>
        </p:spPr>
        <p:txBody>
          <a:bodyPr lIns="0" tIns="0" rIns="0" bIns="121899">
            <a:normAutofit/>
          </a:bodyPr>
          <a:lstStyle>
            <a:lvl1pPr algn="l">
              <a:lnSpc>
                <a:spcPct val="70000"/>
              </a:lnSpc>
              <a:defRPr lang="en-US" sz="3600" b="1" cap="none" baseline="0" dirty="0" smtClean="0">
                <a:solidFill>
                  <a:schemeClr val="tx1"/>
                </a:solidFill>
                <a:latin typeface="+mj-lt"/>
                <a:ea typeface="+mn-ea"/>
                <a:cs typeface="+mn-cs"/>
              </a:defRPr>
            </a:lvl1pPr>
          </a:lstStyle>
          <a:p>
            <a:r>
              <a:rPr lang="en-US" dirty="0"/>
              <a:t>Click to edit Master title style</a:t>
            </a:r>
          </a:p>
        </p:txBody>
      </p:sp>
      <p:sp>
        <p:nvSpPr>
          <p:cNvPr id="16" name="Text Placeholder"/>
          <p:cNvSpPr>
            <a:spLocks noGrp="1"/>
          </p:cNvSpPr>
          <p:nvPr>
            <p:ph type="body" sz="quarter" idx="15"/>
          </p:nvPr>
        </p:nvSpPr>
        <p:spPr>
          <a:xfrm>
            <a:off x="457072" y="1746257"/>
            <a:ext cx="11276141" cy="3651247"/>
          </a:xfrm>
          <a:prstGeom prst="rect">
            <a:avLst/>
          </a:prstGeom>
        </p:spPr>
        <p:txBody>
          <a:bodyPr lIns="0" tIns="0" rIns="0" bIns="0"/>
          <a:lstStyle>
            <a:lvl1pPr marL="306864" indent="-306864" defTabSz="1218987" eaLnBrk="0" hangingPunct="0">
              <a:lnSpc>
                <a:spcPct val="90000"/>
              </a:lnSpc>
              <a:spcBef>
                <a:spcPts val="1600"/>
              </a:spcBef>
              <a:buFontTx/>
              <a:buChar char="•"/>
              <a:defRPr lang="en-US" sz="2700" b="1" kern="0">
                <a:solidFill>
                  <a:schemeClr val="accent6"/>
                </a:solidFill>
              </a:defRPr>
            </a:lvl1pPr>
            <a:lvl2pPr defTabSz="1218987" eaLnBrk="0" hangingPunct="0">
              <a:lnSpc>
                <a:spcPct val="90000"/>
              </a:lnSpc>
              <a:spcBef>
                <a:spcPts val="800"/>
              </a:spcBef>
              <a:buClr>
                <a:schemeClr val="bg2"/>
              </a:buClr>
              <a:buFontTx/>
              <a:buChar char="•"/>
              <a:defRPr lang="en-US" sz="2400" b="1" kern="0">
                <a:solidFill>
                  <a:schemeClr val="accent6"/>
                </a:solidFill>
              </a:defRPr>
            </a:lvl2pPr>
            <a:lvl3pPr defTabSz="1218987" eaLnBrk="0" hangingPunct="0">
              <a:lnSpc>
                <a:spcPct val="90000"/>
              </a:lnSpc>
              <a:spcBef>
                <a:spcPts val="800"/>
              </a:spcBef>
              <a:buClr>
                <a:schemeClr val="bg2"/>
              </a:buClr>
              <a:buFontTx/>
              <a:buChar char="•"/>
              <a:defRPr lang="en-US" sz="2400" b="1" kern="0">
                <a:solidFill>
                  <a:schemeClr val="accent6"/>
                </a:solidFill>
              </a:defRPr>
            </a:lvl3pPr>
            <a:lvl4pPr defTabSz="1218987" eaLnBrk="0" hangingPunct="0">
              <a:lnSpc>
                <a:spcPct val="90000"/>
              </a:lnSpc>
              <a:spcBef>
                <a:spcPts val="800"/>
              </a:spcBef>
              <a:buClr>
                <a:schemeClr val="bg2"/>
              </a:buClr>
              <a:buFontTx/>
              <a:buChar char="•"/>
              <a:defRPr lang="en-US" sz="2400" b="1" kern="0">
                <a:solidFill>
                  <a:schemeClr val="accent6"/>
                </a:solidFill>
              </a:defRPr>
            </a:lvl4pPr>
            <a:lvl5pPr defTabSz="1218987" eaLnBrk="0" hangingPunct="0">
              <a:lnSpc>
                <a:spcPct val="90000"/>
              </a:lnSpc>
              <a:spcBef>
                <a:spcPts val="800"/>
              </a:spcBef>
              <a:buClr>
                <a:schemeClr val="bg2"/>
              </a:buClr>
              <a:buFontTx/>
              <a:buChar char="•"/>
              <a:defRPr lang="en-US" sz="2400" b="1" kern="0">
                <a:solidFill>
                  <a:schemeClr val="accent6"/>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2" name="Take-Away Placeholder"/>
          <p:cNvSpPr>
            <a:spLocks noGrp="1"/>
          </p:cNvSpPr>
          <p:nvPr>
            <p:ph type="body" sz="quarter" idx="19"/>
          </p:nvPr>
        </p:nvSpPr>
        <p:spPr>
          <a:xfrm>
            <a:off x="457072" y="5515665"/>
            <a:ext cx="11276141" cy="720808"/>
          </a:xfrm>
          <a:prstGeom prst="rect">
            <a:avLst/>
          </a:prstGeom>
        </p:spPr>
        <p:txBody>
          <a:bodyPr lIns="0" tIns="0" rIns="0" bIns="0" anchor="b" anchorCtr="0"/>
          <a:lstStyle>
            <a:lvl1pPr marL="0" indent="0">
              <a:lnSpc>
                <a:spcPct val="80000"/>
              </a:lnSpc>
              <a:spcBef>
                <a:spcPts val="0"/>
              </a:spcBef>
              <a:buFontTx/>
              <a:buNone/>
              <a:defRPr sz="2400" b="1" i="0" cap="none" baseline="0">
                <a:solidFill>
                  <a:schemeClr val="tx1"/>
                </a:solidFill>
                <a:latin typeface="+mn-lt"/>
              </a:defRPr>
            </a:lvl1pPr>
          </a:lstStyle>
          <a:p>
            <a:pPr lvl="0"/>
            <a:r>
              <a:rPr lang="en-US" dirty="0"/>
              <a:t>Click to edit Master text styles</a:t>
            </a:r>
          </a:p>
        </p:txBody>
      </p:sp>
      <p:sp>
        <p:nvSpPr>
          <p:cNvPr id="9" name="Footer Placeholder"/>
          <p:cNvSpPr>
            <a:spLocks noGrp="1"/>
          </p:cNvSpPr>
          <p:nvPr>
            <p:ph type="ftr" sz="quarter" idx="3"/>
          </p:nvPr>
        </p:nvSpPr>
        <p:spPr>
          <a:xfrm>
            <a:off x="457071" y="6493480"/>
            <a:ext cx="994657" cy="169277"/>
          </a:xfrm>
          <a:prstGeom prst="rect">
            <a:avLst/>
          </a:prstGeom>
        </p:spPr>
        <p:txBody>
          <a:bodyPr vert="horz" wrap="square" lIns="0" tIns="0" rIns="0" bIns="0" rtlCol="0" anchor="t">
            <a:spAutoFit/>
          </a:bodyPr>
          <a:lstStyle>
            <a:lvl1pPr algn="l">
              <a:defRPr sz="1100">
                <a:solidFill>
                  <a:schemeClr val="bg2"/>
                </a:solidFill>
              </a:defRPr>
            </a:lvl1pPr>
          </a:lstStyle>
          <a:p>
            <a:endParaRPr lang="en-US"/>
          </a:p>
        </p:txBody>
      </p:sp>
      <p:pic>
        <p:nvPicPr>
          <p:cNvPr id="31" name="Picture 30"/>
          <p:cNvPicPr>
            <a:picLocks noChangeAspect="1"/>
          </p:cNvPicPr>
          <p:nvPr userDrawn="1"/>
        </p:nvPicPr>
        <p:blipFill rotWithShape="1">
          <a:blip r:embed="rId2" cstate="screen">
            <a:extLst>
              <a:ext uri="{28A0092B-C50C-407E-A947-70E740481C1C}">
                <a14:useLocalDpi xmlns:a14="http://schemas.microsoft.com/office/drawing/2010/main"/>
              </a:ext>
            </a:extLst>
          </a:blip>
          <a:srcRect l="13115" t="31548" r="70851" b="31858"/>
          <a:stretch/>
        </p:blipFill>
        <p:spPr>
          <a:xfrm>
            <a:off x="11668464" y="6370279"/>
            <a:ext cx="441434" cy="365760"/>
          </a:xfrm>
          <a:prstGeom prst="rect">
            <a:avLst/>
          </a:prstGeom>
        </p:spPr>
      </p:pic>
      <p:pic>
        <p:nvPicPr>
          <p:cNvPr id="10" name="Picture 9"/>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943882" y="6420045"/>
            <a:ext cx="3404616" cy="295656"/>
          </a:xfrm>
          <a:prstGeom prst="rect">
            <a:avLst/>
          </a:prstGeom>
        </p:spPr>
      </p:pic>
      <p:sp>
        <p:nvSpPr>
          <p:cNvPr id="12" name="Slide Number Placeholder"/>
          <p:cNvSpPr>
            <a:spLocks noGrp="1"/>
          </p:cNvSpPr>
          <p:nvPr>
            <p:ph type="sldNum" sz="quarter" idx="4"/>
          </p:nvPr>
        </p:nvSpPr>
        <p:spPr bwMode="auto">
          <a:xfrm>
            <a:off x="11434940" y="6508870"/>
            <a:ext cx="137858" cy="138499"/>
          </a:xfrm>
          <a:prstGeom prst="rect">
            <a:avLst/>
          </a:prstGeom>
          <a:noFill/>
        </p:spPr>
        <p:txBody>
          <a:bodyPr wrap="none" lIns="0" tIns="0" rIns="0" bIns="0" anchor="ctr" anchorCtr="0">
            <a:spAutoFit/>
          </a:bodyPr>
          <a:lstStyle>
            <a:lvl1pPr algn="r">
              <a:buFont typeface="Arial" charset="0"/>
              <a:buNone/>
              <a:defRPr sz="900" b="1">
                <a:solidFill>
                  <a:schemeClr val="tx1"/>
                </a:solidFill>
                <a:latin typeface="+mn-lt"/>
                <a:ea typeface="Gill Sans" charset="0"/>
                <a:cs typeface="Gill Sans" charset="0"/>
              </a:defRPr>
            </a:lvl1pPr>
          </a:lstStyle>
          <a:p>
            <a:pPr>
              <a:defRPr/>
            </a:pPr>
            <a:fld id="{3D0814A7-6EEF-4E2B-82FD-5338C0AF3E0B}" type="slidenum">
              <a:rPr lang="en-US" smtClean="0"/>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orient="horz" pos="4224" userDrawn="1">
          <p15:clr>
            <a:srgbClr val="FBAE40"/>
          </p15:clr>
        </p15:guide>
        <p15:guide id="2" pos="3839" userDrawn="1">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57.xml"/><Relationship Id="rId3" Type="http://schemas.openxmlformats.org/officeDocument/2006/relationships/slideLayout" Target="../slideLayouts/slideLayout52.xml"/><Relationship Id="rId7" Type="http://schemas.openxmlformats.org/officeDocument/2006/relationships/slideLayout" Target="../slideLayouts/slideLayout56.xml"/><Relationship Id="rId2" Type="http://schemas.openxmlformats.org/officeDocument/2006/relationships/slideLayout" Target="../slideLayouts/slideLayout51.xml"/><Relationship Id="rId1" Type="http://schemas.openxmlformats.org/officeDocument/2006/relationships/slideLayout" Target="../slideLayouts/slideLayout50.xml"/><Relationship Id="rId6" Type="http://schemas.openxmlformats.org/officeDocument/2006/relationships/slideLayout" Target="../slideLayouts/slideLayout55.xml"/><Relationship Id="rId11" Type="http://schemas.openxmlformats.org/officeDocument/2006/relationships/theme" Target="../theme/theme10.xml"/><Relationship Id="rId5" Type="http://schemas.openxmlformats.org/officeDocument/2006/relationships/slideLayout" Target="../slideLayouts/slideLayout54.xml"/><Relationship Id="rId10" Type="http://schemas.openxmlformats.org/officeDocument/2006/relationships/slideLayout" Target="../slideLayouts/slideLayout59.xml"/><Relationship Id="rId4" Type="http://schemas.openxmlformats.org/officeDocument/2006/relationships/slideLayout" Target="../slideLayouts/slideLayout53.xml"/><Relationship Id="rId9" Type="http://schemas.openxmlformats.org/officeDocument/2006/relationships/slideLayout" Target="../slideLayouts/slideLayout58.xml"/></Relationships>
</file>

<file path=ppt/slideMasters/_rels/slideMaster11.xml.rels><?xml version="1.0" encoding="UTF-8" standalone="yes"?>
<Relationships xmlns="http://schemas.openxmlformats.org/package/2006/relationships"><Relationship Id="rId3" Type="http://schemas.openxmlformats.org/officeDocument/2006/relationships/theme" Target="../theme/theme11.xml"/><Relationship Id="rId2" Type="http://schemas.openxmlformats.org/officeDocument/2006/relationships/slideLayout" Target="../slideLayouts/slideLayout61.xml"/><Relationship Id="rId1" Type="http://schemas.openxmlformats.org/officeDocument/2006/relationships/slideLayout" Target="../slideLayouts/slideLayout60.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69.xml"/><Relationship Id="rId3" Type="http://schemas.openxmlformats.org/officeDocument/2006/relationships/slideLayout" Target="../slideLayouts/slideLayout64.xml"/><Relationship Id="rId7" Type="http://schemas.openxmlformats.org/officeDocument/2006/relationships/slideLayout" Target="../slideLayouts/slideLayout68.xml"/><Relationship Id="rId2" Type="http://schemas.openxmlformats.org/officeDocument/2006/relationships/slideLayout" Target="../slideLayouts/slideLayout63.xml"/><Relationship Id="rId1" Type="http://schemas.openxmlformats.org/officeDocument/2006/relationships/slideLayout" Target="../slideLayouts/slideLayout62.xml"/><Relationship Id="rId6" Type="http://schemas.openxmlformats.org/officeDocument/2006/relationships/slideLayout" Target="../slideLayouts/slideLayout67.xml"/><Relationship Id="rId11" Type="http://schemas.openxmlformats.org/officeDocument/2006/relationships/theme" Target="../theme/theme12.xml"/><Relationship Id="rId5" Type="http://schemas.openxmlformats.org/officeDocument/2006/relationships/slideLayout" Target="../slideLayouts/slideLayout66.xml"/><Relationship Id="rId10" Type="http://schemas.openxmlformats.org/officeDocument/2006/relationships/slideLayout" Target="../slideLayouts/slideLayout71.xml"/><Relationship Id="rId4" Type="http://schemas.openxmlformats.org/officeDocument/2006/relationships/slideLayout" Target="../slideLayouts/slideLayout65.xml"/><Relationship Id="rId9" Type="http://schemas.openxmlformats.org/officeDocument/2006/relationships/slideLayout" Target="../slideLayouts/slideLayout70.xml"/></Relationships>
</file>

<file path=ppt/slideMasters/_rels/slideMaster13.xml.rels><?xml version="1.0" encoding="UTF-8" standalone="yes"?>
<Relationships xmlns="http://schemas.openxmlformats.org/package/2006/relationships"><Relationship Id="rId3" Type="http://schemas.openxmlformats.org/officeDocument/2006/relationships/slideLayout" Target="../slideLayouts/slideLayout74.xml"/><Relationship Id="rId2" Type="http://schemas.openxmlformats.org/officeDocument/2006/relationships/slideLayout" Target="../slideLayouts/slideLayout73.xml"/><Relationship Id="rId1" Type="http://schemas.openxmlformats.org/officeDocument/2006/relationships/slideLayout" Target="../slideLayouts/slideLayout72.xml"/><Relationship Id="rId4" Type="http://schemas.openxmlformats.org/officeDocument/2006/relationships/theme" Target="../theme/theme13.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5.xml"/><Relationship Id="rId1" Type="http://schemas.openxmlformats.org/officeDocument/2006/relationships/slideLayout" Target="../slideLayouts/slideLayout4.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16.xml"/><Relationship Id="rId13" Type="http://schemas.openxmlformats.org/officeDocument/2006/relationships/theme" Target="../theme/theme4.xml"/><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slideLayout" Target="../slideLayouts/slideLayout20.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22.xml"/><Relationship Id="rId1" Type="http://schemas.openxmlformats.org/officeDocument/2006/relationships/slideLayout" Target="../slideLayouts/slideLayout21.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6.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7.xml.rels><?xml version="1.0" encoding="UTF-8" standalone="yes"?>
<Relationships xmlns="http://schemas.openxmlformats.org/package/2006/relationships"><Relationship Id="rId3" Type="http://schemas.openxmlformats.org/officeDocument/2006/relationships/theme" Target="../theme/theme7.xml"/><Relationship Id="rId2" Type="http://schemas.openxmlformats.org/officeDocument/2006/relationships/slideLayout" Target="../slideLayouts/slideLayout35.xml"/><Relationship Id="rId1" Type="http://schemas.openxmlformats.org/officeDocument/2006/relationships/slideLayout" Target="../slideLayouts/slideLayout34.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theme" Target="../theme/theme8.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_rels/slideMaster9.xml.rels><?xml version="1.0" encoding="UTF-8" standalone="yes"?>
<Relationships xmlns="http://schemas.openxmlformats.org/package/2006/relationships"><Relationship Id="rId3" Type="http://schemas.openxmlformats.org/officeDocument/2006/relationships/slideLayout" Target="../slideLayouts/slideLayout48.xml"/><Relationship Id="rId2" Type="http://schemas.openxmlformats.org/officeDocument/2006/relationships/slideLayout" Target="../slideLayouts/slideLayout47.xml"/><Relationship Id="rId1" Type="http://schemas.openxmlformats.org/officeDocument/2006/relationships/slideLayout" Target="../slideLayouts/slideLayout46.xml"/><Relationship Id="rId5" Type="http://schemas.openxmlformats.org/officeDocument/2006/relationships/theme" Target="../theme/theme9.xml"/><Relationship Id="rId4" Type="http://schemas.openxmlformats.org/officeDocument/2006/relationships/slideLayout" Target="../slideLayouts/slideLayout4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1" r:id="rId1"/>
    <p:sldLayoutId id="2147483766" r:id="rId2"/>
    <p:sldLayoutId id="2147483771" r:id="rId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p:txStyles>
    <p:titleStyle>
      <a:lvl1pPr algn="l" rtl="0" eaLnBrk="1" fontAlgn="base" hangingPunct="1">
        <a:lnSpc>
          <a:spcPct val="70000"/>
        </a:lnSpc>
        <a:spcBef>
          <a:spcPct val="0"/>
        </a:spcBef>
        <a:spcAft>
          <a:spcPct val="0"/>
        </a:spcAft>
        <a:defRPr sz="4800" b="1" kern="1200" cap="all" baseline="0">
          <a:solidFill>
            <a:srgbClr val="005596"/>
          </a:solidFill>
          <a:latin typeface="+mj-lt"/>
          <a:ea typeface="+mj-ea"/>
          <a:cs typeface="+mj-cs"/>
        </a:defRPr>
      </a:lvl1pPr>
      <a:lvl2pPr algn="l" rtl="0" eaLnBrk="1" fontAlgn="base" hangingPunct="1">
        <a:lnSpc>
          <a:spcPct val="70000"/>
        </a:lnSpc>
        <a:spcBef>
          <a:spcPct val="0"/>
        </a:spcBef>
        <a:spcAft>
          <a:spcPct val="0"/>
        </a:spcAft>
        <a:defRPr sz="4800" b="1">
          <a:solidFill>
            <a:srgbClr val="005596"/>
          </a:solidFill>
          <a:latin typeface="Calibri" pitchFamily="34" charset="0"/>
        </a:defRPr>
      </a:lvl2pPr>
      <a:lvl3pPr algn="l" rtl="0" eaLnBrk="1" fontAlgn="base" hangingPunct="1">
        <a:lnSpc>
          <a:spcPct val="70000"/>
        </a:lnSpc>
        <a:spcBef>
          <a:spcPct val="0"/>
        </a:spcBef>
        <a:spcAft>
          <a:spcPct val="0"/>
        </a:spcAft>
        <a:defRPr sz="4800" b="1">
          <a:solidFill>
            <a:srgbClr val="005596"/>
          </a:solidFill>
          <a:latin typeface="Calibri" pitchFamily="34" charset="0"/>
        </a:defRPr>
      </a:lvl3pPr>
      <a:lvl4pPr algn="l" rtl="0" eaLnBrk="1" fontAlgn="base" hangingPunct="1">
        <a:lnSpc>
          <a:spcPct val="70000"/>
        </a:lnSpc>
        <a:spcBef>
          <a:spcPct val="0"/>
        </a:spcBef>
        <a:spcAft>
          <a:spcPct val="0"/>
        </a:spcAft>
        <a:defRPr sz="4800" b="1">
          <a:solidFill>
            <a:srgbClr val="005596"/>
          </a:solidFill>
          <a:latin typeface="Calibri" pitchFamily="34" charset="0"/>
        </a:defRPr>
      </a:lvl4pPr>
      <a:lvl5pPr algn="l" rtl="0" eaLnBrk="1" fontAlgn="base" hangingPunct="1">
        <a:lnSpc>
          <a:spcPct val="70000"/>
        </a:lnSpc>
        <a:spcBef>
          <a:spcPct val="0"/>
        </a:spcBef>
        <a:spcAft>
          <a:spcPct val="0"/>
        </a:spcAft>
        <a:defRPr sz="4800" b="1">
          <a:solidFill>
            <a:srgbClr val="005596"/>
          </a:solidFill>
          <a:latin typeface="Calibri" pitchFamily="34" charset="0"/>
        </a:defRPr>
      </a:lvl5pPr>
      <a:lvl6pPr marL="609493" algn="ctr" rtl="0" eaLnBrk="1" fontAlgn="base" hangingPunct="1">
        <a:spcBef>
          <a:spcPct val="0"/>
        </a:spcBef>
        <a:spcAft>
          <a:spcPct val="0"/>
        </a:spcAft>
        <a:defRPr sz="5900">
          <a:solidFill>
            <a:schemeClr val="tx1"/>
          </a:solidFill>
          <a:latin typeface="Calibri" pitchFamily="34" charset="0"/>
        </a:defRPr>
      </a:lvl6pPr>
      <a:lvl7pPr marL="1218987" algn="ctr" rtl="0" eaLnBrk="1" fontAlgn="base" hangingPunct="1">
        <a:spcBef>
          <a:spcPct val="0"/>
        </a:spcBef>
        <a:spcAft>
          <a:spcPct val="0"/>
        </a:spcAft>
        <a:defRPr sz="5900">
          <a:solidFill>
            <a:schemeClr val="tx1"/>
          </a:solidFill>
          <a:latin typeface="Calibri" pitchFamily="34" charset="0"/>
        </a:defRPr>
      </a:lvl7pPr>
      <a:lvl8pPr marL="1828480" algn="ctr" rtl="0" eaLnBrk="1" fontAlgn="base" hangingPunct="1">
        <a:spcBef>
          <a:spcPct val="0"/>
        </a:spcBef>
        <a:spcAft>
          <a:spcPct val="0"/>
        </a:spcAft>
        <a:defRPr sz="5900">
          <a:solidFill>
            <a:schemeClr val="tx1"/>
          </a:solidFill>
          <a:latin typeface="Calibri" pitchFamily="34" charset="0"/>
        </a:defRPr>
      </a:lvl8pPr>
      <a:lvl9pPr marL="2437973" algn="ctr" rtl="0" eaLnBrk="1" fontAlgn="base" hangingPunct="1">
        <a:spcBef>
          <a:spcPct val="0"/>
        </a:spcBef>
        <a:spcAft>
          <a:spcPct val="0"/>
        </a:spcAft>
        <a:defRPr sz="5900">
          <a:solidFill>
            <a:schemeClr val="tx1"/>
          </a:solidFill>
          <a:latin typeface="Calibri" pitchFamily="34" charset="0"/>
        </a:defRPr>
      </a:lvl9pPr>
    </p:titleStyle>
    <p:bodyStyle>
      <a:lvl1pPr marL="457120" indent="-457120" algn="l" rtl="0" eaLnBrk="1" fontAlgn="base" hangingPunct="1">
        <a:spcBef>
          <a:spcPct val="20000"/>
        </a:spcBef>
        <a:spcAft>
          <a:spcPct val="0"/>
        </a:spcAft>
        <a:buFont typeface="Arial" charset="0"/>
        <a:buChar char="•"/>
        <a:defRPr sz="4300" kern="1200">
          <a:solidFill>
            <a:schemeClr val="tx1"/>
          </a:solidFill>
          <a:latin typeface="+mn-lt"/>
          <a:ea typeface="+mn-ea"/>
          <a:cs typeface="+mn-cs"/>
        </a:defRPr>
      </a:lvl1pPr>
      <a:lvl2pPr marL="990427" indent="-380933" algn="l" rtl="0" eaLnBrk="1" fontAlgn="base" hangingPunct="1">
        <a:spcBef>
          <a:spcPct val="20000"/>
        </a:spcBef>
        <a:spcAft>
          <a:spcPct val="0"/>
        </a:spcAft>
        <a:buFont typeface="Arial" charset="0"/>
        <a:buChar char="–"/>
        <a:defRPr sz="3700" kern="1200">
          <a:solidFill>
            <a:schemeClr val="tx1"/>
          </a:solidFill>
          <a:latin typeface="+mn-lt"/>
          <a:ea typeface="+mn-ea"/>
          <a:cs typeface="+mn-cs"/>
        </a:defRPr>
      </a:lvl2pPr>
      <a:lvl3pPr marL="1523733" indent="-304747"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3pPr>
      <a:lvl4pPr marL="2133227" indent="-304747" algn="l" rtl="0" eaLnBrk="1" fontAlgn="base" hangingPunct="1">
        <a:spcBef>
          <a:spcPct val="20000"/>
        </a:spcBef>
        <a:spcAft>
          <a:spcPct val="0"/>
        </a:spcAft>
        <a:buFont typeface="Arial" charset="0"/>
        <a:buChar char="–"/>
        <a:defRPr sz="2700" kern="1200">
          <a:solidFill>
            <a:schemeClr val="tx1"/>
          </a:solidFill>
          <a:latin typeface="+mn-lt"/>
          <a:ea typeface="+mn-ea"/>
          <a:cs typeface="+mn-cs"/>
        </a:defRPr>
      </a:lvl4pPr>
      <a:lvl5pPr marL="2742720" indent="-304747" algn="l" rtl="0" eaLnBrk="1" fontAlgn="base" hangingPunct="1">
        <a:spcBef>
          <a:spcPct val="20000"/>
        </a:spcBef>
        <a:spcAft>
          <a:spcPct val="0"/>
        </a:spcAft>
        <a:buFont typeface="Arial" charset="0"/>
        <a:buChar char="»"/>
        <a:defRPr sz="2700" kern="1200">
          <a:solidFill>
            <a:schemeClr val="tx1"/>
          </a:solidFill>
          <a:latin typeface="+mn-lt"/>
          <a:ea typeface="+mn-ea"/>
          <a:cs typeface="+mn-cs"/>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3740132"/>
      </p:ext>
    </p:extLst>
  </p:cSld>
  <p:clrMap bg1="lt1" tx1="dk1" bg2="lt2" tx2="dk2" accent1="accent1" accent2="accent2" accent3="accent3" accent4="accent4" accent5="accent5" accent6="accent6" hlink="hlink" folHlink="folHlink"/>
  <p:sldLayoutIdLst>
    <p:sldLayoutId id="2147483823" r:id="rId1"/>
    <p:sldLayoutId id="2147483824" r:id="rId2"/>
    <p:sldLayoutId id="2147483825" r:id="rId3"/>
    <p:sldLayoutId id="2147483826" r:id="rId4"/>
    <p:sldLayoutId id="2147483827" r:id="rId5"/>
    <p:sldLayoutId id="2147483828" r:id="rId6"/>
    <p:sldLayoutId id="2147483829" r:id="rId7"/>
    <p:sldLayoutId id="2147483830" r:id="rId8"/>
    <p:sldLayoutId id="2147483831" r:id="rId9"/>
    <p:sldLayoutId id="2147483832" r:id="rId1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p:txStyles>
    <p:titleStyle>
      <a:lvl1pPr algn="l" rtl="0" eaLnBrk="1" fontAlgn="base" hangingPunct="1">
        <a:lnSpc>
          <a:spcPct val="70000"/>
        </a:lnSpc>
        <a:spcBef>
          <a:spcPct val="0"/>
        </a:spcBef>
        <a:spcAft>
          <a:spcPct val="0"/>
        </a:spcAft>
        <a:defRPr kumimoji="0" lang="en-US" sz="3600" b="1" i="0" u="none" strike="noStrike" kern="0" cap="none" spc="0" normalizeH="0" baseline="0" noProof="0" dirty="0" smtClean="0">
          <a:ln>
            <a:noFill/>
          </a:ln>
          <a:solidFill>
            <a:schemeClr val="tx1"/>
          </a:solidFill>
          <a:effectLst/>
          <a:uLnTx/>
          <a:uFillTx/>
          <a:latin typeface="+mj-lt"/>
          <a:ea typeface="+mn-ea"/>
          <a:cs typeface="+mn-cs"/>
        </a:defRPr>
      </a:lvl1pPr>
      <a:lvl2pPr algn="ctr" rtl="0" eaLnBrk="1" fontAlgn="base" hangingPunct="1">
        <a:lnSpc>
          <a:spcPct val="85000"/>
        </a:lnSpc>
        <a:spcBef>
          <a:spcPct val="0"/>
        </a:spcBef>
        <a:spcAft>
          <a:spcPct val="0"/>
        </a:spcAft>
        <a:defRPr sz="3700" b="1">
          <a:solidFill>
            <a:schemeClr val="tx2"/>
          </a:solidFill>
          <a:latin typeface="Calibri" pitchFamily="34" charset="0"/>
        </a:defRPr>
      </a:lvl2pPr>
      <a:lvl3pPr algn="ctr" rtl="0" eaLnBrk="1" fontAlgn="base" hangingPunct="1">
        <a:lnSpc>
          <a:spcPct val="85000"/>
        </a:lnSpc>
        <a:spcBef>
          <a:spcPct val="0"/>
        </a:spcBef>
        <a:spcAft>
          <a:spcPct val="0"/>
        </a:spcAft>
        <a:defRPr sz="3700" b="1">
          <a:solidFill>
            <a:schemeClr val="tx2"/>
          </a:solidFill>
          <a:latin typeface="Calibri" pitchFamily="34" charset="0"/>
        </a:defRPr>
      </a:lvl3pPr>
      <a:lvl4pPr algn="ctr" rtl="0" eaLnBrk="1" fontAlgn="base" hangingPunct="1">
        <a:lnSpc>
          <a:spcPct val="85000"/>
        </a:lnSpc>
        <a:spcBef>
          <a:spcPct val="0"/>
        </a:spcBef>
        <a:spcAft>
          <a:spcPct val="0"/>
        </a:spcAft>
        <a:defRPr sz="3700" b="1">
          <a:solidFill>
            <a:schemeClr val="tx2"/>
          </a:solidFill>
          <a:latin typeface="Calibri" pitchFamily="34" charset="0"/>
        </a:defRPr>
      </a:lvl4pPr>
      <a:lvl5pPr algn="ctr" rtl="0" eaLnBrk="1" fontAlgn="base" hangingPunct="1">
        <a:lnSpc>
          <a:spcPct val="85000"/>
        </a:lnSpc>
        <a:spcBef>
          <a:spcPct val="0"/>
        </a:spcBef>
        <a:spcAft>
          <a:spcPct val="0"/>
        </a:spcAft>
        <a:defRPr sz="3700" b="1">
          <a:solidFill>
            <a:schemeClr val="tx2"/>
          </a:solidFill>
          <a:latin typeface="Calibri" pitchFamily="34" charset="0"/>
        </a:defRPr>
      </a:lvl5pPr>
      <a:lvl6pPr marL="609493" algn="ctr" rtl="0" eaLnBrk="1" fontAlgn="base" hangingPunct="1">
        <a:lnSpc>
          <a:spcPct val="85000"/>
        </a:lnSpc>
        <a:spcBef>
          <a:spcPct val="0"/>
        </a:spcBef>
        <a:spcAft>
          <a:spcPct val="0"/>
        </a:spcAft>
        <a:defRPr sz="3700" b="1">
          <a:solidFill>
            <a:schemeClr val="tx2"/>
          </a:solidFill>
          <a:latin typeface="Calibri" pitchFamily="34" charset="0"/>
        </a:defRPr>
      </a:lvl6pPr>
      <a:lvl7pPr marL="1218987" algn="ctr" rtl="0" eaLnBrk="1" fontAlgn="base" hangingPunct="1">
        <a:lnSpc>
          <a:spcPct val="85000"/>
        </a:lnSpc>
        <a:spcBef>
          <a:spcPct val="0"/>
        </a:spcBef>
        <a:spcAft>
          <a:spcPct val="0"/>
        </a:spcAft>
        <a:defRPr sz="3700" b="1">
          <a:solidFill>
            <a:schemeClr val="tx2"/>
          </a:solidFill>
          <a:latin typeface="Calibri" pitchFamily="34" charset="0"/>
        </a:defRPr>
      </a:lvl7pPr>
      <a:lvl8pPr marL="1828480" algn="ctr" rtl="0" eaLnBrk="1" fontAlgn="base" hangingPunct="1">
        <a:lnSpc>
          <a:spcPct val="85000"/>
        </a:lnSpc>
        <a:spcBef>
          <a:spcPct val="0"/>
        </a:spcBef>
        <a:spcAft>
          <a:spcPct val="0"/>
        </a:spcAft>
        <a:defRPr sz="3700" b="1">
          <a:solidFill>
            <a:schemeClr val="tx2"/>
          </a:solidFill>
          <a:latin typeface="Calibri" pitchFamily="34" charset="0"/>
        </a:defRPr>
      </a:lvl8pPr>
      <a:lvl9pPr marL="2437973" algn="ctr" rtl="0" eaLnBrk="1" fontAlgn="base" hangingPunct="1">
        <a:lnSpc>
          <a:spcPct val="85000"/>
        </a:lnSpc>
        <a:spcBef>
          <a:spcPct val="0"/>
        </a:spcBef>
        <a:spcAft>
          <a:spcPct val="0"/>
        </a:spcAft>
        <a:defRPr sz="3700" b="1">
          <a:solidFill>
            <a:schemeClr val="tx2"/>
          </a:solidFill>
          <a:latin typeface="Calibri" pitchFamily="34" charset="0"/>
        </a:defRPr>
      </a:lvl9pPr>
    </p:titleStyle>
    <p:bodyStyle>
      <a:lvl1pPr marL="306864" indent="-306864" algn="l" rtl="0" eaLnBrk="1" fontAlgn="base" hangingPunct="1">
        <a:spcBef>
          <a:spcPct val="40000"/>
        </a:spcBef>
        <a:spcAft>
          <a:spcPct val="0"/>
        </a:spcAft>
        <a:buClr>
          <a:srgbClr val="005596"/>
        </a:buClr>
        <a:buChar char="•"/>
        <a:defRPr sz="3200" b="1">
          <a:solidFill>
            <a:schemeClr val="tx1"/>
          </a:solidFill>
          <a:latin typeface="+mn-lt"/>
          <a:ea typeface="+mn-ea"/>
          <a:cs typeface="+mn-cs"/>
        </a:defRPr>
      </a:lvl1pPr>
      <a:lvl2pPr marL="763984" indent="-304747" algn="l" rtl="0" eaLnBrk="1" fontAlgn="base" hangingPunct="1">
        <a:spcBef>
          <a:spcPct val="40000"/>
        </a:spcBef>
        <a:spcAft>
          <a:spcPct val="0"/>
        </a:spcAft>
        <a:buClr>
          <a:srgbClr val="005596"/>
        </a:buClr>
        <a:buChar char="•"/>
        <a:defRPr sz="3200" b="1">
          <a:solidFill>
            <a:schemeClr val="tx1"/>
          </a:solidFill>
          <a:latin typeface="+mn-lt"/>
        </a:defRPr>
      </a:lvl2pPr>
      <a:lvl3pPr marL="1218987" indent="-302631" algn="l" rtl="0" eaLnBrk="1" fontAlgn="base" hangingPunct="1">
        <a:spcBef>
          <a:spcPct val="40000"/>
        </a:spcBef>
        <a:spcAft>
          <a:spcPct val="0"/>
        </a:spcAft>
        <a:buClr>
          <a:srgbClr val="005596"/>
        </a:buClr>
        <a:buChar char="•"/>
        <a:defRPr sz="3200" b="1">
          <a:solidFill>
            <a:schemeClr val="tx1"/>
          </a:solidFill>
          <a:latin typeface="+mn-lt"/>
        </a:defRPr>
      </a:lvl3pPr>
      <a:lvl4pPr marL="1673991" indent="-302631" algn="l" rtl="0" eaLnBrk="1" fontAlgn="base" hangingPunct="1">
        <a:spcBef>
          <a:spcPct val="40000"/>
        </a:spcBef>
        <a:spcAft>
          <a:spcPct val="0"/>
        </a:spcAft>
        <a:buClr>
          <a:srgbClr val="005596"/>
        </a:buClr>
        <a:buChar char="•"/>
        <a:defRPr sz="3200" b="1">
          <a:solidFill>
            <a:schemeClr val="tx1"/>
          </a:solidFill>
          <a:latin typeface="+mn-lt"/>
        </a:defRPr>
      </a:lvl4pPr>
      <a:lvl5pPr marL="2131111" indent="-304747" algn="l" rtl="0" eaLnBrk="1" fontAlgn="base" hangingPunct="1">
        <a:spcBef>
          <a:spcPct val="40000"/>
        </a:spcBef>
        <a:spcAft>
          <a:spcPct val="0"/>
        </a:spcAft>
        <a:buClr>
          <a:srgbClr val="005596"/>
        </a:buClr>
        <a:buChar char="•"/>
        <a:defRPr sz="3200" b="1">
          <a:solidFill>
            <a:schemeClr val="tx1"/>
          </a:solidFill>
          <a:latin typeface="+mn-lt"/>
        </a:defRPr>
      </a:lvl5pPr>
      <a:lvl6pPr marL="2740604" indent="-304747" algn="l" rtl="0" eaLnBrk="1" fontAlgn="base" hangingPunct="1">
        <a:spcBef>
          <a:spcPct val="40000"/>
        </a:spcBef>
        <a:spcAft>
          <a:spcPct val="0"/>
        </a:spcAft>
        <a:buClr>
          <a:srgbClr val="005596"/>
        </a:buClr>
        <a:buChar char="•"/>
        <a:defRPr sz="3200" b="1">
          <a:solidFill>
            <a:schemeClr val="tx1"/>
          </a:solidFill>
          <a:latin typeface="+mn-lt"/>
        </a:defRPr>
      </a:lvl6pPr>
      <a:lvl7pPr marL="3350098" indent="-304747" algn="l" rtl="0" eaLnBrk="1" fontAlgn="base" hangingPunct="1">
        <a:spcBef>
          <a:spcPct val="40000"/>
        </a:spcBef>
        <a:spcAft>
          <a:spcPct val="0"/>
        </a:spcAft>
        <a:buClr>
          <a:srgbClr val="005596"/>
        </a:buClr>
        <a:buChar char="•"/>
        <a:defRPr sz="3200" b="1">
          <a:solidFill>
            <a:schemeClr val="tx1"/>
          </a:solidFill>
          <a:latin typeface="+mn-lt"/>
        </a:defRPr>
      </a:lvl7pPr>
      <a:lvl8pPr marL="3959591" indent="-304747" algn="l" rtl="0" eaLnBrk="1" fontAlgn="base" hangingPunct="1">
        <a:spcBef>
          <a:spcPct val="40000"/>
        </a:spcBef>
        <a:spcAft>
          <a:spcPct val="0"/>
        </a:spcAft>
        <a:buClr>
          <a:srgbClr val="005596"/>
        </a:buClr>
        <a:buChar char="•"/>
        <a:defRPr sz="3200" b="1">
          <a:solidFill>
            <a:schemeClr val="tx1"/>
          </a:solidFill>
          <a:latin typeface="+mn-lt"/>
        </a:defRPr>
      </a:lvl8pPr>
      <a:lvl9pPr marL="4569084" indent="-304747" algn="l" rtl="0" eaLnBrk="1" fontAlgn="base" hangingPunct="1">
        <a:spcBef>
          <a:spcPct val="40000"/>
        </a:spcBef>
        <a:spcAft>
          <a:spcPct val="0"/>
        </a:spcAft>
        <a:buClr>
          <a:srgbClr val="005596"/>
        </a:buClr>
        <a:buChar char="•"/>
        <a:defRPr sz="3200" b="1">
          <a:solidFill>
            <a:schemeClr val="tx1"/>
          </a:solidFill>
          <a:latin typeface="+mn-lt"/>
        </a:defRPr>
      </a:lvl9pPr>
    </p:bodyStyle>
    <p:other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bwMode="gray">
      <p:bgPr>
        <a:solidFill>
          <a:schemeClr val="tx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2787932"/>
      </p:ext>
    </p:extLst>
  </p:cSld>
  <p:clrMap bg1="lt1" tx1="dk1" bg2="lt2" tx2="dk2" accent1="accent1" accent2="accent2" accent3="accent3" accent4="accent4" accent5="accent5" accent6="accent6" hlink="hlink" folHlink="folHlink"/>
  <p:sldLayoutIdLst>
    <p:sldLayoutId id="2147483798" r:id="rId1"/>
    <p:sldLayoutId id="2147483799" r:id="rId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p:txStyles>
    <p:titleStyle>
      <a:lvl1pPr algn="l" rtl="0" eaLnBrk="1" fontAlgn="base" hangingPunct="1">
        <a:lnSpc>
          <a:spcPct val="70000"/>
        </a:lnSpc>
        <a:spcBef>
          <a:spcPct val="0"/>
        </a:spcBef>
        <a:spcAft>
          <a:spcPct val="0"/>
        </a:spcAft>
        <a:defRPr sz="9100" b="1" cap="all">
          <a:solidFill>
            <a:schemeClr val="bg1"/>
          </a:solidFill>
          <a:latin typeface="+mj-lt"/>
          <a:ea typeface="+mj-ea"/>
          <a:cs typeface="+mj-cs"/>
        </a:defRPr>
      </a:lvl1pPr>
      <a:lvl2pPr algn="l" rtl="0" eaLnBrk="1" fontAlgn="base" hangingPunct="1">
        <a:lnSpc>
          <a:spcPct val="70000"/>
        </a:lnSpc>
        <a:spcBef>
          <a:spcPct val="0"/>
        </a:spcBef>
        <a:spcAft>
          <a:spcPct val="0"/>
        </a:spcAft>
        <a:defRPr sz="9600" b="1">
          <a:solidFill>
            <a:schemeClr val="bg1"/>
          </a:solidFill>
          <a:latin typeface="Calibri" pitchFamily="34" charset="0"/>
        </a:defRPr>
      </a:lvl2pPr>
      <a:lvl3pPr algn="l" rtl="0" eaLnBrk="1" fontAlgn="base" hangingPunct="1">
        <a:lnSpc>
          <a:spcPct val="70000"/>
        </a:lnSpc>
        <a:spcBef>
          <a:spcPct val="0"/>
        </a:spcBef>
        <a:spcAft>
          <a:spcPct val="0"/>
        </a:spcAft>
        <a:defRPr sz="9600" b="1">
          <a:solidFill>
            <a:schemeClr val="bg1"/>
          </a:solidFill>
          <a:latin typeface="Calibri" pitchFamily="34" charset="0"/>
        </a:defRPr>
      </a:lvl3pPr>
      <a:lvl4pPr algn="l" rtl="0" eaLnBrk="1" fontAlgn="base" hangingPunct="1">
        <a:lnSpc>
          <a:spcPct val="70000"/>
        </a:lnSpc>
        <a:spcBef>
          <a:spcPct val="0"/>
        </a:spcBef>
        <a:spcAft>
          <a:spcPct val="0"/>
        </a:spcAft>
        <a:defRPr sz="9600" b="1">
          <a:solidFill>
            <a:schemeClr val="bg1"/>
          </a:solidFill>
          <a:latin typeface="Calibri" pitchFamily="34" charset="0"/>
        </a:defRPr>
      </a:lvl4pPr>
      <a:lvl5pPr algn="l" rtl="0" eaLnBrk="1" fontAlgn="base" hangingPunct="1">
        <a:lnSpc>
          <a:spcPct val="70000"/>
        </a:lnSpc>
        <a:spcBef>
          <a:spcPct val="0"/>
        </a:spcBef>
        <a:spcAft>
          <a:spcPct val="0"/>
        </a:spcAft>
        <a:defRPr sz="9600" b="1">
          <a:solidFill>
            <a:schemeClr val="bg1"/>
          </a:solidFill>
          <a:latin typeface="Calibri" pitchFamily="34" charset="0"/>
        </a:defRPr>
      </a:lvl5pPr>
      <a:lvl6pPr marL="609493" algn="l" rtl="0" eaLnBrk="1" fontAlgn="base" hangingPunct="1">
        <a:lnSpc>
          <a:spcPct val="70000"/>
        </a:lnSpc>
        <a:spcBef>
          <a:spcPct val="0"/>
        </a:spcBef>
        <a:spcAft>
          <a:spcPct val="0"/>
        </a:spcAft>
        <a:defRPr sz="9600" b="1">
          <a:solidFill>
            <a:schemeClr val="bg1"/>
          </a:solidFill>
          <a:latin typeface="Calibri" pitchFamily="34" charset="0"/>
        </a:defRPr>
      </a:lvl6pPr>
      <a:lvl7pPr marL="1218987" algn="l" rtl="0" eaLnBrk="1" fontAlgn="base" hangingPunct="1">
        <a:lnSpc>
          <a:spcPct val="70000"/>
        </a:lnSpc>
        <a:spcBef>
          <a:spcPct val="0"/>
        </a:spcBef>
        <a:spcAft>
          <a:spcPct val="0"/>
        </a:spcAft>
        <a:defRPr sz="9600" b="1">
          <a:solidFill>
            <a:schemeClr val="bg1"/>
          </a:solidFill>
          <a:latin typeface="Calibri" pitchFamily="34" charset="0"/>
        </a:defRPr>
      </a:lvl7pPr>
      <a:lvl8pPr marL="1828480" algn="l" rtl="0" eaLnBrk="1" fontAlgn="base" hangingPunct="1">
        <a:lnSpc>
          <a:spcPct val="70000"/>
        </a:lnSpc>
        <a:spcBef>
          <a:spcPct val="0"/>
        </a:spcBef>
        <a:spcAft>
          <a:spcPct val="0"/>
        </a:spcAft>
        <a:defRPr sz="9600" b="1">
          <a:solidFill>
            <a:schemeClr val="bg1"/>
          </a:solidFill>
          <a:latin typeface="Calibri" pitchFamily="34" charset="0"/>
        </a:defRPr>
      </a:lvl8pPr>
      <a:lvl9pPr marL="2437973" algn="l" rtl="0" eaLnBrk="1" fontAlgn="base" hangingPunct="1">
        <a:lnSpc>
          <a:spcPct val="70000"/>
        </a:lnSpc>
        <a:spcBef>
          <a:spcPct val="0"/>
        </a:spcBef>
        <a:spcAft>
          <a:spcPct val="0"/>
        </a:spcAft>
        <a:defRPr sz="9600" b="1">
          <a:solidFill>
            <a:schemeClr val="bg1"/>
          </a:solidFill>
          <a:latin typeface="Calibri" pitchFamily="34" charset="0"/>
        </a:defRPr>
      </a:lvl9pPr>
    </p:titleStyle>
    <p:bodyStyle>
      <a:lvl1pPr marL="306864" indent="-306864" algn="l" rtl="0" eaLnBrk="1" fontAlgn="base" hangingPunct="1">
        <a:spcBef>
          <a:spcPct val="20000"/>
        </a:spcBef>
        <a:spcAft>
          <a:spcPct val="0"/>
        </a:spcAft>
        <a:buClr>
          <a:schemeClr val="accent1"/>
        </a:buClr>
        <a:buChar char="•"/>
        <a:defRPr sz="3200" b="1">
          <a:solidFill>
            <a:schemeClr val="tx1"/>
          </a:solidFill>
          <a:latin typeface="+mn-lt"/>
          <a:ea typeface="+mn-ea"/>
          <a:cs typeface="+mn-cs"/>
        </a:defRPr>
      </a:lvl1pPr>
      <a:lvl2pPr marL="763984" indent="-304747" algn="l" rtl="0" eaLnBrk="1" fontAlgn="base" hangingPunct="1">
        <a:spcBef>
          <a:spcPct val="20000"/>
        </a:spcBef>
        <a:spcAft>
          <a:spcPct val="0"/>
        </a:spcAft>
        <a:buClr>
          <a:schemeClr val="accent1"/>
        </a:buClr>
        <a:buChar char="•"/>
        <a:defRPr sz="3200" b="1">
          <a:solidFill>
            <a:schemeClr val="tx1"/>
          </a:solidFill>
          <a:latin typeface="+mn-lt"/>
        </a:defRPr>
      </a:lvl2pPr>
      <a:lvl3pPr marL="1218987" indent="-302631" algn="l" rtl="0" eaLnBrk="1" fontAlgn="base" hangingPunct="1">
        <a:spcBef>
          <a:spcPct val="20000"/>
        </a:spcBef>
        <a:spcAft>
          <a:spcPct val="0"/>
        </a:spcAft>
        <a:buClr>
          <a:schemeClr val="accent1"/>
        </a:buClr>
        <a:buChar char="•"/>
        <a:defRPr sz="3200" b="1">
          <a:solidFill>
            <a:schemeClr val="tx1"/>
          </a:solidFill>
          <a:latin typeface="+mn-lt"/>
        </a:defRPr>
      </a:lvl3pPr>
      <a:lvl4pPr marL="1673991" indent="-302631" algn="l" rtl="0" eaLnBrk="1" fontAlgn="base" hangingPunct="1">
        <a:spcBef>
          <a:spcPct val="20000"/>
        </a:spcBef>
        <a:spcAft>
          <a:spcPct val="0"/>
        </a:spcAft>
        <a:buClr>
          <a:schemeClr val="accent1"/>
        </a:buClr>
        <a:buChar char="•"/>
        <a:defRPr sz="3200" b="1">
          <a:solidFill>
            <a:schemeClr val="tx1"/>
          </a:solidFill>
          <a:latin typeface="+mn-lt"/>
        </a:defRPr>
      </a:lvl4pPr>
      <a:lvl5pPr marL="2131111" indent="-304747" algn="l" rtl="0" eaLnBrk="1" fontAlgn="base" hangingPunct="1">
        <a:spcBef>
          <a:spcPct val="20000"/>
        </a:spcBef>
        <a:spcAft>
          <a:spcPct val="0"/>
        </a:spcAft>
        <a:buClr>
          <a:schemeClr val="accent1"/>
        </a:buClr>
        <a:buChar char="•"/>
        <a:defRPr sz="3200" b="1">
          <a:solidFill>
            <a:schemeClr val="tx1"/>
          </a:solidFill>
          <a:latin typeface="+mn-lt"/>
        </a:defRPr>
      </a:lvl5pPr>
      <a:lvl6pPr marL="2740604" indent="-304747" algn="l" rtl="0" eaLnBrk="1" fontAlgn="base" hangingPunct="1">
        <a:spcBef>
          <a:spcPct val="20000"/>
        </a:spcBef>
        <a:spcAft>
          <a:spcPct val="0"/>
        </a:spcAft>
        <a:buClr>
          <a:schemeClr val="accent1"/>
        </a:buClr>
        <a:buChar char="•"/>
        <a:defRPr sz="3200" b="1">
          <a:solidFill>
            <a:schemeClr val="tx1"/>
          </a:solidFill>
          <a:latin typeface="+mn-lt"/>
        </a:defRPr>
      </a:lvl6pPr>
      <a:lvl7pPr marL="3350098" indent="-304747" algn="l" rtl="0" eaLnBrk="1" fontAlgn="base" hangingPunct="1">
        <a:spcBef>
          <a:spcPct val="20000"/>
        </a:spcBef>
        <a:spcAft>
          <a:spcPct val="0"/>
        </a:spcAft>
        <a:buClr>
          <a:schemeClr val="accent1"/>
        </a:buClr>
        <a:buChar char="•"/>
        <a:defRPr sz="3200" b="1">
          <a:solidFill>
            <a:schemeClr val="tx1"/>
          </a:solidFill>
          <a:latin typeface="+mn-lt"/>
        </a:defRPr>
      </a:lvl7pPr>
      <a:lvl8pPr marL="3959591" indent="-304747" algn="l" rtl="0" eaLnBrk="1" fontAlgn="base" hangingPunct="1">
        <a:spcBef>
          <a:spcPct val="20000"/>
        </a:spcBef>
        <a:spcAft>
          <a:spcPct val="0"/>
        </a:spcAft>
        <a:buClr>
          <a:schemeClr val="accent1"/>
        </a:buClr>
        <a:buChar char="•"/>
        <a:defRPr sz="3200" b="1">
          <a:solidFill>
            <a:schemeClr val="tx1"/>
          </a:solidFill>
          <a:latin typeface="+mn-lt"/>
        </a:defRPr>
      </a:lvl8pPr>
      <a:lvl9pPr marL="4569084" indent="-304747" algn="l" rtl="0" eaLnBrk="1" fontAlgn="base" hangingPunct="1">
        <a:spcBef>
          <a:spcPct val="20000"/>
        </a:spcBef>
        <a:spcAft>
          <a:spcPct val="0"/>
        </a:spcAft>
        <a:buClr>
          <a:schemeClr val="accent1"/>
        </a:buClr>
        <a:buChar char="•"/>
        <a:defRPr sz="3200" b="1">
          <a:solidFill>
            <a:schemeClr val="tx1"/>
          </a:solidFill>
          <a:latin typeface="+mn-lt"/>
        </a:defRPr>
      </a:lvl9pPr>
    </p:bodyStyle>
    <p:other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76741090"/>
      </p:ext>
    </p:extLst>
  </p:cSld>
  <p:clrMap bg1="lt1" tx1="dk1" bg2="lt2" tx2="dk2" accent1="accent1" accent2="accent2" accent3="accent3" accent4="accent4" accent5="accent5" accent6="accent6" hlink="hlink" folHlink="folHlink"/>
  <p:sldLayoutIdLst>
    <p:sldLayoutId id="2147483834" r:id="rId1"/>
    <p:sldLayoutId id="2147483835" r:id="rId2"/>
    <p:sldLayoutId id="2147483836" r:id="rId3"/>
    <p:sldLayoutId id="2147483837" r:id="rId4"/>
    <p:sldLayoutId id="2147483838" r:id="rId5"/>
    <p:sldLayoutId id="2147483839" r:id="rId6"/>
    <p:sldLayoutId id="2147483840" r:id="rId7"/>
    <p:sldLayoutId id="2147483841" r:id="rId8"/>
    <p:sldLayoutId id="2147483842" r:id="rId9"/>
    <p:sldLayoutId id="2147483843" r:id="rId1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p:txStyles>
    <p:titleStyle>
      <a:lvl1pPr algn="l" rtl="0" eaLnBrk="1" fontAlgn="base" hangingPunct="1">
        <a:lnSpc>
          <a:spcPct val="70000"/>
        </a:lnSpc>
        <a:spcBef>
          <a:spcPct val="0"/>
        </a:spcBef>
        <a:spcAft>
          <a:spcPct val="0"/>
        </a:spcAft>
        <a:defRPr kumimoji="0" lang="en-US" sz="3600" b="1" i="0" u="none" strike="noStrike" kern="0" cap="none" spc="0" normalizeH="0" baseline="0" noProof="0" dirty="0" smtClean="0">
          <a:ln>
            <a:noFill/>
          </a:ln>
          <a:solidFill>
            <a:schemeClr val="tx1"/>
          </a:solidFill>
          <a:effectLst/>
          <a:uLnTx/>
          <a:uFillTx/>
          <a:latin typeface="+mj-lt"/>
          <a:ea typeface="+mn-ea"/>
          <a:cs typeface="+mn-cs"/>
        </a:defRPr>
      </a:lvl1pPr>
      <a:lvl2pPr algn="ctr" rtl="0" eaLnBrk="1" fontAlgn="base" hangingPunct="1">
        <a:lnSpc>
          <a:spcPct val="85000"/>
        </a:lnSpc>
        <a:spcBef>
          <a:spcPct val="0"/>
        </a:spcBef>
        <a:spcAft>
          <a:spcPct val="0"/>
        </a:spcAft>
        <a:defRPr sz="3700" b="1">
          <a:solidFill>
            <a:schemeClr val="tx2"/>
          </a:solidFill>
          <a:latin typeface="Calibri" pitchFamily="34" charset="0"/>
        </a:defRPr>
      </a:lvl2pPr>
      <a:lvl3pPr algn="ctr" rtl="0" eaLnBrk="1" fontAlgn="base" hangingPunct="1">
        <a:lnSpc>
          <a:spcPct val="85000"/>
        </a:lnSpc>
        <a:spcBef>
          <a:spcPct val="0"/>
        </a:spcBef>
        <a:spcAft>
          <a:spcPct val="0"/>
        </a:spcAft>
        <a:defRPr sz="3700" b="1">
          <a:solidFill>
            <a:schemeClr val="tx2"/>
          </a:solidFill>
          <a:latin typeface="Calibri" pitchFamily="34" charset="0"/>
        </a:defRPr>
      </a:lvl3pPr>
      <a:lvl4pPr algn="ctr" rtl="0" eaLnBrk="1" fontAlgn="base" hangingPunct="1">
        <a:lnSpc>
          <a:spcPct val="85000"/>
        </a:lnSpc>
        <a:spcBef>
          <a:spcPct val="0"/>
        </a:spcBef>
        <a:spcAft>
          <a:spcPct val="0"/>
        </a:spcAft>
        <a:defRPr sz="3700" b="1">
          <a:solidFill>
            <a:schemeClr val="tx2"/>
          </a:solidFill>
          <a:latin typeface="Calibri" pitchFamily="34" charset="0"/>
        </a:defRPr>
      </a:lvl4pPr>
      <a:lvl5pPr algn="ctr" rtl="0" eaLnBrk="1" fontAlgn="base" hangingPunct="1">
        <a:lnSpc>
          <a:spcPct val="85000"/>
        </a:lnSpc>
        <a:spcBef>
          <a:spcPct val="0"/>
        </a:spcBef>
        <a:spcAft>
          <a:spcPct val="0"/>
        </a:spcAft>
        <a:defRPr sz="3700" b="1">
          <a:solidFill>
            <a:schemeClr val="tx2"/>
          </a:solidFill>
          <a:latin typeface="Calibri" pitchFamily="34" charset="0"/>
        </a:defRPr>
      </a:lvl5pPr>
      <a:lvl6pPr marL="609493" algn="ctr" rtl="0" eaLnBrk="1" fontAlgn="base" hangingPunct="1">
        <a:lnSpc>
          <a:spcPct val="85000"/>
        </a:lnSpc>
        <a:spcBef>
          <a:spcPct val="0"/>
        </a:spcBef>
        <a:spcAft>
          <a:spcPct val="0"/>
        </a:spcAft>
        <a:defRPr sz="3700" b="1">
          <a:solidFill>
            <a:schemeClr val="tx2"/>
          </a:solidFill>
          <a:latin typeface="Calibri" pitchFamily="34" charset="0"/>
        </a:defRPr>
      </a:lvl6pPr>
      <a:lvl7pPr marL="1218987" algn="ctr" rtl="0" eaLnBrk="1" fontAlgn="base" hangingPunct="1">
        <a:lnSpc>
          <a:spcPct val="85000"/>
        </a:lnSpc>
        <a:spcBef>
          <a:spcPct val="0"/>
        </a:spcBef>
        <a:spcAft>
          <a:spcPct val="0"/>
        </a:spcAft>
        <a:defRPr sz="3700" b="1">
          <a:solidFill>
            <a:schemeClr val="tx2"/>
          </a:solidFill>
          <a:latin typeface="Calibri" pitchFamily="34" charset="0"/>
        </a:defRPr>
      </a:lvl7pPr>
      <a:lvl8pPr marL="1828480" algn="ctr" rtl="0" eaLnBrk="1" fontAlgn="base" hangingPunct="1">
        <a:lnSpc>
          <a:spcPct val="85000"/>
        </a:lnSpc>
        <a:spcBef>
          <a:spcPct val="0"/>
        </a:spcBef>
        <a:spcAft>
          <a:spcPct val="0"/>
        </a:spcAft>
        <a:defRPr sz="3700" b="1">
          <a:solidFill>
            <a:schemeClr val="tx2"/>
          </a:solidFill>
          <a:latin typeface="Calibri" pitchFamily="34" charset="0"/>
        </a:defRPr>
      </a:lvl8pPr>
      <a:lvl9pPr marL="2437973" algn="ctr" rtl="0" eaLnBrk="1" fontAlgn="base" hangingPunct="1">
        <a:lnSpc>
          <a:spcPct val="85000"/>
        </a:lnSpc>
        <a:spcBef>
          <a:spcPct val="0"/>
        </a:spcBef>
        <a:spcAft>
          <a:spcPct val="0"/>
        </a:spcAft>
        <a:defRPr sz="3700" b="1">
          <a:solidFill>
            <a:schemeClr val="tx2"/>
          </a:solidFill>
          <a:latin typeface="Calibri" pitchFamily="34" charset="0"/>
        </a:defRPr>
      </a:lvl9pPr>
    </p:titleStyle>
    <p:bodyStyle>
      <a:lvl1pPr marL="306864" indent="-306864" algn="l" rtl="0" eaLnBrk="1" fontAlgn="base" hangingPunct="1">
        <a:spcBef>
          <a:spcPct val="40000"/>
        </a:spcBef>
        <a:spcAft>
          <a:spcPct val="0"/>
        </a:spcAft>
        <a:buClr>
          <a:srgbClr val="005596"/>
        </a:buClr>
        <a:buChar char="•"/>
        <a:defRPr sz="3200" b="1">
          <a:solidFill>
            <a:schemeClr val="tx1"/>
          </a:solidFill>
          <a:latin typeface="+mn-lt"/>
          <a:ea typeface="+mn-ea"/>
          <a:cs typeface="+mn-cs"/>
        </a:defRPr>
      </a:lvl1pPr>
      <a:lvl2pPr marL="763984" indent="-304747" algn="l" rtl="0" eaLnBrk="1" fontAlgn="base" hangingPunct="1">
        <a:spcBef>
          <a:spcPct val="40000"/>
        </a:spcBef>
        <a:spcAft>
          <a:spcPct val="0"/>
        </a:spcAft>
        <a:buClr>
          <a:srgbClr val="005596"/>
        </a:buClr>
        <a:buChar char="•"/>
        <a:defRPr sz="3200" b="1">
          <a:solidFill>
            <a:schemeClr val="tx1"/>
          </a:solidFill>
          <a:latin typeface="+mn-lt"/>
        </a:defRPr>
      </a:lvl2pPr>
      <a:lvl3pPr marL="1218987" indent="-302631" algn="l" rtl="0" eaLnBrk="1" fontAlgn="base" hangingPunct="1">
        <a:spcBef>
          <a:spcPct val="40000"/>
        </a:spcBef>
        <a:spcAft>
          <a:spcPct val="0"/>
        </a:spcAft>
        <a:buClr>
          <a:srgbClr val="005596"/>
        </a:buClr>
        <a:buChar char="•"/>
        <a:defRPr sz="3200" b="1">
          <a:solidFill>
            <a:schemeClr val="tx1"/>
          </a:solidFill>
          <a:latin typeface="+mn-lt"/>
        </a:defRPr>
      </a:lvl3pPr>
      <a:lvl4pPr marL="1673991" indent="-302631" algn="l" rtl="0" eaLnBrk="1" fontAlgn="base" hangingPunct="1">
        <a:spcBef>
          <a:spcPct val="40000"/>
        </a:spcBef>
        <a:spcAft>
          <a:spcPct val="0"/>
        </a:spcAft>
        <a:buClr>
          <a:srgbClr val="005596"/>
        </a:buClr>
        <a:buChar char="•"/>
        <a:defRPr sz="3200" b="1">
          <a:solidFill>
            <a:schemeClr val="tx1"/>
          </a:solidFill>
          <a:latin typeface="+mn-lt"/>
        </a:defRPr>
      </a:lvl4pPr>
      <a:lvl5pPr marL="2131111" indent="-304747" algn="l" rtl="0" eaLnBrk="1" fontAlgn="base" hangingPunct="1">
        <a:spcBef>
          <a:spcPct val="40000"/>
        </a:spcBef>
        <a:spcAft>
          <a:spcPct val="0"/>
        </a:spcAft>
        <a:buClr>
          <a:srgbClr val="005596"/>
        </a:buClr>
        <a:buChar char="•"/>
        <a:defRPr sz="3200" b="1">
          <a:solidFill>
            <a:schemeClr val="tx1"/>
          </a:solidFill>
          <a:latin typeface="+mn-lt"/>
        </a:defRPr>
      </a:lvl5pPr>
      <a:lvl6pPr marL="2740604" indent="-304747" algn="l" rtl="0" eaLnBrk="1" fontAlgn="base" hangingPunct="1">
        <a:spcBef>
          <a:spcPct val="40000"/>
        </a:spcBef>
        <a:spcAft>
          <a:spcPct val="0"/>
        </a:spcAft>
        <a:buClr>
          <a:srgbClr val="005596"/>
        </a:buClr>
        <a:buChar char="•"/>
        <a:defRPr sz="3200" b="1">
          <a:solidFill>
            <a:schemeClr val="tx1"/>
          </a:solidFill>
          <a:latin typeface="+mn-lt"/>
        </a:defRPr>
      </a:lvl6pPr>
      <a:lvl7pPr marL="3350098" indent="-304747" algn="l" rtl="0" eaLnBrk="1" fontAlgn="base" hangingPunct="1">
        <a:spcBef>
          <a:spcPct val="40000"/>
        </a:spcBef>
        <a:spcAft>
          <a:spcPct val="0"/>
        </a:spcAft>
        <a:buClr>
          <a:srgbClr val="005596"/>
        </a:buClr>
        <a:buChar char="•"/>
        <a:defRPr sz="3200" b="1">
          <a:solidFill>
            <a:schemeClr val="tx1"/>
          </a:solidFill>
          <a:latin typeface="+mn-lt"/>
        </a:defRPr>
      </a:lvl7pPr>
      <a:lvl8pPr marL="3959591" indent="-304747" algn="l" rtl="0" eaLnBrk="1" fontAlgn="base" hangingPunct="1">
        <a:spcBef>
          <a:spcPct val="40000"/>
        </a:spcBef>
        <a:spcAft>
          <a:spcPct val="0"/>
        </a:spcAft>
        <a:buClr>
          <a:srgbClr val="005596"/>
        </a:buClr>
        <a:buChar char="•"/>
        <a:defRPr sz="3200" b="1">
          <a:solidFill>
            <a:schemeClr val="tx1"/>
          </a:solidFill>
          <a:latin typeface="+mn-lt"/>
        </a:defRPr>
      </a:lvl8pPr>
      <a:lvl9pPr marL="4569084" indent="-304747" algn="l" rtl="0" eaLnBrk="1" fontAlgn="base" hangingPunct="1">
        <a:spcBef>
          <a:spcPct val="40000"/>
        </a:spcBef>
        <a:spcAft>
          <a:spcPct val="0"/>
        </a:spcAft>
        <a:buClr>
          <a:srgbClr val="005596"/>
        </a:buClr>
        <a:buChar char="•"/>
        <a:defRPr sz="3200" b="1">
          <a:solidFill>
            <a:schemeClr val="tx1"/>
          </a:solidFill>
          <a:latin typeface="+mn-lt"/>
        </a:defRPr>
      </a:lvl9pPr>
    </p:bodyStyle>
    <p:other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bwMode="invGray">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719" r:id="rId1"/>
    <p:sldLayoutId id="2147483844" r:id="rId2"/>
    <p:sldLayoutId id="2147483765" r:id="rId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p:txStyles>
    <p:titleStyle>
      <a:lvl1pPr algn="l" rtl="0" eaLnBrk="1" fontAlgn="base" hangingPunct="1">
        <a:lnSpc>
          <a:spcPct val="70000"/>
        </a:lnSpc>
        <a:spcBef>
          <a:spcPct val="0"/>
        </a:spcBef>
        <a:spcAft>
          <a:spcPct val="0"/>
        </a:spcAft>
        <a:defRPr sz="9600" b="1">
          <a:solidFill>
            <a:schemeClr val="bg1"/>
          </a:solidFill>
          <a:latin typeface="+mj-lt"/>
          <a:ea typeface="+mj-ea"/>
          <a:cs typeface="+mj-cs"/>
        </a:defRPr>
      </a:lvl1pPr>
      <a:lvl2pPr algn="l" rtl="0" eaLnBrk="1" fontAlgn="base" hangingPunct="1">
        <a:lnSpc>
          <a:spcPct val="70000"/>
        </a:lnSpc>
        <a:spcBef>
          <a:spcPct val="0"/>
        </a:spcBef>
        <a:spcAft>
          <a:spcPct val="0"/>
        </a:spcAft>
        <a:defRPr sz="9600" b="1">
          <a:solidFill>
            <a:schemeClr val="bg1"/>
          </a:solidFill>
          <a:latin typeface="Calibri" pitchFamily="34" charset="0"/>
        </a:defRPr>
      </a:lvl2pPr>
      <a:lvl3pPr algn="l" rtl="0" eaLnBrk="1" fontAlgn="base" hangingPunct="1">
        <a:lnSpc>
          <a:spcPct val="70000"/>
        </a:lnSpc>
        <a:spcBef>
          <a:spcPct val="0"/>
        </a:spcBef>
        <a:spcAft>
          <a:spcPct val="0"/>
        </a:spcAft>
        <a:defRPr sz="9600" b="1">
          <a:solidFill>
            <a:schemeClr val="bg1"/>
          </a:solidFill>
          <a:latin typeface="Calibri" pitchFamily="34" charset="0"/>
        </a:defRPr>
      </a:lvl3pPr>
      <a:lvl4pPr algn="l" rtl="0" eaLnBrk="1" fontAlgn="base" hangingPunct="1">
        <a:lnSpc>
          <a:spcPct val="70000"/>
        </a:lnSpc>
        <a:spcBef>
          <a:spcPct val="0"/>
        </a:spcBef>
        <a:spcAft>
          <a:spcPct val="0"/>
        </a:spcAft>
        <a:defRPr sz="9600" b="1">
          <a:solidFill>
            <a:schemeClr val="bg1"/>
          </a:solidFill>
          <a:latin typeface="Calibri" pitchFamily="34" charset="0"/>
        </a:defRPr>
      </a:lvl4pPr>
      <a:lvl5pPr algn="l" rtl="0" eaLnBrk="1" fontAlgn="base" hangingPunct="1">
        <a:lnSpc>
          <a:spcPct val="70000"/>
        </a:lnSpc>
        <a:spcBef>
          <a:spcPct val="0"/>
        </a:spcBef>
        <a:spcAft>
          <a:spcPct val="0"/>
        </a:spcAft>
        <a:defRPr sz="9600" b="1">
          <a:solidFill>
            <a:schemeClr val="bg1"/>
          </a:solidFill>
          <a:latin typeface="Calibri" pitchFamily="34" charset="0"/>
        </a:defRPr>
      </a:lvl5pPr>
      <a:lvl6pPr marL="609493" algn="l" rtl="0" eaLnBrk="1" fontAlgn="base" hangingPunct="1">
        <a:lnSpc>
          <a:spcPct val="70000"/>
        </a:lnSpc>
        <a:spcBef>
          <a:spcPct val="0"/>
        </a:spcBef>
        <a:spcAft>
          <a:spcPct val="0"/>
        </a:spcAft>
        <a:defRPr sz="9600" b="1">
          <a:solidFill>
            <a:schemeClr val="bg1"/>
          </a:solidFill>
          <a:latin typeface="Calibri" pitchFamily="34" charset="0"/>
        </a:defRPr>
      </a:lvl6pPr>
      <a:lvl7pPr marL="1218987" algn="l" rtl="0" eaLnBrk="1" fontAlgn="base" hangingPunct="1">
        <a:lnSpc>
          <a:spcPct val="70000"/>
        </a:lnSpc>
        <a:spcBef>
          <a:spcPct val="0"/>
        </a:spcBef>
        <a:spcAft>
          <a:spcPct val="0"/>
        </a:spcAft>
        <a:defRPr sz="9600" b="1">
          <a:solidFill>
            <a:schemeClr val="bg1"/>
          </a:solidFill>
          <a:latin typeface="Calibri" pitchFamily="34" charset="0"/>
        </a:defRPr>
      </a:lvl7pPr>
      <a:lvl8pPr marL="1828480" algn="l" rtl="0" eaLnBrk="1" fontAlgn="base" hangingPunct="1">
        <a:lnSpc>
          <a:spcPct val="70000"/>
        </a:lnSpc>
        <a:spcBef>
          <a:spcPct val="0"/>
        </a:spcBef>
        <a:spcAft>
          <a:spcPct val="0"/>
        </a:spcAft>
        <a:defRPr sz="9600" b="1">
          <a:solidFill>
            <a:schemeClr val="bg1"/>
          </a:solidFill>
          <a:latin typeface="Calibri" pitchFamily="34" charset="0"/>
        </a:defRPr>
      </a:lvl8pPr>
      <a:lvl9pPr marL="2437973" algn="l" rtl="0" eaLnBrk="1" fontAlgn="base" hangingPunct="1">
        <a:lnSpc>
          <a:spcPct val="70000"/>
        </a:lnSpc>
        <a:spcBef>
          <a:spcPct val="0"/>
        </a:spcBef>
        <a:spcAft>
          <a:spcPct val="0"/>
        </a:spcAft>
        <a:defRPr sz="9600" b="1">
          <a:solidFill>
            <a:schemeClr val="bg1"/>
          </a:solidFill>
          <a:latin typeface="Calibri" pitchFamily="34" charset="0"/>
        </a:defRPr>
      </a:lvl9pPr>
    </p:titleStyle>
    <p:bodyStyle>
      <a:lvl1pPr marL="306864" indent="-306864" algn="l" rtl="0" eaLnBrk="1" fontAlgn="base" hangingPunct="1">
        <a:spcBef>
          <a:spcPct val="20000"/>
        </a:spcBef>
        <a:spcAft>
          <a:spcPct val="0"/>
        </a:spcAft>
        <a:buClr>
          <a:schemeClr val="accent1"/>
        </a:buClr>
        <a:buChar char="•"/>
        <a:defRPr sz="3200" b="1">
          <a:solidFill>
            <a:schemeClr val="tx1"/>
          </a:solidFill>
          <a:latin typeface="+mn-lt"/>
          <a:ea typeface="+mn-ea"/>
          <a:cs typeface="+mn-cs"/>
        </a:defRPr>
      </a:lvl1pPr>
      <a:lvl2pPr marL="763984" indent="-304747" algn="l" rtl="0" eaLnBrk="1" fontAlgn="base" hangingPunct="1">
        <a:spcBef>
          <a:spcPct val="20000"/>
        </a:spcBef>
        <a:spcAft>
          <a:spcPct val="0"/>
        </a:spcAft>
        <a:buClr>
          <a:schemeClr val="accent1"/>
        </a:buClr>
        <a:buChar char="•"/>
        <a:defRPr sz="3200" b="1">
          <a:solidFill>
            <a:schemeClr val="tx1"/>
          </a:solidFill>
          <a:latin typeface="+mn-lt"/>
        </a:defRPr>
      </a:lvl2pPr>
      <a:lvl3pPr marL="1218987" indent="-302631" algn="l" rtl="0" eaLnBrk="1" fontAlgn="base" hangingPunct="1">
        <a:spcBef>
          <a:spcPct val="20000"/>
        </a:spcBef>
        <a:spcAft>
          <a:spcPct val="0"/>
        </a:spcAft>
        <a:buClr>
          <a:schemeClr val="accent1"/>
        </a:buClr>
        <a:buChar char="•"/>
        <a:defRPr sz="3200" b="1">
          <a:solidFill>
            <a:schemeClr val="tx1"/>
          </a:solidFill>
          <a:latin typeface="+mn-lt"/>
        </a:defRPr>
      </a:lvl3pPr>
      <a:lvl4pPr marL="1673991" indent="-302631" algn="l" rtl="0" eaLnBrk="1" fontAlgn="base" hangingPunct="1">
        <a:spcBef>
          <a:spcPct val="20000"/>
        </a:spcBef>
        <a:spcAft>
          <a:spcPct val="0"/>
        </a:spcAft>
        <a:buClr>
          <a:schemeClr val="accent1"/>
        </a:buClr>
        <a:buChar char="•"/>
        <a:defRPr sz="3200" b="1">
          <a:solidFill>
            <a:schemeClr val="tx1"/>
          </a:solidFill>
          <a:latin typeface="+mn-lt"/>
        </a:defRPr>
      </a:lvl4pPr>
      <a:lvl5pPr marL="2131111" indent="-304747" algn="l" rtl="0" eaLnBrk="1" fontAlgn="base" hangingPunct="1">
        <a:spcBef>
          <a:spcPct val="20000"/>
        </a:spcBef>
        <a:spcAft>
          <a:spcPct val="0"/>
        </a:spcAft>
        <a:buClr>
          <a:schemeClr val="accent1"/>
        </a:buClr>
        <a:buChar char="•"/>
        <a:defRPr sz="3200" b="1">
          <a:solidFill>
            <a:schemeClr val="tx1"/>
          </a:solidFill>
          <a:latin typeface="+mn-lt"/>
        </a:defRPr>
      </a:lvl5pPr>
      <a:lvl6pPr marL="2740604" indent="-304747" algn="l" rtl="0" eaLnBrk="1" fontAlgn="base" hangingPunct="1">
        <a:spcBef>
          <a:spcPct val="20000"/>
        </a:spcBef>
        <a:spcAft>
          <a:spcPct val="0"/>
        </a:spcAft>
        <a:buClr>
          <a:schemeClr val="accent1"/>
        </a:buClr>
        <a:buChar char="•"/>
        <a:defRPr sz="3200" b="1">
          <a:solidFill>
            <a:schemeClr val="tx1"/>
          </a:solidFill>
          <a:latin typeface="+mn-lt"/>
        </a:defRPr>
      </a:lvl6pPr>
      <a:lvl7pPr marL="3350098" indent="-304747" algn="l" rtl="0" eaLnBrk="1" fontAlgn="base" hangingPunct="1">
        <a:spcBef>
          <a:spcPct val="20000"/>
        </a:spcBef>
        <a:spcAft>
          <a:spcPct val="0"/>
        </a:spcAft>
        <a:buClr>
          <a:schemeClr val="accent1"/>
        </a:buClr>
        <a:buChar char="•"/>
        <a:defRPr sz="3200" b="1">
          <a:solidFill>
            <a:schemeClr val="tx1"/>
          </a:solidFill>
          <a:latin typeface="+mn-lt"/>
        </a:defRPr>
      </a:lvl7pPr>
      <a:lvl8pPr marL="3959591" indent="-304747" algn="l" rtl="0" eaLnBrk="1" fontAlgn="base" hangingPunct="1">
        <a:spcBef>
          <a:spcPct val="20000"/>
        </a:spcBef>
        <a:spcAft>
          <a:spcPct val="0"/>
        </a:spcAft>
        <a:buClr>
          <a:schemeClr val="accent1"/>
        </a:buClr>
        <a:buChar char="•"/>
        <a:defRPr sz="3200" b="1">
          <a:solidFill>
            <a:schemeClr val="tx1"/>
          </a:solidFill>
          <a:latin typeface="+mn-lt"/>
        </a:defRPr>
      </a:lvl8pPr>
      <a:lvl9pPr marL="4569084" indent="-304747" algn="l" rtl="0" eaLnBrk="1" fontAlgn="base" hangingPunct="1">
        <a:spcBef>
          <a:spcPct val="20000"/>
        </a:spcBef>
        <a:spcAft>
          <a:spcPct val="0"/>
        </a:spcAft>
        <a:buClr>
          <a:schemeClr val="accent1"/>
        </a:buClr>
        <a:buChar char="•"/>
        <a:defRPr sz="3200" b="1">
          <a:solidFill>
            <a:schemeClr val="tx1"/>
          </a:solidFill>
          <a:latin typeface="+mn-lt"/>
        </a:defRPr>
      </a:lvl9pPr>
    </p:bodyStyle>
    <p:other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sp>
        <p:nvSpPr>
          <p:cNvPr id="2" name="Rectangle 1"/>
          <p:cNvSpPr/>
          <p:nvPr/>
        </p:nvSpPr>
        <p:spPr bwMode="auto">
          <a:xfrm>
            <a:off x="0" y="0"/>
            <a:ext cx="4572000" cy="6858000"/>
          </a:xfrm>
          <a:prstGeom prst="rect">
            <a:avLst/>
          </a:prstGeom>
          <a:solidFill>
            <a:schemeClr val="tx1"/>
          </a:solidFill>
          <a:ln w="9525" cap="flat" cmpd="sng" algn="ctr">
            <a:noFill/>
            <a:prstDash val="solid"/>
            <a:round/>
            <a:headEnd type="none" w="med" len="med"/>
            <a:tailEnd type="none" w="med" len="med"/>
          </a:ln>
          <a:effectLst/>
        </p:spPr>
        <p:txBody>
          <a:bodyPr vert="horz" wrap="none" lIns="0" tIns="0" rIns="0" bIns="0" numCol="1" rtlCol="0" anchor="t" anchorCtr="0" compatLnSpc="1">
            <a:prstTxWarp prst="textNoShape">
              <a:avLst/>
            </a:prstTxWarp>
            <a:spAutoFit/>
          </a:bodyPr>
          <a:lstStyle/>
          <a:p>
            <a:pPr marL="342900" marR="0" indent="-342900" algn="l" defTabSz="457200" rtl="0" eaLnBrk="1" fontAlgn="base" latinLnBrk="0" hangingPunct="1">
              <a:lnSpc>
                <a:spcPct val="100000"/>
              </a:lnSpc>
              <a:spcBef>
                <a:spcPct val="0"/>
              </a:spcBef>
              <a:spcAft>
                <a:spcPct val="0"/>
              </a:spcAft>
              <a:buClrTx/>
              <a:buSzTx/>
              <a:buFont typeface="Arial" charset="0"/>
              <a:buNone/>
              <a:tabLst/>
            </a:pPr>
            <a:endParaRPr kumimoji="0" lang="en-US" sz="2400" b="1" i="0" u="none" strike="noStrike" cap="none" normalizeH="0" baseline="0">
              <a:ln>
                <a:noFill/>
              </a:ln>
              <a:solidFill>
                <a:srgbClr val="005596"/>
              </a:solidFill>
              <a:effectLst/>
              <a:latin typeface="Calibri" pitchFamily="34" charset="0"/>
            </a:endParaRPr>
          </a:p>
        </p:txBody>
      </p:sp>
    </p:spTree>
    <p:extLst>
      <p:ext uri="{BB962C8B-B14F-4D97-AF65-F5344CB8AC3E}">
        <p14:creationId xmlns:p14="http://schemas.microsoft.com/office/powerpoint/2010/main" val="2124200090"/>
      </p:ext>
    </p:extLst>
  </p:cSld>
  <p:clrMap bg1="lt1" tx1="dk1" bg2="lt2" tx2="dk2" accent1="accent1" accent2="accent2" accent3="accent3" accent4="accent4" accent5="accent5" accent6="accent6" hlink="hlink" folHlink="folHlink"/>
  <p:sldLayoutIdLst>
    <p:sldLayoutId id="2147483850" r:id="rId1"/>
    <p:sldLayoutId id="2147483851" r:id="rId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txStyles>
    <p:titleStyle>
      <a:lvl1pPr algn="l" rtl="0" eaLnBrk="1" fontAlgn="base" hangingPunct="1">
        <a:lnSpc>
          <a:spcPct val="70000"/>
        </a:lnSpc>
        <a:spcBef>
          <a:spcPct val="0"/>
        </a:spcBef>
        <a:spcAft>
          <a:spcPct val="0"/>
        </a:spcAft>
        <a:defRPr sz="4800" b="1" kern="1200" cap="all" baseline="0">
          <a:solidFill>
            <a:srgbClr val="005596"/>
          </a:solidFill>
          <a:latin typeface="+mj-lt"/>
          <a:ea typeface="+mj-ea"/>
          <a:cs typeface="+mj-cs"/>
        </a:defRPr>
      </a:lvl1pPr>
      <a:lvl2pPr algn="l" rtl="0" eaLnBrk="1" fontAlgn="base" hangingPunct="1">
        <a:lnSpc>
          <a:spcPct val="70000"/>
        </a:lnSpc>
        <a:spcBef>
          <a:spcPct val="0"/>
        </a:spcBef>
        <a:spcAft>
          <a:spcPct val="0"/>
        </a:spcAft>
        <a:defRPr sz="4800" b="1">
          <a:solidFill>
            <a:srgbClr val="005596"/>
          </a:solidFill>
          <a:latin typeface="Calibri" pitchFamily="34" charset="0"/>
        </a:defRPr>
      </a:lvl2pPr>
      <a:lvl3pPr algn="l" rtl="0" eaLnBrk="1" fontAlgn="base" hangingPunct="1">
        <a:lnSpc>
          <a:spcPct val="70000"/>
        </a:lnSpc>
        <a:spcBef>
          <a:spcPct val="0"/>
        </a:spcBef>
        <a:spcAft>
          <a:spcPct val="0"/>
        </a:spcAft>
        <a:defRPr sz="4800" b="1">
          <a:solidFill>
            <a:srgbClr val="005596"/>
          </a:solidFill>
          <a:latin typeface="Calibri" pitchFamily="34" charset="0"/>
        </a:defRPr>
      </a:lvl3pPr>
      <a:lvl4pPr algn="l" rtl="0" eaLnBrk="1" fontAlgn="base" hangingPunct="1">
        <a:lnSpc>
          <a:spcPct val="70000"/>
        </a:lnSpc>
        <a:spcBef>
          <a:spcPct val="0"/>
        </a:spcBef>
        <a:spcAft>
          <a:spcPct val="0"/>
        </a:spcAft>
        <a:defRPr sz="4800" b="1">
          <a:solidFill>
            <a:srgbClr val="005596"/>
          </a:solidFill>
          <a:latin typeface="Calibri" pitchFamily="34" charset="0"/>
        </a:defRPr>
      </a:lvl4pPr>
      <a:lvl5pPr algn="l" rtl="0" eaLnBrk="1" fontAlgn="base" hangingPunct="1">
        <a:lnSpc>
          <a:spcPct val="70000"/>
        </a:lnSpc>
        <a:spcBef>
          <a:spcPct val="0"/>
        </a:spcBef>
        <a:spcAft>
          <a:spcPct val="0"/>
        </a:spcAft>
        <a:defRPr sz="4800" b="1">
          <a:solidFill>
            <a:srgbClr val="005596"/>
          </a:solidFill>
          <a:latin typeface="Calibri" pitchFamily="34" charset="0"/>
        </a:defRPr>
      </a:lvl5pPr>
      <a:lvl6pPr marL="609493" algn="ctr" rtl="0" eaLnBrk="1" fontAlgn="base" hangingPunct="1">
        <a:spcBef>
          <a:spcPct val="0"/>
        </a:spcBef>
        <a:spcAft>
          <a:spcPct val="0"/>
        </a:spcAft>
        <a:defRPr sz="5900">
          <a:solidFill>
            <a:schemeClr val="tx1"/>
          </a:solidFill>
          <a:latin typeface="Calibri" pitchFamily="34" charset="0"/>
        </a:defRPr>
      </a:lvl6pPr>
      <a:lvl7pPr marL="1218987" algn="ctr" rtl="0" eaLnBrk="1" fontAlgn="base" hangingPunct="1">
        <a:spcBef>
          <a:spcPct val="0"/>
        </a:spcBef>
        <a:spcAft>
          <a:spcPct val="0"/>
        </a:spcAft>
        <a:defRPr sz="5900">
          <a:solidFill>
            <a:schemeClr val="tx1"/>
          </a:solidFill>
          <a:latin typeface="Calibri" pitchFamily="34" charset="0"/>
        </a:defRPr>
      </a:lvl7pPr>
      <a:lvl8pPr marL="1828480" algn="ctr" rtl="0" eaLnBrk="1" fontAlgn="base" hangingPunct="1">
        <a:spcBef>
          <a:spcPct val="0"/>
        </a:spcBef>
        <a:spcAft>
          <a:spcPct val="0"/>
        </a:spcAft>
        <a:defRPr sz="5900">
          <a:solidFill>
            <a:schemeClr val="tx1"/>
          </a:solidFill>
          <a:latin typeface="Calibri" pitchFamily="34" charset="0"/>
        </a:defRPr>
      </a:lvl8pPr>
      <a:lvl9pPr marL="2437973" algn="ctr" rtl="0" eaLnBrk="1" fontAlgn="base" hangingPunct="1">
        <a:spcBef>
          <a:spcPct val="0"/>
        </a:spcBef>
        <a:spcAft>
          <a:spcPct val="0"/>
        </a:spcAft>
        <a:defRPr sz="5900">
          <a:solidFill>
            <a:schemeClr val="tx1"/>
          </a:solidFill>
          <a:latin typeface="Calibri" pitchFamily="34" charset="0"/>
        </a:defRPr>
      </a:lvl9pPr>
    </p:titleStyle>
    <p:bodyStyle>
      <a:lvl1pPr marL="457120" indent="-457120" algn="l" rtl="0" eaLnBrk="1" fontAlgn="base" hangingPunct="1">
        <a:spcBef>
          <a:spcPct val="20000"/>
        </a:spcBef>
        <a:spcAft>
          <a:spcPct val="0"/>
        </a:spcAft>
        <a:buFont typeface="Arial" charset="0"/>
        <a:buChar char="•"/>
        <a:defRPr sz="4300" kern="1200">
          <a:solidFill>
            <a:schemeClr val="tx1"/>
          </a:solidFill>
          <a:latin typeface="+mn-lt"/>
          <a:ea typeface="+mn-ea"/>
          <a:cs typeface="+mn-cs"/>
        </a:defRPr>
      </a:lvl1pPr>
      <a:lvl2pPr marL="990427" indent="-380933" algn="l" rtl="0" eaLnBrk="1" fontAlgn="base" hangingPunct="1">
        <a:spcBef>
          <a:spcPct val="20000"/>
        </a:spcBef>
        <a:spcAft>
          <a:spcPct val="0"/>
        </a:spcAft>
        <a:buFont typeface="Arial" charset="0"/>
        <a:buChar char="–"/>
        <a:defRPr sz="3700" kern="1200">
          <a:solidFill>
            <a:schemeClr val="tx1"/>
          </a:solidFill>
          <a:latin typeface="+mn-lt"/>
          <a:ea typeface="+mn-ea"/>
          <a:cs typeface="+mn-cs"/>
        </a:defRPr>
      </a:lvl2pPr>
      <a:lvl3pPr marL="1523733" indent="-304747"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3pPr>
      <a:lvl4pPr marL="2133227" indent="-304747" algn="l" rtl="0" eaLnBrk="1" fontAlgn="base" hangingPunct="1">
        <a:spcBef>
          <a:spcPct val="20000"/>
        </a:spcBef>
        <a:spcAft>
          <a:spcPct val="0"/>
        </a:spcAft>
        <a:buFont typeface="Arial" charset="0"/>
        <a:buChar char="–"/>
        <a:defRPr sz="2700" kern="1200">
          <a:solidFill>
            <a:schemeClr val="tx1"/>
          </a:solidFill>
          <a:latin typeface="+mn-lt"/>
          <a:ea typeface="+mn-ea"/>
          <a:cs typeface="+mn-cs"/>
        </a:defRPr>
      </a:lvl4pPr>
      <a:lvl5pPr marL="2742720" indent="-304747" algn="l" rtl="0" eaLnBrk="1" fontAlgn="base" hangingPunct="1">
        <a:spcBef>
          <a:spcPct val="20000"/>
        </a:spcBef>
        <a:spcAft>
          <a:spcPct val="0"/>
        </a:spcAft>
        <a:buFont typeface="Arial" charset="0"/>
        <a:buChar char="»"/>
        <a:defRPr sz="2700" kern="1200">
          <a:solidFill>
            <a:schemeClr val="tx1"/>
          </a:solidFill>
          <a:latin typeface="+mn-lt"/>
          <a:ea typeface="+mn-ea"/>
          <a:cs typeface="+mn-cs"/>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bwMode="gray">
      <p:bgPr>
        <a:solidFill>
          <a:schemeClr val="accent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778" r:id="rId1"/>
    <p:sldLayoutId id="2147483773" r:id="rId2"/>
    <p:sldLayoutId id="2147483863" r:id="rId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p:txStyles>
    <p:titleStyle>
      <a:lvl1pPr algn="l" rtl="0" eaLnBrk="1" fontAlgn="base" hangingPunct="1">
        <a:lnSpc>
          <a:spcPct val="70000"/>
        </a:lnSpc>
        <a:spcBef>
          <a:spcPct val="0"/>
        </a:spcBef>
        <a:spcAft>
          <a:spcPct val="0"/>
        </a:spcAft>
        <a:defRPr sz="9100" b="1" cap="all">
          <a:solidFill>
            <a:schemeClr val="bg1"/>
          </a:solidFill>
          <a:latin typeface="+mj-lt"/>
          <a:ea typeface="+mj-ea"/>
          <a:cs typeface="+mj-cs"/>
        </a:defRPr>
      </a:lvl1pPr>
      <a:lvl2pPr algn="l" rtl="0" eaLnBrk="1" fontAlgn="base" hangingPunct="1">
        <a:lnSpc>
          <a:spcPct val="70000"/>
        </a:lnSpc>
        <a:spcBef>
          <a:spcPct val="0"/>
        </a:spcBef>
        <a:spcAft>
          <a:spcPct val="0"/>
        </a:spcAft>
        <a:defRPr sz="9600" b="1">
          <a:solidFill>
            <a:schemeClr val="bg1"/>
          </a:solidFill>
          <a:latin typeface="Calibri" pitchFamily="34" charset="0"/>
        </a:defRPr>
      </a:lvl2pPr>
      <a:lvl3pPr algn="l" rtl="0" eaLnBrk="1" fontAlgn="base" hangingPunct="1">
        <a:lnSpc>
          <a:spcPct val="70000"/>
        </a:lnSpc>
        <a:spcBef>
          <a:spcPct val="0"/>
        </a:spcBef>
        <a:spcAft>
          <a:spcPct val="0"/>
        </a:spcAft>
        <a:defRPr sz="9600" b="1">
          <a:solidFill>
            <a:schemeClr val="bg1"/>
          </a:solidFill>
          <a:latin typeface="Calibri" pitchFamily="34" charset="0"/>
        </a:defRPr>
      </a:lvl3pPr>
      <a:lvl4pPr algn="l" rtl="0" eaLnBrk="1" fontAlgn="base" hangingPunct="1">
        <a:lnSpc>
          <a:spcPct val="70000"/>
        </a:lnSpc>
        <a:spcBef>
          <a:spcPct val="0"/>
        </a:spcBef>
        <a:spcAft>
          <a:spcPct val="0"/>
        </a:spcAft>
        <a:defRPr sz="9600" b="1">
          <a:solidFill>
            <a:schemeClr val="bg1"/>
          </a:solidFill>
          <a:latin typeface="Calibri" pitchFamily="34" charset="0"/>
        </a:defRPr>
      </a:lvl4pPr>
      <a:lvl5pPr algn="l" rtl="0" eaLnBrk="1" fontAlgn="base" hangingPunct="1">
        <a:lnSpc>
          <a:spcPct val="70000"/>
        </a:lnSpc>
        <a:spcBef>
          <a:spcPct val="0"/>
        </a:spcBef>
        <a:spcAft>
          <a:spcPct val="0"/>
        </a:spcAft>
        <a:defRPr sz="9600" b="1">
          <a:solidFill>
            <a:schemeClr val="bg1"/>
          </a:solidFill>
          <a:latin typeface="Calibri" pitchFamily="34" charset="0"/>
        </a:defRPr>
      </a:lvl5pPr>
      <a:lvl6pPr marL="609493" algn="l" rtl="0" eaLnBrk="1" fontAlgn="base" hangingPunct="1">
        <a:lnSpc>
          <a:spcPct val="70000"/>
        </a:lnSpc>
        <a:spcBef>
          <a:spcPct val="0"/>
        </a:spcBef>
        <a:spcAft>
          <a:spcPct val="0"/>
        </a:spcAft>
        <a:defRPr sz="9600" b="1">
          <a:solidFill>
            <a:schemeClr val="bg1"/>
          </a:solidFill>
          <a:latin typeface="Calibri" pitchFamily="34" charset="0"/>
        </a:defRPr>
      </a:lvl6pPr>
      <a:lvl7pPr marL="1218987" algn="l" rtl="0" eaLnBrk="1" fontAlgn="base" hangingPunct="1">
        <a:lnSpc>
          <a:spcPct val="70000"/>
        </a:lnSpc>
        <a:spcBef>
          <a:spcPct val="0"/>
        </a:spcBef>
        <a:spcAft>
          <a:spcPct val="0"/>
        </a:spcAft>
        <a:defRPr sz="9600" b="1">
          <a:solidFill>
            <a:schemeClr val="bg1"/>
          </a:solidFill>
          <a:latin typeface="Calibri" pitchFamily="34" charset="0"/>
        </a:defRPr>
      </a:lvl7pPr>
      <a:lvl8pPr marL="1828480" algn="l" rtl="0" eaLnBrk="1" fontAlgn="base" hangingPunct="1">
        <a:lnSpc>
          <a:spcPct val="70000"/>
        </a:lnSpc>
        <a:spcBef>
          <a:spcPct val="0"/>
        </a:spcBef>
        <a:spcAft>
          <a:spcPct val="0"/>
        </a:spcAft>
        <a:defRPr sz="9600" b="1">
          <a:solidFill>
            <a:schemeClr val="bg1"/>
          </a:solidFill>
          <a:latin typeface="Calibri" pitchFamily="34" charset="0"/>
        </a:defRPr>
      </a:lvl8pPr>
      <a:lvl9pPr marL="2437973" algn="l" rtl="0" eaLnBrk="1" fontAlgn="base" hangingPunct="1">
        <a:lnSpc>
          <a:spcPct val="70000"/>
        </a:lnSpc>
        <a:spcBef>
          <a:spcPct val="0"/>
        </a:spcBef>
        <a:spcAft>
          <a:spcPct val="0"/>
        </a:spcAft>
        <a:defRPr sz="9600" b="1">
          <a:solidFill>
            <a:schemeClr val="bg1"/>
          </a:solidFill>
          <a:latin typeface="Calibri" pitchFamily="34" charset="0"/>
        </a:defRPr>
      </a:lvl9pPr>
    </p:titleStyle>
    <p:bodyStyle>
      <a:lvl1pPr marL="306864" indent="-306864" algn="l" rtl="0" eaLnBrk="1" fontAlgn="base" hangingPunct="1">
        <a:spcBef>
          <a:spcPct val="20000"/>
        </a:spcBef>
        <a:spcAft>
          <a:spcPct val="0"/>
        </a:spcAft>
        <a:buClr>
          <a:schemeClr val="accent1"/>
        </a:buClr>
        <a:buChar char="•"/>
        <a:defRPr sz="3200" b="1">
          <a:solidFill>
            <a:schemeClr val="tx1"/>
          </a:solidFill>
          <a:latin typeface="+mn-lt"/>
          <a:ea typeface="+mn-ea"/>
          <a:cs typeface="+mn-cs"/>
        </a:defRPr>
      </a:lvl1pPr>
      <a:lvl2pPr marL="763984" indent="-304747" algn="l" rtl="0" eaLnBrk="1" fontAlgn="base" hangingPunct="1">
        <a:spcBef>
          <a:spcPct val="20000"/>
        </a:spcBef>
        <a:spcAft>
          <a:spcPct val="0"/>
        </a:spcAft>
        <a:buClr>
          <a:schemeClr val="accent1"/>
        </a:buClr>
        <a:buChar char="•"/>
        <a:defRPr sz="3200" b="1">
          <a:solidFill>
            <a:schemeClr val="tx1"/>
          </a:solidFill>
          <a:latin typeface="+mn-lt"/>
        </a:defRPr>
      </a:lvl2pPr>
      <a:lvl3pPr marL="1218987" indent="-302631" algn="l" rtl="0" eaLnBrk="1" fontAlgn="base" hangingPunct="1">
        <a:spcBef>
          <a:spcPct val="20000"/>
        </a:spcBef>
        <a:spcAft>
          <a:spcPct val="0"/>
        </a:spcAft>
        <a:buClr>
          <a:schemeClr val="accent1"/>
        </a:buClr>
        <a:buChar char="•"/>
        <a:defRPr sz="3200" b="1">
          <a:solidFill>
            <a:schemeClr val="tx1"/>
          </a:solidFill>
          <a:latin typeface="+mn-lt"/>
        </a:defRPr>
      </a:lvl3pPr>
      <a:lvl4pPr marL="1673991" indent="-302631" algn="l" rtl="0" eaLnBrk="1" fontAlgn="base" hangingPunct="1">
        <a:spcBef>
          <a:spcPct val="20000"/>
        </a:spcBef>
        <a:spcAft>
          <a:spcPct val="0"/>
        </a:spcAft>
        <a:buClr>
          <a:schemeClr val="accent1"/>
        </a:buClr>
        <a:buChar char="•"/>
        <a:defRPr sz="3200" b="1">
          <a:solidFill>
            <a:schemeClr val="tx1"/>
          </a:solidFill>
          <a:latin typeface="+mn-lt"/>
        </a:defRPr>
      </a:lvl4pPr>
      <a:lvl5pPr marL="2131111" indent="-304747" algn="l" rtl="0" eaLnBrk="1" fontAlgn="base" hangingPunct="1">
        <a:spcBef>
          <a:spcPct val="20000"/>
        </a:spcBef>
        <a:spcAft>
          <a:spcPct val="0"/>
        </a:spcAft>
        <a:buClr>
          <a:schemeClr val="accent1"/>
        </a:buClr>
        <a:buChar char="•"/>
        <a:defRPr sz="3200" b="1">
          <a:solidFill>
            <a:schemeClr val="tx1"/>
          </a:solidFill>
          <a:latin typeface="+mn-lt"/>
        </a:defRPr>
      </a:lvl5pPr>
      <a:lvl6pPr marL="2740604" indent="-304747" algn="l" rtl="0" eaLnBrk="1" fontAlgn="base" hangingPunct="1">
        <a:spcBef>
          <a:spcPct val="20000"/>
        </a:spcBef>
        <a:spcAft>
          <a:spcPct val="0"/>
        </a:spcAft>
        <a:buClr>
          <a:schemeClr val="accent1"/>
        </a:buClr>
        <a:buChar char="•"/>
        <a:defRPr sz="3200" b="1">
          <a:solidFill>
            <a:schemeClr val="tx1"/>
          </a:solidFill>
          <a:latin typeface="+mn-lt"/>
        </a:defRPr>
      </a:lvl6pPr>
      <a:lvl7pPr marL="3350098" indent="-304747" algn="l" rtl="0" eaLnBrk="1" fontAlgn="base" hangingPunct="1">
        <a:spcBef>
          <a:spcPct val="20000"/>
        </a:spcBef>
        <a:spcAft>
          <a:spcPct val="0"/>
        </a:spcAft>
        <a:buClr>
          <a:schemeClr val="accent1"/>
        </a:buClr>
        <a:buChar char="•"/>
        <a:defRPr sz="3200" b="1">
          <a:solidFill>
            <a:schemeClr val="tx1"/>
          </a:solidFill>
          <a:latin typeface="+mn-lt"/>
        </a:defRPr>
      </a:lvl7pPr>
      <a:lvl8pPr marL="3959591" indent="-304747" algn="l" rtl="0" eaLnBrk="1" fontAlgn="base" hangingPunct="1">
        <a:spcBef>
          <a:spcPct val="20000"/>
        </a:spcBef>
        <a:spcAft>
          <a:spcPct val="0"/>
        </a:spcAft>
        <a:buClr>
          <a:schemeClr val="accent1"/>
        </a:buClr>
        <a:buChar char="•"/>
        <a:defRPr sz="3200" b="1">
          <a:solidFill>
            <a:schemeClr val="tx1"/>
          </a:solidFill>
          <a:latin typeface="+mn-lt"/>
        </a:defRPr>
      </a:lvl8pPr>
      <a:lvl9pPr marL="4569084" indent="-304747" algn="l" rtl="0" eaLnBrk="1" fontAlgn="base" hangingPunct="1">
        <a:spcBef>
          <a:spcPct val="20000"/>
        </a:spcBef>
        <a:spcAft>
          <a:spcPct val="0"/>
        </a:spcAft>
        <a:buClr>
          <a:schemeClr val="accent1"/>
        </a:buClr>
        <a:buChar char="•"/>
        <a:defRPr sz="3200" b="1">
          <a:solidFill>
            <a:schemeClr val="tx1"/>
          </a:solidFill>
          <a:latin typeface="+mn-lt"/>
        </a:defRPr>
      </a:lvl9pPr>
    </p:bodyStyle>
    <p:other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784" r:id="rId1"/>
    <p:sldLayoutId id="2147483785" r:id="rId2"/>
    <p:sldLayoutId id="2147483667" r:id="rId3"/>
    <p:sldLayoutId id="2147483779" r:id="rId4"/>
    <p:sldLayoutId id="2147483780" r:id="rId5"/>
    <p:sldLayoutId id="2147483781" r:id="rId6"/>
    <p:sldLayoutId id="2147483782" r:id="rId7"/>
    <p:sldLayoutId id="2147483783" r:id="rId8"/>
    <p:sldLayoutId id="2147483787" r:id="rId9"/>
    <p:sldLayoutId id="2147483786" r:id="rId10"/>
    <p:sldLayoutId id="2147483860" r:id="rId11"/>
    <p:sldLayoutId id="2147483861"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p:txStyles>
    <p:titleStyle>
      <a:lvl1pPr algn="l" rtl="0" eaLnBrk="1" fontAlgn="base" hangingPunct="1">
        <a:lnSpc>
          <a:spcPct val="70000"/>
        </a:lnSpc>
        <a:spcBef>
          <a:spcPct val="0"/>
        </a:spcBef>
        <a:spcAft>
          <a:spcPct val="0"/>
        </a:spcAft>
        <a:defRPr kumimoji="0" lang="en-US" sz="3600" b="1" i="0" u="none" strike="noStrike" kern="0" cap="none" spc="0" normalizeH="0" baseline="0" noProof="0" dirty="0" smtClean="0">
          <a:ln>
            <a:noFill/>
          </a:ln>
          <a:solidFill>
            <a:schemeClr val="tx1"/>
          </a:solidFill>
          <a:effectLst/>
          <a:uLnTx/>
          <a:uFillTx/>
          <a:latin typeface="+mj-lt"/>
          <a:ea typeface="+mn-ea"/>
          <a:cs typeface="+mn-cs"/>
        </a:defRPr>
      </a:lvl1pPr>
      <a:lvl2pPr algn="ctr" rtl="0" eaLnBrk="1" fontAlgn="base" hangingPunct="1">
        <a:lnSpc>
          <a:spcPct val="85000"/>
        </a:lnSpc>
        <a:spcBef>
          <a:spcPct val="0"/>
        </a:spcBef>
        <a:spcAft>
          <a:spcPct val="0"/>
        </a:spcAft>
        <a:defRPr sz="3700" b="1">
          <a:solidFill>
            <a:schemeClr val="tx2"/>
          </a:solidFill>
          <a:latin typeface="Calibri" pitchFamily="34" charset="0"/>
        </a:defRPr>
      </a:lvl2pPr>
      <a:lvl3pPr algn="ctr" rtl="0" eaLnBrk="1" fontAlgn="base" hangingPunct="1">
        <a:lnSpc>
          <a:spcPct val="85000"/>
        </a:lnSpc>
        <a:spcBef>
          <a:spcPct val="0"/>
        </a:spcBef>
        <a:spcAft>
          <a:spcPct val="0"/>
        </a:spcAft>
        <a:defRPr sz="3700" b="1">
          <a:solidFill>
            <a:schemeClr val="tx2"/>
          </a:solidFill>
          <a:latin typeface="Calibri" pitchFamily="34" charset="0"/>
        </a:defRPr>
      </a:lvl3pPr>
      <a:lvl4pPr algn="ctr" rtl="0" eaLnBrk="1" fontAlgn="base" hangingPunct="1">
        <a:lnSpc>
          <a:spcPct val="85000"/>
        </a:lnSpc>
        <a:spcBef>
          <a:spcPct val="0"/>
        </a:spcBef>
        <a:spcAft>
          <a:spcPct val="0"/>
        </a:spcAft>
        <a:defRPr sz="3700" b="1">
          <a:solidFill>
            <a:schemeClr val="tx2"/>
          </a:solidFill>
          <a:latin typeface="Calibri" pitchFamily="34" charset="0"/>
        </a:defRPr>
      </a:lvl4pPr>
      <a:lvl5pPr algn="ctr" rtl="0" eaLnBrk="1" fontAlgn="base" hangingPunct="1">
        <a:lnSpc>
          <a:spcPct val="85000"/>
        </a:lnSpc>
        <a:spcBef>
          <a:spcPct val="0"/>
        </a:spcBef>
        <a:spcAft>
          <a:spcPct val="0"/>
        </a:spcAft>
        <a:defRPr sz="3700" b="1">
          <a:solidFill>
            <a:schemeClr val="tx2"/>
          </a:solidFill>
          <a:latin typeface="Calibri" pitchFamily="34" charset="0"/>
        </a:defRPr>
      </a:lvl5pPr>
      <a:lvl6pPr marL="609493" algn="ctr" rtl="0" eaLnBrk="1" fontAlgn="base" hangingPunct="1">
        <a:lnSpc>
          <a:spcPct val="85000"/>
        </a:lnSpc>
        <a:spcBef>
          <a:spcPct val="0"/>
        </a:spcBef>
        <a:spcAft>
          <a:spcPct val="0"/>
        </a:spcAft>
        <a:defRPr sz="3700" b="1">
          <a:solidFill>
            <a:schemeClr val="tx2"/>
          </a:solidFill>
          <a:latin typeface="Calibri" pitchFamily="34" charset="0"/>
        </a:defRPr>
      </a:lvl6pPr>
      <a:lvl7pPr marL="1218987" algn="ctr" rtl="0" eaLnBrk="1" fontAlgn="base" hangingPunct="1">
        <a:lnSpc>
          <a:spcPct val="85000"/>
        </a:lnSpc>
        <a:spcBef>
          <a:spcPct val="0"/>
        </a:spcBef>
        <a:spcAft>
          <a:spcPct val="0"/>
        </a:spcAft>
        <a:defRPr sz="3700" b="1">
          <a:solidFill>
            <a:schemeClr val="tx2"/>
          </a:solidFill>
          <a:latin typeface="Calibri" pitchFamily="34" charset="0"/>
        </a:defRPr>
      </a:lvl7pPr>
      <a:lvl8pPr marL="1828480" algn="ctr" rtl="0" eaLnBrk="1" fontAlgn="base" hangingPunct="1">
        <a:lnSpc>
          <a:spcPct val="85000"/>
        </a:lnSpc>
        <a:spcBef>
          <a:spcPct val="0"/>
        </a:spcBef>
        <a:spcAft>
          <a:spcPct val="0"/>
        </a:spcAft>
        <a:defRPr sz="3700" b="1">
          <a:solidFill>
            <a:schemeClr val="tx2"/>
          </a:solidFill>
          <a:latin typeface="Calibri" pitchFamily="34" charset="0"/>
        </a:defRPr>
      </a:lvl8pPr>
      <a:lvl9pPr marL="2437973" algn="ctr" rtl="0" eaLnBrk="1" fontAlgn="base" hangingPunct="1">
        <a:lnSpc>
          <a:spcPct val="85000"/>
        </a:lnSpc>
        <a:spcBef>
          <a:spcPct val="0"/>
        </a:spcBef>
        <a:spcAft>
          <a:spcPct val="0"/>
        </a:spcAft>
        <a:defRPr sz="3700" b="1">
          <a:solidFill>
            <a:schemeClr val="tx2"/>
          </a:solidFill>
          <a:latin typeface="Calibri" pitchFamily="34" charset="0"/>
        </a:defRPr>
      </a:lvl9pPr>
    </p:titleStyle>
    <p:bodyStyle>
      <a:lvl1pPr marL="306864" indent="-306864" algn="l" rtl="0" eaLnBrk="1" fontAlgn="base" hangingPunct="1">
        <a:spcBef>
          <a:spcPct val="40000"/>
        </a:spcBef>
        <a:spcAft>
          <a:spcPct val="0"/>
        </a:spcAft>
        <a:buClr>
          <a:srgbClr val="005596"/>
        </a:buClr>
        <a:buChar char="•"/>
        <a:defRPr sz="3200" b="1">
          <a:solidFill>
            <a:schemeClr val="tx1"/>
          </a:solidFill>
          <a:latin typeface="+mn-lt"/>
          <a:ea typeface="+mn-ea"/>
          <a:cs typeface="+mn-cs"/>
        </a:defRPr>
      </a:lvl1pPr>
      <a:lvl2pPr marL="763984" indent="-304747" algn="l" rtl="0" eaLnBrk="1" fontAlgn="base" hangingPunct="1">
        <a:spcBef>
          <a:spcPct val="40000"/>
        </a:spcBef>
        <a:spcAft>
          <a:spcPct val="0"/>
        </a:spcAft>
        <a:buClr>
          <a:srgbClr val="005596"/>
        </a:buClr>
        <a:buChar char="•"/>
        <a:defRPr sz="3200" b="1">
          <a:solidFill>
            <a:schemeClr val="tx1"/>
          </a:solidFill>
          <a:latin typeface="+mn-lt"/>
        </a:defRPr>
      </a:lvl2pPr>
      <a:lvl3pPr marL="1218987" indent="-302631" algn="l" rtl="0" eaLnBrk="1" fontAlgn="base" hangingPunct="1">
        <a:spcBef>
          <a:spcPct val="40000"/>
        </a:spcBef>
        <a:spcAft>
          <a:spcPct val="0"/>
        </a:spcAft>
        <a:buClr>
          <a:srgbClr val="005596"/>
        </a:buClr>
        <a:buChar char="•"/>
        <a:defRPr sz="3200" b="1">
          <a:solidFill>
            <a:schemeClr val="tx1"/>
          </a:solidFill>
          <a:latin typeface="+mn-lt"/>
        </a:defRPr>
      </a:lvl3pPr>
      <a:lvl4pPr marL="1673991" indent="-302631" algn="l" rtl="0" eaLnBrk="1" fontAlgn="base" hangingPunct="1">
        <a:spcBef>
          <a:spcPct val="40000"/>
        </a:spcBef>
        <a:spcAft>
          <a:spcPct val="0"/>
        </a:spcAft>
        <a:buClr>
          <a:srgbClr val="005596"/>
        </a:buClr>
        <a:buChar char="•"/>
        <a:defRPr sz="3200" b="1">
          <a:solidFill>
            <a:schemeClr val="tx1"/>
          </a:solidFill>
          <a:latin typeface="+mn-lt"/>
        </a:defRPr>
      </a:lvl4pPr>
      <a:lvl5pPr marL="2131111" indent="-304747" algn="l" rtl="0" eaLnBrk="1" fontAlgn="base" hangingPunct="1">
        <a:spcBef>
          <a:spcPct val="40000"/>
        </a:spcBef>
        <a:spcAft>
          <a:spcPct val="0"/>
        </a:spcAft>
        <a:buClr>
          <a:srgbClr val="005596"/>
        </a:buClr>
        <a:buChar char="•"/>
        <a:defRPr sz="3200" b="1">
          <a:solidFill>
            <a:schemeClr val="tx1"/>
          </a:solidFill>
          <a:latin typeface="+mn-lt"/>
        </a:defRPr>
      </a:lvl5pPr>
      <a:lvl6pPr marL="2740604" indent="-304747" algn="l" rtl="0" eaLnBrk="1" fontAlgn="base" hangingPunct="1">
        <a:spcBef>
          <a:spcPct val="40000"/>
        </a:spcBef>
        <a:spcAft>
          <a:spcPct val="0"/>
        </a:spcAft>
        <a:buClr>
          <a:srgbClr val="005596"/>
        </a:buClr>
        <a:buChar char="•"/>
        <a:defRPr sz="3200" b="1">
          <a:solidFill>
            <a:schemeClr val="tx1"/>
          </a:solidFill>
          <a:latin typeface="+mn-lt"/>
        </a:defRPr>
      </a:lvl6pPr>
      <a:lvl7pPr marL="3350098" indent="-304747" algn="l" rtl="0" eaLnBrk="1" fontAlgn="base" hangingPunct="1">
        <a:spcBef>
          <a:spcPct val="40000"/>
        </a:spcBef>
        <a:spcAft>
          <a:spcPct val="0"/>
        </a:spcAft>
        <a:buClr>
          <a:srgbClr val="005596"/>
        </a:buClr>
        <a:buChar char="•"/>
        <a:defRPr sz="3200" b="1">
          <a:solidFill>
            <a:schemeClr val="tx1"/>
          </a:solidFill>
          <a:latin typeface="+mn-lt"/>
        </a:defRPr>
      </a:lvl7pPr>
      <a:lvl8pPr marL="3959591" indent="-304747" algn="l" rtl="0" eaLnBrk="1" fontAlgn="base" hangingPunct="1">
        <a:spcBef>
          <a:spcPct val="40000"/>
        </a:spcBef>
        <a:spcAft>
          <a:spcPct val="0"/>
        </a:spcAft>
        <a:buClr>
          <a:srgbClr val="005596"/>
        </a:buClr>
        <a:buChar char="•"/>
        <a:defRPr sz="3200" b="1">
          <a:solidFill>
            <a:schemeClr val="tx1"/>
          </a:solidFill>
          <a:latin typeface="+mn-lt"/>
        </a:defRPr>
      </a:lvl8pPr>
      <a:lvl9pPr marL="4569084" indent="-304747" algn="l" rtl="0" eaLnBrk="1" fontAlgn="base" hangingPunct="1">
        <a:spcBef>
          <a:spcPct val="40000"/>
        </a:spcBef>
        <a:spcAft>
          <a:spcPct val="0"/>
        </a:spcAft>
        <a:buClr>
          <a:srgbClr val="005596"/>
        </a:buClr>
        <a:buChar char="•"/>
        <a:defRPr sz="3200" b="1">
          <a:solidFill>
            <a:schemeClr val="tx1"/>
          </a:solidFill>
          <a:latin typeface="+mn-lt"/>
        </a:defRPr>
      </a:lvl9pPr>
    </p:bodyStyle>
    <p:other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bwMode="gray">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9380026"/>
      </p:ext>
    </p:extLst>
  </p:cSld>
  <p:clrMap bg1="lt1" tx1="dk1" bg2="lt2" tx2="dk2" accent1="accent1" accent2="accent2" accent3="accent3" accent4="accent4" accent5="accent5" accent6="accent6" hlink="hlink" folHlink="folHlink"/>
  <p:sldLayoutIdLst>
    <p:sldLayoutId id="2147483789" r:id="rId1"/>
    <p:sldLayoutId id="2147483790" r:id="rId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p:txStyles>
    <p:titleStyle>
      <a:lvl1pPr algn="l" rtl="0" eaLnBrk="1" fontAlgn="base" hangingPunct="1">
        <a:lnSpc>
          <a:spcPct val="70000"/>
        </a:lnSpc>
        <a:spcBef>
          <a:spcPct val="0"/>
        </a:spcBef>
        <a:spcAft>
          <a:spcPct val="0"/>
        </a:spcAft>
        <a:defRPr sz="9100" b="1" cap="all">
          <a:solidFill>
            <a:schemeClr val="bg1"/>
          </a:solidFill>
          <a:latin typeface="+mj-lt"/>
          <a:ea typeface="+mj-ea"/>
          <a:cs typeface="+mj-cs"/>
        </a:defRPr>
      </a:lvl1pPr>
      <a:lvl2pPr algn="l" rtl="0" eaLnBrk="1" fontAlgn="base" hangingPunct="1">
        <a:lnSpc>
          <a:spcPct val="70000"/>
        </a:lnSpc>
        <a:spcBef>
          <a:spcPct val="0"/>
        </a:spcBef>
        <a:spcAft>
          <a:spcPct val="0"/>
        </a:spcAft>
        <a:defRPr sz="9600" b="1">
          <a:solidFill>
            <a:schemeClr val="bg1"/>
          </a:solidFill>
          <a:latin typeface="Calibri" pitchFamily="34" charset="0"/>
        </a:defRPr>
      </a:lvl2pPr>
      <a:lvl3pPr algn="l" rtl="0" eaLnBrk="1" fontAlgn="base" hangingPunct="1">
        <a:lnSpc>
          <a:spcPct val="70000"/>
        </a:lnSpc>
        <a:spcBef>
          <a:spcPct val="0"/>
        </a:spcBef>
        <a:spcAft>
          <a:spcPct val="0"/>
        </a:spcAft>
        <a:defRPr sz="9600" b="1">
          <a:solidFill>
            <a:schemeClr val="bg1"/>
          </a:solidFill>
          <a:latin typeface="Calibri" pitchFamily="34" charset="0"/>
        </a:defRPr>
      </a:lvl3pPr>
      <a:lvl4pPr algn="l" rtl="0" eaLnBrk="1" fontAlgn="base" hangingPunct="1">
        <a:lnSpc>
          <a:spcPct val="70000"/>
        </a:lnSpc>
        <a:spcBef>
          <a:spcPct val="0"/>
        </a:spcBef>
        <a:spcAft>
          <a:spcPct val="0"/>
        </a:spcAft>
        <a:defRPr sz="9600" b="1">
          <a:solidFill>
            <a:schemeClr val="bg1"/>
          </a:solidFill>
          <a:latin typeface="Calibri" pitchFamily="34" charset="0"/>
        </a:defRPr>
      </a:lvl4pPr>
      <a:lvl5pPr algn="l" rtl="0" eaLnBrk="1" fontAlgn="base" hangingPunct="1">
        <a:lnSpc>
          <a:spcPct val="70000"/>
        </a:lnSpc>
        <a:spcBef>
          <a:spcPct val="0"/>
        </a:spcBef>
        <a:spcAft>
          <a:spcPct val="0"/>
        </a:spcAft>
        <a:defRPr sz="9600" b="1">
          <a:solidFill>
            <a:schemeClr val="bg1"/>
          </a:solidFill>
          <a:latin typeface="Calibri" pitchFamily="34" charset="0"/>
        </a:defRPr>
      </a:lvl5pPr>
      <a:lvl6pPr marL="609493" algn="l" rtl="0" eaLnBrk="1" fontAlgn="base" hangingPunct="1">
        <a:lnSpc>
          <a:spcPct val="70000"/>
        </a:lnSpc>
        <a:spcBef>
          <a:spcPct val="0"/>
        </a:spcBef>
        <a:spcAft>
          <a:spcPct val="0"/>
        </a:spcAft>
        <a:defRPr sz="9600" b="1">
          <a:solidFill>
            <a:schemeClr val="bg1"/>
          </a:solidFill>
          <a:latin typeface="Calibri" pitchFamily="34" charset="0"/>
        </a:defRPr>
      </a:lvl6pPr>
      <a:lvl7pPr marL="1218987" algn="l" rtl="0" eaLnBrk="1" fontAlgn="base" hangingPunct="1">
        <a:lnSpc>
          <a:spcPct val="70000"/>
        </a:lnSpc>
        <a:spcBef>
          <a:spcPct val="0"/>
        </a:spcBef>
        <a:spcAft>
          <a:spcPct val="0"/>
        </a:spcAft>
        <a:defRPr sz="9600" b="1">
          <a:solidFill>
            <a:schemeClr val="bg1"/>
          </a:solidFill>
          <a:latin typeface="Calibri" pitchFamily="34" charset="0"/>
        </a:defRPr>
      </a:lvl7pPr>
      <a:lvl8pPr marL="1828480" algn="l" rtl="0" eaLnBrk="1" fontAlgn="base" hangingPunct="1">
        <a:lnSpc>
          <a:spcPct val="70000"/>
        </a:lnSpc>
        <a:spcBef>
          <a:spcPct val="0"/>
        </a:spcBef>
        <a:spcAft>
          <a:spcPct val="0"/>
        </a:spcAft>
        <a:defRPr sz="9600" b="1">
          <a:solidFill>
            <a:schemeClr val="bg1"/>
          </a:solidFill>
          <a:latin typeface="Calibri" pitchFamily="34" charset="0"/>
        </a:defRPr>
      </a:lvl8pPr>
      <a:lvl9pPr marL="2437973" algn="l" rtl="0" eaLnBrk="1" fontAlgn="base" hangingPunct="1">
        <a:lnSpc>
          <a:spcPct val="70000"/>
        </a:lnSpc>
        <a:spcBef>
          <a:spcPct val="0"/>
        </a:spcBef>
        <a:spcAft>
          <a:spcPct val="0"/>
        </a:spcAft>
        <a:defRPr sz="9600" b="1">
          <a:solidFill>
            <a:schemeClr val="bg1"/>
          </a:solidFill>
          <a:latin typeface="Calibri" pitchFamily="34" charset="0"/>
        </a:defRPr>
      </a:lvl9pPr>
    </p:titleStyle>
    <p:bodyStyle>
      <a:lvl1pPr marL="306864" indent="-306864" algn="l" rtl="0" eaLnBrk="1" fontAlgn="base" hangingPunct="1">
        <a:spcBef>
          <a:spcPct val="20000"/>
        </a:spcBef>
        <a:spcAft>
          <a:spcPct val="0"/>
        </a:spcAft>
        <a:buClr>
          <a:schemeClr val="accent1"/>
        </a:buClr>
        <a:buChar char="•"/>
        <a:defRPr sz="3200" b="1">
          <a:solidFill>
            <a:schemeClr val="tx1"/>
          </a:solidFill>
          <a:latin typeface="+mn-lt"/>
          <a:ea typeface="+mn-ea"/>
          <a:cs typeface="+mn-cs"/>
        </a:defRPr>
      </a:lvl1pPr>
      <a:lvl2pPr marL="763984" indent="-304747" algn="l" rtl="0" eaLnBrk="1" fontAlgn="base" hangingPunct="1">
        <a:spcBef>
          <a:spcPct val="20000"/>
        </a:spcBef>
        <a:spcAft>
          <a:spcPct val="0"/>
        </a:spcAft>
        <a:buClr>
          <a:schemeClr val="accent1"/>
        </a:buClr>
        <a:buChar char="•"/>
        <a:defRPr sz="3200" b="1">
          <a:solidFill>
            <a:schemeClr val="tx1"/>
          </a:solidFill>
          <a:latin typeface="+mn-lt"/>
        </a:defRPr>
      </a:lvl2pPr>
      <a:lvl3pPr marL="1218987" indent="-302631" algn="l" rtl="0" eaLnBrk="1" fontAlgn="base" hangingPunct="1">
        <a:spcBef>
          <a:spcPct val="20000"/>
        </a:spcBef>
        <a:spcAft>
          <a:spcPct val="0"/>
        </a:spcAft>
        <a:buClr>
          <a:schemeClr val="accent1"/>
        </a:buClr>
        <a:buChar char="•"/>
        <a:defRPr sz="3200" b="1">
          <a:solidFill>
            <a:schemeClr val="tx1"/>
          </a:solidFill>
          <a:latin typeface="+mn-lt"/>
        </a:defRPr>
      </a:lvl3pPr>
      <a:lvl4pPr marL="1673991" indent="-302631" algn="l" rtl="0" eaLnBrk="1" fontAlgn="base" hangingPunct="1">
        <a:spcBef>
          <a:spcPct val="20000"/>
        </a:spcBef>
        <a:spcAft>
          <a:spcPct val="0"/>
        </a:spcAft>
        <a:buClr>
          <a:schemeClr val="accent1"/>
        </a:buClr>
        <a:buChar char="•"/>
        <a:defRPr sz="3200" b="1">
          <a:solidFill>
            <a:schemeClr val="tx1"/>
          </a:solidFill>
          <a:latin typeface="+mn-lt"/>
        </a:defRPr>
      </a:lvl4pPr>
      <a:lvl5pPr marL="2131111" indent="-304747" algn="l" rtl="0" eaLnBrk="1" fontAlgn="base" hangingPunct="1">
        <a:spcBef>
          <a:spcPct val="20000"/>
        </a:spcBef>
        <a:spcAft>
          <a:spcPct val="0"/>
        </a:spcAft>
        <a:buClr>
          <a:schemeClr val="accent1"/>
        </a:buClr>
        <a:buChar char="•"/>
        <a:defRPr sz="3200" b="1">
          <a:solidFill>
            <a:schemeClr val="tx1"/>
          </a:solidFill>
          <a:latin typeface="+mn-lt"/>
        </a:defRPr>
      </a:lvl5pPr>
      <a:lvl6pPr marL="2740604" indent="-304747" algn="l" rtl="0" eaLnBrk="1" fontAlgn="base" hangingPunct="1">
        <a:spcBef>
          <a:spcPct val="20000"/>
        </a:spcBef>
        <a:spcAft>
          <a:spcPct val="0"/>
        </a:spcAft>
        <a:buClr>
          <a:schemeClr val="accent1"/>
        </a:buClr>
        <a:buChar char="•"/>
        <a:defRPr sz="3200" b="1">
          <a:solidFill>
            <a:schemeClr val="tx1"/>
          </a:solidFill>
          <a:latin typeface="+mn-lt"/>
        </a:defRPr>
      </a:lvl6pPr>
      <a:lvl7pPr marL="3350098" indent="-304747" algn="l" rtl="0" eaLnBrk="1" fontAlgn="base" hangingPunct="1">
        <a:spcBef>
          <a:spcPct val="20000"/>
        </a:spcBef>
        <a:spcAft>
          <a:spcPct val="0"/>
        </a:spcAft>
        <a:buClr>
          <a:schemeClr val="accent1"/>
        </a:buClr>
        <a:buChar char="•"/>
        <a:defRPr sz="3200" b="1">
          <a:solidFill>
            <a:schemeClr val="tx1"/>
          </a:solidFill>
          <a:latin typeface="+mn-lt"/>
        </a:defRPr>
      </a:lvl7pPr>
      <a:lvl8pPr marL="3959591" indent="-304747" algn="l" rtl="0" eaLnBrk="1" fontAlgn="base" hangingPunct="1">
        <a:spcBef>
          <a:spcPct val="20000"/>
        </a:spcBef>
        <a:spcAft>
          <a:spcPct val="0"/>
        </a:spcAft>
        <a:buClr>
          <a:schemeClr val="accent1"/>
        </a:buClr>
        <a:buChar char="•"/>
        <a:defRPr sz="3200" b="1">
          <a:solidFill>
            <a:schemeClr val="tx1"/>
          </a:solidFill>
          <a:latin typeface="+mn-lt"/>
        </a:defRPr>
      </a:lvl8pPr>
      <a:lvl9pPr marL="4569084" indent="-304747" algn="l" rtl="0" eaLnBrk="1" fontAlgn="base" hangingPunct="1">
        <a:spcBef>
          <a:spcPct val="20000"/>
        </a:spcBef>
        <a:spcAft>
          <a:spcPct val="0"/>
        </a:spcAft>
        <a:buClr>
          <a:schemeClr val="accent1"/>
        </a:buClr>
        <a:buChar char="•"/>
        <a:defRPr sz="3200" b="1">
          <a:solidFill>
            <a:schemeClr val="tx1"/>
          </a:solidFill>
          <a:latin typeface="+mn-lt"/>
        </a:defRPr>
      </a:lvl9pPr>
    </p:bodyStyle>
    <p:other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4018533"/>
      </p:ext>
    </p:extLst>
  </p:cSld>
  <p:clrMap bg1="lt1" tx1="dk1" bg2="lt2" tx2="dk2" accent1="accent1" accent2="accent2" accent3="accent3" accent4="accent4" accent5="accent5" accent6="accent6" hlink="hlink" folHlink="folHlink"/>
  <p:sldLayoutIdLst>
    <p:sldLayoutId id="2147483801" r:id="rId1"/>
    <p:sldLayoutId id="2147483802" r:id="rId2"/>
    <p:sldLayoutId id="2147483803" r:id="rId3"/>
    <p:sldLayoutId id="2147483804" r:id="rId4"/>
    <p:sldLayoutId id="2147483805" r:id="rId5"/>
    <p:sldLayoutId id="2147483806" r:id="rId6"/>
    <p:sldLayoutId id="2147483807" r:id="rId7"/>
    <p:sldLayoutId id="2147483808" r:id="rId8"/>
    <p:sldLayoutId id="2147483809" r:id="rId9"/>
    <p:sldLayoutId id="2147483810" r:id="rId10"/>
    <p:sldLayoutId id="21474838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p:txStyles>
    <p:titleStyle>
      <a:lvl1pPr algn="l" rtl="0" eaLnBrk="1" fontAlgn="base" hangingPunct="1">
        <a:lnSpc>
          <a:spcPct val="70000"/>
        </a:lnSpc>
        <a:spcBef>
          <a:spcPct val="0"/>
        </a:spcBef>
        <a:spcAft>
          <a:spcPct val="0"/>
        </a:spcAft>
        <a:defRPr kumimoji="0" lang="en-US" sz="3600" b="1" i="0" u="none" strike="noStrike" kern="0" cap="none" spc="0" normalizeH="0" baseline="0" noProof="0" dirty="0" smtClean="0">
          <a:ln>
            <a:noFill/>
          </a:ln>
          <a:solidFill>
            <a:schemeClr val="tx1"/>
          </a:solidFill>
          <a:effectLst/>
          <a:uLnTx/>
          <a:uFillTx/>
          <a:latin typeface="+mj-lt"/>
          <a:ea typeface="+mn-ea"/>
          <a:cs typeface="+mn-cs"/>
        </a:defRPr>
      </a:lvl1pPr>
      <a:lvl2pPr algn="ctr" rtl="0" eaLnBrk="1" fontAlgn="base" hangingPunct="1">
        <a:lnSpc>
          <a:spcPct val="85000"/>
        </a:lnSpc>
        <a:spcBef>
          <a:spcPct val="0"/>
        </a:spcBef>
        <a:spcAft>
          <a:spcPct val="0"/>
        </a:spcAft>
        <a:defRPr sz="3700" b="1">
          <a:solidFill>
            <a:schemeClr val="tx2"/>
          </a:solidFill>
          <a:latin typeface="Calibri" pitchFamily="34" charset="0"/>
        </a:defRPr>
      </a:lvl2pPr>
      <a:lvl3pPr algn="ctr" rtl="0" eaLnBrk="1" fontAlgn="base" hangingPunct="1">
        <a:lnSpc>
          <a:spcPct val="85000"/>
        </a:lnSpc>
        <a:spcBef>
          <a:spcPct val="0"/>
        </a:spcBef>
        <a:spcAft>
          <a:spcPct val="0"/>
        </a:spcAft>
        <a:defRPr sz="3700" b="1">
          <a:solidFill>
            <a:schemeClr val="tx2"/>
          </a:solidFill>
          <a:latin typeface="Calibri" pitchFamily="34" charset="0"/>
        </a:defRPr>
      </a:lvl3pPr>
      <a:lvl4pPr algn="ctr" rtl="0" eaLnBrk="1" fontAlgn="base" hangingPunct="1">
        <a:lnSpc>
          <a:spcPct val="85000"/>
        </a:lnSpc>
        <a:spcBef>
          <a:spcPct val="0"/>
        </a:spcBef>
        <a:spcAft>
          <a:spcPct val="0"/>
        </a:spcAft>
        <a:defRPr sz="3700" b="1">
          <a:solidFill>
            <a:schemeClr val="tx2"/>
          </a:solidFill>
          <a:latin typeface="Calibri" pitchFamily="34" charset="0"/>
        </a:defRPr>
      </a:lvl4pPr>
      <a:lvl5pPr algn="ctr" rtl="0" eaLnBrk="1" fontAlgn="base" hangingPunct="1">
        <a:lnSpc>
          <a:spcPct val="85000"/>
        </a:lnSpc>
        <a:spcBef>
          <a:spcPct val="0"/>
        </a:spcBef>
        <a:spcAft>
          <a:spcPct val="0"/>
        </a:spcAft>
        <a:defRPr sz="3700" b="1">
          <a:solidFill>
            <a:schemeClr val="tx2"/>
          </a:solidFill>
          <a:latin typeface="Calibri" pitchFamily="34" charset="0"/>
        </a:defRPr>
      </a:lvl5pPr>
      <a:lvl6pPr marL="609493" algn="ctr" rtl="0" eaLnBrk="1" fontAlgn="base" hangingPunct="1">
        <a:lnSpc>
          <a:spcPct val="85000"/>
        </a:lnSpc>
        <a:spcBef>
          <a:spcPct val="0"/>
        </a:spcBef>
        <a:spcAft>
          <a:spcPct val="0"/>
        </a:spcAft>
        <a:defRPr sz="3700" b="1">
          <a:solidFill>
            <a:schemeClr val="tx2"/>
          </a:solidFill>
          <a:latin typeface="Calibri" pitchFamily="34" charset="0"/>
        </a:defRPr>
      </a:lvl6pPr>
      <a:lvl7pPr marL="1218987" algn="ctr" rtl="0" eaLnBrk="1" fontAlgn="base" hangingPunct="1">
        <a:lnSpc>
          <a:spcPct val="85000"/>
        </a:lnSpc>
        <a:spcBef>
          <a:spcPct val="0"/>
        </a:spcBef>
        <a:spcAft>
          <a:spcPct val="0"/>
        </a:spcAft>
        <a:defRPr sz="3700" b="1">
          <a:solidFill>
            <a:schemeClr val="tx2"/>
          </a:solidFill>
          <a:latin typeface="Calibri" pitchFamily="34" charset="0"/>
        </a:defRPr>
      </a:lvl7pPr>
      <a:lvl8pPr marL="1828480" algn="ctr" rtl="0" eaLnBrk="1" fontAlgn="base" hangingPunct="1">
        <a:lnSpc>
          <a:spcPct val="85000"/>
        </a:lnSpc>
        <a:spcBef>
          <a:spcPct val="0"/>
        </a:spcBef>
        <a:spcAft>
          <a:spcPct val="0"/>
        </a:spcAft>
        <a:defRPr sz="3700" b="1">
          <a:solidFill>
            <a:schemeClr val="tx2"/>
          </a:solidFill>
          <a:latin typeface="Calibri" pitchFamily="34" charset="0"/>
        </a:defRPr>
      </a:lvl8pPr>
      <a:lvl9pPr marL="2437973" algn="ctr" rtl="0" eaLnBrk="1" fontAlgn="base" hangingPunct="1">
        <a:lnSpc>
          <a:spcPct val="85000"/>
        </a:lnSpc>
        <a:spcBef>
          <a:spcPct val="0"/>
        </a:spcBef>
        <a:spcAft>
          <a:spcPct val="0"/>
        </a:spcAft>
        <a:defRPr sz="3700" b="1">
          <a:solidFill>
            <a:schemeClr val="tx2"/>
          </a:solidFill>
          <a:latin typeface="Calibri" pitchFamily="34" charset="0"/>
        </a:defRPr>
      </a:lvl9pPr>
    </p:titleStyle>
    <p:bodyStyle>
      <a:lvl1pPr marL="306864" indent="-306864" algn="l" rtl="0" eaLnBrk="1" fontAlgn="base" hangingPunct="1">
        <a:spcBef>
          <a:spcPct val="40000"/>
        </a:spcBef>
        <a:spcAft>
          <a:spcPct val="0"/>
        </a:spcAft>
        <a:buClr>
          <a:srgbClr val="005596"/>
        </a:buClr>
        <a:buChar char="•"/>
        <a:defRPr sz="3200" b="1">
          <a:solidFill>
            <a:schemeClr val="tx1"/>
          </a:solidFill>
          <a:latin typeface="+mn-lt"/>
          <a:ea typeface="+mn-ea"/>
          <a:cs typeface="+mn-cs"/>
        </a:defRPr>
      </a:lvl1pPr>
      <a:lvl2pPr marL="763984" indent="-304747" algn="l" rtl="0" eaLnBrk="1" fontAlgn="base" hangingPunct="1">
        <a:spcBef>
          <a:spcPct val="40000"/>
        </a:spcBef>
        <a:spcAft>
          <a:spcPct val="0"/>
        </a:spcAft>
        <a:buClr>
          <a:srgbClr val="005596"/>
        </a:buClr>
        <a:buChar char="•"/>
        <a:defRPr sz="3200" b="1">
          <a:solidFill>
            <a:schemeClr val="tx1"/>
          </a:solidFill>
          <a:latin typeface="+mn-lt"/>
        </a:defRPr>
      </a:lvl2pPr>
      <a:lvl3pPr marL="1218987" indent="-302631" algn="l" rtl="0" eaLnBrk="1" fontAlgn="base" hangingPunct="1">
        <a:spcBef>
          <a:spcPct val="40000"/>
        </a:spcBef>
        <a:spcAft>
          <a:spcPct val="0"/>
        </a:spcAft>
        <a:buClr>
          <a:srgbClr val="005596"/>
        </a:buClr>
        <a:buChar char="•"/>
        <a:defRPr sz="3200" b="1">
          <a:solidFill>
            <a:schemeClr val="tx1"/>
          </a:solidFill>
          <a:latin typeface="+mn-lt"/>
        </a:defRPr>
      </a:lvl3pPr>
      <a:lvl4pPr marL="1673991" indent="-302631" algn="l" rtl="0" eaLnBrk="1" fontAlgn="base" hangingPunct="1">
        <a:spcBef>
          <a:spcPct val="40000"/>
        </a:spcBef>
        <a:spcAft>
          <a:spcPct val="0"/>
        </a:spcAft>
        <a:buClr>
          <a:srgbClr val="005596"/>
        </a:buClr>
        <a:buChar char="•"/>
        <a:defRPr sz="3200" b="1">
          <a:solidFill>
            <a:schemeClr val="tx1"/>
          </a:solidFill>
          <a:latin typeface="+mn-lt"/>
        </a:defRPr>
      </a:lvl4pPr>
      <a:lvl5pPr marL="2131111" indent="-304747" algn="l" rtl="0" eaLnBrk="1" fontAlgn="base" hangingPunct="1">
        <a:spcBef>
          <a:spcPct val="40000"/>
        </a:spcBef>
        <a:spcAft>
          <a:spcPct val="0"/>
        </a:spcAft>
        <a:buClr>
          <a:srgbClr val="005596"/>
        </a:buClr>
        <a:buChar char="•"/>
        <a:defRPr sz="3200" b="1">
          <a:solidFill>
            <a:schemeClr val="tx1"/>
          </a:solidFill>
          <a:latin typeface="+mn-lt"/>
        </a:defRPr>
      </a:lvl5pPr>
      <a:lvl6pPr marL="2740604" indent="-304747" algn="l" rtl="0" eaLnBrk="1" fontAlgn="base" hangingPunct="1">
        <a:spcBef>
          <a:spcPct val="40000"/>
        </a:spcBef>
        <a:spcAft>
          <a:spcPct val="0"/>
        </a:spcAft>
        <a:buClr>
          <a:srgbClr val="005596"/>
        </a:buClr>
        <a:buChar char="•"/>
        <a:defRPr sz="3200" b="1">
          <a:solidFill>
            <a:schemeClr val="tx1"/>
          </a:solidFill>
          <a:latin typeface="+mn-lt"/>
        </a:defRPr>
      </a:lvl6pPr>
      <a:lvl7pPr marL="3350098" indent="-304747" algn="l" rtl="0" eaLnBrk="1" fontAlgn="base" hangingPunct="1">
        <a:spcBef>
          <a:spcPct val="40000"/>
        </a:spcBef>
        <a:spcAft>
          <a:spcPct val="0"/>
        </a:spcAft>
        <a:buClr>
          <a:srgbClr val="005596"/>
        </a:buClr>
        <a:buChar char="•"/>
        <a:defRPr sz="3200" b="1">
          <a:solidFill>
            <a:schemeClr val="tx1"/>
          </a:solidFill>
          <a:latin typeface="+mn-lt"/>
        </a:defRPr>
      </a:lvl7pPr>
      <a:lvl8pPr marL="3959591" indent="-304747" algn="l" rtl="0" eaLnBrk="1" fontAlgn="base" hangingPunct="1">
        <a:spcBef>
          <a:spcPct val="40000"/>
        </a:spcBef>
        <a:spcAft>
          <a:spcPct val="0"/>
        </a:spcAft>
        <a:buClr>
          <a:srgbClr val="005596"/>
        </a:buClr>
        <a:buChar char="•"/>
        <a:defRPr sz="3200" b="1">
          <a:solidFill>
            <a:schemeClr val="tx1"/>
          </a:solidFill>
          <a:latin typeface="+mn-lt"/>
        </a:defRPr>
      </a:lvl8pPr>
      <a:lvl9pPr marL="4569084" indent="-304747" algn="l" rtl="0" eaLnBrk="1" fontAlgn="base" hangingPunct="1">
        <a:spcBef>
          <a:spcPct val="40000"/>
        </a:spcBef>
        <a:spcAft>
          <a:spcPct val="0"/>
        </a:spcAft>
        <a:buClr>
          <a:srgbClr val="005596"/>
        </a:buClr>
        <a:buChar char="•"/>
        <a:defRPr sz="3200" b="1">
          <a:solidFill>
            <a:schemeClr val="tx1"/>
          </a:solidFill>
          <a:latin typeface="+mn-lt"/>
        </a:defRPr>
      </a:lvl9pPr>
    </p:bodyStyle>
    <p:other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bwMode="gray">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2827231"/>
      </p:ext>
    </p:extLst>
  </p:cSld>
  <p:clrMap bg1="lt1" tx1="dk1" bg2="lt2" tx2="dk2" accent1="accent1" accent2="accent2" accent3="accent3" accent4="accent4" accent5="accent5" accent6="accent6" hlink="hlink" folHlink="folHlink"/>
  <p:sldLayoutIdLst>
    <p:sldLayoutId id="2147483792" r:id="rId1"/>
    <p:sldLayoutId id="2147483793" r:id="rId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p:txStyles>
    <p:titleStyle>
      <a:lvl1pPr algn="l" rtl="0" eaLnBrk="1" fontAlgn="base" hangingPunct="1">
        <a:lnSpc>
          <a:spcPct val="70000"/>
        </a:lnSpc>
        <a:spcBef>
          <a:spcPct val="0"/>
        </a:spcBef>
        <a:spcAft>
          <a:spcPct val="0"/>
        </a:spcAft>
        <a:defRPr sz="9100" b="1" cap="all">
          <a:solidFill>
            <a:schemeClr val="bg1"/>
          </a:solidFill>
          <a:latin typeface="+mj-lt"/>
          <a:ea typeface="+mj-ea"/>
          <a:cs typeface="+mj-cs"/>
        </a:defRPr>
      </a:lvl1pPr>
      <a:lvl2pPr algn="l" rtl="0" eaLnBrk="1" fontAlgn="base" hangingPunct="1">
        <a:lnSpc>
          <a:spcPct val="70000"/>
        </a:lnSpc>
        <a:spcBef>
          <a:spcPct val="0"/>
        </a:spcBef>
        <a:spcAft>
          <a:spcPct val="0"/>
        </a:spcAft>
        <a:defRPr sz="9600" b="1">
          <a:solidFill>
            <a:schemeClr val="bg1"/>
          </a:solidFill>
          <a:latin typeface="Calibri" pitchFamily="34" charset="0"/>
        </a:defRPr>
      </a:lvl2pPr>
      <a:lvl3pPr algn="l" rtl="0" eaLnBrk="1" fontAlgn="base" hangingPunct="1">
        <a:lnSpc>
          <a:spcPct val="70000"/>
        </a:lnSpc>
        <a:spcBef>
          <a:spcPct val="0"/>
        </a:spcBef>
        <a:spcAft>
          <a:spcPct val="0"/>
        </a:spcAft>
        <a:defRPr sz="9600" b="1">
          <a:solidFill>
            <a:schemeClr val="bg1"/>
          </a:solidFill>
          <a:latin typeface="Calibri" pitchFamily="34" charset="0"/>
        </a:defRPr>
      </a:lvl3pPr>
      <a:lvl4pPr algn="l" rtl="0" eaLnBrk="1" fontAlgn="base" hangingPunct="1">
        <a:lnSpc>
          <a:spcPct val="70000"/>
        </a:lnSpc>
        <a:spcBef>
          <a:spcPct val="0"/>
        </a:spcBef>
        <a:spcAft>
          <a:spcPct val="0"/>
        </a:spcAft>
        <a:defRPr sz="9600" b="1">
          <a:solidFill>
            <a:schemeClr val="bg1"/>
          </a:solidFill>
          <a:latin typeface="Calibri" pitchFamily="34" charset="0"/>
        </a:defRPr>
      </a:lvl4pPr>
      <a:lvl5pPr algn="l" rtl="0" eaLnBrk="1" fontAlgn="base" hangingPunct="1">
        <a:lnSpc>
          <a:spcPct val="70000"/>
        </a:lnSpc>
        <a:spcBef>
          <a:spcPct val="0"/>
        </a:spcBef>
        <a:spcAft>
          <a:spcPct val="0"/>
        </a:spcAft>
        <a:defRPr sz="9600" b="1">
          <a:solidFill>
            <a:schemeClr val="bg1"/>
          </a:solidFill>
          <a:latin typeface="Calibri" pitchFamily="34" charset="0"/>
        </a:defRPr>
      </a:lvl5pPr>
      <a:lvl6pPr marL="609493" algn="l" rtl="0" eaLnBrk="1" fontAlgn="base" hangingPunct="1">
        <a:lnSpc>
          <a:spcPct val="70000"/>
        </a:lnSpc>
        <a:spcBef>
          <a:spcPct val="0"/>
        </a:spcBef>
        <a:spcAft>
          <a:spcPct val="0"/>
        </a:spcAft>
        <a:defRPr sz="9600" b="1">
          <a:solidFill>
            <a:schemeClr val="bg1"/>
          </a:solidFill>
          <a:latin typeface="Calibri" pitchFamily="34" charset="0"/>
        </a:defRPr>
      </a:lvl6pPr>
      <a:lvl7pPr marL="1218987" algn="l" rtl="0" eaLnBrk="1" fontAlgn="base" hangingPunct="1">
        <a:lnSpc>
          <a:spcPct val="70000"/>
        </a:lnSpc>
        <a:spcBef>
          <a:spcPct val="0"/>
        </a:spcBef>
        <a:spcAft>
          <a:spcPct val="0"/>
        </a:spcAft>
        <a:defRPr sz="9600" b="1">
          <a:solidFill>
            <a:schemeClr val="bg1"/>
          </a:solidFill>
          <a:latin typeface="Calibri" pitchFamily="34" charset="0"/>
        </a:defRPr>
      </a:lvl7pPr>
      <a:lvl8pPr marL="1828480" algn="l" rtl="0" eaLnBrk="1" fontAlgn="base" hangingPunct="1">
        <a:lnSpc>
          <a:spcPct val="70000"/>
        </a:lnSpc>
        <a:spcBef>
          <a:spcPct val="0"/>
        </a:spcBef>
        <a:spcAft>
          <a:spcPct val="0"/>
        </a:spcAft>
        <a:defRPr sz="9600" b="1">
          <a:solidFill>
            <a:schemeClr val="bg1"/>
          </a:solidFill>
          <a:latin typeface="Calibri" pitchFamily="34" charset="0"/>
        </a:defRPr>
      </a:lvl8pPr>
      <a:lvl9pPr marL="2437973" algn="l" rtl="0" eaLnBrk="1" fontAlgn="base" hangingPunct="1">
        <a:lnSpc>
          <a:spcPct val="70000"/>
        </a:lnSpc>
        <a:spcBef>
          <a:spcPct val="0"/>
        </a:spcBef>
        <a:spcAft>
          <a:spcPct val="0"/>
        </a:spcAft>
        <a:defRPr sz="9600" b="1">
          <a:solidFill>
            <a:schemeClr val="bg1"/>
          </a:solidFill>
          <a:latin typeface="Calibri" pitchFamily="34" charset="0"/>
        </a:defRPr>
      </a:lvl9pPr>
    </p:titleStyle>
    <p:bodyStyle>
      <a:lvl1pPr marL="306864" indent="-306864" algn="l" rtl="0" eaLnBrk="1" fontAlgn="base" hangingPunct="1">
        <a:spcBef>
          <a:spcPct val="20000"/>
        </a:spcBef>
        <a:spcAft>
          <a:spcPct val="0"/>
        </a:spcAft>
        <a:buClr>
          <a:schemeClr val="accent1"/>
        </a:buClr>
        <a:buChar char="•"/>
        <a:defRPr sz="3200" b="1">
          <a:solidFill>
            <a:schemeClr val="tx1"/>
          </a:solidFill>
          <a:latin typeface="+mn-lt"/>
          <a:ea typeface="+mn-ea"/>
          <a:cs typeface="+mn-cs"/>
        </a:defRPr>
      </a:lvl1pPr>
      <a:lvl2pPr marL="763984" indent="-304747" algn="l" rtl="0" eaLnBrk="1" fontAlgn="base" hangingPunct="1">
        <a:spcBef>
          <a:spcPct val="20000"/>
        </a:spcBef>
        <a:spcAft>
          <a:spcPct val="0"/>
        </a:spcAft>
        <a:buClr>
          <a:schemeClr val="accent1"/>
        </a:buClr>
        <a:buChar char="•"/>
        <a:defRPr sz="3200" b="1">
          <a:solidFill>
            <a:schemeClr val="tx1"/>
          </a:solidFill>
          <a:latin typeface="+mn-lt"/>
        </a:defRPr>
      </a:lvl2pPr>
      <a:lvl3pPr marL="1218987" indent="-302631" algn="l" rtl="0" eaLnBrk="1" fontAlgn="base" hangingPunct="1">
        <a:spcBef>
          <a:spcPct val="20000"/>
        </a:spcBef>
        <a:spcAft>
          <a:spcPct val="0"/>
        </a:spcAft>
        <a:buClr>
          <a:schemeClr val="accent1"/>
        </a:buClr>
        <a:buChar char="•"/>
        <a:defRPr sz="3200" b="1">
          <a:solidFill>
            <a:schemeClr val="tx1"/>
          </a:solidFill>
          <a:latin typeface="+mn-lt"/>
        </a:defRPr>
      </a:lvl3pPr>
      <a:lvl4pPr marL="1673991" indent="-302631" algn="l" rtl="0" eaLnBrk="1" fontAlgn="base" hangingPunct="1">
        <a:spcBef>
          <a:spcPct val="20000"/>
        </a:spcBef>
        <a:spcAft>
          <a:spcPct val="0"/>
        </a:spcAft>
        <a:buClr>
          <a:schemeClr val="accent1"/>
        </a:buClr>
        <a:buChar char="•"/>
        <a:defRPr sz="3200" b="1">
          <a:solidFill>
            <a:schemeClr val="tx1"/>
          </a:solidFill>
          <a:latin typeface="+mn-lt"/>
        </a:defRPr>
      </a:lvl4pPr>
      <a:lvl5pPr marL="2131111" indent="-304747" algn="l" rtl="0" eaLnBrk="1" fontAlgn="base" hangingPunct="1">
        <a:spcBef>
          <a:spcPct val="20000"/>
        </a:spcBef>
        <a:spcAft>
          <a:spcPct val="0"/>
        </a:spcAft>
        <a:buClr>
          <a:schemeClr val="accent1"/>
        </a:buClr>
        <a:buChar char="•"/>
        <a:defRPr sz="3200" b="1">
          <a:solidFill>
            <a:schemeClr val="tx1"/>
          </a:solidFill>
          <a:latin typeface="+mn-lt"/>
        </a:defRPr>
      </a:lvl5pPr>
      <a:lvl6pPr marL="2740604" indent="-304747" algn="l" rtl="0" eaLnBrk="1" fontAlgn="base" hangingPunct="1">
        <a:spcBef>
          <a:spcPct val="20000"/>
        </a:spcBef>
        <a:spcAft>
          <a:spcPct val="0"/>
        </a:spcAft>
        <a:buClr>
          <a:schemeClr val="accent1"/>
        </a:buClr>
        <a:buChar char="•"/>
        <a:defRPr sz="3200" b="1">
          <a:solidFill>
            <a:schemeClr val="tx1"/>
          </a:solidFill>
          <a:latin typeface="+mn-lt"/>
        </a:defRPr>
      </a:lvl6pPr>
      <a:lvl7pPr marL="3350098" indent="-304747" algn="l" rtl="0" eaLnBrk="1" fontAlgn="base" hangingPunct="1">
        <a:spcBef>
          <a:spcPct val="20000"/>
        </a:spcBef>
        <a:spcAft>
          <a:spcPct val="0"/>
        </a:spcAft>
        <a:buClr>
          <a:schemeClr val="accent1"/>
        </a:buClr>
        <a:buChar char="•"/>
        <a:defRPr sz="3200" b="1">
          <a:solidFill>
            <a:schemeClr val="tx1"/>
          </a:solidFill>
          <a:latin typeface="+mn-lt"/>
        </a:defRPr>
      </a:lvl7pPr>
      <a:lvl8pPr marL="3959591" indent="-304747" algn="l" rtl="0" eaLnBrk="1" fontAlgn="base" hangingPunct="1">
        <a:spcBef>
          <a:spcPct val="20000"/>
        </a:spcBef>
        <a:spcAft>
          <a:spcPct val="0"/>
        </a:spcAft>
        <a:buClr>
          <a:schemeClr val="accent1"/>
        </a:buClr>
        <a:buChar char="•"/>
        <a:defRPr sz="3200" b="1">
          <a:solidFill>
            <a:schemeClr val="tx1"/>
          </a:solidFill>
          <a:latin typeface="+mn-lt"/>
        </a:defRPr>
      </a:lvl8pPr>
      <a:lvl9pPr marL="4569084" indent="-304747" algn="l" rtl="0" eaLnBrk="1" fontAlgn="base" hangingPunct="1">
        <a:spcBef>
          <a:spcPct val="20000"/>
        </a:spcBef>
        <a:spcAft>
          <a:spcPct val="0"/>
        </a:spcAft>
        <a:buClr>
          <a:schemeClr val="accent1"/>
        </a:buClr>
        <a:buChar char="•"/>
        <a:defRPr sz="3200" b="1">
          <a:solidFill>
            <a:schemeClr val="tx1"/>
          </a:solidFill>
          <a:latin typeface="+mn-lt"/>
        </a:defRPr>
      </a:lvl9pPr>
    </p:bodyStyle>
    <p:other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6802367"/>
      </p:ext>
    </p:extLst>
  </p:cSld>
  <p:clrMap bg1="lt1" tx1="dk1" bg2="lt2" tx2="dk2" accent1="accent1" accent2="accent2" accent3="accent3" accent4="accent4" accent5="accent5" accent6="accent6" hlink="hlink" folHlink="folHlink"/>
  <p:sldLayoutIdLst>
    <p:sldLayoutId id="2147483812" r:id="rId1"/>
    <p:sldLayoutId id="2147483813" r:id="rId2"/>
    <p:sldLayoutId id="2147483814" r:id="rId3"/>
    <p:sldLayoutId id="2147483815" r:id="rId4"/>
    <p:sldLayoutId id="2147483816" r:id="rId5"/>
    <p:sldLayoutId id="2147483817" r:id="rId6"/>
    <p:sldLayoutId id="2147483818" r:id="rId7"/>
    <p:sldLayoutId id="2147483819" r:id="rId8"/>
    <p:sldLayoutId id="2147483820" r:id="rId9"/>
    <p:sldLayoutId id="2147483821" r:id="rId1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p:txStyles>
    <p:titleStyle>
      <a:lvl1pPr algn="l" rtl="0" eaLnBrk="1" fontAlgn="base" hangingPunct="1">
        <a:lnSpc>
          <a:spcPct val="70000"/>
        </a:lnSpc>
        <a:spcBef>
          <a:spcPct val="0"/>
        </a:spcBef>
        <a:spcAft>
          <a:spcPct val="0"/>
        </a:spcAft>
        <a:defRPr kumimoji="0" lang="en-US" sz="3600" b="1" i="0" u="none" strike="noStrike" kern="0" cap="none" spc="0" normalizeH="0" baseline="0" noProof="0" dirty="0" smtClean="0">
          <a:ln>
            <a:noFill/>
          </a:ln>
          <a:solidFill>
            <a:schemeClr val="tx1"/>
          </a:solidFill>
          <a:effectLst/>
          <a:uLnTx/>
          <a:uFillTx/>
          <a:latin typeface="+mj-lt"/>
          <a:ea typeface="+mn-ea"/>
          <a:cs typeface="+mn-cs"/>
        </a:defRPr>
      </a:lvl1pPr>
      <a:lvl2pPr algn="ctr" rtl="0" eaLnBrk="1" fontAlgn="base" hangingPunct="1">
        <a:lnSpc>
          <a:spcPct val="85000"/>
        </a:lnSpc>
        <a:spcBef>
          <a:spcPct val="0"/>
        </a:spcBef>
        <a:spcAft>
          <a:spcPct val="0"/>
        </a:spcAft>
        <a:defRPr sz="3700" b="1">
          <a:solidFill>
            <a:schemeClr val="tx2"/>
          </a:solidFill>
          <a:latin typeface="Calibri" pitchFamily="34" charset="0"/>
        </a:defRPr>
      </a:lvl2pPr>
      <a:lvl3pPr algn="ctr" rtl="0" eaLnBrk="1" fontAlgn="base" hangingPunct="1">
        <a:lnSpc>
          <a:spcPct val="85000"/>
        </a:lnSpc>
        <a:spcBef>
          <a:spcPct val="0"/>
        </a:spcBef>
        <a:spcAft>
          <a:spcPct val="0"/>
        </a:spcAft>
        <a:defRPr sz="3700" b="1">
          <a:solidFill>
            <a:schemeClr val="tx2"/>
          </a:solidFill>
          <a:latin typeface="Calibri" pitchFamily="34" charset="0"/>
        </a:defRPr>
      </a:lvl3pPr>
      <a:lvl4pPr algn="ctr" rtl="0" eaLnBrk="1" fontAlgn="base" hangingPunct="1">
        <a:lnSpc>
          <a:spcPct val="85000"/>
        </a:lnSpc>
        <a:spcBef>
          <a:spcPct val="0"/>
        </a:spcBef>
        <a:spcAft>
          <a:spcPct val="0"/>
        </a:spcAft>
        <a:defRPr sz="3700" b="1">
          <a:solidFill>
            <a:schemeClr val="tx2"/>
          </a:solidFill>
          <a:latin typeface="Calibri" pitchFamily="34" charset="0"/>
        </a:defRPr>
      </a:lvl4pPr>
      <a:lvl5pPr algn="ctr" rtl="0" eaLnBrk="1" fontAlgn="base" hangingPunct="1">
        <a:lnSpc>
          <a:spcPct val="85000"/>
        </a:lnSpc>
        <a:spcBef>
          <a:spcPct val="0"/>
        </a:spcBef>
        <a:spcAft>
          <a:spcPct val="0"/>
        </a:spcAft>
        <a:defRPr sz="3700" b="1">
          <a:solidFill>
            <a:schemeClr val="tx2"/>
          </a:solidFill>
          <a:latin typeface="Calibri" pitchFamily="34" charset="0"/>
        </a:defRPr>
      </a:lvl5pPr>
      <a:lvl6pPr marL="609493" algn="ctr" rtl="0" eaLnBrk="1" fontAlgn="base" hangingPunct="1">
        <a:lnSpc>
          <a:spcPct val="85000"/>
        </a:lnSpc>
        <a:spcBef>
          <a:spcPct val="0"/>
        </a:spcBef>
        <a:spcAft>
          <a:spcPct val="0"/>
        </a:spcAft>
        <a:defRPr sz="3700" b="1">
          <a:solidFill>
            <a:schemeClr val="tx2"/>
          </a:solidFill>
          <a:latin typeface="Calibri" pitchFamily="34" charset="0"/>
        </a:defRPr>
      </a:lvl6pPr>
      <a:lvl7pPr marL="1218987" algn="ctr" rtl="0" eaLnBrk="1" fontAlgn="base" hangingPunct="1">
        <a:lnSpc>
          <a:spcPct val="85000"/>
        </a:lnSpc>
        <a:spcBef>
          <a:spcPct val="0"/>
        </a:spcBef>
        <a:spcAft>
          <a:spcPct val="0"/>
        </a:spcAft>
        <a:defRPr sz="3700" b="1">
          <a:solidFill>
            <a:schemeClr val="tx2"/>
          </a:solidFill>
          <a:latin typeface="Calibri" pitchFamily="34" charset="0"/>
        </a:defRPr>
      </a:lvl7pPr>
      <a:lvl8pPr marL="1828480" algn="ctr" rtl="0" eaLnBrk="1" fontAlgn="base" hangingPunct="1">
        <a:lnSpc>
          <a:spcPct val="85000"/>
        </a:lnSpc>
        <a:spcBef>
          <a:spcPct val="0"/>
        </a:spcBef>
        <a:spcAft>
          <a:spcPct val="0"/>
        </a:spcAft>
        <a:defRPr sz="3700" b="1">
          <a:solidFill>
            <a:schemeClr val="tx2"/>
          </a:solidFill>
          <a:latin typeface="Calibri" pitchFamily="34" charset="0"/>
        </a:defRPr>
      </a:lvl8pPr>
      <a:lvl9pPr marL="2437973" algn="ctr" rtl="0" eaLnBrk="1" fontAlgn="base" hangingPunct="1">
        <a:lnSpc>
          <a:spcPct val="85000"/>
        </a:lnSpc>
        <a:spcBef>
          <a:spcPct val="0"/>
        </a:spcBef>
        <a:spcAft>
          <a:spcPct val="0"/>
        </a:spcAft>
        <a:defRPr sz="3700" b="1">
          <a:solidFill>
            <a:schemeClr val="tx2"/>
          </a:solidFill>
          <a:latin typeface="Calibri" pitchFamily="34" charset="0"/>
        </a:defRPr>
      </a:lvl9pPr>
    </p:titleStyle>
    <p:bodyStyle>
      <a:lvl1pPr marL="306864" indent="-306864" algn="l" rtl="0" eaLnBrk="1" fontAlgn="base" hangingPunct="1">
        <a:spcBef>
          <a:spcPct val="40000"/>
        </a:spcBef>
        <a:spcAft>
          <a:spcPct val="0"/>
        </a:spcAft>
        <a:buClr>
          <a:srgbClr val="005596"/>
        </a:buClr>
        <a:buChar char="•"/>
        <a:defRPr sz="3200" b="1">
          <a:solidFill>
            <a:schemeClr val="tx1"/>
          </a:solidFill>
          <a:latin typeface="+mn-lt"/>
          <a:ea typeface="+mn-ea"/>
          <a:cs typeface="+mn-cs"/>
        </a:defRPr>
      </a:lvl1pPr>
      <a:lvl2pPr marL="763984" indent="-304747" algn="l" rtl="0" eaLnBrk="1" fontAlgn="base" hangingPunct="1">
        <a:spcBef>
          <a:spcPct val="40000"/>
        </a:spcBef>
        <a:spcAft>
          <a:spcPct val="0"/>
        </a:spcAft>
        <a:buClr>
          <a:srgbClr val="005596"/>
        </a:buClr>
        <a:buChar char="•"/>
        <a:defRPr sz="3200" b="1">
          <a:solidFill>
            <a:schemeClr val="tx1"/>
          </a:solidFill>
          <a:latin typeface="+mn-lt"/>
        </a:defRPr>
      </a:lvl2pPr>
      <a:lvl3pPr marL="1218987" indent="-302631" algn="l" rtl="0" eaLnBrk="1" fontAlgn="base" hangingPunct="1">
        <a:spcBef>
          <a:spcPct val="40000"/>
        </a:spcBef>
        <a:spcAft>
          <a:spcPct val="0"/>
        </a:spcAft>
        <a:buClr>
          <a:srgbClr val="005596"/>
        </a:buClr>
        <a:buChar char="•"/>
        <a:defRPr sz="3200" b="1">
          <a:solidFill>
            <a:schemeClr val="tx1"/>
          </a:solidFill>
          <a:latin typeface="+mn-lt"/>
        </a:defRPr>
      </a:lvl3pPr>
      <a:lvl4pPr marL="1673991" indent="-302631" algn="l" rtl="0" eaLnBrk="1" fontAlgn="base" hangingPunct="1">
        <a:spcBef>
          <a:spcPct val="40000"/>
        </a:spcBef>
        <a:spcAft>
          <a:spcPct val="0"/>
        </a:spcAft>
        <a:buClr>
          <a:srgbClr val="005596"/>
        </a:buClr>
        <a:buChar char="•"/>
        <a:defRPr sz="3200" b="1">
          <a:solidFill>
            <a:schemeClr val="tx1"/>
          </a:solidFill>
          <a:latin typeface="+mn-lt"/>
        </a:defRPr>
      </a:lvl4pPr>
      <a:lvl5pPr marL="2131111" indent="-304747" algn="l" rtl="0" eaLnBrk="1" fontAlgn="base" hangingPunct="1">
        <a:spcBef>
          <a:spcPct val="40000"/>
        </a:spcBef>
        <a:spcAft>
          <a:spcPct val="0"/>
        </a:spcAft>
        <a:buClr>
          <a:srgbClr val="005596"/>
        </a:buClr>
        <a:buChar char="•"/>
        <a:defRPr sz="3200" b="1">
          <a:solidFill>
            <a:schemeClr val="tx1"/>
          </a:solidFill>
          <a:latin typeface="+mn-lt"/>
        </a:defRPr>
      </a:lvl5pPr>
      <a:lvl6pPr marL="2740604" indent="-304747" algn="l" rtl="0" eaLnBrk="1" fontAlgn="base" hangingPunct="1">
        <a:spcBef>
          <a:spcPct val="40000"/>
        </a:spcBef>
        <a:spcAft>
          <a:spcPct val="0"/>
        </a:spcAft>
        <a:buClr>
          <a:srgbClr val="005596"/>
        </a:buClr>
        <a:buChar char="•"/>
        <a:defRPr sz="3200" b="1">
          <a:solidFill>
            <a:schemeClr val="tx1"/>
          </a:solidFill>
          <a:latin typeface="+mn-lt"/>
        </a:defRPr>
      </a:lvl6pPr>
      <a:lvl7pPr marL="3350098" indent="-304747" algn="l" rtl="0" eaLnBrk="1" fontAlgn="base" hangingPunct="1">
        <a:spcBef>
          <a:spcPct val="40000"/>
        </a:spcBef>
        <a:spcAft>
          <a:spcPct val="0"/>
        </a:spcAft>
        <a:buClr>
          <a:srgbClr val="005596"/>
        </a:buClr>
        <a:buChar char="•"/>
        <a:defRPr sz="3200" b="1">
          <a:solidFill>
            <a:schemeClr val="tx1"/>
          </a:solidFill>
          <a:latin typeface="+mn-lt"/>
        </a:defRPr>
      </a:lvl7pPr>
      <a:lvl8pPr marL="3959591" indent="-304747" algn="l" rtl="0" eaLnBrk="1" fontAlgn="base" hangingPunct="1">
        <a:spcBef>
          <a:spcPct val="40000"/>
        </a:spcBef>
        <a:spcAft>
          <a:spcPct val="0"/>
        </a:spcAft>
        <a:buClr>
          <a:srgbClr val="005596"/>
        </a:buClr>
        <a:buChar char="•"/>
        <a:defRPr sz="3200" b="1">
          <a:solidFill>
            <a:schemeClr val="tx1"/>
          </a:solidFill>
          <a:latin typeface="+mn-lt"/>
        </a:defRPr>
      </a:lvl8pPr>
      <a:lvl9pPr marL="4569084" indent="-304747" algn="l" rtl="0" eaLnBrk="1" fontAlgn="base" hangingPunct="1">
        <a:spcBef>
          <a:spcPct val="40000"/>
        </a:spcBef>
        <a:spcAft>
          <a:spcPct val="0"/>
        </a:spcAft>
        <a:buClr>
          <a:srgbClr val="005596"/>
        </a:buClr>
        <a:buChar char="•"/>
        <a:defRPr sz="3200" b="1">
          <a:solidFill>
            <a:schemeClr val="tx1"/>
          </a:solidFill>
          <a:latin typeface="+mn-lt"/>
        </a:defRPr>
      </a:lvl9pPr>
    </p:bodyStyle>
    <p:other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bwMode="gray">
      <p:bgPr>
        <a:solidFill>
          <a:schemeClr val="accent6"/>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16544174"/>
      </p:ext>
    </p:extLst>
  </p:cSld>
  <p:clrMap bg1="lt1" tx1="dk1" bg2="lt2" tx2="dk2" accent1="accent1" accent2="accent2" accent3="accent3" accent4="accent4" accent5="accent5" accent6="accent6" hlink="hlink" folHlink="folHlink"/>
  <p:sldLayoutIdLst>
    <p:sldLayoutId id="2147483795" r:id="rId1"/>
    <p:sldLayoutId id="2147483796" r:id="rId2"/>
    <p:sldLayoutId id="2147483854" r:id="rId3"/>
    <p:sldLayoutId id="2147483855" r:id="rId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p:txStyles>
    <p:titleStyle>
      <a:lvl1pPr algn="l" rtl="0" eaLnBrk="1" fontAlgn="base" hangingPunct="1">
        <a:lnSpc>
          <a:spcPct val="70000"/>
        </a:lnSpc>
        <a:spcBef>
          <a:spcPct val="0"/>
        </a:spcBef>
        <a:spcAft>
          <a:spcPct val="0"/>
        </a:spcAft>
        <a:defRPr sz="9100" b="1" cap="all">
          <a:solidFill>
            <a:schemeClr val="bg1"/>
          </a:solidFill>
          <a:latin typeface="+mj-lt"/>
          <a:ea typeface="+mj-ea"/>
          <a:cs typeface="+mj-cs"/>
        </a:defRPr>
      </a:lvl1pPr>
      <a:lvl2pPr algn="l" rtl="0" eaLnBrk="1" fontAlgn="base" hangingPunct="1">
        <a:lnSpc>
          <a:spcPct val="70000"/>
        </a:lnSpc>
        <a:spcBef>
          <a:spcPct val="0"/>
        </a:spcBef>
        <a:spcAft>
          <a:spcPct val="0"/>
        </a:spcAft>
        <a:defRPr sz="9600" b="1">
          <a:solidFill>
            <a:schemeClr val="bg1"/>
          </a:solidFill>
          <a:latin typeface="Calibri" pitchFamily="34" charset="0"/>
        </a:defRPr>
      </a:lvl2pPr>
      <a:lvl3pPr algn="l" rtl="0" eaLnBrk="1" fontAlgn="base" hangingPunct="1">
        <a:lnSpc>
          <a:spcPct val="70000"/>
        </a:lnSpc>
        <a:spcBef>
          <a:spcPct val="0"/>
        </a:spcBef>
        <a:spcAft>
          <a:spcPct val="0"/>
        </a:spcAft>
        <a:defRPr sz="9600" b="1">
          <a:solidFill>
            <a:schemeClr val="bg1"/>
          </a:solidFill>
          <a:latin typeface="Calibri" pitchFamily="34" charset="0"/>
        </a:defRPr>
      </a:lvl3pPr>
      <a:lvl4pPr algn="l" rtl="0" eaLnBrk="1" fontAlgn="base" hangingPunct="1">
        <a:lnSpc>
          <a:spcPct val="70000"/>
        </a:lnSpc>
        <a:spcBef>
          <a:spcPct val="0"/>
        </a:spcBef>
        <a:spcAft>
          <a:spcPct val="0"/>
        </a:spcAft>
        <a:defRPr sz="9600" b="1">
          <a:solidFill>
            <a:schemeClr val="bg1"/>
          </a:solidFill>
          <a:latin typeface="Calibri" pitchFamily="34" charset="0"/>
        </a:defRPr>
      </a:lvl4pPr>
      <a:lvl5pPr algn="l" rtl="0" eaLnBrk="1" fontAlgn="base" hangingPunct="1">
        <a:lnSpc>
          <a:spcPct val="70000"/>
        </a:lnSpc>
        <a:spcBef>
          <a:spcPct val="0"/>
        </a:spcBef>
        <a:spcAft>
          <a:spcPct val="0"/>
        </a:spcAft>
        <a:defRPr sz="9600" b="1">
          <a:solidFill>
            <a:schemeClr val="bg1"/>
          </a:solidFill>
          <a:latin typeface="Calibri" pitchFamily="34" charset="0"/>
        </a:defRPr>
      </a:lvl5pPr>
      <a:lvl6pPr marL="609493" algn="l" rtl="0" eaLnBrk="1" fontAlgn="base" hangingPunct="1">
        <a:lnSpc>
          <a:spcPct val="70000"/>
        </a:lnSpc>
        <a:spcBef>
          <a:spcPct val="0"/>
        </a:spcBef>
        <a:spcAft>
          <a:spcPct val="0"/>
        </a:spcAft>
        <a:defRPr sz="9600" b="1">
          <a:solidFill>
            <a:schemeClr val="bg1"/>
          </a:solidFill>
          <a:latin typeface="Calibri" pitchFamily="34" charset="0"/>
        </a:defRPr>
      </a:lvl6pPr>
      <a:lvl7pPr marL="1218987" algn="l" rtl="0" eaLnBrk="1" fontAlgn="base" hangingPunct="1">
        <a:lnSpc>
          <a:spcPct val="70000"/>
        </a:lnSpc>
        <a:spcBef>
          <a:spcPct val="0"/>
        </a:spcBef>
        <a:spcAft>
          <a:spcPct val="0"/>
        </a:spcAft>
        <a:defRPr sz="9600" b="1">
          <a:solidFill>
            <a:schemeClr val="bg1"/>
          </a:solidFill>
          <a:latin typeface="Calibri" pitchFamily="34" charset="0"/>
        </a:defRPr>
      </a:lvl7pPr>
      <a:lvl8pPr marL="1828480" algn="l" rtl="0" eaLnBrk="1" fontAlgn="base" hangingPunct="1">
        <a:lnSpc>
          <a:spcPct val="70000"/>
        </a:lnSpc>
        <a:spcBef>
          <a:spcPct val="0"/>
        </a:spcBef>
        <a:spcAft>
          <a:spcPct val="0"/>
        </a:spcAft>
        <a:defRPr sz="9600" b="1">
          <a:solidFill>
            <a:schemeClr val="bg1"/>
          </a:solidFill>
          <a:latin typeface="Calibri" pitchFamily="34" charset="0"/>
        </a:defRPr>
      </a:lvl8pPr>
      <a:lvl9pPr marL="2437973" algn="l" rtl="0" eaLnBrk="1" fontAlgn="base" hangingPunct="1">
        <a:lnSpc>
          <a:spcPct val="70000"/>
        </a:lnSpc>
        <a:spcBef>
          <a:spcPct val="0"/>
        </a:spcBef>
        <a:spcAft>
          <a:spcPct val="0"/>
        </a:spcAft>
        <a:defRPr sz="9600" b="1">
          <a:solidFill>
            <a:schemeClr val="bg1"/>
          </a:solidFill>
          <a:latin typeface="Calibri" pitchFamily="34" charset="0"/>
        </a:defRPr>
      </a:lvl9pPr>
    </p:titleStyle>
    <p:bodyStyle>
      <a:lvl1pPr marL="306864" indent="-306864" algn="l" rtl="0" eaLnBrk="1" fontAlgn="base" hangingPunct="1">
        <a:spcBef>
          <a:spcPct val="20000"/>
        </a:spcBef>
        <a:spcAft>
          <a:spcPct val="0"/>
        </a:spcAft>
        <a:buClr>
          <a:schemeClr val="accent1"/>
        </a:buClr>
        <a:buChar char="•"/>
        <a:defRPr sz="3200" b="1">
          <a:solidFill>
            <a:schemeClr val="tx1"/>
          </a:solidFill>
          <a:latin typeface="+mn-lt"/>
          <a:ea typeface="+mn-ea"/>
          <a:cs typeface="+mn-cs"/>
        </a:defRPr>
      </a:lvl1pPr>
      <a:lvl2pPr marL="763984" indent="-304747" algn="l" rtl="0" eaLnBrk="1" fontAlgn="base" hangingPunct="1">
        <a:spcBef>
          <a:spcPct val="20000"/>
        </a:spcBef>
        <a:spcAft>
          <a:spcPct val="0"/>
        </a:spcAft>
        <a:buClr>
          <a:schemeClr val="accent1"/>
        </a:buClr>
        <a:buChar char="•"/>
        <a:defRPr sz="3200" b="1">
          <a:solidFill>
            <a:schemeClr val="tx1"/>
          </a:solidFill>
          <a:latin typeface="+mn-lt"/>
        </a:defRPr>
      </a:lvl2pPr>
      <a:lvl3pPr marL="1218987" indent="-302631" algn="l" rtl="0" eaLnBrk="1" fontAlgn="base" hangingPunct="1">
        <a:spcBef>
          <a:spcPct val="20000"/>
        </a:spcBef>
        <a:spcAft>
          <a:spcPct val="0"/>
        </a:spcAft>
        <a:buClr>
          <a:schemeClr val="accent1"/>
        </a:buClr>
        <a:buChar char="•"/>
        <a:defRPr sz="3200" b="1">
          <a:solidFill>
            <a:schemeClr val="tx1"/>
          </a:solidFill>
          <a:latin typeface="+mn-lt"/>
        </a:defRPr>
      </a:lvl3pPr>
      <a:lvl4pPr marL="1673991" indent="-302631" algn="l" rtl="0" eaLnBrk="1" fontAlgn="base" hangingPunct="1">
        <a:spcBef>
          <a:spcPct val="20000"/>
        </a:spcBef>
        <a:spcAft>
          <a:spcPct val="0"/>
        </a:spcAft>
        <a:buClr>
          <a:schemeClr val="accent1"/>
        </a:buClr>
        <a:buChar char="•"/>
        <a:defRPr sz="3200" b="1">
          <a:solidFill>
            <a:schemeClr val="tx1"/>
          </a:solidFill>
          <a:latin typeface="+mn-lt"/>
        </a:defRPr>
      </a:lvl4pPr>
      <a:lvl5pPr marL="2131111" indent="-304747" algn="l" rtl="0" eaLnBrk="1" fontAlgn="base" hangingPunct="1">
        <a:spcBef>
          <a:spcPct val="20000"/>
        </a:spcBef>
        <a:spcAft>
          <a:spcPct val="0"/>
        </a:spcAft>
        <a:buClr>
          <a:schemeClr val="accent1"/>
        </a:buClr>
        <a:buChar char="•"/>
        <a:defRPr sz="3200" b="1">
          <a:solidFill>
            <a:schemeClr val="tx1"/>
          </a:solidFill>
          <a:latin typeface="+mn-lt"/>
        </a:defRPr>
      </a:lvl5pPr>
      <a:lvl6pPr marL="2740604" indent="-304747" algn="l" rtl="0" eaLnBrk="1" fontAlgn="base" hangingPunct="1">
        <a:spcBef>
          <a:spcPct val="20000"/>
        </a:spcBef>
        <a:spcAft>
          <a:spcPct val="0"/>
        </a:spcAft>
        <a:buClr>
          <a:schemeClr val="accent1"/>
        </a:buClr>
        <a:buChar char="•"/>
        <a:defRPr sz="3200" b="1">
          <a:solidFill>
            <a:schemeClr val="tx1"/>
          </a:solidFill>
          <a:latin typeface="+mn-lt"/>
        </a:defRPr>
      </a:lvl6pPr>
      <a:lvl7pPr marL="3350098" indent="-304747" algn="l" rtl="0" eaLnBrk="1" fontAlgn="base" hangingPunct="1">
        <a:spcBef>
          <a:spcPct val="20000"/>
        </a:spcBef>
        <a:spcAft>
          <a:spcPct val="0"/>
        </a:spcAft>
        <a:buClr>
          <a:schemeClr val="accent1"/>
        </a:buClr>
        <a:buChar char="•"/>
        <a:defRPr sz="3200" b="1">
          <a:solidFill>
            <a:schemeClr val="tx1"/>
          </a:solidFill>
          <a:latin typeface="+mn-lt"/>
        </a:defRPr>
      </a:lvl7pPr>
      <a:lvl8pPr marL="3959591" indent="-304747" algn="l" rtl="0" eaLnBrk="1" fontAlgn="base" hangingPunct="1">
        <a:spcBef>
          <a:spcPct val="20000"/>
        </a:spcBef>
        <a:spcAft>
          <a:spcPct val="0"/>
        </a:spcAft>
        <a:buClr>
          <a:schemeClr val="accent1"/>
        </a:buClr>
        <a:buChar char="•"/>
        <a:defRPr sz="3200" b="1">
          <a:solidFill>
            <a:schemeClr val="tx1"/>
          </a:solidFill>
          <a:latin typeface="+mn-lt"/>
        </a:defRPr>
      </a:lvl8pPr>
      <a:lvl9pPr marL="4569084" indent="-304747" algn="l" rtl="0" eaLnBrk="1" fontAlgn="base" hangingPunct="1">
        <a:spcBef>
          <a:spcPct val="20000"/>
        </a:spcBef>
        <a:spcAft>
          <a:spcPct val="0"/>
        </a:spcAft>
        <a:buClr>
          <a:schemeClr val="accent1"/>
        </a:buClr>
        <a:buChar char="•"/>
        <a:defRPr sz="3200" b="1">
          <a:solidFill>
            <a:schemeClr val="tx1"/>
          </a:solidFill>
          <a:latin typeface="+mn-lt"/>
        </a:defRPr>
      </a:lvl9pPr>
    </p:bodyStyle>
    <p:other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31.xml"/><Relationship Id="rId4" Type="http://schemas.openxmlformats.org/officeDocument/2006/relationships/image" Target="../media/image35.png"/></Relationships>
</file>

<file path=ppt/slides/_rels/slide1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6.png"/><Relationship Id="rId1" Type="http://schemas.openxmlformats.org/officeDocument/2006/relationships/slideLayout" Target="../slideLayouts/slideLayout31.xml"/><Relationship Id="rId6" Type="http://schemas.openxmlformats.org/officeDocument/2006/relationships/image" Target="../media/image38.png"/><Relationship Id="rId5" Type="http://schemas.openxmlformats.org/officeDocument/2006/relationships/hyperlink" Target="https://youtu.be/7QUEp2UigoA" TargetMode="External"/><Relationship Id="rId4" Type="http://schemas.openxmlformats.org/officeDocument/2006/relationships/image" Target="../media/image37.pn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39.jpg"/><Relationship Id="rId1" Type="http://schemas.openxmlformats.org/officeDocument/2006/relationships/slideLayout" Target="../slideLayouts/slideLayout31.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40.jpeg"/><Relationship Id="rId1" Type="http://schemas.openxmlformats.org/officeDocument/2006/relationships/slideLayout" Target="../slideLayouts/slideLayout31.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41.jpeg"/><Relationship Id="rId1" Type="http://schemas.openxmlformats.org/officeDocument/2006/relationships/slideLayout" Target="../slideLayouts/slideLayout31.xml"/><Relationship Id="rId5" Type="http://schemas.openxmlformats.org/officeDocument/2006/relationships/image" Target="../media/image42.jpeg"/><Relationship Id="rId4" Type="http://schemas.openxmlformats.org/officeDocument/2006/relationships/hyperlink" Target="https://www.bv.com/news/integrated-drone-solution-enhances-utility-asset-data?wvideo=44zxvh1vw0"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xml"/><Relationship Id="rId1" Type="http://schemas.openxmlformats.org/officeDocument/2006/relationships/slideLayout" Target="../slideLayouts/slideLayout44.xml"/><Relationship Id="rId4" Type="http://schemas.openxmlformats.org/officeDocument/2006/relationships/image" Target="../media/image16.png"/></Relationships>
</file>

<file path=ppt/slides/_rels/slide3.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3.xml"/><Relationship Id="rId1" Type="http://schemas.openxmlformats.org/officeDocument/2006/relationships/slideLayout" Target="../slideLayouts/slideLayout44.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xml"/><Relationship Id="rId1" Type="http://schemas.openxmlformats.org/officeDocument/2006/relationships/slideLayout" Target="../slideLayouts/slideLayout44.xml"/><Relationship Id="rId6" Type="http://schemas.openxmlformats.org/officeDocument/2006/relationships/image" Target="../media/image24.png"/><Relationship Id="rId5" Type="http://schemas.openxmlformats.org/officeDocument/2006/relationships/image" Target="../media/image21.png"/><Relationship Id="rId4" Type="http://schemas.openxmlformats.org/officeDocument/2006/relationships/image" Target="../media/image23.png"/></Relationships>
</file>

<file path=ppt/slides/_rels/slide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6.xml"/><Relationship Id="rId1" Type="http://schemas.openxmlformats.org/officeDocument/2006/relationships/slideLayout" Target="../slideLayouts/slideLayout44.xml"/></Relationships>
</file>

<file path=ppt/slides/_rels/slide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7.xml"/><Relationship Id="rId1" Type="http://schemas.openxmlformats.org/officeDocument/2006/relationships/slideLayout" Target="../slideLayouts/slideLayout44.xml"/><Relationship Id="rId4" Type="http://schemas.openxmlformats.org/officeDocument/2006/relationships/image" Target="../media/image28.png"/></Relationships>
</file>

<file path=ppt/slides/_rels/slide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8.xml"/><Relationship Id="rId1" Type="http://schemas.openxmlformats.org/officeDocument/2006/relationships/slideLayout" Target="../slideLayouts/slideLayout17.xml"/><Relationship Id="rId5" Type="http://schemas.openxmlformats.org/officeDocument/2006/relationships/image" Target="../media/image31.png"/><Relationship Id="rId4" Type="http://schemas.openxmlformats.org/officeDocument/2006/relationships/image" Target="../media/image30.png"/></Relationships>
</file>

<file path=ppt/slides/_rels/slide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Placeholder 5">
            <a:extLst>
              <a:ext uri="{FF2B5EF4-FFF2-40B4-BE49-F238E27FC236}">
                <a16:creationId xmlns:a16="http://schemas.microsoft.com/office/drawing/2014/main" id="{2110326B-E2ED-4A47-B2D9-60F8F53CCD2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 y="-1"/>
            <a:ext cx="12188825" cy="4400527"/>
          </a:xfrm>
          <a:prstGeom prst="rect">
            <a:avLst/>
          </a:prstGeom>
        </p:spPr>
      </p:pic>
      <p:sp>
        <p:nvSpPr>
          <p:cNvPr id="10" name="Title 9"/>
          <p:cNvSpPr>
            <a:spLocks noGrp="1"/>
          </p:cNvSpPr>
          <p:nvPr>
            <p:ph type="title"/>
          </p:nvPr>
        </p:nvSpPr>
        <p:spPr>
          <a:xfrm>
            <a:off x="455611" y="4831468"/>
            <a:ext cx="10091887" cy="966711"/>
          </a:xfrm>
        </p:spPr>
        <p:txBody>
          <a:bodyPr/>
          <a:lstStyle/>
          <a:p>
            <a:r>
              <a:rPr lang="en-US" sz="4400" dirty="0"/>
              <a:t>Black &amp; Veatch’s Growth Accelerator</a:t>
            </a:r>
            <a:br>
              <a:rPr lang="en-US" sz="4400" dirty="0"/>
            </a:br>
            <a:br>
              <a:rPr lang="en-US" sz="4400" dirty="0"/>
            </a:br>
            <a:endParaRPr lang="en-US" sz="2400" b="0" dirty="0"/>
          </a:p>
        </p:txBody>
      </p:sp>
      <p:pic>
        <p:nvPicPr>
          <p:cNvPr id="15" name="Picture 14">
            <a:extLst>
              <a:ext uri="{FF2B5EF4-FFF2-40B4-BE49-F238E27FC236}">
                <a16:creationId xmlns:a16="http://schemas.microsoft.com/office/drawing/2014/main" id="{F02DE26F-DA05-7F4C-A645-5E420017EDB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55612" y="1958811"/>
            <a:ext cx="3631053" cy="2132894"/>
          </a:xfrm>
          <a:prstGeom prst="rect">
            <a:avLst/>
          </a:prstGeom>
        </p:spPr>
      </p:pic>
    </p:spTree>
    <p:extLst>
      <p:ext uri="{BB962C8B-B14F-4D97-AF65-F5344CB8AC3E}">
        <p14:creationId xmlns:p14="http://schemas.microsoft.com/office/powerpoint/2010/main" val="24500941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DSC_0211">
            <a:extLst>
              <a:ext uri="{FF2B5EF4-FFF2-40B4-BE49-F238E27FC236}">
                <a16:creationId xmlns:a16="http://schemas.microsoft.com/office/drawing/2014/main" id="{F83CC36E-AA65-D646-A249-0AA8D767F946}"/>
              </a:ext>
            </a:extLst>
          </p:cNvPr>
          <p:cNvPicPr>
            <a:picLocks noGrp="1" noChangeAspect="1"/>
          </p:cNvPicPr>
          <p:nvPr isPhoto="1"/>
        </p:nvPicPr>
        <p:blipFill rotWithShape="1">
          <a:blip r:embed="rId2" cstate="email">
            <a:lum/>
            <a:extLst>
              <a:ext uri="{28A0092B-C50C-407E-A947-70E740481C1C}">
                <a14:useLocalDpi xmlns:a14="http://schemas.microsoft.com/office/drawing/2010/main"/>
              </a:ext>
            </a:extLst>
          </a:blip>
          <a:srcRect l="4368" t="2214" r="13619" b="15774"/>
          <a:stretch/>
        </p:blipFill>
        <p:spPr>
          <a:xfrm>
            <a:off x="13783" y="0"/>
            <a:ext cx="12192000" cy="6858000"/>
          </a:xfrm>
          <a:prstGeom prst="rect">
            <a:avLst/>
          </a:prstGeom>
          <a:noFill/>
          <a:ln>
            <a:noFill/>
          </a:ln>
        </p:spPr>
      </p:pic>
      <p:sp>
        <p:nvSpPr>
          <p:cNvPr id="2" name="Title 1">
            <a:extLst>
              <a:ext uri="{FF2B5EF4-FFF2-40B4-BE49-F238E27FC236}">
                <a16:creationId xmlns:a16="http://schemas.microsoft.com/office/drawing/2014/main" id="{C634F8AD-7A6C-664C-9942-D0C8AC956121}"/>
              </a:ext>
            </a:extLst>
          </p:cNvPr>
          <p:cNvSpPr>
            <a:spLocks noGrp="1"/>
          </p:cNvSpPr>
          <p:nvPr>
            <p:ph type="title"/>
          </p:nvPr>
        </p:nvSpPr>
        <p:spPr>
          <a:xfrm>
            <a:off x="455613" y="603257"/>
            <a:ext cx="5177092" cy="1143000"/>
          </a:xfrm>
        </p:spPr>
        <p:txBody>
          <a:bodyPr>
            <a:normAutofit fontScale="90000"/>
          </a:bodyPr>
          <a:lstStyle/>
          <a:p>
            <a:r>
              <a:rPr lang="en-US" sz="4000" dirty="0" err="1">
                <a:solidFill>
                  <a:schemeClr val="bg1"/>
                </a:solidFill>
              </a:rPr>
              <a:t>Suncrate</a:t>
            </a:r>
            <a:br>
              <a:rPr lang="en-US" dirty="0">
                <a:solidFill>
                  <a:schemeClr val="bg1"/>
                </a:solidFill>
              </a:rPr>
            </a:br>
            <a:r>
              <a:rPr lang="en-US" sz="2700" i="1" dirty="0">
                <a:solidFill>
                  <a:schemeClr val="bg1"/>
                </a:solidFill>
              </a:rPr>
              <a:t>Modular Solar Power Systems (Innovation Partnership)</a:t>
            </a:r>
            <a:br>
              <a:rPr lang="en-US" i="1" dirty="0">
                <a:solidFill>
                  <a:schemeClr val="bg1"/>
                </a:solidFill>
              </a:rPr>
            </a:br>
            <a:endParaRPr lang="en-US" dirty="0">
              <a:solidFill>
                <a:schemeClr val="bg1"/>
              </a:solidFill>
            </a:endParaRPr>
          </a:p>
        </p:txBody>
      </p:sp>
      <p:sp>
        <p:nvSpPr>
          <p:cNvPr id="3" name="Slide Number Placeholder 2">
            <a:extLst>
              <a:ext uri="{FF2B5EF4-FFF2-40B4-BE49-F238E27FC236}">
                <a16:creationId xmlns:a16="http://schemas.microsoft.com/office/drawing/2014/main" id="{960C492F-9B9B-7342-9FA8-6262289E5640}"/>
              </a:ext>
            </a:extLst>
          </p:cNvPr>
          <p:cNvSpPr>
            <a:spLocks noGrp="1"/>
          </p:cNvSpPr>
          <p:nvPr>
            <p:ph type="sldNum" sz="quarter" idx="4"/>
          </p:nvPr>
        </p:nvSpPr>
        <p:spPr/>
        <p:txBody>
          <a:bodyPr/>
          <a:lstStyle/>
          <a:p>
            <a:pPr>
              <a:defRPr/>
            </a:pPr>
            <a:fld id="{3D0814A7-6EEF-4E2B-82FD-5338C0AF3E0B}" type="slidenum">
              <a:rPr lang="en-US" smtClean="0"/>
              <a:pPr>
                <a:defRPr/>
              </a:pPr>
              <a:t>10</a:t>
            </a:fld>
            <a:endParaRPr lang="en-US"/>
          </a:p>
        </p:txBody>
      </p:sp>
      <p:sp>
        <p:nvSpPr>
          <p:cNvPr id="5" name="Text Placeholder 2">
            <a:extLst>
              <a:ext uri="{FF2B5EF4-FFF2-40B4-BE49-F238E27FC236}">
                <a16:creationId xmlns:a16="http://schemas.microsoft.com/office/drawing/2014/main" id="{6D06DFD0-379B-BB43-A494-91AD646C6C40}"/>
              </a:ext>
            </a:extLst>
          </p:cNvPr>
          <p:cNvSpPr txBox="1">
            <a:spLocks/>
          </p:cNvSpPr>
          <p:nvPr/>
        </p:nvSpPr>
        <p:spPr>
          <a:xfrm>
            <a:off x="6912864" y="310896"/>
            <a:ext cx="4930077" cy="6336473"/>
          </a:xfrm>
          <a:prstGeom prst="rect">
            <a:avLst/>
          </a:prstGeom>
          <a:solidFill>
            <a:schemeClr val="bg1">
              <a:alpha val="85000"/>
            </a:schemeClr>
          </a:solidFill>
          <a:ln w="6350">
            <a:solidFill>
              <a:schemeClr val="bg1"/>
            </a:solidFill>
          </a:ln>
        </p:spPr>
        <p:txBody>
          <a:bodyPr lIns="274320" tIns="182880" rIns="182880" bIns="182880" anchor="t" anchorCtr="0"/>
          <a:lstStyle>
            <a:lvl1pPr marL="306864" indent="-306864" algn="l" rtl="0" eaLnBrk="1" fontAlgn="base" hangingPunct="1">
              <a:spcBef>
                <a:spcPct val="40000"/>
              </a:spcBef>
              <a:spcAft>
                <a:spcPct val="0"/>
              </a:spcAft>
              <a:buClr>
                <a:srgbClr val="005596"/>
              </a:buClr>
              <a:buChar char="•"/>
              <a:defRPr sz="3200" b="1">
                <a:solidFill>
                  <a:schemeClr val="tx1"/>
                </a:solidFill>
                <a:latin typeface="+mn-lt"/>
                <a:ea typeface="+mn-ea"/>
                <a:cs typeface="+mn-cs"/>
              </a:defRPr>
            </a:lvl1pPr>
            <a:lvl2pPr marL="763984" indent="-304747" algn="l" rtl="0" eaLnBrk="1" fontAlgn="base" hangingPunct="1">
              <a:spcBef>
                <a:spcPct val="40000"/>
              </a:spcBef>
              <a:spcAft>
                <a:spcPct val="0"/>
              </a:spcAft>
              <a:buClr>
                <a:srgbClr val="005596"/>
              </a:buClr>
              <a:buChar char="•"/>
              <a:defRPr sz="3200" b="1">
                <a:solidFill>
                  <a:schemeClr val="tx1"/>
                </a:solidFill>
                <a:latin typeface="+mn-lt"/>
              </a:defRPr>
            </a:lvl2pPr>
            <a:lvl3pPr marL="1218987" indent="-302631" algn="l" rtl="0" eaLnBrk="1" fontAlgn="base" hangingPunct="1">
              <a:spcBef>
                <a:spcPct val="40000"/>
              </a:spcBef>
              <a:spcAft>
                <a:spcPct val="0"/>
              </a:spcAft>
              <a:buClr>
                <a:srgbClr val="005596"/>
              </a:buClr>
              <a:buChar char="•"/>
              <a:defRPr sz="3200" b="1">
                <a:solidFill>
                  <a:schemeClr val="tx1"/>
                </a:solidFill>
                <a:latin typeface="+mn-lt"/>
              </a:defRPr>
            </a:lvl3pPr>
            <a:lvl4pPr marL="1673991" indent="-302631" algn="l" rtl="0" eaLnBrk="1" fontAlgn="base" hangingPunct="1">
              <a:spcBef>
                <a:spcPct val="40000"/>
              </a:spcBef>
              <a:spcAft>
                <a:spcPct val="0"/>
              </a:spcAft>
              <a:buClr>
                <a:srgbClr val="005596"/>
              </a:buClr>
              <a:buChar char="•"/>
              <a:defRPr sz="3200" b="1">
                <a:solidFill>
                  <a:schemeClr val="tx1"/>
                </a:solidFill>
                <a:latin typeface="+mn-lt"/>
              </a:defRPr>
            </a:lvl4pPr>
            <a:lvl5pPr marL="2131111" indent="-304747" algn="l" rtl="0" eaLnBrk="1" fontAlgn="base" hangingPunct="1">
              <a:spcBef>
                <a:spcPct val="40000"/>
              </a:spcBef>
              <a:spcAft>
                <a:spcPct val="0"/>
              </a:spcAft>
              <a:buClr>
                <a:srgbClr val="005596"/>
              </a:buClr>
              <a:buChar char="•"/>
              <a:defRPr sz="3200" b="1">
                <a:solidFill>
                  <a:schemeClr val="tx1"/>
                </a:solidFill>
                <a:latin typeface="+mn-lt"/>
              </a:defRPr>
            </a:lvl5pPr>
            <a:lvl6pPr marL="2740604" indent="-304747" algn="l" rtl="0" eaLnBrk="1" fontAlgn="base" hangingPunct="1">
              <a:spcBef>
                <a:spcPct val="40000"/>
              </a:spcBef>
              <a:spcAft>
                <a:spcPct val="0"/>
              </a:spcAft>
              <a:buClr>
                <a:srgbClr val="005596"/>
              </a:buClr>
              <a:buChar char="•"/>
              <a:defRPr sz="3200" b="1">
                <a:solidFill>
                  <a:schemeClr val="tx1"/>
                </a:solidFill>
                <a:latin typeface="+mn-lt"/>
              </a:defRPr>
            </a:lvl6pPr>
            <a:lvl7pPr marL="3350098" indent="-304747" algn="l" rtl="0" eaLnBrk="1" fontAlgn="base" hangingPunct="1">
              <a:spcBef>
                <a:spcPct val="40000"/>
              </a:spcBef>
              <a:spcAft>
                <a:spcPct val="0"/>
              </a:spcAft>
              <a:buClr>
                <a:srgbClr val="005596"/>
              </a:buClr>
              <a:buChar char="•"/>
              <a:defRPr sz="3200" b="1">
                <a:solidFill>
                  <a:schemeClr val="tx1"/>
                </a:solidFill>
                <a:latin typeface="+mn-lt"/>
              </a:defRPr>
            </a:lvl7pPr>
            <a:lvl8pPr marL="3959591" indent="-304747" algn="l" rtl="0" eaLnBrk="1" fontAlgn="base" hangingPunct="1">
              <a:spcBef>
                <a:spcPct val="40000"/>
              </a:spcBef>
              <a:spcAft>
                <a:spcPct val="0"/>
              </a:spcAft>
              <a:buClr>
                <a:srgbClr val="005596"/>
              </a:buClr>
              <a:buChar char="•"/>
              <a:defRPr sz="3200" b="1">
                <a:solidFill>
                  <a:schemeClr val="tx1"/>
                </a:solidFill>
                <a:latin typeface="+mn-lt"/>
              </a:defRPr>
            </a:lvl8pPr>
            <a:lvl9pPr marL="4569084" indent="-304747" algn="l" rtl="0" eaLnBrk="1" fontAlgn="base" hangingPunct="1">
              <a:spcBef>
                <a:spcPct val="40000"/>
              </a:spcBef>
              <a:spcAft>
                <a:spcPct val="0"/>
              </a:spcAft>
              <a:buClr>
                <a:srgbClr val="005596"/>
              </a:buClr>
              <a:buChar char="•"/>
              <a:defRPr sz="3200" b="1">
                <a:solidFill>
                  <a:schemeClr val="tx1"/>
                </a:solidFill>
                <a:latin typeface="+mn-lt"/>
              </a:defRPr>
            </a:lvl9pPr>
          </a:lstStyle>
          <a:p>
            <a:pPr defTabSz="914400">
              <a:spcBef>
                <a:spcPts val="600"/>
              </a:spcBef>
            </a:pPr>
            <a:r>
              <a:rPr lang="en-US" sz="2400" kern="0" dirty="0">
                <a:solidFill>
                  <a:schemeClr val="accent6"/>
                </a:solidFill>
              </a:rPr>
              <a:t>Partnership with start-up company Hog Power Energy</a:t>
            </a:r>
          </a:p>
          <a:p>
            <a:pPr defTabSz="914400">
              <a:spcBef>
                <a:spcPts val="600"/>
              </a:spcBef>
            </a:pPr>
            <a:r>
              <a:rPr lang="en-US" sz="2400" kern="0" dirty="0">
                <a:solidFill>
                  <a:schemeClr val="accent6"/>
                </a:solidFill>
              </a:rPr>
              <a:t>Features</a:t>
            </a:r>
          </a:p>
          <a:p>
            <a:pPr lvl="1" defTabSz="914400">
              <a:spcBef>
                <a:spcPts val="600"/>
              </a:spcBef>
              <a:buFont typeface="Courier New" panose="02070309020205020404" pitchFamily="49" charset="0"/>
              <a:buChar char="o"/>
            </a:pPr>
            <a:r>
              <a:rPr lang="en-US" sz="2000" kern="0" dirty="0">
                <a:solidFill>
                  <a:schemeClr val="accent6"/>
                </a:solidFill>
              </a:rPr>
              <a:t>Easy transport, assembly</a:t>
            </a:r>
          </a:p>
          <a:p>
            <a:pPr lvl="1" defTabSz="914400">
              <a:spcBef>
                <a:spcPts val="600"/>
              </a:spcBef>
              <a:buFont typeface="Courier New" panose="02070309020205020404" pitchFamily="49" charset="0"/>
              <a:buChar char="o"/>
            </a:pPr>
            <a:r>
              <a:rPr lang="en-US" sz="2000" kern="0" dirty="0">
                <a:solidFill>
                  <a:schemeClr val="accent6"/>
                </a:solidFill>
              </a:rPr>
              <a:t>Battery storage capability</a:t>
            </a:r>
          </a:p>
          <a:p>
            <a:pPr lvl="1" defTabSz="914400">
              <a:spcBef>
                <a:spcPts val="600"/>
              </a:spcBef>
              <a:buFont typeface="Courier New" panose="02070309020205020404" pitchFamily="49" charset="0"/>
              <a:buChar char="o"/>
            </a:pPr>
            <a:r>
              <a:rPr lang="en-US" sz="2000" kern="0" dirty="0">
                <a:solidFill>
                  <a:schemeClr val="accent6"/>
                </a:solidFill>
              </a:rPr>
              <a:t>Affordability for rural markets, developing countries</a:t>
            </a:r>
          </a:p>
          <a:p>
            <a:pPr lvl="1" defTabSz="914400">
              <a:spcBef>
                <a:spcPts val="600"/>
              </a:spcBef>
              <a:buFont typeface="Courier New" panose="02070309020205020404" pitchFamily="49" charset="0"/>
              <a:buChar char="o"/>
            </a:pPr>
            <a:r>
              <a:rPr lang="en-US" sz="2000" kern="0" dirty="0">
                <a:solidFill>
                  <a:schemeClr val="accent6"/>
                </a:solidFill>
              </a:rPr>
              <a:t>Disaster recovery (Puerto Rico)</a:t>
            </a:r>
          </a:p>
        </p:txBody>
      </p:sp>
      <p:pic>
        <p:nvPicPr>
          <p:cNvPr id="6" name="Picture 5" descr="DSC_0219">
            <a:extLst>
              <a:ext uri="{FF2B5EF4-FFF2-40B4-BE49-F238E27FC236}">
                <a16:creationId xmlns:a16="http://schemas.microsoft.com/office/drawing/2014/main" id="{AF37B74F-13AB-944B-BE13-C453DC68C9A5}"/>
              </a:ext>
            </a:extLst>
          </p:cNvPr>
          <p:cNvPicPr>
            <a:picLocks noGrp="1" noChangeAspect="1"/>
          </p:cNvPicPr>
          <p:nvPr isPhoto="1"/>
        </p:nvPicPr>
        <p:blipFill rotWithShape="1">
          <a:blip r:embed="rId3" cstate="screen">
            <a:lum/>
            <a:extLst>
              <a:ext uri="{28A0092B-C50C-407E-A947-70E740481C1C}">
                <a14:useLocalDpi xmlns:a14="http://schemas.microsoft.com/office/drawing/2010/main"/>
              </a:ext>
            </a:extLst>
          </a:blip>
          <a:srcRect/>
          <a:stretch/>
        </p:blipFill>
        <p:spPr>
          <a:xfrm>
            <a:off x="1393915" y="2002763"/>
            <a:ext cx="3926644" cy="2952737"/>
          </a:xfrm>
          <a:prstGeom prst="rect">
            <a:avLst/>
          </a:prstGeom>
          <a:noFill/>
          <a:ln w="12700">
            <a:solidFill>
              <a:schemeClr val="bg1"/>
            </a:solidFill>
          </a:ln>
        </p:spPr>
      </p:pic>
      <p:sp>
        <p:nvSpPr>
          <p:cNvPr id="7" name="Rectangle 6">
            <a:extLst>
              <a:ext uri="{FF2B5EF4-FFF2-40B4-BE49-F238E27FC236}">
                <a16:creationId xmlns:a16="http://schemas.microsoft.com/office/drawing/2014/main" id="{A541438F-61DF-7D45-8C8C-01DAC948377A}"/>
              </a:ext>
            </a:extLst>
          </p:cNvPr>
          <p:cNvSpPr/>
          <p:nvPr/>
        </p:nvSpPr>
        <p:spPr bwMode="auto">
          <a:xfrm>
            <a:off x="7364349" y="4115446"/>
            <a:ext cx="4065651" cy="2193914"/>
          </a:xfrm>
          <a:prstGeom prst="rect">
            <a:avLst/>
          </a:prstGeom>
          <a:solidFill>
            <a:schemeClr val="bg1">
              <a:alpha val="85000"/>
            </a:schemeClr>
          </a:solidFill>
          <a:ln w="6350"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prstTxWarp prst="textNoShape">
              <a:avLst/>
            </a:prstTxWarp>
            <a:spAutoFit/>
          </a:bodyPr>
          <a:lstStyle/>
          <a:p>
            <a:pPr marL="342900" marR="0" indent="-342900" algn="l" defTabSz="457200" rtl="0" eaLnBrk="1" fontAlgn="base" latinLnBrk="0" hangingPunct="1">
              <a:lnSpc>
                <a:spcPct val="100000"/>
              </a:lnSpc>
              <a:spcBef>
                <a:spcPct val="0"/>
              </a:spcBef>
              <a:spcAft>
                <a:spcPct val="0"/>
              </a:spcAft>
              <a:buClrTx/>
              <a:buSzTx/>
              <a:buFont typeface="Arial" charset="0"/>
              <a:buNone/>
              <a:tabLst/>
            </a:pPr>
            <a:endParaRPr kumimoji="0" lang="en-US" sz="2400" b="1" i="0" u="none" strike="noStrike" cap="none" normalizeH="0" baseline="0">
              <a:ln>
                <a:noFill/>
              </a:ln>
              <a:solidFill>
                <a:srgbClr val="005596"/>
              </a:solidFill>
              <a:effectLst/>
              <a:latin typeface="Calibri" pitchFamily="34" charset="0"/>
            </a:endParaRPr>
          </a:p>
        </p:txBody>
      </p:sp>
      <p:sp>
        <p:nvSpPr>
          <p:cNvPr id="9" name="TextBox 8">
            <a:extLst>
              <a:ext uri="{FF2B5EF4-FFF2-40B4-BE49-F238E27FC236}">
                <a16:creationId xmlns:a16="http://schemas.microsoft.com/office/drawing/2014/main" id="{0DF1DFF8-32F1-7C4B-89B5-AAAD6F42E575}"/>
              </a:ext>
            </a:extLst>
          </p:cNvPr>
          <p:cNvSpPr txBox="1"/>
          <p:nvPr/>
        </p:nvSpPr>
        <p:spPr>
          <a:xfrm>
            <a:off x="8164872" y="4309594"/>
            <a:ext cx="3155400" cy="1815882"/>
          </a:xfrm>
          <a:prstGeom prst="rect">
            <a:avLst/>
          </a:prstGeom>
          <a:noFill/>
        </p:spPr>
        <p:txBody>
          <a:bodyPr wrap="square" rtlCol="0">
            <a:spAutoFit/>
          </a:bodyPr>
          <a:lstStyle/>
          <a:p>
            <a:r>
              <a:rPr lang="en-US" sz="1600" i="1" dirty="0"/>
              <a:t>Our goal for our Suncrate partnership is to be an affordable provider of a distributed solar solution and to have a short installation period of two hours or less. This support disaster recovery and remote energy needs globally.</a:t>
            </a:r>
          </a:p>
        </p:txBody>
      </p:sp>
      <p:pic>
        <p:nvPicPr>
          <p:cNvPr id="11" name="Picture 10">
            <a:extLst>
              <a:ext uri="{FF2B5EF4-FFF2-40B4-BE49-F238E27FC236}">
                <a16:creationId xmlns:a16="http://schemas.microsoft.com/office/drawing/2014/main" id="{7E4A710E-5238-254E-BAB4-ACE8265C1C3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25285" y="4550652"/>
            <a:ext cx="749315" cy="749315"/>
          </a:xfrm>
          <a:prstGeom prst="rect">
            <a:avLst/>
          </a:prstGeom>
        </p:spPr>
      </p:pic>
    </p:spTree>
    <p:extLst>
      <p:ext uri="{BB962C8B-B14F-4D97-AF65-F5344CB8AC3E}">
        <p14:creationId xmlns:p14="http://schemas.microsoft.com/office/powerpoint/2010/main" val="25689591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17E03B3C-0A78-8147-9017-0A22E85A65CD}"/>
              </a:ext>
            </a:extLst>
          </p:cNvPr>
          <p:cNvPicPr>
            <a:picLocks noChangeAspect="1"/>
          </p:cNvPicPr>
          <p:nvPr/>
        </p:nvPicPr>
        <p:blipFill rotWithShape="1">
          <a:blip r:embed="rId2">
            <a:extLst>
              <a:ext uri="{28A0092B-C50C-407E-A947-70E740481C1C}">
                <a14:useLocalDpi xmlns:a14="http://schemas.microsoft.com/office/drawing/2010/main" val="0"/>
              </a:ext>
            </a:extLst>
          </a:blip>
          <a:srcRect l="65138" t="1" r="-34" b="42039"/>
          <a:stretch/>
        </p:blipFill>
        <p:spPr>
          <a:xfrm>
            <a:off x="-9377" y="-1"/>
            <a:ext cx="12198201" cy="6986017"/>
          </a:xfrm>
          <a:prstGeom prst="rect">
            <a:avLst/>
          </a:prstGeom>
        </p:spPr>
      </p:pic>
      <p:sp>
        <p:nvSpPr>
          <p:cNvPr id="3" name="Slide Number Placeholder 2">
            <a:extLst>
              <a:ext uri="{FF2B5EF4-FFF2-40B4-BE49-F238E27FC236}">
                <a16:creationId xmlns:a16="http://schemas.microsoft.com/office/drawing/2014/main" id="{19F34ABE-14E9-A748-B22A-8B7FB9427CC8}"/>
              </a:ext>
            </a:extLst>
          </p:cNvPr>
          <p:cNvSpPr>
            <a:spLocks noGrp="1"/>
          </p:cNvSpPr>
          <p:nvPr>
            <p:ph type="sldNum" sz="quarter" idx="4"/>
          </p:nvPr>
        </p:nvSpPr>
        <p:spPr/>
        <p:txBody>
          <a:bodyPr/>
          <a:lstStyle/>
          <a:p>
            <a:pPr>
              <a:defRPr/>
            </a:pPr>
            <a:fld id="{3D0814A7-6EEF-4E2B-82FD-5338C0AF3E0B}" type="slidenum">
              <a:rPr lang="en-US" smtClean="0"/>
              <a:pPr>
                <a:defRPr/>
              </a:pPr>
              <a:t>11</a:t>
            </a:fld>
            <a:endParaRPr lang="en-US"/>
          </a:p>
        </p:txBody>
      </p:sp>
      <p:sp>
        <p:nvSpPr>
          <p:cNvPr id="7" name="Text Placeholder 2">
            <a:extLst>
              <a:ext uri="{FF2B5EF4-FFF2-40B4-BE49-F238E27FC236}">
                <a16:creationId xmlns:a16="http://schemas.microsoft.com/office/drawing/2014/main" id="{7069603A-67D5-364C-AA37-716CBF33E698}"/>
              </a:ext>
            </a:extLst>
          </p:cNvPr>
          <p:cNvSpPr txBox="1">
            <a:spLocks/>
          </p:cNvSpPr>
          <p:nvPr/>
        </p:nvSpPr>
        <p:spPr>
          <a:xfrm>
            <a:off x="6359396" y="610671"/>
            <a:ext cx="5321861" cy="5866503"/>
          </a:xfrm>
          <a:prstGeom prst="rect">
            <a:avLst/>
          </a:prstGeom>
          <a:solidFill>
            <a:schemeClr val="bg1">
              <a:alpha val="85000"/>
            </a:schemeClr>
          </a:solidFill>
        </p:spPr>
        <p:txBody>
          <a:bodyPr lIns="365760" tIns="182880" rIns="365760" bIns="182880" anchor="t" anchorCtr="0"/>
          <a:lstStyle>
            <a:lvl1pPr marL="306864" indent="-306864" algn="l" rtl="0" eaLnBrk="1" fontAlgn="base" hangingPunct="1">
              <a:spcBef>
                <a:spcPct val="40000"/>
              </a:spcBef>
              <a:spcAft>
                <a:spcPct val="0"/>
              </a:spcAft>
              <a:buClr>
                <a:srgbClr val="005596"/>
              </a:buClr>
              <a:buChar char="•"/>
              <a:defRPr sz="3200" b="1">
                <a:solidFill>
                  <a:schemeClr val="tx1"/>
                </a:solidFill>
                <a:latin typeface="+mn-lt"/>
                <a:ea typeface="+mn-ea"/>
                <a:cs typeface="+mn-cs"/>
              </a:defRPr>
            </a:lvl1pPr>
            <a:lvl2pPr marL="763984" indent="-304747" algn="l" rtl="0" eaLnBrk="1" fontAlgn="base" hangingPunct="1">
              <a:spcBef>
                <a:spcPct val="40000"/>
              </a:spcBef>
              <a:spcAft>
                <a:spcPct val="0"/>
              </a:spcAft>
              <a:buClr>
                <a:srgbClr val="005596"/>
              </a:buClr>
              <a:buChar char="•"/>
              <a:defRPr sz="3200" b="1">
                <a:solidFill>
                  <a:schemeClr val="tx1"/>
                </a:solidFill>
                <a:latin typeface="+mn-lt"/>
              </a:defRPr>
            </a:lvl2pPr>
            <a:lvl3pPr marL="1218987" indent="-302631" algn="l" rtl="0" eaLnBrk="1" fontAlgn="base" hangingPunct="1">
              <a:spcBef>
                <a:spcPct val="40000"/>
              </a:spcBef>
              <a:spcAft>
                <a:spcPct val="0"/>
              </a:spcAft>
              <a:buClr>
                <a:srgbClr val="005596"/>
              </a:buClr>
              <a:buChar char="•"/>
              <a:defRPr sz="3200" b="1">
                <a:solidFill>
                  <a:schemeClr val="tx1"/>
                </a:solidFill>
                <a:latin typeface="+mn-lt"/>
              </a:defRPr>
            </a:lvl3pPr>
            <a:lvl4pPr marL="1673991" indent="-302631" algn="l" rtl="0" eaLnBrk="1" fontAlgn="base" hangingPunct="1">
              <a:spcBef>
                <a:spcPct val="40000"/>
              </a:spcBef>
              <a:spcAft>
                <a:spcPct val="0"/>
              </a:spcAft>
              <a:buClr>
                <a:srgbClr val="005596"/>
              </a:buClr>
              <a:buChar char="•"/>
              <a:defRPr sz="3200" b="1">
                <a:solidFill>
                  <a:schemeClr val="tx1"/>
                </a:solidFill>
                <a:latin typeface="+mn-lt"/>
              </a:defRPr>
            </a:lvl4pPr>
            <a:lvl5pPr marL="2131111" indent="-304747" algn="l" rtl="0" eaLnBrk="1" fontAlgn="base" hangingPunct="1">
              <a:spcBef>
                <a:spcPct val="40000"/>
              </a:spcBef>
              <a:spcAft>
                <a:spcPct val="0"/>
              </a:spcAft>
              <a:buClr>
                <a:srgbClr val="005596"/>
              </a:buClr>
              <a:buChar char="•"/>
              <a:defRPr sz="3200" b="1">
                <a:solidFill>
                  <a:schemeClr val="tx1"/>
                </a:solidFill>
                <a:latin typeface="+mn-lt"/>
              </a:defRPr>
            </a:lvl5pPr>
            <a:lvl6pPr marL="2740604" indent="-304747" algn="l" rtl="0" eaLnBrk="1" fontAlgn="base" hangingPunct="1">
              <a:spcBef>
                <a:spcPct val="40000"/>
              </a:spcBef>
              <a:spcAft>
                <a:spcPct val="0"/>
              </a:spcAft>
              <a:buClr>
                <a:srgbClr val="005596"/>
              </a:buClr>
              <a:buChar char="•"/>
              <a:defRPr sz="3200" b="1">
                <a:solidFill>
                  <a:schemeClr val="tx1"/>
                </a:solidFill>
                <a:latin typeface="+mn-lt"/>
              </a:defRPr>
            </a:lvl6pPr>
            <a:lvl7pPr marL="3350098" indent="-304747" algn="l" rtl="0" eaLnBrk="1" fontAlgn="base" hangingPunct="1">
              <a:spcBef>
                <a:spcPct val="40000"/>
              </a:spcBef>
              <a:spcAft>
                <a:spcPct val="0"/>
              </a:spcAft>
              <a:buClr>
                <a:srgbClr val="005596"/>
              </a:buClr>
              <a:buChar char="•"/>
              <a:defRPr sz="3200" b="1">
                <a:solidFill>
                  <a:schemeClr val="tx1"/>
                </a:solidFill>
                <a:latin typeface="+mn-lt"/>
              </a:defRPr>
            </a:lvl7pPr>
            <a:lvl8pPr marL="3959591" indent="-304747" algn="l" rtl="0" eaLnBrk="1" fontAlgn="base" hangingPunct="1">
              <a:spcBef>
                <a:spcPct val="40000"/>
              </a:spcBef>
              <a:spcAft>
                <a:spcPct val="0"/>
              </a:spcAft>
              <a:buClr>
                <a:srgbClr val="005596"/>
              </a:buClr>
              <a:buChar char="•"/>
              <a:defRPr sz="3200" b="1">
                <a:solidFill>
                  <a:schemeClr val="tx1"/>
                </a:solidFill>
                <a:latin typeface="+mn-lt"/>
              </a:defRPr>
            </a:lvl8pPr>
            <a:lvl9pPr marL="4569084" indent="-304747" algn="l" rtl="0" eaLnBrk="1" fontAlgn="base" hangingPunct="1">
              <a:spcBef>
                <a:spcPct val="40000"/>
              </a:spcBef>
              <a:spcAft>
                <a:spcPct val="0"/>
              </a:spcAft>
              <a:buClr>
                <a:srgbClr val="005596"/>
              </a:buClr>
              <a:buChar char="•"/>
              <a:defRPr sz="3200" b="1">
                <a:solidFill>
                  <a:schemeClr val="tx1"/>
                </a:solidFill>
                <a:latin typeface="+mn-lt"/>
              </a:defRPr>
            </a:lvl9pPr>
          </a:lstStyle>
          <a:p>
            <a:pPr marL="0" indent="0">
              <a:spcBef>
                <a:spcPts val="600"/>
              </a:spcBef>
              <a:buNone/>
            </a:pPr>
            <a:r>
              <a:rPr lang="en-US" sz="2400" dirty="0">
                <a:solidFill>
                  <a:schemeClr val="accent6"/>
                </a:solidFill>
              </a:rPr>
              <a:t>Web (Solarhood.com) and Mobile App for Solar Potential for Homes</a:t>
            </a:r>
          </a:p>
          <a:p>
            <a:pPr lvl="1">
              <a:spcBef>
                <a:spcPts val="600"/>
              </a:spcBef>
              <a:buFont typeface="Courier New" panose="02070309020205020404" pitchFamily="49" charset="0"/>
              <a:buChar char="o"/>
            </a:pPr>
            <a:r>
              <a:rPr lang="en-US" sz="2000" dirty="0">
                <a:solidFill>
                  <a:schemeClr val="accent6"/>
                </a:solidFill>
              </a:rPr>
              <a:t>Our first consumer product, app</a:t>
            </a:r>
          </a:p>
          <a:p>
            <a:pPr lvl="1">
              <a:spcBef>
                <a:spcPts val="600"/>
              </a:spcBef>
              <a:buFont typeface="Courier New" panose="02070309020205020404" pitchFamily="49" charset="0"/>
              <a:buChar char="o"/>
            </a:pPr>
            <a:r>
              <a:rPr lang="en-US" sz="2000" dirty="0">
                <a:solidFill>
                  <a:schemeClr val="accent6"/>
                </a:solidFill>
              </a:rPr>
              <a:t>Our first residential solar project</a:t>
            </a:r>
          </a:p>
          <a:p>
            <a:pPr lvl="1">
              <a:spcBef>
                <a:spcPts val="600"/>
              </a:spcBef>
              <a:buFont typeface="Courier New" panose="02070309020205020404" pitchFamily="49" charset="0"/>
              <a:buChar char="o"/>
            </a:pPr>
            <a:r>
              <a:rPr lang="en-US" sz="2000" dirty="0">
                <a:solidFill>
                  <a:schemeClr val="accent6"/>
                </a:solidFill>
              </a:rPr>
              <a:t>Our first referral business model </a:t>
            </a:r>
          </a:p>
          <a:p>
            <a:pPr marL="0" indent="0">
              <a:spcBef>
                <a:spcPts val="600"/>
              </a:spcBef>
              <a:buNone/>
            </a:pPr>
            <a:r>
              <a:rPr lang="en-US" sz="2400" dirty="0">
                <a:solidFill>
                  <a:schemeClr val="accent6"/>
                </a:solidFill>
              </a:rPr>
              <a:t>Adjacent markets for core technology</a:t>
            </a:r>
          </a:p>
          <a:p>
            <a:pPr lvl="1">
              <a:spcBef>
                <a:spcPts val="600"/>
              </a:spcBef>
              <a:buFont typeface="Courier New" panose="02070309020205020404" pitchFamily="49" charset="0"/>
              <a:buChar char="o"/>
            </a:pPr>
            <a:r>
              <a:rPr lang="en-US" sz="2000" dirty="0">
                <a:solidFill>
                  <a:schemeClr val="accent6"/>
                </a:solidFill>
              </a:rPr>
              <a:t>Commercial and institutional customers</a:t>
            </a:r>
          </a:p>
          <a:p>
            <a:pPr lvl="1">
              <a:spcBef>
                <a:spcPts val="600"/>
              </a:spcBef>
              <a:buFont typeface="Courier New" panose="02070309020205020404" pitchFamily="49" charset="0"/>
              <a:buChar char="o"/>
            </a:pPr>
            <a:r>
              <a:rPr lang="en-US" sz="2000" dirty="0">
                <a:solidFill>
                  <a:schemeClr val="accent6"/>
                </a:solidFill>
              </a:rPr>
              <a:t>Utility white-label solution</a:t>
            </a:r>
          </a:p>
          <a:p>
            <a:pPr lvl="1">
              <a:spcBef>
                <a:spcPts val="600"/>
              </a:spcBef>
              <a:buFont typeface="Courier New" panose="02070309020205020404" pitchFamily="49" charset="0"/>
              <a:buChar char="o"/>
            </a:pPr>
            <a:r>
              <a:rPr lang="en-US" sz="2000" dirty="0">
                <a:solidFill>
                  <a:schemeClr val="accent6"/>
                </a:solidFill>
              </a:rPr>
              <a:t>Services platform</a:t>
            </a:r>
          </a:p>
        </p:txBody>
      </p:sp>
      <p:sp>
        <p:nvSpPr>
          <p:cNvPr id="8" name="Rectangle 7">
            <a:extLst>
              <a:ext uri="{FF2B5EF4-FFF2-40B4-BE49-F238E27FC236}">
                <a16:creationId xmlns:a16="http://schemas.microsoft.com/office/drawing/2014/main" id="{B63E173A-55DB-D94A-BC6D-91295E8CB705}"/>
              </a:ext>
            </a:extLst>
          </p:cNvPr>
          <p:cNvSpPr/>
          <p:nvPr/>
        </p:nvSpPr>
        <p:spPr bwMode="auto">
          <a:xfrm>
            <a:off x="6710107" y="5120793"/>
            <a:ext cx="4646741" cy="1115415"/>
          </a:xfrm>
          <a:prstGeom prst="rect">
            <a:avLst/>
          </a:prstGeom>
          <a:solidFill>
            <a:schemeClr val="bg1">
              <a:alpha val="85000"/>
            </a:schemeClr>
          </a:solidFill>
          <a:ln w="6350"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prstTxWarp prst="textNoShape">
              <a:avLst/>
            </a:prstTxWarp>
            <a:spAutoFit/>
          </a:bodyPr>
          <a:lstStyle/>
          <a:p>
            <a:pPr marL="342900" marR="0" indent="-342900" algn="l" defTabSz="457200" rtl="0" eaLnBrk="1" fontAlgn="base" latinLnBrk="0" hangingPunct="1">
              <a:lnSpc>
                <a:spcPct val="100000"/>
              </a:lnSpc>
              <a:spcBef>
                <a:spcPct val="0"/>
              </a:spcBef>
              <a:spcAft>
                <a:spcPct val="0"/>
              </a:spcAft>
              <a:buClrTx/>
              <a:buSzTx/>
              <a:buFont typeface="Arial" charset="0"/>
              <a:buNone/>
              <a:tabLst/>
            </a:pPr>
            <a:endParaRPr kumimoji="0" lang="en-US" sz="2400" b="1" i="0" u="none" strike="noStrike" cap="none" normalizeH="0" baseline="0">
              <a:ln>
                <a:noFill/>
              </a:ln>
              <a:solidFill>
                <a:srgbClr val="005596"/>
              </a:solidFill>
              <a:effectLst/>
              <a:latin typeface="Calibri" pitchFamily="34" charset="0"/>
            </a:endParaRPr>
          </a:p>
        </p:txBody>
      </p:sp>
      <p:sp>
        <p:nvSpPr>
          <p:cNvPr id="9" name="TextBox 8">
            <a:extLst>
              <a:ext uri="{FF2B5EF4-FFF2-40B4-BE49-F238E27FC236}">
                <a16:creationId xmlns:a16="http://schemas.microsoft.com/office/drawing/2014/main" id="{569553F8-A906-844E-A479-013C7F64B100}"/>
              </a:ext>
            </a:extLst>
          </p:cNvPr>
          <p:cNvSpPr txBox="1"/>
          <p:nvPr/>
        </p:nvSpPr>
        <p:spPr>
          <a:xfrm>
            <a:off x="7839814" y="5319330"/>
            <a:ext cx="3224426" cy="780866"/>
          </a:xfrm>
          <a:prstGeom prst="rect">
            <a:avLst/>
          </a:prstGeom>
          <a:noFill/>
        </p:spPr>
        <p:txBody>
          <a:bodyPr wrap="square" rtlCol="0">
            <a:spAutoFit/>
          </a:bodyPr>
          <a:lstStyle/>
          <a:p>
            <a:r>
              <a:rPr lang="en-US" sz="1600" i="1" dirty="0"/>
              <a:t>In 2016, there was one new solar panel installation every 84 seconds.</a:t>
            </a:r>
          </a:p>
          <a:p>
            <a:r>
              <a:rPr lang="en-US" sz="1100" i="1" dirty="0"/>
              <a:t>Source: Solar Power Authority 5/2017</a:t>
            </a:r>
          </a:p>
        </p:txBody>
      </p:sp>
      <p:pic>
        <p:nvPicPr>
          <p:cNvPr id="11" name="Picture 10">
            <a:extLst>
              <a:ext uri="{FF2B5EF4-FFF2-40B4-BE49-F238E27FC236}">
                <a16:creationId xmlns:a16="http://schemas.microsoft.com/office/drawing/2014/main" id="{756577AF-2FB9-9B40-960D-1742B094C2D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99380" y="5320048"/>
            <a:ext cx="749315" cy="749315"/>
          </a:xfrm>
          <a:prstGeom prst="rect">
            <a:avLst/>
          </a:prstGeom>
        </p:spPr>
      </p:pic>
      <p:pic>
        <p:nvPicPr>
          <p:cNvPr id="13" name="Picture 12">
            <a:extLst>
              <a:ext uri="{FF2B5EF4-FFF2-40B4-BE49-F238E27FC236}">
                <a16:creationId xmlns:a16="http://schemas.microsoft.com/office/drawing/2014/main" id="{693759E9-D7DE-454C-8510-3B9C9E641E1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20948" y="402822"/>
            <a:ext cx="2984500" cy="2984500"/>
          </a:xfrm>
          <a:prstGeom prst="rect">
            <a:avLst/>
          </a:prstGeom>
        </p:spPr>
      </p:pic>
      <p:sp>
        <p:nvSpPr>
          <p:cNvPr id="14" name="TextBox 13">
            <a:extLst>
              <a:ext uri="{FF2B5EF4-FFF2-40B4-BE49-F238E27FC236}">
                <a16:creationId xmlns:a16="http://schemas.microsoft.com/office/drawing/2014/main" id="{804C4159-F855-0645-851C-0207C2069AA1}"/>
              </a:ext>
            </a:extLst>
          </p:cNvPr>
          <p:cNvSpPr txBox="1"/>
          <p:nvPr/>
        </p:nvSpPr>
        <p:spPr>
          <a:xfrm>
            <a:off x="371599" y="2925657"/>
            <a:ext cx="5283199" cy="461665"/>
          </a:xfrm>
          <a:prstGeom prst="rect">
            <a:avLst/>
          </a:prstGeom>
          <a:noFill/>
        </p:spPr>
        <p:txBody>
          <a:bodyPr wrap="square" rtlCol="0">
            <a:spAutoFit/>
          </a:bodyPr>
          <a:lstStyle/>
          <a:p>
            <a:pPr algn="ctr"/>
            <a:r>
              <a:rPr lang="en-US" i="1" dirty="0">
                <a:solidFill>
                  <a:schemeClr val="bg1"/>
                </a:solidFill>
              </a:rPr>
              <a:t>Save money by going solar.</a:t>
            </a:r>
          </a:p>
        </p:txBody>
      </p:sp>
      <p:pic>
        <p:nvPicPr>
          <p:cNvPr id="19" name="Picture 18">
            <a:hlinkClick r:id="rId5"/>
            <a:extLst>
              <a:ext uri="{FF2B5EF4-FFF2-40B4-BE49-F238E27FC236}">
                <a16:creationId xmlns:a16="http://schemas.microsoft.com/office/drawing/2014/main" id="{83BB9E15-9D75-C84D-868E-ED934195BF7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58976" y="4151953"/>
            <a:ext cx="4133849" cy="2084255"/>
          </a:xfrm>
          <a:prstGeom prst="rect">
            <a:avLst/>
          </a:prstGeom>
          <a:ln w="12700">
            <a:solidFill>
              <a:schemeClr val="bg1"/>
            </a:solidFill>
          </a:ln>
        </p:spPr>
      </p:pic>
      <p:sp>
        <p:nvSpPr>
          <p:cNvPr id="20" name="Oval 19">
            <a:hlinkClick r:id="rId5"/>
            <a:extLst>
              <a:ext uri="{FF2B5EF4-FFF2-40B4-BE49-F238E27FC236}">
                <a16:creationId xmlns:a16="http://schemas.microsoft.com/office/drawing/2014/main" id="{48AF1540-3458-9946-BD2D-B97F020804D5}"/>
              </a:ext>
            </a:extLst>
          </p:cNvPr>
          <p:cNvSpPr/>
          <p:nvPr/>
        </p:nvSpPr>
        <p:spPr bwMode="auto">
          <a:xfrm>
            <a:off x="2696818" y="4896801"/>
            <a:ext cx="850900" cy="850900"/>
          </a:xfrm>
          <a:prstGeom prst="ellipse">
            <a:avLst/>
          </a:prstGeom>
          <a:solidFill>
            <a:schemeClr val="bg1">
              <a:alpha val="76000"/>
            </a:schemeClr>
          </a:solidFill>
          <a:ln w="9525" cap="flat" cmpd="sng" algn="ctr">
            <a:noFill/>
            <a:prstDash val="solid"/>
            <a:round/>
            <a:headEnd type="none" w="med" len="med"/>
            <a:tailEnd type="none" w="med" len="med"/>
          </a:ln>
          <a:effectLst/>
        </p:spPr>
        <p:txBody>
          <a:bodyPr vert="horz" wrap="none" lIns="0" tIns="0" rIns="0" bIns="0" numCol="1" rtlCol="0" anchor="t" anchorCtr="0" compatLnSpc="1">
            <a:prstTxWarp prst="textNoShape">
              <a:avLst/>
            </a:prstTxWarp>
            <a:spAutoFit/>
          </a:bodyPr>
          <a:lstStyle/>
          <a:p>
            <a:pPr marL="342900" marR="0" indent="-342900" algn="l" defTabSz="457200" rtl="0" eaLnBrk="1" fontAlgn="base" latinLnBrk="0" hangingPunct="1">
              <a:lnSpc>
                <a:spcPct val="100000"/>
              </a:lnSpc>
              <a:spcBef>
                <a:spcPct val="0"/>
              </a:spcBef>
              <a:spcAft>
                <a:spcPct val="0"/>
              </a:spcAft>
              <a:buClrTx/>
              <a:buSzTx/>
              <a:buFont typeface="Arial" charset="0"/>
              <a:buNone/>
              <a:tabLst/>
            </a:pPr>
            <a:endParaRPr kumimoji="0" lang="en-US" sz="2400" b="1" i="0" u="none" strike="noStrike" cap="none" normalizeH="0" baseline="0">
              <a:ln>
                <a:noFill/>
              </a:ln>
              <a:solidFill>
                <a:srgbClr val="005596"/>
              </a:solidFill>
              <a:effectLst/>
              <a:latin typeface="Calibri" pitchFamily="34" charset="0"/>
            </a:endParaRPr>
          </a:p>
        </p:txBody>
      </p:sp>
      <p:sp>
        <p:nvSpPr>
          <p:cNvPr id="21" name="Triangle 20">
            <a:hlinkClick r:id="rId5"/>
            <a:extLst>
              <a:ext uri="{FF2B5EF4-FFF2-40B4-BE49-F238E27FC236}">
                <a16:creationId xmlns:a16="http://schemas.microsoft.com/office/drawing/2014/main" id="{CDC40E55-E63D-6C43-8E1D-41D3AB25D441}"/>
              </a:ext>
            </a:extLst>
          </p:cNvPr>
          <p:cNvSpPr/>
          <p:nvPr/>
        </p:nvSpPr>
        <p:spPr bwMode="auto">
          <a:xfrm rot="5400000">
            <a:off x="2982362" y="5137190"/>
            <a:ext cx="447140" cy="385465"/>
          </a:xfrm>
          <a:prstGeom prst="triangle">
            <a:avLst/>
          </a:prstGeom>
          <a:solidFill>
            <a:schemeClr val="accent6"/>
          </a:solid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spAutoFit/>
          </a:bodyPr>
          <a:lstStyle/>
          <a:p>
            <a:pPr marL="342900" marR="0" indent="-342900" algn="l" defTabSz="457200" rtl="0" eaLnBrk="1" fontAlgn="base" latinLnBrk="0" hangingPunct="1">
              <a:lnSpc>
                <a:spcPct val="100000"/>
              </a:lnSpc>
              <a:spcBef>
                <a:spcPct val="0"/>
              </a:spcBef>
              <a:spcAft>
                <a:spcPct val="0"/>
              </a:spcAft>
              <a:buClrTx/>
              <a:buSzTx/>
              <a:buFont typeface="Arial" charset="0"/>
              <a:buNone/>
              <a:tabLst/>
            </a:pPr>
            <a:endParaRPr kumimoji="0" lang="en-US" sz="2400" b="1" i="0" u="none" strike="noStrike" cap="none" normalizeH="0" baseline="0">
              <a:ln>
                <a:noFill/>
              </a:ln>
              <a:solidFill>
                <a:srgbClr val="005596"/>
              </a:solidFill>
              <a:effectLst/>
              <a:latin typeface="Calibri" pitchFamily="34" charset="0"/>
            </a:endParaRPr>
          </a:p>
        </p:txBody>
      </p:sp>
    </p:spTree>
    <p:extLst>
      <p:ext uri="{BB962C8B-B14F-4D97-AF65-F5344CB8AC3E}">
        <p14:creationId xmlns:p14="http://schemas.microsoft.com/office/powerpoint/2010/main" val="18723705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3B38B45-5594-514E-ABBE-336A58B9F2FA}"/>
              </a:ext>
            </a:extLst>
          </p:cNvPr>
          <p:cNvPicPr>
            <a:picLocks noChangeAspect="1"/>
          </p:cNvPicPr>
          <p:nvPr/>
        </p:nvPicPr>
        <p:blipFill rotWithShape="1">
          <a:blip r:embed="rId2">
            <a:extLst>
              <a:ext uri="{28A0092B-C50C-407E-A947-70E740481C1C}">
                <a14:useLocalDpi xmlns:a14="http://schemas.microsoft.com/office/drawing/2010/main" val="0"/>
              </a:ext>
            </a:extLst>
          </a:blip>
          <a:srcRect t="1" b="15273"/>
          <a:stretch/>
        </p:blipFill>
        <p:spPr>
          <a:xfrm>
            <a:off x="-1" y="0"/>
            <a:ext cx="12188825" cy="6858000"/>
          </a:xfrm>
          <a:prstGeom prst="rect">
            <a:avLst/>
          </a:prstGeom>
        </p:spPr>
      </p:pic>
      <p:sp>
        <p:nvSpPr>
          <p:cNvPr id="10" name="Text Placeholder 2">
            <a:extLst>
              <a:ext uri="{FF2B5EF4-FFF2-40B4-BE49-F238E27FC236}">
                <a16:creationId xmlns:a16="http://schemas.microsoft.com/office/drawing/2014/main" id="{0A3B2FDE-9032-C142-A7FD-E6BD9AEB958C}"/>
              </a:ext>
            </a:extLst>
          </p:cNvPr>
          <p:cNvSpPr txBox="1">
            <a:spLocks/>
          </p:cNvSpPr>
          <p:nvPr/>
        </p:nvSpPr>
        <p:spPr>
          <a:xfrm>
            <a:off x="455613" y="1933302"/>
            <a:ext cx="6167256" cy="4575567"/>
          </a:xfrm>
          <a:prstGeom prst="rect">
            <a:avLst/>
          </a:prstGeom>
          <a:solidFill>
            <a:schemeClr val="bg1">
              <a:alpha val="85000"/>
            </a:schemeClr>
          </a:solidFill>
        </p:spPr>
        <p:txBody>
          <a:bodyPr lIns="182880" tIns="182880" rIns="182880" bIns="182880" anchor="t" anchorCtr="0"/>
          <a:lstStyle>
            <a:lvl1pPr marL="306864" indent="-306864" algn="l" rtl="0" eaLnBrk="1" fontAlgn="base" hangingPunct="1">
              <a:spcBef>
                <a:spcPct val="40000"/>
              </a:spcBef>
              <a:spcAft>
                <a:spcPct val="0"/>
              </a:spcAft>
              <a:buClr>
                <a:srgbClr val="005596"/>
              </a:buClr>
              <a:buChar char="•"/>
              <a:defRPr sz="3200" b="1">
                <a:solidFill>
                  <a:schemeClr val="tx1"/>
                </a:solidFill>
                <a:latin typeface="+mn-lt"/>
                <a:ea typeface="+mn-ea"/>
                <a:cs typeface="+mn-cs"/>
              </a:defRPr>
            </a:lvl1pPr>
            <a:lvl2pPr marL="763984" indent="-304747" algn="l" rtl="0" eaLnBrk="1" fontAlgn="base" hangingPunct="1">
              <a:spcBef>
                <a:spcPct val="40000"/>
              </a:spcBef>
              <a:spcAft>
                <a:spcPct val="0"/>
              </a:spcAft>
              <a:buClr>
                <a:srgbClr val="005596"/>
              </a:buClr>
              <a:buChar char="•"/>
              <a:defRPr sz="3200" b="1">
                <a:solidFill>
                  <a:schemeClr val="tx1"/>
                </a:solidFill>
                <a:latin typeface="+mn-lt"/>
              </a:defRPr>
            </a:lvl2pPr>
            <a:lvl3pPr marL="1218987" indent="-302631" algn="l" rtl="0" eaLnBrk="1" fontAlgn="base" hangingPunct="1">
              <a:spcBef>
                <a:spcPct val="40000"/>
              </a:spcBef>
              <a:spcAft>
                <a:spcPct val="0"/>
              </a:spcAft>
              <a:buClr>
                <a:srgbClr val="005596"/>
              </a:buClr>
              <a:buChar char="•"/>
              <a:defRPr sz="3200" b="1">
                <a:solidFill>
                  <a:schemeClr val="tx1"/>
                </a:solidFill>
                <a:latin typeface="+mn-lt"/>
              </a:defRPr>
            </a:lvl3pPr>
            <a:lvl4pPr marL="1673991" indent="-302631" algn="l" rtl="0" eaLnBrk="1" fontAlgn="base" hangingPunct="1">
              <a:spcBef>
                <a:spcPct val="40000"/>
              </a:spcBef>
              <a:spcAft>
                <a:spcPct val="0"/>
              </a:spcAft>
              <a:buClr>
                <a:srgbClr val="005596"/>
              </a:buClr>
              <a:buChar char="•"/>
              <a:defRPr sz="3200" b="1">
                <a:solidFill>
                  <a:schemeClr val="tx1"/>
                </a:solidFill>
                <a:latin typeface="+mn-lt"/>
              </a:defRPr>
            </a:lvl4pPr>
            <a:lvl5pPr marL="2131111" indent="-304747" algn="l" rtl="0" eaLnBrk="1" fontAlgn="base" hangingPunct="1">
              <a:spcBef>
                <a:spcPct val="40000"/>
              </a:spcBef>
              <a:spcAft>
                <a:spcPct val="0"/>
              </a:spcAft>
              <a:buClr>
                <a:srgbClr val="005596"/>
              </a:buClr>
              <a:buChar char="•"/>
              <a:defRPr sz="3200" b="1">
                <a:solidFill>
                  <a:schemeClr val="tx1"/>
                </a:solidFill>
                <a:latin typeface="+mn-lt"/>
              </a:defRPr>
            </a:lvl5pPr>
            <a:lvl6pPr marL="2740604" indent="-304747" algn="l" rtl="0" eaLnBrk="1" fontAlgn="base" hangingPunct="1">
              <a:spcBef>
                <a:spcPct val="40000"/>
              </a:spcBef>
              <a:spcAft>
                <a:spcPct val="0"/>
              </a:spcAft>
              <a:buClr>
                <a:srgbClr val="005596"/>
              </a:buClr>
              <a:buChar char="•"/>
              <a:defRPr sz="3200" b="1">
                <a:solidFill>
                  <a:schemeClr val="tx1"/>
                </a:solidFill>
                <a:latin typeface="+mn-lt"/>
              </a:defRPr>
            </a:lvl6pPr>
            <a:lvl7pPr marL="3350098" indent="-304747" algn="l" rtl="0" eaLnBrk="1" fontAlgn="base" hangingPunct="1">
              <a:spcBef>
                <a:spcPct val="40000"/>
              </a:spcBef>
              <a:spcAft>
                <a:spcPct val="0"/>
              </a:spcAft>
              <a:buClr>
                <a:srgbClr val="005596"/>
              </a:buClr>
              <a:buChar char="•"/>
              <a:defRPr sz="3200" b="1">
                <a:solidFill>
                  <a:schemeClr val="tx1"/>
                </a:solidFill>
                <a:latin typeface="+mn-lt"/>
              </a:defRPr>
            </a:lvl7pPr>
            <a:lvl8pPr marL="3959591" indent="-304747" algn="l" rtl="0" eaLnBrk="1" fontAlgn="base" hangingPunct="1">
              <a:spcBef>
                <a:spcPct val="40000"/>
              </a:spcBef>
              <a:spcAft>
                <a:spcPct val="0"/>
              </a:spcAft>
              <a:buClr>
                <a:srgbClr val="005596"/>
              </a:buClr>
              <a:buChar char="•"/>
              <a:defRPr sz="3200" b="1">
                <a:solidFill>
                  <a:schemeClr val="tx1"/>
                </a:solidFill>
                <a:latin typeface="+mn-lt"/>
              </a:defRPr>
            </a:lvl8pPr>
            <a:lvl9pPr marL="4569084" indent="-304747" algn="l" rtl="0" eaLnBrk="1" fontAlgn="base" hangingPunct="1">
              <a:spcBef>
                <a:spcPct val="40000"/>
              </a:spcBef>
              <a:spcAft>
                <a:spcPct val="0"/>
              </a:spcAft>
              <a:buClr>
                <a:srgbClr val="005596"/>
              </a:buClr>
              <a:buChar char="•"/>
              <a:defRPr sz="3200" b="1">
                <a:solidFill>
                  <a:schemeClr val="tx1"/>
                </a:solidFill>
                <a:latin typeface="+mn-lt"/>
              </a:defRPr>
            </a:lvl9pPr>
          </a:lstStyle>
          <a:p>
            <a:pPr defTabSz="914400">
              <a:spcBef>
                <a:spcPts val="600"/>
              </a:spcBef>
            </a:pPr>
            <a:r>
              <a:rPr lang="en-US" sz="2000" kern="0" dirty="0">
                <a:solidFill>
                  <a:schemeClr val="accent6"/>
                </a:solidFill>
              </a:rPr>
              <a:t>Innovation to Support Advanced Transportation</a:t>
            </a:r>
          </a:p>
          <a:p>
            <a:pPr lvl="1" defTabSz="914400">
              <a:spcBef>
                <a:spcPts val="600"/>
              </a:spcBef>
              <a:buFont typeface="Courier New" panose="02070309020205020404" pitchFamily="49" charset="0"/>
              <a:buChar char="o"/>
            </a:pPr>
            <a:r>
              <a:rPr lang="en-US" sz="1600" kern="0" dirty="0">
                <a:solidFill>
                  <a:schemeClr val="accent6"/>
                </a:solidFill>
              </a:rPr>
              <a:t>Advance electrification infrastructure</a:t>
            </a:r>
          </a:p>
          <a:p>
            <a:pPr lvl="1" defTabSz="914400">
              <a:spcBef>
                <a:spcPts val="600"/>
              </a:spcBef>
              <a:buFont typeface="Courier New" panose="02070309020205020404" pitchFamily="49" charset="0"/>
              <a:buChar char="o"/>
            </a:pPr>
            <a:r>
              <a:rPr lang="en-US" sz="1600" kern="0" dirty="0">
                <a:solidFill>
                  <a:schemeClr val="accent6"/>
                </a:solidFill>
              </a:rPr>
              <a:t>Fleet infrastructure for high demand use and maintenance</a:t>
            </a:r>
          </a:p>
          <a:p>
            <a:pPr lvl="1" defTabSz="914400">
              <a:spcBef>
                <a:spcPts val="600"/>
              </a:spcBef>
              <a:buFont typeface="Courier New" panose="02070309020205020404" pitchFamily="49" charset="0"/>
              <a:buChar char="o"/>
            </a:pPr>
            <a:r>
              <a:rPr lang="en-US" sz="1600" kern="0" dirty="0">
                <a:solidFill>
                  <a:schemeClr val="accent6"/>
                </a:solidFill>
              </a:rPr>
              <a:t>Depots for autonomous vehicle fleets</a:t>
            </a:r>
          </a:p>
          <a:p>
            <a:pPr defTabSz="914400">
              <a:spcBef>
                <a:spcPts val="600"/>
              </a:spcBef>
            </a:pPr>
            <a:r>
              <a:rPr lang="en-US" sz="2000" kern="0" dirty="0">
                <a:solidFill>
                  <a:schemeClr val="accent6"/>
                </a:solidFill>
              </a:rPr>
              <a:t>Preparing for Autonomous Vehicle Conversion</a:t>
            </a:r>
          </a:p>
          <a:p>
            <a:pPr lvl="1" defTabSz="914400">
              <a:spcBef>
                <a:spcPts val="600"/>
              </a:spcBef>
              <a:buFont typeface="Courier New" panose="02070309020205020404" pitchFamily="49" charset="0"/>
              <a:buChar char="o"/>
            </a:pPr>
            <a:r>
              <a:rPr lang="en-US" sz="1600" kern="0" dirty="0">
                <a:solidFill>
                  <a:schemeClr val="accent6"/>
                </a:solidFill>
              </a:rPr>
              <a:t>By 2030, there could be 90 million AVs operating in the U.S.  </a:t>
            </a:r>
            <a:r>
              <a:rPr lang="en-US" sz="1600" b="0" kern="0" dirty="0">
                <a:solidFill>
                  <a:schemeClr val="accent6"/>
                </a:solidFill>
              </a:rPr>
              <a:t>(KPMG, 2017)</a:t>
            </a:r>
          </a:p>
          <a:p>
            <a:pPr lvl="1" defTabSz="914400">
              <a:spcBef>
                <a:spcPts val="600"/>
              </a:spcBef>
              <a:buFont typeface="Courier New" panose="02070309020205020404" pitchFamily="49" charset="0"/>
              <a:buChar char="o"/>
            </a:pPr>
            <a:r>
              <a:rPr lang="en-US" sz="1600" kern="0" dirty="0">
                <a:solidFill>
                  <a:schemeClr val="accent6"/>
                </a:solidFill>
              </a:rPr>
              <a:t>A depot for an autonomous vehicle fleet of 2000 vehicles could consume 20-40 MW of power</a:t>
            </a:r>
          </a:p>
          <a:p>
            <a:pPr lvl="1" defTabSz="914400">
              <a:spcBef>
                <a:spcPts val="600"/>
              </a:spcBef>
              <a:buFont typeface="Courier New" panose="02070309020205020404" pitchFamily="49" charset="0"/>
              <a:buChar char="o"/>
            </a:pPr>
            <a:r>
              <a:rPr lang="en-US" sz="1600" kern="0" dirty="0">
                <a:solidFill>
                  <a:schemeClr val="accent6"/>
                </a:solidFill>
              </a:rPr>
              <a:t>Machine Learning and AI</a:t>
            </a:r>
          </a:p>
          <a:p>
            <a:pPr lvl="1" defTabSz="914400">
              <a:spcBef>
                <a:spcPts val="600"/>
              </a:spcBef>
              <a:buFont typeface="Courier New" panose="02070309020205020404" pitchFamily="49" charset="0"/>
              <a:buChar char="o"/>
            </a:pPr>
            <a:endParaRPr lang="en-US" sz="900" b="0" i="1" kern="0" dirty="0">
              <a:solidFill>
                <a:schemeClr val="accent6"/>
              </a:solidFill>
            </a:endParaRPr>
          </a:p>
        </p:txBody>
      </p:sp>
      <p:sp>
        <p:nvSpPr>
          <p:cNvPr id="2" name="Title 1">
            <a:extLst>
              <a:ext uri="{FF2B5EF4-FFF2-40B4-BE49-F238E27FC236}">
                <a16:creationId xmlns:a16="http://schemas.microsoft.com/office/drawing/2014/main" id="{A626E368-BC8A-D74C-AE1D-B0FFBC411694}"/>
              </a:ext>
            </a:extLst>
          </p:cNvPr>
          <p:cNvSpPr>
            <a:spLocks noGrp="1"/>
          </p:cNvSpPr>
          <p:nvPr>
            <p:ph type="title"/>
          </p:nvPr>
        </p:nvSpPr>
        <p:spPr>
          <a:xfrm>
            <a:off x="455614" y="603257"/>
            <a:ext cx="6075816" cy="1143000"/>
          </a:xfrm>
        </p:spPr>
        <p:txBody>
          <a:bodyPr/>
          <a:lstStyle/>
          <a:p>
            <a:r>
              <a:rPr lang="en-US" dirty="0">
                <a:solidFill>
                  <a:schemeClr val="bg1"/>
                </a:solidFill>
              </a:rPr>
              <a:t>Electric, Autonomous and Shared Fleet Services</a:t>
            </a:r>
          </a:p>
        </p:txBody>
      </p:sp>
      <p:sp>
        <p:nvSpPr>
          <p:cNvPr id="3" name="Slide Number Placeholder 2">
            <a:extLst>
              <a:ext uri="{FF2B5EF4-FFF2-40B4-BE49-F238E27FC236}">
                <a16:creationId xmlns:a16="http://schemas.microsoft.com/office/drawing/2014/main" id="{C8EAA8D2-9BAA-A14D-B7E6-0F219FEF1775}"/>
              </a:ext>
            </a:extLst>
          </p:cNvPr>
          <p:cNvSpPr>
            <a:spLocks noGrp="1"/>
          </p:cNvSpPr>
          <p:nvPr>
            <p:ph type="sldNum" sz="quarter" idx="4"/>
          </p:nvPr>
        </p:nvSpPr>
        <p:spPr/>
        <p:txBody>
          <a:bodyPr/>
          <a:lstStyle/>
          <a:p>
            <a:pPr>
              <a:defRPr/>
            </a:pPr>
            <a:fld id="{3D0814A7-6EEF-4E2B-82FD-5338C0AF3E0B}" type="slidenum">
              <a:rPr lang="en-US" smtClean="0"/>
              <a:pPr>
                <a:defRPr/>
              </a:pPr>
              <a:t>12</a:t>
            </a:fld>
            <a:endParaRPr lang="en-US"/>
          </a:p>
        </p:txBody>
      </p:sp>
      <p:sp>
        <p:nvSpPr>
          <p:cNvPr id="7" name="Rectangle 6">
            <a:extLst>
              <a:ext uri="{FF2B5EF4-FFF2-40B4-BE49-F238E27FC236}">
                <a16:creationId xmlns:a16="http://schemas.microsoft.com/office/drawing/2014/main" id="{B7B97C57-E30A-2742-9F16-17CBF268CEF6}"/>
              </a:ext>
            </a:extLst>
          </p:cNvPr>
          <p:cNvSpPr/>
          <p:nvPr/>
        </p:nvSpPr>
        <p:spPr bwMode="auto">
          <a:xfrm>
            <a:off x="896709" y="5390000"/>
            <a:ext cx="5073017" cy="889688"/>
          </a:xfrm>
          <a:prstGeom prst="rect">
            <a:avLst/>
          </a:prstGeom>
          <a:solidFill>
            <a:schemeClr val="bg1">
              <a:alpha val="85000"/>
            </a:schemeClr>
          </a:solidFill>
          <a:ln w="6350"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prstTxWarp prst="textNoShape">
              <a:avLst/>
            </a:prstTxWarp>
            <a:spAutoFit/>
          </a:bodyPr>
          <a:lstStyle/>
          <a:p>
            <a:pPr marL="342900" marR="0" indent="-342900" algn="l" defTabSz="457200" rtl="0" eaLnBrk="1" fontAlgn="base" latinLnBrk="0" hangingPunct="1">
              <a:lnSpc>
                <a:spcPct val="100000"/>
              </a:lnSpc>
              <a:spcBef>
                <a:spcPct val="0"/>
              </a:spcBef>
              <a:spcAft>
                <a:spcPct val="0"/>
              </a:spcAft>
              <a:buClrTx/>
              <a:buSzTx/>
              <a:buFont typeface="Arial" charset="0"/>
              <a:buNone/>
              <a:tabLst/>
            </a:pPr>
            <a:endParaRPr kumimoji="0" lang="en-US" sz="2400" b="1" i="0" u="none" strike="noStrike" cap="none" normalizeH="0" baseline="0" dirty="0">
              <a:ln>
                <a:noFill/>
              </a:ln>
              <a:solidFill>
                <a:srgbClr val="005596"/>
              </a:solidFill>
              <a:effectLst/>
              <a:latin typeface="Calibri" pitchFamily="34" charset="0"/>
            </a:endParaRPr>
          </a:p>
        </p:txBody>
      </p:sp>
      <p:pic>
        <p:nvPicPr>
          <p:cNvPr id="8" name="Picture 7">
            <a:extLst>
              <a:ext uri="{FF2B5EF4-FFF2-40B4-BE49-F238E27FC236}">
                <a16:creationId xmlns:a16="http://schemas.microsoft.com/office/drawing/2014/main" id="{D5A781F3-099C-934C-AC9F-AA9F6D6F3A7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90795" y="5444388"/>
            <a:ext cx="751114" cy="751114"/>
          </a:xfrm>
          <a:prstGeom prst="rect">
            <a:avLst/>
          </a:prstGeom>
        </p:spPr>
      </p:pic>
      <p:sp>
        <p:nvSpPr>
          <p:cNvPr id="9" name="Text Placeholder 2">
            <a:extLst>
              <a:ext uri="{FF2B5EF4-FFF2-40B4-BE49-F238E27FC236}">
                <a16:creationId xmlns:a16="http://schemas.microsoft.com/office/drawing/2014/main" id="{C10E2497-96EE-F842-8EE7-ED17EC3FAABA}"/>
              </a:ext>
            </a:extLst>
          </p:cNvPr>
          <p:cNvSpPr txBox="1">
            <a:spLocks/>
          </p:cNvSpPr>
          <p:nvPr/>
        </p:nvSpPr>
        <p:spPr>
          <a:xfrm>
            <a:off x="1534106" y="5434922"/>
            <a:ext cx="4148238" cy="490411"/>
          </a:xfrm>
          <a:prstGeom prst="rect">
            <a:avLst/>
          </a:prstGeom>
        </p:spPr>
        <p:txBody>
          <a:bodyPr anchor="t"/>
          <a:lstStyle>
            <a:lvl1pPr marL="306864" indent="-306864" algn="l" rtl="0" eaLnBrk="1" fontAlgn="base" hangingPunct="1">
              <a:spcBef>
                <a:spcPct val="40000"/>
              </a:spcBef>
              <a:spcAft>
                <a:spcPct val="0"/>
              </a:spcAft>
              <a:buClr>
                <a:srgbClr val="005596"/>
              </a:buClr>
              <a:buChar char="•"/>
              <a:defRPr sz="3200" b="1">
                <a:solidFill>
                  <a:schemeClr val="tx1"/>
                </a:solidFill>
                <a:latin typeface="+mn-lt"/>
                <a:ea typeface="+mn-ea"/>
                <a:cs typeface="+mn-cs"/>
              </a:defRPr>
            </a:lvl1pPr>
            <a:lvl2pPr marL="763984" indent="-304747" algn="l" rtl="0" eaLnBrk="1" fontAlgn="base" hangingPunct="1">
              <a:spcBef>
                <a:spcPct val="40000"/>
              </a:spcBef>
              <a:spcAft>
                <a:spcPct val="0"/>
              </a:spcAft>
              <a:buClr>
                <a:srgbClr val="005596"/>
              </a:buClr>
              <a:buChar char="•"/>
              <a:defRPr sz="3200" b="1">
                <a:solidFill>
                  <a:schemeClr val="tx1"/>
                </a:solidFill>
                <a:latin typeface="+mn-lt"/>
              </a:defRPr>
            </a:lvl2pPr>
            <a:lvl3pPr marL="1218987" indent="-302631" algn="l" rtl="0" eaLnBrk="1" fontAlgn="base" hangingPunct="1">
              <a:spcBef>
                <a:spcPct val="40000"/>
              </a:spcBef>
              <a:spcAft>
                <a:spcPct val="0"/>
              </a:spcAft>
              <a:buClr>
                <a:srgbClr val="005596"/>
              </a:buClr>
              <a:buChar char="•"/>
              <a:defRPr sz="3200" b="1">
                <a:solidFill>
                  <a:schemeClr val="tx1"/>
                </a:solidFill>
                <a:latin typeface="+mn-lt"/>
              </a:defRPr>
            </a:lvl3pPr>
            <a:lvl4pPr marL="1673991" indent="-302631" algn="l" rtl="0" eaLnBrk="1" fontAlgn="base" hangingPunct="1">
              <a:spcBef>
                <a:spcPct val="40000"/>
              </a:spcBef>
              <a:spcAft>
                <a:spcPct val="0"/>
              </a:spcAft>
              <a:buClr>
                <a:srgbClr val="005596"/>
              </a:buClr>
              <a:buChar char="•"/>
              <a:defRPr sz="3200" b="1">
                <a:solidFill>
                  <a:schemeClr val="tx1"/>
                </a:solidFill>
                <a:latin typeface="+mn-lt"/>
              </a:defRPr>
            </a:lvl4pPr>
            <a:lvl5pPr marL="2131111" indent="-304747" algn="l" rtl="0" eaLnBrk="1" fontAlgn="base" hangingPunct="1">
              <a:spcBef>
                <a:spcPct val="40000"/>
              </a:spcBef>
              <a:spcAft>
                <a:spcPct val="0"/>
              </a:spcAft>
              <a:buClr>
                <a:srgbClr val="005596"/>
              </a:buClr>
              <a:buChar char="•"/>
              <a:defRPr sz="3200" b="1">
                <a:solidFill>
                  <a:schemeClr val="tx1"/>
                </a:solidFill>
                <a:latin typeface="+mn-lt"/>
              </a:defRPr>
            </a:lvl5pPr>
            <a:lvl6pPr marL="2740604" indent="-304747" algn="l" rtl="0" eaLnBrk="1" fontAlgn="base" hangingPunct="1">
              <a:spcBef>
                <a:spcPct val="40000"/>
              </a:spcBef>
              <a:spcAft>
                <a:spcPct val="0"/>
              </a:spcAft>
              <a:buClr>
                <a:srgbClr val="005596"/>
              </a:buClr>
              <a:buChar char="•"/>
              <a:defRPr sz="3200" b="1">
                <a:solidFill>
                  <a:schemeClr val="tx1"/>
                </a:solidFill>
                <a:latin typeface="+mn-lt"/>
              </a:defRPr>
            </a:lvl6pPr>
            <a:lvl7pPr marL="3350098" indent="-304747" algn="l" rtl="0" eaLnBrk="1" fontAlgn="base" hangingPunct="1">
              <a:spcBef>
                <a:spcPct val="40000"/>
              </a:spcBef>
              <a:spcAft>
                <a:spcPct val="0"/>
              </a:spcAft>
              <a:buClr>
                <a:srgbClr val="005596"/>
              </a:buClr>
              <a:buChar char="•"/>
              <a:defRPr sz="3200" b="1">
                <a:solidFill>
                  <a:schemeClr val="tx1"/>
                </a:solidFill>
                <a:latin typeface="+mn-lt"/>
              </a:defRPr>
            </a:lvl7pPr>
            <a:lvl8pPr marL="3959591" indent="-304747" algn="l" rtl="0" eaLnBrk="1" fontAlgn="base" hangingPunct="1">
              <a:spcBef>
                <a:spcPct val="40000"/>
              </a:spcBef>
              <a:spcAft>
                <a:spcPct val="0"/>
              </a:spcAft>
              <a:buClr>
                <a:srgbClr val="005596"/>
              </a:buClr>
              <a:buChar char="•"/>
              <a:defRPr sz="3200" b="1">
                <a:solidFill>
                  <a:schemeClr val="tx1"/>
                </a:solidFill>
                <a:latin typeface="+mn-lt"/>
              </a:defRPr>
            </a:lvl8pPr>
            <a:lvl9pPr marL="4569084" indent="-304747" algn="l" rtl="0" eaLnBrk="1" fontAlgn="base" hangingPunct="1">
              <a:spcBef>
                <a:spcPct val="40000"/>
              </a:spcBef>
              <a:spcAft>
                <a:spcPct val="0"/>
              </a:spcAft>
              <a:buClr>
                <a:srgbClr val="005596"/>
              </a:buClr>
              <a:buChar char="•"/>
              <a:defRPr sz="3200" b="1">
                <a:solidFill>
                  <a:schemeClr val="tx1"/>
                </a:solidFill>
                <a:latin typeface="+mn-lt"/>
              </a:defRPr>
            </a:lvl9pPr>
          </a:lstStyle>
          <a:p>
            <a:pPr marL="0" indent="0">
              <a:buNone/>
            </a:pPr>
            <a:r>
              <a:rPr lang="en-US" sz="1600" b="0" i="1" kern="0" dirty="0"/>
              <a:t>We are already using AVs on solar construction sites and designing our first AV depot for a transportation company.</a:t>
            </a:r>
            <a:endParaRPr lang="en-US" sz="1050" b="0" i="1" dirty="0"/>
          </a:p>
        </p:txBody>
      </p:sp>
    </p:spTree>
    <p:extLst>
      <p:ext uri="{BB962C8B-B14F-4D97-AF65-F5344CB8AC3E}">
        <p14:creationId xmlns:p14="http://schemas.microsoft.com/office/powerpoint/2010/main" val="13394848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58002AB-1F5C-B446-AF30-C8F36B9AA6A2}"/>
              </a:ext>
            </a:extLst>
          </p:cNvPr>
          <p:cNvPicPr>
            <a:picLocks noChangeAspect="1"/>
          </p:cNvPicPr>
          <p:nvPr/>
        </p:nvPicPr>
        <p:blipFill rotWithShape="1">
          <a:blip r:embed="rId2">
            <a:extLst>
              <a:ext uri="{28A0092B-C50C-407E-A947-70E740481C1C}">
                <a14:useLocalDpi xmlns:a14="http://schemas.microsoft.com/office/drawing/2010/main" val="0"/>
              </a:ext>
            </a:extLst>
          </a:blip>
          <a:srcRect t="25079" b="37411"/>
          <a:stretch/>
        </p:blipFill>
        <p:spPr>
          <a:xfrm>
            <a:off x="-1" y="-1"/>
            <a:ext cx="12188825" cy="6858001"/>
          </a:xfrm>
          <a:prstGeom prst="rect">
            <a:avLst/>
          </a:prstGeom>
        </p:spPr>
      </p:pic>
      <p:sp>
        <p:nvSpPr>
          <p:cNvPr id="2" name="Title 1">
            <a:extLst>
              <a:ext uri="{FF2B5EF4-FFF2-40B4-BE49-F238E27FC236}">
                <a16:creationId xmlns:a16="http://schemas.microsoft.com/office/drawing/2014/main" id="{61C878E3-CABE-9345-9D05-D748358515CE}"/>
              </a:ext>
            </a:extLst>
          </p:cNvPr>
          <p:cNvSpPr>
            <a:spLocks noGrp="1"/>
          </p:cNvSpPr>
          <p:nvPr>
            <p:ph type="title"/>
          </p:nvPr>
        </p:nvSpPr>
        <p:spPr/>
        <p:txBody>
          <a:bodyPr/>
          <a:lstStyle/>
          <a:p>
            <a:r>
              <a:rPr lang="en-US" dirty="0" err="1">
                <a:solidFill>
                  <a:schemeClr val="bg1"/>
                </a:solidFill>
              </a:rPr>
              <a:t>NextGen</a:t>
            </a:r>
            <a:r>
              <a:rPr lang="en-US" dirty="0">
                <a:solidFill>
                  <a:schemeClr val="bg1"/>
                </a:solidFill>
              </a:rPr>
              <a:t> Ag</a:t>
            </a:r>
          </a:p>
        </p:txBody>
      </p:sp>
      <p:sp>
        <p:nvSpPr>
          <p:cNvPr id="3" name="Slide Number Placeholder 2">
            <a:extLst>
              <a:ext uri="{FF2B5EF4-FFF2-40B4-BE49-F238E27FC236}">
                <a16:creationId xmlns:a16="http://schemas.microsoft.com/office/drawing/2014/main" id="{163F446C-F193-DA48-81BF-FBABF7F4E925}"/>
              </a:ext>
            </a:extLst>
          </p:cNvPr>
          <p:cNvSpPr>
            <a:spLocks noGrp="1"/>
          </p:cNvSpPr>
          <p:nvPr>
            <p:ph type="sldNum" sz="quarter" idx="4"/>
          </p:nvPr>
        </p:nvSpPr>
        <p:spPr/>
        <p:txBody>
          <a:bodyPr/>
          <a:lstStyle/>
          <a:p>
            <a:pPr>
              <a:defRPr/>
            </a:pPr>
            <a:fld id="{3D0814A7-6EEF-4E2B-82FD-5338C0AF3E0B}" type="slidenum">
              <a:rPr lang="en-US" smtClean="0"/>
              <a:pPr>
                <a:defRPr/>
              </a:pPr>
              <a:t>13</a:t>
            </a:fld>
            <a:endParaRPr lang="en-US"/>
          </a:p>
        </p:txBody>
      </p:sp>
      <p:sp>
        <p:nvSpPr>
          <p:cNvPr id="5" name="Text Placeholder 2">
            <a:extLst>
              <a:ext uri="{FF2B5EF4-FFF2-40B4-BE49-F238E27FC236}">
                <a16:creationId xmlns:a16="http://schemas.microsoft.com/office/drawing/2014/main" id="{1D3425E1-7F77-6D4D-AF36-97455E977108}"/>
              </a:ext>
            </a:extLst>
          </p:cNvPr>
          <p:cNvSpPr txBox="1">
            <a:spLocks/>
          </p:cNvSpPr>
          <p:nvPr/>
        </p:nvSpPr>
        <p:spPr>
          <a:xfrm>
            <a:off x="6021977" y="424887"/>
            <a:ext cx="5817911" cy="6083983"/>
          </a:xfrm>
          <a:prstGeom prst="rect">
            <a:avLst/>
          </a:prstGeom>
          <a:solidFill>
            <a:schemeClr val="bg1">
              <a:alpha val="85000"/>
            </a:schemeClr>
          </a:solidFill>
        </p:spPr>
        <p:txBody>
          <a:bodyPr lIns="182880" tIns="182880" rIns="182880" bIns="182880"/>
          <a:lstStyle>
            <a:lvl1pPr marL="306864" indent="-306864" algn="l" rtl="0" eaLnBrk="1" fontAlgn="base" hangingPunct="1">
              <a:spcBef>
                <a:spcPct val="40000"/>
              </a:spcBef>
              <a:spcAft>
                <a:spcPct val="0"/>
              </a:spcAft>
              <a:buClr>
                <a:srgbClr val="005596"/>
              </a:buClr>
              <a:buChar char="•"/>
              <a:defRPr sz="3200" b="1">
                <a:solidFill>
                  <a:schemeClr val="tx1"/>
                </a:solidFill>
                <a:latin typeface="+mn-lt"/>
                <a:ea typeface="+mn-ea"/>
                <a:cs typeface="+mn-cs"/>
              </a:defRPr>
            </a:lvl1pPr>
            <a:lvl2pPr marL="763984" indent="-304747" algn="l" rtl="0" eaLnBrk="1" fontAlgn="base" hangingPunct="1">
              <a:spcBef>
                <a:spcPct val="40000"/>
              </a:spcBef>
              <a:spcAft>
                <a:spcPct val="0"/>
              </a:spcAft>
              <a:buClr>
                <a:srgbClr val="005596"/>
              </a:buClr>
              <a:buChar char="•"/>
              <a:defRPr sz="3200" b="1">
                <a:solidFill>
                  <a:schemeClr val="tx1"/>
                </a:solidFill>
                <a:latin typeface="+mn-lt"/>
              </a:defRPr>
            </a:lvl2pPr>
            <a:lvl3pPr marL="1218987" indent="-302631" algn="l" rtl="0" eaLnBrk="1" fontAlgn="base" hangingPunct="1">
              <a:spcBef>
                <a:spcPct val="40000"/>
              </a:spcBef>
              <a:spcAft>
                <a:spcPct val="0"/>
              </a:spcAft>
              <a:buClr>
                <a:srgbClr val="005596"/>
              </a:buClr>
              <a:buChar char="•"/>
              <a:defRPr sz="3200" b="1">
                <a:solidFill>
                  <a:schemeClr val="tx1"/>
                </a:solidFill>
                <a:latin typeface="+mn-lt"/>
              </a:defRPr>
            </a:lvl3pPr>
            <a:lvl4pPr marL="1673991" indent="-302631" algn="l" rtl="0" eaLnBrk="1" fontAlgn="base" hangingPunct="1">
              <a:spcBef>
                <a:spcPct val="40000"/>
              </a:spcBef>
              <a:spcAft>
                <a:spcPct val="0"/>
              </a:spcAft>
              <a:buClr>
                <a:srgbClr val="005596"/>
              </a:buClr>
              <a:buChar char="•"/>
              <a:defRPr sz="3200" b="1">
                <a:solidFill>
                  <a:schemeClr val="tx1"/>
                </a:solidFill>
                <a:latin typeface="+mn-lt"/>
              </a:defRPr>
            </a:lvl4pPr>
            <a:lvl5pPr marL="2131111" indent="-304747" algn="l" rtl="0" eaLnBrk="1" fontAlgn="base" hangingPunct="1">
              <a:spcBef>
                <a:spcPct val="40000"/>
              </a:spcBef>
              <a:spcAft>
                <a:spcPct val="0"/>
              </a:spcAft>
              <a:buClr>
                <a:srgbClr val="005596"/>
              </a:buClr>
              <a:buChar char="•"/>
              <a:defRPr sz="3200" b="1">
                <a:solidFill>
                  <a:schemeClr val="tx1"/>
                </a:solidFill>
                <a:latin typeface="+mn-lt"/>
              </a:defRPr>
            </a:lvl5pPr>
            <a:lvl6pPr marL="2740604" indent="-304747" algn="l" rtl="0" eaLnBrk="1" fontAlgn="base" hangingPunct="1">
              <a:spcBef>
                <a:spcPct val="40000"/>
              </a:spcBef>
              <a:spcAft>
                <a:spcPct val="0"/>
              </a:spcAft>
              <a:buClr>
                <a:srgbClr val="005596"/>
              </a:buClr>
              <a:buChar char="•"/>
              <a:defRPr sz="3200" b="1">
                <a:solidFill>
                  <a:schemeClr val="tx1"/>
                </a:solidFill>
                <a:latin typeface="+mn-lt"/>
              </a:defRPr>
            </a:lvl6pPr>
            <a:lvl7pPr marL="3350098" indent="-304747" algn="l" rtl="0" eaLnBrk="1" fontAlgn="base" hangingPunct="1">
              <a:spcBef>
                <a:spcPct val="40000"/>
              </a:spcBef>
              <a:spcAft>
                <a:spcPct val="0"/>
              </a:spcAft>
              <a:buClr>
                <a:srgbClr val="005596"/>
              </a:buClr>
              <a:buChar char="•"/>
              <a:defRPr sz="3200" b="1">
                <a:solidFill>
                  <a:schemeClr val="tx1"/>
                </a:solidFill>
                <a:latin typeface="+mn-lt"/>
              </a:defRPr>
            </a:lvl7pPr>
            <a:lvl8pPr marL="3959591" indent="-304747" algn="l" rtl="0" eaLnBrk="1" fontAlgn="base" hangingPunct="1">
              <a:spcBef>
                <a:spcPct val="40000"/>
              </a:spcBef>
              <a:spcAft>
                <a:spcPct val="0"/>
              </a:spcAft>
              <a:buClr>
                <a:srgbClr val="005596"/>
              </a:buClr>
              <a:buChar char="•"/>
              <a:defRPr sz="3200" b="1">
                <a:solidFill>
                  <a:schemeClr val="tx1"/>
                </a:solidFill>
                <a:latin typeface="+mn-lt"/>
              </a:defRPr>
            </a:lvl8pPr>
            <a:lvl9pPr marL="4569084" indent="-304747" algn="l" rtl="0" eaLnBrk="1" fontAlgn="base" hangingPunct="1">
              <a:spcBef>
                <a:spcPct val="40000"/>
              </a:spcBef>
              <a:spcAft>
                <a:spcPct val="0"/>
              </a:spcAft>
              <a:buClr>
                <a:srgbClr val="005596"/>
              </a:buClr>
              <a:buChar char="•"/>
              <a:defRPr sz="3200" b="1">
                <a:solidFill>
                  <a:schemeClr val="tx1"/>
                </a:solidFill>
                <a:latin typeface="+mn-lt"/>
              </a:defRPr>
            </a:lvl9pPr>
          </a:lstStyle>
          <a:p>
            <a:pPr defTabSz="914400"/>
            <a:r>
              <a:rPr lang="en-US" sz="2400" kern="0" dirty="0">
                <a:solidFill>
                  <a:schemeClr val="accent6"/>
                </a:solidFill>
              </a:rPr>
              <a:t>Indoor farms (greenhouses, vertical farms, etc.) allow high quality produce to be sustainably grown throughout the whole year, close to the consumer</a:t>
            </a:r>
          </a:p>
          <a:p>
            <a:pPr defTabSz="914400"/>
            <a:r>
              <a:rPr lang="en-US" sz="2400" kern="0" dirty="0">
                <a:solidFill>
                  <a:schemeClr val="accent6"/>
                </a:solidFill>
              </a:rPr>
              <a:t>Energy intensive industry with high power demands, specialized HVAC, LED lighting, and environmental controls</a:t>
            </a:r>
          </a:p>
          <a:p>
            <a:pPr lvl="1" defTabSz="914400">
              <a:buFont typeface="Courier New" panose="02070309020205020404" pitchFamily="49" charset="0"/>
              <a:buChar char="o"/>
            </a:pPr>
            <a:r>
              <a:rPr lang="en-US" sz="2000" kern="0" dirty="0">
                <a:solidFill>
                  <a:schemeClr val="accent6"/>
                </a:solidFill>
              </a:rPr>
              <a:t>10 MW for 100,000 SF facility</a:t>
            </a:r>
          </a:p>
          <a:p>
            <a:pPr defTabSz="914400"/>
            <a:r>
              <a:rPr lang="en-US" sz="2400" kern="0" dirty="0">
                <a:solidFill>
                  <a:schemeClr val="accent6"/>
                </a:solidFill>
              </a:rPr>
              <a:t>Initial studies through turnkey construction and finance</a:t>
            </a:r>
          </a:p>
        </p:txBody>
      </p:sp>
      <p:sp>
        <p:nvSpPr>
          <p:cNvPr id="6" name="Rectangle 5">
            <a:extLst>
              <a:ext uri="{FF2B5EF4-FFF2-40B4-BE49-F238E27FC236}">
                <a16:creationId xmlns:a16="http://schemas.microsoft.com/office/drawing/2014/main" id="{FC7CD013-F3C7-6F45-BD6B-710F67D198C5}"/>
              </a:ext>
            </a:extLst>
          </p:cNvPr>
          <p:cNvSpPr/>
          <p:nvPr/>
        </p:nvSpPr>
        <p:spPr bwMode="auto">
          <a:xfrm>
            <a:off x="6390681" y="4991950"/>
            <a:ext cx="5044260" cy="1108404"/>
          </a:xfrm>
          <a:prstGeom prst="rect">
            <a:avLst/>
          </a:prstGeom>
          <a:solidFill>
            <a:schemeClr val="bg1">
              <a:alpha val="85000"/>
            </a:schemeClr>
          </a:solidFill>
          <a:ln w="6350"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prstTxWarp prst="textNoShape">
              <a:avLst/>
            </a:prstTxWarp>
            <a:spAutoFit/>
          </a:bodyPr>
          <a:lstStyle/>
          <a:p>
            <a:pPr marL="342900" marR="0" indent="-342900" algn="l" defTabSz="457200" rtl="0" eaLnBrk="1" fontAlgn="base" latinLnBrk="0" hangingPunct="1">
              <a:lnSpc>
                <a:spcPct val="100000"/>
              </a:lnSpc>
              <a:spcBef>
                <a:spcPct val="0"/>
              </a:spcBef>
              <a:spcAft>
                <a:spcPct val="0"/>
              </a:spcAft>
              <a:buClrTx/>
              <a:buSzTx/>
              <a:buFont typeface="Arial" charset="0"/>
              <a:buNone/>
              <a:tabLst/>
            </a:pPr>
            <a:endParaRPr kumimoji="0" lang="en-US" sz="2400" b="1" i="0" u="none" strike="noStrike" cap="none" normalizeH="0" baseline="0" dirty="0">
              <a:ln>
                <a:noFill/>
              </a:ln>
              <a:solidFill>
                <a:srgbClr val="005596"/>
              </a:solidFill>
              <a:effectLst/>
              <a:latin typeface="Calibri" pitchFamily="34" charset="0"/>
            </a:endParaRPr>
          </a:p>
        </p:txBody>
      </p:sp>
      <p:pic>
        <p:nvPicPr>
          <p:cNvPr id="7" name="Picture 6">
            <a:extLst>
              <a:ext uri="{FF2B5EF4-FFF2-40B4-BE49-F238E27FC236}">
                <a16:creationId xmlns:a16="http://schemas.microsoft.com/office/drawing/2014/main" id="{215BEBE2-AFFC-F448-B8B7-A8E32732D97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423955" y="5190029"/>
            <a:ext cx="751114" cy="751114"/>
          </a:xfrm>
          <a:prstGeom prst="rect">
            <a:avLst/>
          </a:prstGeom>
        </p:spPr>
      </p:pic>
      <p:sp>
        <p:nvSpPr>
          <p:cNvPr id="8" name="Text Placeholder 2">
            <a:extLst>
              <a:ext uri="{FF2B5EF4-FFF2-40B4-BE49-F238E27FC236}">
                <a16:creationId xmlns:a16="http://schemas.microsoft.com/office/drawing/2014/main" id="{27D028B3-959A-724C-85DD-30552410ED21}"/>
              </a:ext>
            </a:extLst>
          </p:cNvPr>
          <p:cNvSpPr txBox="1">
            <a:spLocks/>
          </p:cNvSpPr>
          <p:nvPr/>
        </p:nvSpPr>
        <p:spPr>
          <a:xfrm>
            <a:off x="7129966" y="5097414"/>
            <a:ext cx="4038777" cy="1002940"/>
          </a:xfrm>
          <a:prstGeom prst="rect">
            <a:avLst/>
          </a:prstGeom>
        </p:spPr>
        <p:txBody>
          <a:bodyPr anchor="t"/>
          <a:lstStyle>
            <a:lvl1pPr marL="306864" indent="-306864" algn="l" rtl="0" eaLnBrk="1" fontAlgn="base" hangingPunct="1">
              <a:spcBef>
                <a:spcPct val="40000"/>
              </a:spcBef>
              <a:spcAft>
                <a:spcPct val="0"/>
              </a:spcAft>
              <a:buClr>
                <a:srgbClr val="005596"/>
              </a:buClr>
              <a:buChar char="•"/>
              <a:defRPr sz="3200" b="1">
                <a:solidFill>
                  <a:schemeClr val="tx1"/>
                </a:solidFill>
                <a:latin typeface="+mn-lt"/>
                <a:ea typeface="+mn-ea"/>
                <a:cs typeface="+mn-cs"/>
              </a:defRPr>
            </a:lvl1pPr>
            <a:lvl2pPr marL="763984" indent="-304747" algn="l" rtl="0" eaLnBrk="1" fontAlgn="base" hangingPunct="1">
              <a:spcBef>
                <a:spcPct val="40000"/>
              </a:spcBef>
              <a:spcAft>
                <a:spcPct val="0"/>
              </a:spcAft>
              <a:buClr>
                <a:srgbClr val="005596"/>
              </a:buClr>
              <a:buChar char="•"/>
              <a:defRPr sz="3200" b="1">
                <a:solidFill>
                  <a:schemeClr val="tx1"/>
                </a:solidFill>
                <a:latin typeface="+mn-lt"/>
              </a:defRPr>
            </a:lvl2pPr>
            <a:lvl3pPr marL="1218987" indent="-302631" algn="l" rtl="0" eaLnBrk="1" fontAlgn="base" hangingPunct="1">
              <a:spcBef>
                <a:spcPct val="40000"/>
              </a:spcBef>
              <a:spcAft>
                <a:spcPct val="0"/>
              </a:spcAft>
              <a:buClr>
                <a:srgbClr val="005596"/>
              </a:buClr>
              <a:buChar char="•"/>
              <a:defRPr sz="3200" b="1">
                <a:solidFill>
                  <a:schemeClr val="tx1"/>
                </a:solidFill>
                <a:latin typeface="+mn-lt"/>
              </a:defRPr>
            </a:lvl3pPr>
            <a:lvl4pPr marL="1673991" indent="-302631" algn="l" rtl="0" eaLnBrk="1" fontAlgn="base" hangingPunct="1">
              <a:spcBef>
                <a:spcPct val="40000"/>
              </a:spcBef>
              <a:spcAft>
                <a:spcPct val="0"/>
              </a:spcAft>
              <a:buClr>
                <a:srgbClr val="005596"/>
              </a:buClr>
              <a:buChar char="•"/>
              <a:defRPr sz="3200" b="1">
                <a:solidFill>
                  <a:schemeClr val="tx1"/>
                </a:solidFill>
                <a:latin typeface="+mn-lt"/>
              </a:defRPr>
            </a:lvl4pPr>
            <a:lvl5pPr marL="2131111" indent="-304747" algn="l" rtl="0" eaLnBrk="1" fontAlgn="base" hangingPunct="1">
              <a:spcBef>
                <a:spcPct val="40000"/>
              </a:spcBef>
              <a:spcAft>
                <a:spcPct val="0"/>
              </a:spcAft>
              <a:buClr>
                <a:srgbClr val="005596"/>
              </a:buClr>
              <a:buChar char="•"/>
              <a:defRPr sz="3200" b="1">
                <a:solidFill>
                  <a:schemeClr val="tx1"/>
                </a:solidFill>
                <a:latin typeface="+mn-lt"/>
              </a:defRPr>
            </a:lvl5pPr>
            <a:lvl6pPr marL="2740604" indent="-304747" algn="l" rtl="0" eaLnBrk="1" fontAlgn="base" hangingPunct="1">
              <a:spcBef>
                <a:spcPct val="40000"/>
              </a:spcBef>
              <a:spcAft>
                <a:spcPct val="0"/>
              </a:spcAft>
              <a:buClr>
                <a:srgbClr val="005596"/>
              </a:buClr>
              <a:buChar char="•"/>
              <a:defRPr sz="3200" b="1">
                <a:solidFill>
                  <a:schemeClr val="tx1"/>
                </a:solidFill>
                <a:latin typeface="+mn-lt"/>
              </a:defRPr>
            </a:lvl6pPr>
            <a:lvl7pPr marL="3350098" indent="-304747" algn="l" rtl="0" eaLnBrk="1" fontAlgn="base" hangingPunct="1">
              <a:spcBef>
                <a:spcPct val="40000"/>
              </a:spcBef>
              <a:spcAft>
                <a:spcPct val="0"/>
              </a:spcAft>
              <a:buClr>
                <a:srgbClr val="005596"/>
              </a:buClr>
              <a:buChar char="•"/>
              <a:defRPr sz="3200" b="1">
                <a:solidFill>
                  <a:schemeClr val="tx1"/>
                </a:solidFill>
                <a:latin typeface="+mn-lt"/>
              </a:defRPr>
            </a:lvl7pPr>
            <a:lvl8pPr marL="3959591" indent="-304747" algn="l" rtl="0" eaLnBrk="1" fontAlgn="base" hangingPunct="1">
              <a:spcBef>
                <a:spcPct val="40000"/>
              </a:spcBef>
              <a:spcAft>
                <a:spcPct val="0"/>
              </a:spcAft>
              <a:buClr>
                <a:srgbClr val="005596"/>
              </a:buClr>
              <a:buChar char="•"/>
              <a:defRPr sz="3200" b="1">
                <a:solidFill>
                  <a:schemeClr val="tx1"/>
                </a:solidFill>
                <a:latin typeface="+mn-lt"/>
              </a:defRPr>
            </a:lvl8pPr>
            <a:lvl9pPr marL="4569084" indent="-304747" algn="l" rtl="0" eaLnBrk="1" fontAlgn="base" hangingPunct="1">
              <a:spcBef>
                <a:spcPct val="40000"/>
              </a:spcBef>
              <a:spcAft>
                <a:spcPct val="0"/>
              </a:spcAft>
              <a:buClr>
                <a:srgbClr val="005596"/>
              </a:buClr>
              <a:buChar char="•"/>
              <a:defRPr sz="3200" b="1">
                <a:solidFill>
                  <a:schemeClr val="tx1"/>
                </a:solidFill>
                <a:latin typeface="+mn-lt"/>
              </a:defRPr>
            </a:lvl9pPr>
          </a:lstStyle>
          <a:p>
            <a:pPr marL="0" indent="0">
              <a:buNone/>
            </a:pPr>
            <a:r>
              <a:rPr lang="en-US" sz="1600" b="0" i="1" kern="0" dirty="0"/>
              <a:t>The retail grocery industry is now looking at innovations like </a:t>
            </a:r>
            <a:r>
              <a:rPr lang="en-US" sz="1600" b="0" i="1" kern="0" dirty="0" err="1"/>
              <a:t>NextGen</a:t>
            </a:r>
            <a:r>
              <a:rPr lang="en-US" sz="1600" b="0" i="1" kern="0" dirty="0"/>
              <a:t> Ag to provide access to fresh produce on site.</a:t>
            </a:r>
            <a:endParaRPr lang="en-US" sz="1050" b="0" i="1" dirty="0"/>
          </a:p>
        </p:txBody>
      </p:sp>
    </p:spTree>
    <p:extLst>
      <p:ext uri="{BB962C8B-B14F-4D97-AF65-F5344CB8AC3E}">
        <p14:creationId xmlns:p14="http://schemas.microsoft.com/office/powerpoint/2010/main" val="12186736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9705F88-DA08-504D-A562-58275813C17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4434" t="3925" r="6307" b="29183"/>
          <a:stretch/>
        </p:blipFill>
        <p:spPr>
          <a:xfrm>
            <a:off x="-1" y="-1"/>
            <a:ext cx="12188825" cy="6858001"/>
          </a:xfrm>
          <a:prstGeom prst="rect">
            <a:avLst/>
          </a:prstGeom>
        </p:spPr>
      </p:pic>
      <p:sp>
        <p:nvSpPr>
          <p:cNvPr id="2" name="Title 1">
            <a:extLst>
              <a:ext uri="{FF2B5EF4-FFF2-40B4-BE49-F238E27FC236}">
                <a16:creationId xmlns:a16="http://schemas.microsoft.com/office/drawing/2014/main" id="{ED5F182A-E72B-3B4D-84F3-FA30F93EF3BE}"/>
              </a:ext>
            </a:extLst>
          </p:cNvPr>
          <p:cNvSpPr>
            <a:spLocks noGrp="1"/>
          </p:cNvSpPr>
          <p:nvPr>
            <p:ph type="title"/>
          </p:nvPr>
        </p:nvSpPr>
        <p:spPr/>
        <p:txBody>
          <a:bodyPr/>
          <a:lstStyle/>
          <a:p>
            <a:r>
              <a:rPr lang="en-US" dirty="0">
                <a:solidFill>
                  <a:schemeClr val="bg1"/>
                </a:solidFill>
              </a:rPr>
              <a:t>Asset Data Collection &amp; Analytics</a:t>
            </a:r>
          </a:p>
        </p:txBody>
      </p:sp>
      <p:sp>
        <p:nvSpPr>
          <p:cNvPr id="3" name="Slide Number Placeholder 2">
            <a:extLst>
              <a:ext uri="{FF2B5EF4-FFF2-40B4-BE49-F238E27FC236}">
                <a16:creationId xmlns:a16="http://schemas.microsoft.com/office/drawing/2014/main" id="{162CEA60-5ACB-8C48-A223-915524330146}"/>
              </a:ext>
            </a:extLst>
          </p:cNvPr>
          <p:cNvSpPr>
            <a:spLocks noGrp="1"/>
          </p:cNvSpPr>
          <p:nvPr>
            <p:ph type="sldNum" sz="quarter" idx="4"/>
          </p:nvPr>
        </p:nvSpPr>
        <p:spPr/>
        <p:txBody>
          <a:bodyPr/>
          <a:lstStyle/>
          <a:p>
            <a:pPr>
              <a:defRPr/>
            </a:pPr>
            <a:fld id="{3D0814A7-6EEF-4E2B-82FD-5338C0AF3E0B}" type="slidenum">
              <a:rPr lang="en-US" smtClean="0"/>
              <a:pPr>
                <a:defRPr/>
              </a:pPr>
              <a:t>14</a:t>
            </a:fld>
            <a:endParaRPr lang="en-US"/>
          </a:p>
        </p:txBody>
      </p:sp>
      <p:sp>
        <p:nvSpPr>
          <p:cNvPr id="7" name="Text Placeholder 2">
            <a:extLst>
              <a:ext uri="{FF2B5EF4-FFF2-40B4-BE49-F238E27FC236}">
                <a16:creationId xmlns:a16="http://schemas.microsoft.com/office/drawing/2014/main" id="{5CD0EFA8-325F-B94B-A173-6CE4E4EF9D45}"/>
              </a:ext>
            </a:extLst>
          </p:cNvPr>
          <p:cNvSpPr txBox="1">
            <a:spLocks/>
          </p:cNvSpPr>
          <p:nvPr/>
        </p:nvSpPr>
        <p:spPr>
          <a:xfrm>
            <a:off x="3960884" y="3103714"/>
            <a:ext cx="7772329" cy="3543655"/>
          </a:xfrm>
          <a:prstGeom prst="rect">
            <a:avLst/>
          </a:prstGeom>
          <a:solidFill>
            <a:schemeClr val="bg1">
              <a:alpha val="85000"/>
            </a:schemeClr>
          </a:solidFill>
        </p:spPr>
        <p:txBody>
          <a:bodyPr lIns="182880" tIns="91440" rIns="182880" bIns="91440"/>
          <a:lstStyle>
            <a:lvl1pPr marL="306864" indent="-306864" algn="l" rtl="0" eaLnBrk="1" fontAlgn="base" hangingPunct="1">
              <a:spcBef>
                <a:spcPct val="40000"/>
              </a:spcBef>
              <a:spcAft>
                <a:spcPct val="0"/>
              </a:spcAft>
              <a:buClr>
                <a:srgbClr val="005596"/>
              </a:buClr>
              <a:buChar char="•"/>
              <a:defRPr sz="3200" b="1">
                <a:solidFill>
                  <a:schemeClr val="tx1"/>
                </a:solidFill>
                <a:latin typeface="+mn-lt"/>
                <a:ea typeface="+mn-ea"/>
                <a:cs typeface="+mn-cs"/>
              </a:defRPr>
            </a:lvl1pPr>
            <a:lvl2pPr marL="763984" indent="-304747" algn="l" rtl="0" eaLnBrk="1" fontAlgn="base" hangingPunct="1">
              <a:spcBef>
                <a:spcPct val="40000"/>
              </a:spcBef>
              <a:spcAft>
                <a:spcPct val="0"/>
              </a:spcAft>
              <a:buClr>
                <a:srgbClr val="005596"/>
              </a:buClr>
              <a:buChar char="•"/>
              <a:defRPr sz="3200" b="1">
                <a:solidFill>
                  <a:schemeClr val="tx1"/>
                </a:solidFill>
                <a:latin typeface="+mn-lt"/>
              </a:defRPr>
            </a:lvl2pPr>
            <a:lvl3pPr marL="1218987" indent="-302631" algn="l" rtl="0" eaLnBrk="1" fontAlgn="base" hangingPunct="1">
              <a:spcBef>
                <a:spcPct val="40000"/>
              </a:spcBef>
              <a:spcAft>
                <a:spcPct val="0"/>
              </a:spcAft>
              <a:buClr>
                <a:srgbClr val="005596"/>
              </a:buClr>
              <a:buChar char="•"/>
              <a:defRPr sz="3200" b="1">
                <a:solidFill>
                  <a:schemeClr val="tx1"/>
                </a:solidFill>
                <a:latin typeface="+mn-lt"/>
              </a:defRPr>
            </a:lvl3pPr>
            <a:lvl4pPr marL="1673991" indent="-302631" algn="l" rtl="0" eaLnBrk="1" fontAlgn="base" hangingPunct="1">
              <a:spcBef>
                <a:spcPct val="40000"/>
              </a:spcBef>
              <a:spcAft>
                <a:spcPct val="0"/>
              </a:spcAft>
              <a:buClr>
                <a:srgbClr val="005596"/>
              </a:buClr>
              <a:buChar char="•"/>
              <a:defRPr sz="3200" b="1">
                <a:solidFill>
                  <a:schemeClr val="tx1"/>
                </a:solidFill>
                <a:latin typeface="+mn-lt"/>
              </a:defRPr>
            </a:lvl4pPr>
            <a:lvl5pPr marL="2131111" indent="-304747" algn="l" rtl="0" eaLnBrk="1" fontAlgn="base" hangingPunct="1">
              <a:spcBef>
                <a:spcPct val="40000"/>
              </a:spcBef>
              <a:spcAft>
                <a:spcPct val="0"/>
              </a:spcAft>
              <a:buClr>
                <a:srgbClr val="005596"/>
              </a:buClr>
              <a:buChar char="•"/>
              <a:defRPr sz="3200" b="1">
                <a:solidFill>
                  <a:schemeClr val="tx1"/>
                </a:solidFill>
                <a:latin typeface="+mn-lt"/>
              </a:defRPr>
            </a:lvl5pPr>
            <a:lvl6pPr marL="2740604" indent="-304747" algn="l" rtl="0" eaLnBrk="1" fontAlgn="base" hangingPunct="1">
              <a:spcBef>
                <a:spcPct val="40000"/>
              </a:spcBef>
              <a:spcAft>
                <a:spcPct val="0"/>
              </a:spcAft>
              <a:buClr>
                <a:srgbClr val="005596"/>
              </a:buClr>
              <a:buChar char="•"/>
              <a:defRPr sz="3200" b="1">
                <a:solidFill>
                  <a:schemeClr val="tx1"/>
                </a:solidFill>
                <a:latin typeface="+mn-lt"/>
              </a:defRPr>
            </a:lvl6pPr>
            <a:lvl7pPr marL="3350098" indent="-304747" algn="l" rtl="0" eaLnBrk="1" fontAlgn="base" hangingPunct="1">
              <a:spcBef>
                <a:spcPct val="40000"/>
              </a:spcBef>
              <a:spcAft>
                <a:spcPct val="0"/>
              </a:spcAft>
              <a:buClr>
                <a:srgbClr val="005596"/>
              </a:buClr>
              <a:buChar char="•"/>
              <a:defRPr sz="3200" b="1">
                <a:solidFill>
                  <a:schemeClr val="tx1"/>
                </a:solidFill>
                <a:latin typeface="+mn-lt"/>
              </a:defRPr>
            </a:lvl7pPr>
            <a:lvl8pPr marL="3959591" indent="-304747" algn="l" rtl="0" eaLnBrk="1" fontAlgn="base" hangingPunct="1">
              <a:spcBef>
                <a:spcPct val="40000"/>
              </a:spcBef>
              <a:spcAft>
                <a:spcPct val="0"/>
              </a:spcAft>
              <a:buClr>
                <a:srgbClr val="005596"/>
              </a:buClr>
              <a:buChar char="•"/>
              <a:defRPr sz="3200" b="1">
                <a:solidFill>
                  <a:schemeClr val="tx1"/>
                </a:solidFill>
                <a:latin typeface="+mn-lt"/>
              </a:defRPr>
            </a:lvl8pPr>
            <a:lvl9pPr marL="4569084" indent="-304747" algn="l" rtl="0" eaLnBrk="1" fontAlgn="base" hangingPunct="1">
              <a:spcBef>
                <a:spcPct val="40000"/>
              </a:spcBef>
              <a:spcAft>
                <a:spcPct val="0"/>
              </a:spcAft>
              <a:buClr>
                <a:srgbClr val="005596"/>
              </a:buClr>
              <a:buChar char="•"/>
              <a:defRPr sz="3200" b="1">
                <a:solidFill>
                  <a:schemeClr val="tx1"/>
                </a:solidFill>
                <a:latin typeface="+mn-lt"/>
              </a:defRPr>
            </a:lvl9pPr>
          </a:lstStyle>
          <a:p>
            <a:pPr defTabSz="914400">
              <a:spcBef>
                <a:spcPts val="600"/>
              </a:spcBef>
            </a:pPr>
            <a:r>
              <a:rPr lang="en-US" sz="2000" kern="0" dirty="0">
                <a:solidFill>
                  <a:schemeClr val="accent6"/>
                </a:solidFill>
              </a:rPr>
              <a:t>Innovating How, Where We Collect Data</a:t>
            </a:r>
          </a:p>
          <a:p>
            <a:pPr lvl="1" defTabSz="914400">
              <a:spcBef>
                <a:spcPts val="600"/>
              </a:spcBef>
              <a:buFont typeface="Courier New" panose="02070309020205020404" pitchFamily="49" charset="0"/>
              <a:buChar char="o"/>
            </a:pPr>
            <a:r>
              <a:rPr lang="en-US" sz="1600" kern="0" dirty="0">
                <a:solidFill>
                  <a:schemeClr val="accent6"/>
                </a:solidFill>
              </a:rPr>
              <a:t>Unmanned Aerial Systems (UAV)</a:t>
            </a:r>
          </a:p>
          <a:p>
            <a:pPr lvl="2" defTabSz="914400">
              <a:spcBef>
                <a:spcPts val="600"/>
              </a:spcBef>
            </a:pPr>
            <a:r>
              <a:rPr lang="en-US" sz="1600" kern="0" dirty="0">
                <a:solidFill>
                  <a:schemeClr val="accent6"/>
                </a:solidFill>
              </a:rPr>
              <a:t>Improved Safety</a:t>
            </a:r>
          </a:p>
          <a:p>
            <a:pPr lvl="2" defTabSz="914400">
              <a:spcBef>
                <a:spcPts val="600"/>
              </a:spcBef>
            </a:pPr>
            <a:r>
              <a:rPr lang="en-US" sz="1600" kern="0" dirty="0">
                <a:solidFill>
                  <a:schemeClr val="accent6"/>
                </a:solidFill>
              </a:rPr>
              <a:t>Increase Amount, Detail of Data Collected</a:t>
            </a:r>
          </a:p>
          <a:p>
            <a:pPr lvl="2" defTabSz="914400">
              <a:spcBef>
                <a:spcPts val="600"/>
              </a:spcBef>
            </a:pPr>
            <a:r>
              <a:rPr lang="en-US" sz="1600" kern="0" dirty="0">
                <a:solidFill>
                  <a:schemeClr val="accent6"/>
                </a:solidFill>
              </a:rPr>
              <a:t>Speed, Frequency</a:t>
            </a:r>
          </a:p>
          <a:p>
            <a:pPr lvl="1" defTabSz="914400">
              <a:spcBef>
                <a:spcPts val="600"/>
              </a:spcBef>
              <a:buFont typeface="Courier New" panose="02070309020205020404" pitchFamily="49" charset="0"/>
              <a:buChar char="o"/>
            </a:pPr>
            <a:r>
              <a:rPr lang="en-US" sz="1600" kern="0" dirty="0">
                <a:solidFill>
                  <a:schemeClr val="accent6"/>
                </a:solidFill>
              </a:rPr>
              <a:t>Enable Partnerships</a:t>
            </a:r>
          </a:p>
          <a:p>
            <a:pPr lvl="1" defTabSz="914400">
              <a:spcBef>
                <a:spcPts val="600"/>
              </a:spcBef>
              <a:buFont typeface="Courier New" panose="02070309020205020404" pitchFamily="49" charset="0"/>
              <a:buChar char="o"/>
            </a:pPr>
            <a:r>
              <a:rPr lang="en-US" sz="1600" kern="0" dirty="0">
                <a:solidFill>
                  <a:schemeClr val="accent6"/>
                </a:solidFill>
              </a:rPr>
              <a:t>Using Data to Establish Benchmarks</a:t>
            </a:r>
          </a:p>
          <a:p>
            <a:pPr lvl="1" defTabSz="914400">
              <a:spcBef>
                <a:spcPts val="600"/>
              </a:spcBef>
              <a:buFont typeface="Courier New" panose="02070309020205020404" pitchFamily="49" charset="0"/>
              <a:buChar char="o"/>
            </a:pPr>
            <a:r>
              <a:rPr lang="en-US" sz="1600" kern="0" dirty="0">
                <a:solidFill>
                  <a:schemeClr val="accent6"/>
                </a:solidFill>
              </a:rPr>
              <a:t>Artificial intelligence, Machine Learning</a:t>
            </a:r>
          </a:p>
          <a:p>
            <a:pPr defTabSz="914400">
              <a:spcBef>
                <a:spcPts val="600"/>
              </a:spcBef>
            </a:pPr>
            <a:r>
              <a:rPr lang="en-US" sz="2000" kern="0" dirty="0">
                <a:solidFill>
                  <a:schemeClr val="accent6"/>
                </a:solidFill>
              </a:rPr>
              <a:t>Creating Agility, Enabling Pivots</a:t>
            </a:r>
          </a:p>
          <a:p>
            <a:pPr defTabSz="914400">
              <a:spcBef>
                <a:spcPts val="600"/>
              </a:spcBef>
            </a:pPr>
            <a:r>
              <a:rPr lang="en-US" sz="2000" kern="0" dirty="0">
                <a:solidFill>
                  <a:schemeClr val="accent6"/>
                </a:solidFill>
              </a:rPr>
              <a:t>Reduce Risk, Empower Better Decision Making</a:t>
            </a:r>
          </a:p>
        </p:txBody>
      </p:sp>
      <p:sp>
        <p:nvSpPr>
          <p:cNvPr id="9" name="Rectangle 8">
            <a:extLst>
              <a:ext uri="{FF2B5EF4-FFF2-40B4-BE49-F238E27FC236}">
                <a16:creationId xmlns:a16="http://schemas.microsoft.com/office/drawing/2014/main" id="{57690B98-6C6F-3B4C-8E9A-159AEAC95B9D}"/>
              </a:ext>
            </a:extLst>
          </p:cNvPr>
          <p:cNvSpPr/>
          <p:nvPr/>
        </p:nvSpPr>
        <p:spPr bwMode="auto">
          <a:xfrm>
            <a:off x="9391017" y="3260887"/>
            <a:ext cx="2181781" cy="2861248"/>
          </a:xfrm>
          <a:prstGeom prst="rect">
            <a:avLst/>
          </a:prstGeom>
          <a:solidFill>
            <a:schemeClr val="bg1">
              <a:alpha val="85000"/>
            </a:schemeClr>
          </a:solidFill>
          <a:ln w="6350"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prstTxWarp prst="textNoShape">
              <a:avLst/>
            </a:prstTxWarp>
            <a:spAutoFit/>
          </a:bodyPr>
          <a:lstStyle/>
          <a:p>
            <a:pPr marL="342900" marR="0" indent="-342900" algn="l" defTabSz="457200" rtl="0" eaLnBrk="1" fontAlgn="base" latinLnBrk="0" hangingPunct="1">
              <a:lnSpc>
                <a:spcPct val="100000"/>
              </a:lnSpc>
              <a:spcBef>
                <a:spcPct val="0"/>
              </a:spcBef>
              <a:spcAft>
                <a:spcPct val="0"/>
              </a:spcAft>
              <a:buClrTx/>
              <a:buSzTx/>
              <a:buFont typeface="Arial" charset="0"/>
              <a:buNone/>
              <a:tabLst/>
            </a:pPr>
            <a:endParaRPr kumimoji="0" lang="en-US" sz="2400" b="1" i="0" u="none" strike="noStrike" cap="none" normalizeH="0" baseline="0">
              <a:ln>
                <a:noFill/>
              </a:ln>
              <a:solidFill>
                <a:srgbClr val="005596"/>
              </a:solidFill>
              <a:effectLst/>
              <a:latin typeface="Calibri" pitchFamily="34" charset="0"/>
            </a:endParaRPr>
          </a:p>
        </p:txBody>
      </p:sp>
      <p:pic>
        <p:nvPicPr>
          <p:cNvPr id="10" name="Picture 9">
            <a:extLst>
              <a:ext uri="{FF2B5EF4-FFF2-40B4-BE49-F238E27FC236}">
                <a16:creationId xmlns:a16="http://schemas.microsoft.com/office/drawing/2014/main" id="{248C141B-33EE-E645-98A2-D888ADC07AB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106350" y="3375668"/>
            <a:ext cx="751114" cy="751114"/>
          </a:xfrm>
          <a:prstGeom prst="rect">
            <a:avLst/>
          </a:prstGeom>
        </p:spPr>
      </p:pic>
      <p:sp>
        <p:nvSpPr>
          <p:cNvPr id="8" name="Text Placeholder 2">
            <a:extLst>
              <a:ext uri="{FF2B5EF4-FFF2-40B4-BE49-F238E27FC236}">
                <a16:creationId xmlns:a16="http://schemas.microsoft.com/office/drawing/2014/main" id="{BECD2AAC-A9EF-3846-A2CF-8FCD8AACBE2E}"/>
              </a:ext>
            </a:extLst>
          </p:cNvPr>
          <p:cNvSpPr txBox="1">
            <a:spLocks/>
          </p:cNvSpPr>
          <p:nvPr/>
        </p:nvSpPr>
        <p:spPr>
          <a:xfrm>
            <a:off x="9548951" y="4154196"/>
            <a:ext cx="2023847" cy="1967939"/>
          </a:xfrm>
          <a:prstGeom prst="rect">
            <a:avLst/>
          </a:prstGeom>
        </p:spPr>
        <p:txBody>
          <a:bodyPr anchor="t"/>
          <a:lstStyle>
            <a:lvl1pPr marL="306864" indent="-306864" algn="l" rtl="0" eaLnBrk="1" fontAlgn="base" hangingPunct="1">
              <a:spcBef>
                <a:spcPct val="40000"/>
              </a:spcBef>
              <a:spcAft>
                <a:spcPct val="0"/>
              </a:spcAft>
              <a:buClr>
                <a:srgbClr val="005596"/>
              </a:buClr>
              <a:buChar char="•"/>
              <a:defRPr sz="3200" b="1">
                <a:solidFill>
                  <a:schemeClr val="tx1"/>
                </a:solidFill>
                <a:latin typeface="+mn-lt"/>
                <a:ea typeface="+mn-ea"/>
                <a:cs typeface="+mn-cs"/>
              </a:defRPr>
            </a:lvl1pPr>
            <a:lvl2pPr marL="763984" indent="-304747" algn="l" rtl="0" eaLnBrk="1" fontAlgn="base" hangingPunct="1">
              <a:spcBef>
                <a:spcPct val="40000"/>
              </a:spcBef>
              <a:spcAft>
                <a:spcPct val="0"/>
              </a:spcAft>
              <a:buClr>
                <a:srgbClr val="005596"/>
              </a:buClr>
              <a:buChar char="•"/>
              <a:defRPr sz="3200" b="1">
                <a:solidFill>
                  <a:schemeClr val="tx1"/>
                </a:solidFill>
                <a:latin typeface="+mn-lt"/>
              </a:defRPr>
            </a:lvl2pPr>
            <a:lvl3pPr marL="1218987" indent="-302631" algn="l" rtl="0" eaLnBrk="1" fontAlgn="base" hangingPunct="1">
              <a:spcBef>
                <a:spcPct val="40000"/>
              </a:spcBef>
              <a:spcAft>
                <a:spcPct val="0"/>
              </a:spcAft>
              <a:buClr>
                <a:srgbClr val="005596"/>
              </a:buClr>
              <a:buChar char="•"/>
              <a:defRPr sz="3200" b="1">
                <a:solidFill>
                  <a:schemeClr val="tx1"/>
                </a:solidFill>
                <a:latin typeface="+mn-lt"/>
              </a:defRPr>
            </a:lvl3pPr>
            <a:lvl4pPr marL="1673991" indent="-302631" algn="l" rtl="0" eaLnBrk="1" fontAlgn="base" hangingPunct="1">
              <a:spcBef>
                <a:spcPct val="40000"/>
              </a:spcBef>
              <a:spcAft>
                <a:spcPct val="0"/>
              </a:spcAft>
              <a:buClr>
                <a:srgbClr val="005596"/>
              </a:buClr>
              <a:buChar char="•"/>
              <a:defRPr sz="3200" b="1">
                <a:solidFill>
                  <a:schemeClr val="tx1"/>
                </a:solidFill>
                <a:latin typeface="+mn-lt"/>
              </a:defRPr>
            </a:lvl4pPr>
            <a:lvl5pPr marL="2131111" indent="-304747" algn="l" rtl="0" eaLnBrk="1" fontAlgn="base" hangingPunct="1">
              <a:spcBef>
                <a:spcPct val="40000"/>
              </a:spcBef>
              <a:spcAft>
                <a:spcPct val="0"/>
              </a:spcAft>
              <a:buClr>
                <a:srgbClr val="005596"/>
              </a:buClr>
              <a:buChar char="•"/>
              <a:defRPr sz="3200" b="1">
                <a:solidFill>
                  <a:schemeClr val="tx1"/>
                </a:solidFill>
                <a:latin typeface="+mn-lt"/>
              </a:defRPr>
            </a:lvl5pPr>
            <a:lvl6pPr marL="2740604" indent="-304747" algn="l" rtl="0" eaLnBrk="1" fontAlgn="base" hangingPunct="1">
              <a:spcBef>
                <a:spcPct val="40000"/>
              </a:spcBef>
              <a:spcAft>
                <a:spcPct val="0"/>
              </a:spcAft>
              <a:buClr>
                <a:srgbClr val="005596"/>
              </a:buClr>
              <a:buChar char="•"/>
              <a:defRPr sz="3200" b="1">
                <a:solidFill>
                  <a:schemeClr val="tx1"/>
                </a:solidFill>
                <a:latin typeface="+mn-lt"/>
              </a:defRPr>
            </a:lvl6pPr>
            <a:lvl7pPr marL="3350098" indent="-304747" algn="l" rtl="0" eaLnBrk="1" fontAlgn="base" hangingPunct="1">
              <a:spcBef>
                <a:spcPct val="40000"/>
              </a:spcBef>
              <a:spcAft>
                <a:spcPct val="0"/>
              </a:spcAft>
              <a:buClr>
                <a:srgbClr val="005596"/>
              </a:buClr>
              <a:buChar char="•"/>
              <a:defRPr sz="3200" b="1">
                <a:solidFill>
                  <a:schemeClr val="tx1"/>
                </a:solidFill>
                <a:latin typeface="+mn-lt"/>
              </a:defRPr>
            </a:lvl7pPr>
            <a:lvl8pPr marL="3959591" indent="-304747" algn="l" rtl="0" eaLnBrk="1" fontAlgn="base" hangingPunct="1">
              <a:spcBef>
                <a:spcPct val="40000"/>
              </a:spcBef>
              <a:spcAft>
                <a:spcPct val="0"/>
              </a:spcAft>
              <a:buClr>
                <a:srgbClr val="005596"/>
              </a:buClr>
              <a:buChar char="•"/>
              <a:defRPr sz="3200" b="1">
                <a:solidFill>
                  <a:schemeClr val="tx1"/>
                </a:solidFill>
                <a:latin typeface="+mn-lt"/>
              </a:defRPr>
            </a:lvl8pPr>
            <a:lvl9pPr marL="4569084" indent="-304747" algn="l" rtl="0" eaLnBrk="1" fontAlgn="base" hangingPunct="1">
              <a:spcBef>
                <a:spcPct val="40000"/>
              </a:spcBef>
              <a:spcAft>
                <a:spcPct val="0"/>
              </a:spcAft>
              <a:buClr>
                <a:srgbClr val="005596"/>
              </a:buClr>
              <a:buChar char="•"/>
              <a:defRPr sz="3200" b="1">
                <a:solidFill>
                  <a:schemeClr val="tx1"/>
                </a:solidFill>
                <a:latin typeface="+mn-lt"/>
              </a:defRPr>
            </a:lvl9pPr>
          </a:lstStyle>
          <a:p>
            <a:pPr marL="0" indent="0">
              <a:buNone/>
            </a:pPr>
            <a:r>
              <a:rPr lang="en-US" sz="1600" b="0" i="1" kern="0" dirty="0"/>
              <a:t>UAS have the ability to collect asset data from transmission and gas assets in remote areas that manned aircraft can not safely access.</a:t>
            </a:r>
            <a:endParaRPr lang="en-US" sz="1050" b="0" i="1" dirty="0"/>
          </a:p>
        </p:txBody>
      </p:sp>
      <p:pic>
        <p:nvPicPr>
          <p:cNvPr id="11" name="Picture 5" descr="https://embedwistia-a.akamaihd.net/deliveries/6c4c5c5a5eb9cb0e8c2ca2dff2c7dc5dc7ee29f7.jpg?image_play_button_size=2x&amp;image_crop_resized=960x540&amp;image_play_button=1&amp;image_play_button_color=000000e0">
            <a:hlinkClick r:id="rId4"/>
            <a:extLst>
              <a:ext uri="{FF2B5EF4-FFF2-40B4-BE49-F238E27FC236}">
                <a16:creationId xmlns:a16="http://schemas.microsoft.com/office/drawing/2014/main" id="{0DCC03C2-BABB-AC4D-990E-631DB638FAA0}"/>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455612" y="1388281"/>
            <a:ext cx="3049660" cy="1715434"/>
          </a:xfrm>
          <a:prstGeom prst="rect">
            <a:avLst/>
          </a:prstGeom>
          <a:noFill/>
          <a:ln w="19050">
            <a:solidFill>
              <a:schemeClr val="bg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3449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3240" y="603257"/>
            <a:ext cx="7905585" cy="1143000"/>
          </a:xfrm>
        </p:spPr>
        <p:txBody>
          <a:bodyPr>
            <a:normAutofit/>
          </a:bodyPr>
          <a:lstStyle/>
          <a:p>
            <a:r>
              <a:rPr lang="en-US" sz="3200" dirty="0"/>
              <a:t>Innovation Imperative – </a:t>
            </a:r>
            <a:r>
              <a:rPr lang="en-US" sz="3200" b="0" i="1" dirty="0"/>
              <a:t>From the Top Down</a:t>
            </a:r>
          </a:p>
        </p:txBody>
      </p:sp>
      <p:sp>
        <p:nvSpPr>
          <p:cNvPr id="5" name="Slide Number Placeholder 4"/>
          <p:cNvSpPr>
            <a:spLocks noGrp="1"/>
          </p:cNvSpPr>
          <p:nvPr>
            <p:ph type="sldNum" sz="quarter" idx="4"/>
          </p:nvPr>
        </p:nvSpPr>
        <p:spPr/>
        <p:txBody>
          <a:bodyPr/>
          <a:lstStyle/>
          <a:p>
            <a:pPr>
              <a:defRPr/>
            </a:pPr>
            <a:fld id="{3D0814A7-6EEF-4E2B-82FD-5338C0AF3E0B}" type="slidenum">
              <a:rPr lang="en-US" smtClean="0"/>
              <a:pPr>
                <a:defRPr/>
              </a:pPr>
              <a:t>2</a:t>
            </a:fld>
            <a:endParaRPr lang="en-US"/>
          </a:p>
        </p:txBody>
      </p:sp>
      <p:pic>
        <p:nvPicPr>
          <p:cNvPr id="10" name="Picture Placeholder 9">
            <a:extLst>
              <a:ext uri="{FF2B5EF4-FFF2-40B4-BE49-F238E27FC236}">
                <a16:creationId xmlns:a16="http://schemas.microsoft.com/office/drawing/2014/main" id="{4D478419-DC81-1D4D-8DB3-08C1D31A5AEB}"/>
              </a:ext>
            </a:extLst>
          </p:cNvPr>
          <p:cNvPicPr>
            <a:picLocks noGrp="1" noChangeAspect="1"/>
          </p:cNvPicPr>
          <p:nvPr>
            <p:ph type="pic" sz="quarter" idx="4294967295"/>
          </p:nvPr>
        </p:nvPicPr>
        <p:blipFill rotWithShape="1">
          <a:blip r:embed="rId3" cstate="screen">
            <a:extLst>
              <a:ext uri="{28A0092B-C50C-407E-A947-70E740481C1C}">
                <a14:useLocalDpi xmlns:a14="http://schemas.microsoft.com/office/drawing/2010/main"/>
              </a:ext>
            </a:extLst>
          </a:blip>
          <a:srcRect/>
          <a:stretch/>
        </p:blipFill>
        <p:spPr>
          <a:xfrm>
            <a:off x="0" y="0"/>
            <a:ext cx="3884613" cy="6858000"/>
          </a:xfrm>
          <a:prstGeom prst="rect">
            <a:avLst/>
          </a:prstGeom>
        </p:spPr>
      </p:pic>
      <p:sp>
        <p:nvSpPr>
          <p:cNvPr id="3" name="Rectangle 2">
            <a:extLst>
              <a:ext uri="{FF2B5EF4-FFF2-40B4-BE49-F238E27FC236}">
                <a16:creationId xmlns:a16="http://schemas.microsoft.com/office/drawing/2014/main" id="{A7CFC95E-0830-2A47-AB35-DFCCA8DC32BC}"/>
              </a:ext>
            </a:extLst>
          </p:cNvPr>
          <p:cNvSpPr/>
          <p:nvPr/>
        </p:nvSpPr>
        <p:spPr bwMode="auto">
          <a:xfrm>
            <a:off x="0" y="4789746"/>
            <a:ext cx="3884261" cy="2068254"/>
          </a:xfrm>
          <a:prstGeom prst="rect">
            <a:avLst/>
          </a:prstGeom>
          <a:solidFill>
            <a:schemeClr val="accent6">
              <a:lumMod val="50000"/>
              <a:alpha val="72000"/>
            </a:schemeClr>
          </a:solidFill>
          <a:ln w="9525" cap="flat" cmpd="sng" algn="ctr">
            <a:noFill/>
            <a:prstDash val="solid"/>
            <a:round/>
            <a:headEnd type="none" w="med" len="med"/>
            <a:tailEnd type="none" w="med" len="med"/>
          </a:ln>
          <a:effectLst/>
        </p:spPr>
        <p:txBody>
          <a:bodyPr vert="horz" wrap="none" lIns="0" tIns="0" rIns="0" bIns="0" numCol="1" rtlCol="0" anchor="t" anchorCtr="0" compatLnSpc="1">
            <a:prstTxWarp prst="textNoShape">
              <a:avLst/>
            </a:prstTxWarp>
            <a:spAutoFit/>
          </a:bodyPr>
          <a:lstStyle/>
          <a:p>
            <a:pPr marL="342900" marR="0" indent="-342900" algn="l" defTabSz="457200" rtl="0" eaLnBrk="1" fontAlgn="base" latinLnBrk="0" hangingPunct="1">
              <a:lnSpc>
                <a:spcPct val="100000"/>
              </a:lnSpc>
              <a:spcBef>
                <a:spcPct val="0"/>
              </a:spcBef>
              <a:spcAft>
                <a:spcPct val="0"/>
              </a:spcAft>
              <a:buClrTx/>
              <a:buSzTx/>
              <a:buFont typeface="Arial" charset="0"/>
              <a:buNone/>
              <a:tabLst/>
            </a:pPr>
            <a:endParaRPr kumimoji="0" lang="en-US" sz="2400" b="1" i="0" u="none" strike="noStrike" cap="none" normalizeH="0" baseline="0">
              <a:ln>
                <a:noFill/>
              </a:ln>
              <a:solidFill>
                <a:srgbClr val="005596"/>
              </a:solidFill>
              <a:effectLst/>
              <a:latin typeface="Calibri" pitchFamily="34" charset="0"/>
            </a:endParaRPr>
          </a:p>
        </p:txBody>
      </p:sp>
      <p:sp>
        <p:nvSpPr>
          <p:cNvPr id="8" name="Rectangle 7">
            <a:extLst>
              <a:ext uri="{FF2B5EF4-FFF2-40B4-BE49-F238E27FC236}">
                <a16:creationId xmlns:a16="http://schemas.microsoft.com/office/drawing/2014/main" id="{67054CA2-9D97-D341-834D-403611E70DE2}"/>
              </a:ext>
            </a:extLst>
          </p:cNvPr>
          <p:cNvSpPr/>
          <p:nvPr/>
        </p:nvSpPr>
        <p:spPr bwMode="auto">
          <a:xfrm>
            <a:off x="4283242" y="5178186"/>
            <a:ext cx="6206082" cy="977891"/>
          </a:xfrm>
          <a:prstGeom prst="rect">
            <a:avLst/>
          </a:prstGeom>
          <a:solidFill>
            <a:schemeClr val="bg1"/>
          </a:solidFill>
          <a:ln w="6350"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prstTxWarp prst="textNoShape">
              <a:avLst/>
            </a:prstTxWarp>
            <a:spAutoFit/>
          </a:bodyPr>
          <a:lstStyle/>
          <a:p>
            <a:pPr marL="342900" marR="0" indent="-342900" algn="l" defTabSz="457200" rtl="0" eaLnBrk="1" fontAlgn="base" latinLnBrk="0" hangingPunct="1">
              <a:lnSpc>
                <a:spcPct val="100000"/>
              </a:lnSpc>
              <a:spcBef>
                <a:spcPct val="0"/>
              </a:spcBef>
              <a:spcAft>
                <a:spcPct val="0"/>
              </a:spcAft>
              <a:buClrTx/>
              <a:buSzTx/>
              <a:buFont typeface="Arial" charset="0"/>
              <a:buNone/>
              <a:tabLst/>
            </a:pPr>
            <a:endParaRPr kumimoji="0" lang="en-US" sz="2400" b="1" i="0" u="none" strike="noStrike" cap="none" normalizeH="0" baseline="0">
              <a:ln>
                <a:noFill/>
              </a:ln>
              <a:solidFill>
                <a:srgbClr val="005596"/>
              </a:solidFill>
              <a:effectLst/>
              <a:latin typeface="Calibri" pitchFamily="34" charset="0"/>
            </a:endParaRPr>
          </a:p>
        </p:txBody>
      </p:sp>
      <p:pic>
        <p:nvPicPr>
          <p:cNvPr id="20" name="Picture 19">
            <a:extLst>
              <a:ext uri="{FF2B5EF4-FFF2-40B4-BE49-F238E27FC236}">
                <a16:creationId xmlns:a16="http://schemas.microsoft.com/office/drawing/2014/main" id="{AE438DB2-46CB-8346-838A-8180E024779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283241" y="5291574"/>
            <a:ext cx="751114" cy="751114"/>
          </a:xfrm>
          <a:prstGeom prst="rect">
            <a:avLst/>
          </a:prstGeom>
        </p:spPr>
      </p:pic>
      <p:sp>
        <p:nvSpPr>
          <p:cNvPr id="13" name="TextBox 12">
            <a:extLst>
              <a:ext uri="{FF2B5EF4-FFF2-40B4-BE49-F238E27FC236}">
                <a16:creationId xmlns:a16="http://schemas.microsoft.com/office/drawing/2014/main" id="{45FC2762-38C9-DE42-A2F3-90E98B920099}"/>
              </a:ext>
            </a:extLst>
          </p:cNvPr>
          <p:cNvSpPr txBox="1"/>
          <p:nvPr/>
        </p:nvSpPr>
        <p:spPr>
          <a:xfrm>
            <a:off x="4283240" y="1302950"/>
            <a:ext cx="7033943" cy="3839106"/>
          </a:xfrm>
          <a:prstGeom prst="rect">
            <a:avLst/>
          </a:prstGeom>
          <a:noFill/>
        </p:spPr>
        <p:txBody>
          <a:bodyPr wrap="square" lIns="182880" tIns="91440" rIns="182880" bIns="91440" rtlCol="0" anchor="t" anchorCtr="0">
            <a:noAutofit/>
          </a:bodyPr>
          <a:lstStyle/>
          <a:p>
            <a:r>
              <a:rPr lang="en-US" sz="2000" b="1" dirty="0">
                <a:solidFill>
                  <a:schemeClr val="accent6"/>
                </a:solidFill>
              </a:rPr>
              <a:t>A crucial component of Black &amp; Veatch’s future imperatives is to discover new ways to bring value and innovation to our clients and our industries.</a:t>
            </a:r>
          </a:p>
          <a:p>
            <a:endParaRPr lang="en-US" sz="2000" b="1" dirty="0">
              <a:solidFill>
                <a:schemeClr val="accent6"/>
              </a:solidFill>
            </a:endParaRPr>
          </a:p>
          <a:p>
            <a:r>
              <a:rPr lang="en-US" sz="2000" b="1" dirty="0">
                <a:solidFill>
                  <a:schemeClr val="accent6"/>
                </a:solidFill>
              </a:rPr>
              <a:t>Black &amp; Veatch focuses our global innovation program around encouraging all professionals to never lose sight of the value of creative destruction to drive creative disruption.</a:t>
            </a:r>
          </a:p>
          <a:p>
            <a:endParaRPr lang="en-US" sz="2000" b="1" dirty="0">
              <a:solidFill>
                <a:schemeClr val="accent6"/>
              </a:solidFill>
            </a:endParaRPr>
          </a:p>
          <a:p>
            <a:r>
              <a:rPr lang="en-US" sz="2000" b="1" dirty="0">
                <a:solidFill>
                  <a:schemeClr val="accent6"/>
                </a:solidFill>
              </a:rPr>
              <a:t>Chairman and CEO Steve Edwards has challenged all professionals to play a role in helping shape our next 100 years.  </a:t>
            </a:r>
          </a:p>
        </p:txBody>
      </p:sp>
      <p:sp>
        <p:nvSpPr>
          <p:cNvPr id="9" name="TextBox 8">
            <a:extLst>
              <a:ext uri="{FF2B5EF4-FFF2-40B4-BE49-F238E27FC236}">
                <a16:creationId xmlns:a16="http://schemas.microsoft.com/office/drawing/2014/main" id="{B8BEA42F-B1EE-3148-8B7B-4037BF924A42}"/>
              </a:ext>
            </a:extLst>
          </p:cNvPr>
          <p:cNvSpPr txBox="1"/>
          <p:nvPr/>
        </p:nvSpPr>
        <p:spPr>
          <a:xfrm>
            <a:off x="787956" y="5178186"/>
            <a:ext cx="2911685" cy="1339043"/>
          </a:xfrm>
          <a:prstGeom prst="rect">
            <a:avLst/>
          </a:prstGeom>
          <a:noFill/>
        </p:spPr>
        <p:txBody>
          <a:bodyPr wrap="square" lIns="182880" tIns="91440" rIns="182880" bIns="91440" rtlCol="0" anchor="ctr" anchorCtr="0">
            <a:noAutofit/>
          </a:bodyPr>
          <a:lstStyle/>
          <a:p>
            <a:pPr defTabSz="457200">
              <a:spcBef>
                <a:spcPct val="0"/>
              </a:spcBef>
            </a:pPr>
            <a:r>
              <a:rPr lang="en-US" sz="1600" b="1" i="1" dirty="0">
                <a:solidFill>
                  <a:schemeClr val="bg1"/>
                </a:solidFill>
              </a:rPr>
              <a:t>I’d rather we were the ones being the disruptors, than wait and realize we were disrupted and our markets have gone away.</a:t>
            </a:r>
          </a:p>
          <a:p>
            <a:pPr defTabSz="457200">
              <a:spcBef>
                <a:spcPct val="0"/>
              </a:spcBef>
            </a:pPr>
            <a:endParaRPr lang="en-US" sz="1050" b="1" i="1" dirty="0">
              <a:solidFill>
                <a:schemeClr val="bg1"/>
              </a:solidFill>
              <a:ea typeface="Gill Sans MT" charset="0"/>
              <a:cs typeface="Gill Sans MT" charset="0"/>
            </a:endParaRPr>
          </a:p>
          <a:p>
            <a:pPr algn="r" defTabSz="457200">
              <a:spcBef>
                <a:spcPct val="0"/>
              </a:spcBef>
            </a:pPr>
            <a:r>
              <a:rPr lang="en-US" sz="1400" dirty="0">
                <a:solidFill>
                  <a:schemeClr val="bg1"/>
                </a:solidFill>
                <a:ea typeface="Gill Sans MT" charset="0"/>
                <a:cs typeface="Gill Sans MT" charset="0"/>
              </a:rPr>
              <a:t>- Steve Edwards, Chairman &amp; CEO</a:t>
            </a:r>
            <a:endParaRPr lang="en-CA" sz="1400" dirty="0">
              <a:solidFill>
                <a:schemeClr val="bg1"/>
              </a:solidFill>
              <a:ea typeface="Gill Sans MT" charset="0"/>
              <a:cs typeface="Gill Sans MT" charset="0"/>
            </a:endParaRPr>
          </a:p>
        </p:txBody>
      </p:sp>
      <p:sp>
        <p:nvSpPr>
          <p:cNvPr id="11" name="TextBox 10">
            <a:extLst>
              <a:ext uri="{FF2B5EF4-FFF2-40B4-BE49-F238E27FC236}">
                <a16:creationId xmlns:a16="http://schemas.microsoft.com/office/drawing/2014/main" id="{53A3E8D8-616B-D246-BDCA-B5B060E02F5A}"/>
              </a:ext>
            </a:extLst>
          </p:cNvPr>
          <p:cNvSpPr txBox="1"/>
          <p:nvPr/>
        </p:nvSpPr>
        <p:spPr>
          <a:xfrm>
            <a:off x="163090" y="4700751"/>
            <a:ext cx="871233" cy="1846659"/>
          </a:xfrm>
          <a:prstGeom prst="rect">
            <a:avLst/>
          </a:prstGeom>
          <a:noFill/>
        </p:spPr>
        <p:txBody>
          <a:bodyPr wrap="square" lIns="0" tIns="0" rIns="0" bIns="0" rtlCol="0">
            <a:spAutoFit/>
          </a:bodyPr>
          <a:lstStyle/>
          <a:p>
            <a:r>
              <a:rPr lang="en-US" sz="12000" dirty="0">
                <a:solidFill>
                  <a:schemeClr val="bg1"/>
                </a:solidFill>
                <a:latin typeface="Arial Rounded MT Bold" charset="0"/>
                <a:ea typeface="Arial Rounded MT Bold" charset="0"/>
                <a:cs typeface="Arial Rounded MT Bold" charset="0"/>
              </a:rPr>
              <a:t>“</a:t>
            </a:r>
          </a:p>
        </p:txBody>
      </p:sp>
      <p:sp>
        <p:nvSpPr>
          <p:cNvPr id="4" name="Text Placeholder 3"/>
          <p:cNvSpPr>
            <a:spLocks noGrp="1"/>
          </p:cNvSpPr>
          <p:nvPr>
            <p:ph type="body" sz="quarter" idx="4294967295"/>
          </p:nvPr>
        </p:nvSpPr>
        <p:spPr>
          <a:xfrm>
            <a:off x="5034356" y="5253038"/>
            <a:ext cx="5833341" cy="788987"/>
          </a:xfrm>
          <a:prstGeom prst="rect">
            <a:avLst/>
          </a:prstGeom>
        </p:spPr>
        <p:txBody>
          <a:bodyPr anchor="t"/>
          <a:lstStyle/>
          <a:p>
            <a:pPr marL="0" indent="0">
              <a:lnSpc>
                <a:spcPct val="100000"/>
              </a:lnSpc>
              <a:spcBef>
                <a:spcPts val="600"/>
              </a:spcBef>
              <a:buNone/>
            </a:pPr>
            <a:r>
              <a:rPr lang="en-US" sz="1800" b="0" i="1" dirty="0"/>
              <a:t>Black &amp; Veatch invests in professional development programs, such as ASPiRE, to provide the foundational behaviors to be an innovation leader.</a:t>
            </a:r>
            <a:endParaRPr lang="en-US" sz="1800" b="0" i="1" dirty="0">
              <a:solidFill>
                <a:srgbClr val="FF0000"/>
              </a:solidFill>
            </a:endParaRPr>
          </a:p>
        </p:txBody>
      </p:sp>
    </p:spTree>
    <p:extLst>
      <p:ext uri="{BB962C8B-B14F-4D97-AF65-F5344CB8AC3E}">
        <p14:creationId xmlns:p14="http://schemas.microsoft.com/office/powerpoint/2010/main" val="31092299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Autofit/>
          </a:bodyPr>
          <a:lstStyle/>
          <a:p>
            <a:r>
              <a:rPr lang="en-US" dirty="0"/>
              <a:t>Timeline: </a:t>
            </a:r>
            <a:r>
              <a:rPr lang="en-US" b="0" i="1" dirty="0"/>
              <a:t>From Vision to Results</a:t>
            </a:r>
          </a:p>
        </p:txBody>
      </p:sp>
      <p:sp>
        <p:nvSpPr>
          <p:cNvPr id="6" name="Slide Number Placeholder 5"/>
          <p:cNvSpPr>
            <a:spLocks noGrp="1"/>
          </p:cNvSpPr>
          <p:nvPr>
            <p:ph type="sldNum" sz="quarter" idx="4"/>
          </p:nvPr>
        </p:nvSpPr>
        <p:spPr/>
        <p:txBody>
          <a:bodyPr/>
          <a:lstStyle/>
          <a:p>
            <a:pPr>
              <a:defRPr/>
            </a:pPr>
            <a:fld id="{3D0814A7-6EEF-4E2B-82FD-5338C0AF3E0B}" type="slidenum">
              <a:rPr lang="en-US" smtClean="0"/>
              <a:pPr>
                <a:defRPr/>
              </a:pPr>
              <a:t>3</a:t>
            </a:fld>
            <a:endParaRPr lang="en-US"/>
          </a:p>
        </p:txBody>
      </p:sp>
      <p:cxnSp>
        <p:nvCxnSpPr>
          <p:cNvPr id="3" name="Straight Connector 2">
            <a:extLst>
              <a:ext uri="{FF2B5EF4-FFF2-40B4-BE49-F238E27FC236}">
                <a16:creationId xmlns:a16="http://schemas.microsoft.com/office/drawing/2014/main" id="{C61E1EA3-F343-984C-9875-D96D0420B328}"/>
              </a:ext>
            </a:extLst>
          </p:cNvPr>
          <p:cNvCxnSpPr>
            <a:cxnSpLocks/>
          </p:cNvCxnSpPr>
          <p:nvPr/>
        </p:nvCxnSpPr>
        <p:spPr bwMode="auto">
          <a:xfrm>
            <a:off x="609600" y="3916542"/>
            <a:ext cx="10378030" cy="0"/>
          </a:xfrm>
          <a:prstGeom prst="line">
            <a:avLst/>
          </a:prstGeom>
          <a:noFill/>
          <a:ln w="12700" cap="flat" cmpd="sng" algn="ctr">
            <a:solidFill>
              <a:schemeClr val="accent6"/>
            </a:solidFill>
            <a:prstDash val="solid"/>
            <a:round/>
            <a:headEnd type="oval" w="med" len="med"/>
            <a:tailEnd type="arrow" w="med" len="med"/>
          </a:ln>
          <a:effectLst/>
        </p:spPr>
      </p:cxnSp>
      <p:sp>
        <p:nvSpPr>
          <p:cNvPr id="12" name="Rectangle 11">
            <a:extLst>
              <a:ext uri="{FF2B5EF4-FFF2-40B4-BE49-F238E27FC236}">
                <a16:creationId xmlns:a16="http://schemas.microsoft.com/office/drawing/2014/main" id="{B93AA07E-6018-194E-B94C-EFDAB666A2A5}"/>
              </a:ext>
            </a:extLst>
          </p:cNvPr>
          <p:cNvSpPr/>
          <p:nvPr/>
        </p:nvSpPr>
        <p:spPr bwMode="auto">
          <a:xfrm>
            <a:off x="11108568" y="3778043"/>
            <a:ext cx="652743" cy="276999"/>
          </a:xfrm>
          <a:prstGeom prst="rect">
            <a:avLst/>
          </a:prstGeom>
          <a:solidFill>
            <a:srgbClr val="4DBEED"/>
          </a:solidFill>
          <a:ln w="9525" cap="flat" cmpd="sng" algn="ctr">
            <a:noFill/>
            <a:prstDash val="solid"/>
            <a:round/>
            <a:headEnd type="none" w="med" len="med"/>
            <a:tailEnd type="none" w="med" len="med"/>
          </a:ln>
          <a:effectLst/>
        </p:spPr>
        <p:txBody>
          <a:bodyPr vert="horz" wrap="none" lIns="91440" tIns="0" rIns="91440" bIns="0" numCol="1" rtlCol="0" anchor="t" anchorCtr="0" compatLnSpc="1">
            <a:prstTxWarp prst="textNoShape">
              <a:avLst/>
            </a:prstTxWarp>
            <a:spAutoFit/>
          </a:bodyPr>
          <a:lstStyle/>
          <a:p>
            <a:pPr marL="342900" marR="0" indent="-342900" algn="l" defTabSz="457200" rtl="0" eaLnBrk="1" fontAlgn="base" latinLnBrk="0" hangingPunct="1">
              <a:lnSpc>
                <a:spcPct val="100000"/>
              </a:lnSpc>
              <a:spcBef>
                <a:spcPct val="0"/>
              </a:spcBef>
              <a:spcAft>
                <a:spcPct val="0"/>
              </a:spcAft>
              <a:buClrTx/>
              <a:buSzTx/>
              <a:buFont typeface="Arial" charset="0"/>
              <a:buNone/>
              <a:tabLst/>
            </a:pPr>
            <a:r>
              <a:rPr kumimoji="0" lang="en-US" sz="1800" b="1" i="0" u="none" strike="noStrike" cap="none" normalizeH="0" baseline="0" dirty="0">
                <a:ln>
                  <a:noFill/>
                </a:ln>
                <a:solidFill>
                  <a:schemeClr val="bg1"/>
                </a:solidFill>
                <a:effectLst/>
                <a:latin typeface="Calibri" pitchFamily="34" charset="0"/>
              </a:rPr>
              <a:t>2018</a:t>
            </a:r>
          </a:p>
        </p:txBody>
      </p:sp>
      <p:grpSp>
        <p:nvGrpSpPr>
          <p:cNvPr id="21" name="Group 20">
            <a:extLst>
              <a:ext uri="{FF2B5EF4-FFF2-40B4-BE49-F238E27FC236}">
                <a16:creationId xmlns:a16="http://schemas.microsoft.com/office/drawing/2014/main" id="{D8CA7F35-B410-564D-944E-8B245C2F9C86}"/>
              </a:ext>
            </a:extLst>
          </p:cNvPr>
          <p:cNvGrpSpPr/>
          <p:nvPr/>
        </p:nvGrpSpPr>
        <p:grpSpPr>
          <a:xfrm>
            <a:off x="383963" y="1905977"/>
            <a:ext cx="2243907" cy="2149065"/>
            <a:chOff x="383963" y="1905977"/>
            <a:chExt cx="2243907" cy="2149065"/>
          </a:xfrm>
        </p:grpSpPr>
        <p:sp>
          <p:nvSpPr>
            <p:cNvPr id="4" name="Rectangle 3">
              <a:extLst>
                <a:ext uri="{FF2B5EF4-FFF2-40B4-BE49-F238E27FC236}">
                  <a16:creationId xmlns:a16="http://schemas.microsoft.com/office/drawing/2014/main" id="{54B187C5-63F9-B54C-9288-8C935665A9B5}"/>
                </a:ext>
              </a:extLst>
            </p:cNvPr>
            <p:cNvSpPr/>
            <p:nvPr/>
          </p:nvSpPr>
          <p:spPr bwMode="auto">
            <a:xfrm>
              <a:off x="383963" y="3778043"/>
              <a:ext cx="1089657" cy="276999"/>
            </a:xfrm>
            <a:prstGeom prst="rect">
              <a:avLst/>
            </a:prstGeom>
            <a:solidFill>
              <a:srgbClr val="4DBEED"/>
            </a:solidFill>
            <a:ln w="9525" cap="flat" cmpd="sng" algn="ctr">
              <a:noFill/>
              <a:prstDash val="solid"/>
              <a:round/>
              <a:headEnd type="none" w="med" len="med"/>
              <a:tailEnd type="none" w="med" len="med"/>
            </a:ln>
            <a:effectLst/>
          </p:spPr>
          <p:txBody>
            <a:bodyPr vert="horz" wrap="none" lIns="91440" tIns="0" rIns="91440" bIns="0" numCol="1" rtlCol="0" anchor="t" anchorCtr="0" compatLnSpc="1">
              <a:prstTxWarp prst="textNoShape">
                <a:avLst/>
              </a:prstTxWarp>
              <a:spAutoFit/>
            </a:bodyPr>
            <a:lstStyle/>
            <a:p>
              <a:pPr marL="342900" marR="0" indent="-342900" algn="l" defTabSz="457200" rtl="0" eaLnBrk="1" fontAlgn="base" latinLnBrk="0" hangingPunct="1">
                <a:lnSpc>
                  <a:spcPct val="100000"/>
                </a:lnSpc>
                <a:spcBef>
                  <a:spcPct val="0"/>
                </a:spcBef>
                <a:spcAft>
                  <a:spcPct val="0"/>
                </a:spcAft>
                <a:buClrTx/>
                <a:buSzTx/>
                <a:buFont typeface="Arial" charset="0"/>
                <a:buNone/>
                <a:tabLst/>
              </a:pPr>
              <a:r>
                <a:rPr kumimoji="0" lang="en-US" sz="1800" b="1" i="0" u="none" strike="noStrike" cap="none" normalizeH="0" baseline="0" dirty="0">
                  <a:ln>
                    <a:noFill/>
                  </a:ln>
                  <a:solidFill>
                    <a:schemeClr val="bg1"/>
                  </a:solidFill>
                  <a:effectLst/>
                  <a:latin typeface="Calibri" pitchFamily="34" charset="0"/>
                </a:rPr>
                <a:t>Nov 2013</a:t>
              </a:r>
            </a:p>
          </p:txBody>
        </p:sp>
        <p:sp>
          <p:nvSpPr>
            <p:cNvPr id="2" name="Rectangle 1">
              <a:extLst>
                <a:ext uri="{FF2B5EF4-FFF2-40B4-BE49-F238E27FC236}">
                  <a16:creationId xmlns:a16="http://schemas.microsoft.com/office/drawing/2014/main" id="{7ACED328-643E-9E4D-A10C-AE5EB7300BF7}"/>
                </a:ext>
              </a:extLst>
            </p:cNvPr>
            <p:cNvSpPr/>
            <p:nvPr/>
          </p:nvSpPr>
          <p:spPr>
            <a:xfrm>
              <a:off x="385885" y="1905977"/>
              <a:ext cx="2241985" cy="738664"/>
            </a:xfrm>
            <a:prstGeom prst="rect">
              <a:avLst/>
            </a:prstGeom>
          </p:spPr>
          <p:txBody>
            <a:bodyPr wrap="square">
              <a:spAutoFit/>
            </a:bodyPr>
            <a:lstStyle/>
            <a:p>
              <a:r>
                <a:rPr lang="en-US" sz="1400" b="1" dirty="0">
                  <a:solidFill>
                    <a:schemeClr val="accent1"/>
                  </a:solidFill>
                  <a:latin typeface="Calibri" panose="020F0502020204030204" pitchFamily="34" charset="0"/>
                </a:rPr>
                <a:t>Steve Edwards </a:t>
              </a:r>
              <a:r>
                <a:rPr lang="en-US" sz="1400" b="1" dirty="0">
                  <a:solidFill>
                    <a:schemeClr val="accent6"/>
                  </a:solidFill>
                  <a:latin typeface="Calibri" panose="020F0502020204030204" pitchFamily="34" charset="0"/>
                </a:rPr>
                <a:t>becomes new Chairman and CEO of Black &amp; Veatch </a:t>
              </a:r>
              <a:endParaRPr lang="en-US" sz="1400" b="1" dirty="0">
                <a:solidFill>
                  <a:schemeClr val="accent6"/>
                </a:solidFill>
              </a:endParaRPr>
            </a:p>
          </p:txBody>
        </p:sp>
        <p:cxnSp>
          <p:nvCxnSpPr>
            <p:cNvPr id="14" name="Straight Connector 13">
              <a:extLst>
                <a:ext uri="{FF2B5EF4-FFF2-40B4-BE49-F238E27FC236}">
                  <a16:creationId xmlns:a16="http://schemas.microsoft.com/office/drawing/2014/main" id="{EE8E1575-2000-4646-AD5E-D375B0F1EEC5}"/>
                </a:ext>
              </a:extLst>
            </p:cNvPr>
            <p:cNvCxnSpPr>
              <a:cxnSpLocks/>
            </p:cNvCxnSpPr>
            <p:nvPr/>
          </p:nvCxnSpPr>
          <p:spPr bwMode="auto">
            <a:xfrm flipV="1">
              <a:off x="928791" y="3316901"/>
              <a:ext cx="0" cy="461142"/>
            </a:xfrm>
            <a:prstGeom prst="line">
              <a:avLst/>
            </a:prstGeom>
            <a:noFill/>
            <a:ln w="12700" cap="flat" cmpd="sng" algn="ctr">
              <a:solidFill>
                <a:schemeClr val="accent6"/>
              </a:solidFill>
              <a:prstDash val="solid"/>
              <a:round/>
              <a:headEnd type="none" w="med" len="med"/>
              <a:tailEnd type="oval" w="med" len="med"/>
            </a:ln>
            <a:effectLst/>
          </p:spPr>
        </p:cxnSp>
        <p:pic>
          <p:nvPicPr>
            <p:cNvPr id="15" name="Picture 14">
              <a:extLst>
                <a:ext uri="{FF2B5EF4-FFF2-40B4-BE49-F238E27FC236}">
                  <a16:creationId xmlns:a16="http://schemas.microsoft.com/office/drawing/2014/main" id="{7B83E342-9956-D640-87E9-64CE3DD5460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35314" y="2809307"/>
              <a:ext cx="386954" cy="374337"/>
            </a:xfrm>
            <a:prstGeom prst="rect">
              <a:avLst/>
            </a:prstGeom>
          </p:spPr>
        </p:pic>
      </p:grpSp>
      <p:grpSp>
        <p:nvGrpSpPr>
          <p:cNvPr id="24" name="Group 23">
            <a:extLst>
              <a:ext uri="{FF2B5EF4-FFF2-40B4-BE49-F238E27FC236}">
                <a16:creationId xmlns:a16="http://schemas.microsoft.com/office/drawing/2014/main" id="{6CE0D482-3789-E54A-B4AB-3CDB0D81AFF8}"/>
              </a:ext>
            </a:extLst>
          </p:cNvPr>
          <p:cNvGrpSpPr/>
          <p:nvPr/>
        </p:nvGrpSpPr>
        <p:grpSpPr>
          <a:xfrm>
            <a:off x="3470046" y="1294178"/>
            <a:ext cx="3648428" cy="2760864"/>
            <a:chOff x="3470046" y="1294178"/>
            <a:chExt cx="3648428" cy="2760864"/>
          </a:xfrm>
        </p:grpSpPr>
        <p:sp>
          <p:nvSpPr>
            <p:cNvPr id="9" name="Rectangle 8">
              <a:extLst>
                <a:ext uri="{FF2B5EF4-FFF2-40B4-BE49-F238E27FC236}">
                  <a16:creationId xmlns:a16="http://schemas.microsoft.com/office/drawing/2014/main" id="{2518DB1D-56F7-0743-985F-CAD5EA949622}"/>
                </a:ext>
              </a:extLst>
            </p:cNvPr>
            <p:cNvSpPr/>
            <p:nvPr/>
          </p:nvSpPr>
          <p:spPr bwMode="auto">
            <a:xfrm>
              <a:off x="4935953" y="3778043"/>
              <a:ext cx="652743" cy="276999"/>
            </a:xfrm>
            <a:prstGeom prst="rect">
              <a:avLst/>
            </a:prstGeom>
            <a:solidFill>
              <a:srgbClr val="4DBEED"/>
            </a:solidFill>
            <a:ln w="9525" cap="flat" cmpd="sng" algn="ctr">
              <a:noFill/>
              <a:prstDash val="solid"/>
              <a:round/>
              <a:headEnd type="none" w="med" len="med"/>
              <a:tailEnd type="none" w="med" len="med"/>
            </a:ln>
            <a:effectLst/>
          </p:spPr>
          <p:txBody>
            <a:bodyPr vert="horz" wrap="none" lIns="91440" tIns="0" rIns="91440" bIns="0" numCol="1" rtlCol="0" anchor="t" anchorCtr="0" compatLnSpc="1">
              <a:prstTxWarp prst="textNoShape">
                <a:avLst/>
              </a:prstTxWarp>
              <a:spAutoFit/>
            </a:bodyPr>
            <a:lstStyle/>
            <a:p>
              <a:pPr marL="342900" marR="0" indent="-342900" algn="l" defTabSz="457200" rtl="0" eaLnBrk="1" fontAlgn="base" latinLnBrk="0" hangingPunct="1">
                <a:lnSpc>
                  <a:spcPct val="100000"/>
                </a:lnSpc>
                <a:spcBef>
                  <a:spcPct val="0"/>
                </a:spcBef>
                <a:spcAft>
                  <a:spcPct val="0"/>
                </a:spcAft>
                <a:buClrTx/>
                <a:buSzTx/>
                <a:buFont typeface="Arial" charset="0"/>
                <a:buNone/>
                <a:tabLst/>
              </a:pPr>
              <a:r>
                <a:rPr kumimoji="0" lang="en-US" sz="1800" b="1" i="0" u="none" strike="noStrike" cap="none" normalizeH="0" baseline="0" dirty="0">
                  <a:ln>
                    <a:noFill/>
                  </a:ln>
                  <a:solidFill>
                    <a:schemeClr val="bg1"/>
                  </a:solidFill>
                  <a:effectLst/>
                  <a:latin typeface="Calibri" pitchFamily="34" charset="0"/>
                </a:rPr>
                <a:t>2015</a:t>
              </a:r>
            </a:p>
          </p:txBody>
        </p:sp>
        <p:cxnSp>
          <p:nvCxnSpPr>
            <p:cNvPr id="20" name="Straight Connector 19">
              <a:extLst>
                <a:ext uri="{FF2B5EF4-FFF2-40B4-BE49-F238E27FC236}">
                  <a16:creationId xmlns:a16="http://schemas.microsoft.com/office/drawing/2014/main" id="{07747EAE-BCB8-EF4C-90FB-71C59A76B5AC}"/>
                </a:ext>
              </a:extLst>
            </p:cNvPr>
            <p:cNvCxnSpPr>
              <a:cxnSpLocks/>
            </p:cNvCxnSpPr>
            <p:nvPr/>
          </p:nvCxnSpPr>
          <p:spPr bwMode="auto">
            <a:xfrm flipV="1">
              <a:off x="5262324" y="3447690"/>
              <a:ext cx="0" cy="330355"/>
            </a:xfrm>
            <a:prstGeom prst="line">
              <a:avLst/>
            </a:prstGeom>
            <a:noFill/>
            <a:ln w="12700" cap="flat" cmpd="sng" algn="ctr">
              <a:solidFill>
                <a:schemeClr val="accent6"/>
              </a:solidFill>
              <a:prstDash val="solid"/>
              <a:round/>
              <a:headEnd type="none" w="med" len="med"/>
              <a:tailEnd type="oval" w="med" len="med"/>
            </a:ln>
            <a:effectLst/>
          </p:spPr>
        </p:cxnSp>
        <p:sp>
          <p:nvSpPr>
            <p:cNvPr id="22" name="Rectangle 21">
              <a:extLst>
                <a:ext uri="{FF2B5EF4-FFF2-40B4-BE49-F238E27FC236}">
                  <a16:creationId xmlns:a16="http://schemas.microsoft.com/office/drawing/2014/main" id="{65ECAC69-0F5B-DA43-8F99-5A33B6895C6C}"/>
                </a:ext>
              </a:extLst>
            </p:cNvPr>
            <p:cNvSpPr/>
            <p:nvPr/>
          </p:nvSpPr>
          <p:spPr>
            <a:xfrm>
              <a:off x="3470046" y="1294178"/>
              <a:ext cx="3648428" cy="1323439"/>
            </a:xfrm>
            <a:prstGeom prst="rect">
              <a:avLst/>
            </a:prstGeom>
          </p:spPr>
          <p:txBody>
            <a:bodyPr wrap="square">
              <a:spAutoFit/>
            </a:bodyPr>
            <a:lstStyle/>
            <a:p>
              <a:pPr marL="114300" indent="-114300" fontAlgn="base">
                <a:spcBef>
                  <a:spcPts val="600"/>
                </a:spcBef>
                <a:buFont typeface="Arial" panose="020B0604020202020204" pitchFamily="34" charset="0"/>
                <a:buChar char="•"/>
              </a:pPr>
              <a:r>
                <a:rPr lang="en-IN" sz="1400" b="1" dirty="0">
                  <a:solidFill>
                    <a:schemeClr val="accent1"/>
                  </a:solidFill>
                </a:rPr>
                <a:t>Growth Council </a:t>
              </a:r>
              <a:r>
                <a:rPr lang="en-IN" sz="1400" b="1" dirty="0">
                  <a:solidFill>
                    <a:schemeClr val="accent6"/>
                  </a:solidFill>
                </a:rPr>
                <a:t>established</a:t>
              </a:r>
              <a:endParaRPr lang="en-US" sz="1400" b="1" dirty="0">
                <a:solidFill>
                  <a:schemeClr val="accent6"/>
                </a:solidFill>
              </a:endParaRPr>
            </a:p>
            <a:p>
              <a:pPr marL="114300" indent="-114300" fontAlgn="base">
                <a:spcBef>
                  <a:spcPts val="600"/>
                </a:spcBef>
                <a:buFont typeface="Arial" panose="020B0604020202020204" pitchFamily="34" charset="0"/>
                <a:buChar char="•"/>
              </a:pPr>
              <a:r>
                <a:rPr lang="en-IN" sz="1400" b="1" dirty="0">
                  <a:solidFill>
                    <a:schemeClr val="accent6"/>
                  </a:solidFill>
                </a:rPr>
                <a:t>First crowd-sourced innovation challenge on </a:t>
              </a:r>
              <a:r>
                <a:rPr lang="en-IN" sz="1400" b="1" dirty="0">
                  <a:solidFill>
                    <a:schemeClr val="accent1"/>
                  </a:solidFill>
                </a:rPr>
                <a:t>Spark</a:t>
              </a:r>
              <a:r>
                <a:rPr lang="en-IN" sz="1400" b="1" dirty="0">
                  <a:solidFill>
                    <a:schemeClr val="accent6"/>
                  </a:solidFill>
                </a:rPr>
                <a:t>:  “How Do We Grow”</a:t>
              </a:r>
              <a:r>
                <a:rPr lang="en-US" sz="1400" b="1" dirty="0">
                  <a:solidFill>
                    <a:schemeClr val="accent6"/>
                  </a:solidFill>
                </a:rPr>
                <a:t>​</a:t>
              </a:r>
            </a:p>
            <a:p>
              <a:pPr marL="114300" indent="-114300" fontAlgn="base">
                <a:spcBef>
                  <a:spcPts val="600"/>
                </a:spcBef>
                <a:buFont typeface="Arial" panose="020B0604020202020204" pitchFamily="34" charset="0"/>
                <a:buChar char="•"/>
              </a:pPr>
              <a:r>
                <a:rPr lang="en-IN" sz="1400" b="1" dirty="0">
                  <a:solidFill>
                    <a:schemeClr val="accent6"/>
                  </a:solidFill>
                </a:rPr>
                <a:t>Process, governance, structure for Growth Accelerator established  </a:t>
              </a:r>
            </a:p>
          </p:txBody>
        </p:sp>
        <p:pic>
          <p:nvPicPr>
            <p:cNvPr id="39" name="Picture 38">
              <a:extLst>
                <a:ext uri="{FF2B5EF4-FFF2-40B4-BE49-F238E27FC236}">
                  <a16:creationId xmlns:a16="http://schemas.microsoft.com/office/drawing/2014/main" id="{D1F9CE73-5E77-4245-86B5-AFBB433292A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935953" y="2737264"/>
              <a:ext cx="623003" cy="623003"/>
            </a:xfrm>
            <a:prstGeom prst="rect">
              <a:avLst/>
            </a:prstGeom>
          </p:spPr>
        </p:pic>
      </p:grpSp>
      <p:grpSp>
        <p:nvGrpSpPr>
          <p:cNvPr id="29" name="Group 28">
            <a:extLst>
              <a:ext uri="{FF2B5EF4-FFF2-40B4-BE49-F238E27FC236}">
                <a16:creationId xmlns:a16="http://schemas.microsoft.com/office/drawing/2014/main" id="{BD422C30-5A6D-F445-AD53-2F9DD051D6B1}"/>
              </a:ext>
            </a:extLst>
          </p:cNvPr>
          <p:cNvGrpSpPr/>
          <p:nvPr/>
        </p:nvGrpSpPr>
        <p:grpSpPr>
          <a:xfrm>
            <a:off x="6094412" y="3778043"/>
            <a:ext cx="3494431" cy="2533309"/>
            <a:chOff x="6094412" y="3778043"/>
            <a:chExt cx="3494431" cy="2533309"/>
          </a:xfrm>
        </p:grpSpPr>
        <p:sp>
          <p:nvSpPr>
            <p:cNvPr id="10" name="Rectangle 9">
              <a:extLst>
                <a:ext uri="{FF2B5EF4-FFF2-40B4-BE49-F238E27FC236}">
                  <a16:creationId xmlns:a16="http://schemas.microsoft.com/office/drawing/2014/main" id="{25251307-EA2E-F543-92D1-FFFBC763D406}"/>
                </a:ext>
              </a:extLst>
            </p:cNvPr>
            <p:cNvSpPr/>
            <p:nvPr/>
          </p:nvSpPr>
          <p:spPr bwMode="auto">
            <a:xfrm>
              <a:off x="6993491" y="3778043"/>
              <a:ext cx="652743" cy="276999"/>
            </a:xfrm>
            <a:prstGeom prst="rect">
              <a:avLst/>
            </a:prstGeom>
            <a:solidFill>
              <a:srgbClr val="4DBEED"/>
            </a:solidFill>
            <a:ln w="9525" cap="flat" cmpd="sng" algn="ctr">
              <a:noFill/>
              <a:prstDash val="solid"/>
              <a:round/>
              <a:headEnd type="none" w="med" len="med"/>
              <a:tailEnd type="none" w="med" len="med"/>
            </a:ln>
            <a:effectLst/>
          </p:spPr>
          <p:txBody>
            <a:bodyPr vert="horz" wrap="none" lIns="91440" tIns="0" rIns="91440" bIns="0" numCol="1" rtlCol="0" anchor="t" anchorCtr="0" compatLnSpc="1">
              <a:prstTxWarp prst="textNoShape">
                <a:avLst/>
              </a:prstTxWarp>
              <a:spAutoFit/>
            </a:bodyPr>
            <a:lstStyle/>
            <a:p>
              <a:pPr marL="342900" marR="0" indent="-342900" algn="l" defTabSz="457200" rtl="0" eaLnBrk="1" fontAlgn="base" latinLnBrk="0" hangingPunct="1">
                <a:lnSpc>
                  <a:spcPct val="100000"/>
                </a:lnSpc>
                <a:spcBef>
                  <a:spcPct val="0"/>
                </a:spcBef>
                <a:spcAft>
                  <a:spcPct val="0"/>
                </a:spcAft>
                <a:buClrTx/>
                <a:buSzTx/>
                <a:buFont typeface="Arial" charset="0"/>
                <a:buNone/>
                <a:tabLst/>
              </a:pPr>
              <a:r>
                <a:rPr kumimoji="0" lang="en-US" sz="1800" b="1" i="0" u="none" strike="noStrike" cap="none" normalizeH="0" baseline="0" dirty="0">
                  <a:ln>
                    <a:noFill/>
                  </a:ln>
                  <a:solidFill>
                    <a:schemeClr val="bg1"/>
                  </a:solidFill>
                  <a:effectLst/>
                  <a:latin typeface="Calibri" pitchFamily="34" charset="0"/>
                </a:rPr>
                <a:t>2016</a:t>
              </a:r>
            </a:p>
          </p:txBody>
        </p:sp>
        <p:cxnSp>
          <p:nvCxnSpPr>
            <p:cNvPr id="25" name="Straight Connector 24">
              <a:extLst>
                <a:ext uri="{FF2B5EF4-FFF2-40B4-BE49-F238E27FC236}">
                  <a16:creationId xmlns:a16="http://schemas.microsoft.com/office/drawing/2014/main" id="{AE5C6EB3-F77F-274B-B33A-A988CCD84BDE}"/>
                </a:ext>
              </a:extLst>
            </p:cNvPr>
            <p:cNvCxnSpPr>
              <a:cxnSpLocks/>
            </p:cNvCxnSpPr>
            <p:nvPr/>
          </p:nvCxnSpPr>
          <p:spPr bwMode="auto">
            <a:xfrm>
              <a:off x="7307554" y="4055042"/>
              <a:ext cx="0" cy="253674"/>
            </a:xfrm>
            <a:prstGeom prst="line">
              <a:avLst/>
            </a:prstGeom>
            <a:noFill/>
            <a:ln w="12700" cap="flat" cmpd="sng" algn="ctr">
              <a:solidFill>
                <a:schemeClr val="accent6"/>
              </a:solidFill>
              <a:prstDash val="solid"/>
              <a:round/>
              <a:headEnd type="none" w="med" len="med"/>
              <a:tailEnd type="oval" w="med" len="med"/>
            </a:ln>
            <a:effectLst/>
          </p:spPr>
        </p:cxnSp>
        <p:sp>
          <p:nvSpPr>
            <p:cNvPr id="26" name="Rectangle 25">
              <a:extLst>
                <a:ext uri="{FF2B5EF4-FFF2-40B4-BE49-F238E27FC236}">
                  <a16:creationId xmlns:a16="http://schemas.microsoft.com/office/drawing/2014/main" id="{730D50DA-5386-4640-A50C-D51E9513BCEF}"/>
                </a:ext>
              </a:extLst>
            </p:cNvPr>
            <p:cNvSpPr/>
            <p:nvPr/>
          </p:nvSpPr>
          <p:spPr>
            <a:xfrm>
              <a:off x="6094412" y="5203356"/>
              <a:ext cx="3494431" cy="1107996"/>
            </a:xfrm>
            <a:prstGeom prst="rect">
              <a:avLst/>
            </a:prstGeom>
          </p:spPr>
          <p:txBody>
            <a:bodyPr wrap="square">
              <a:spAutoFit/>
            </a:bodyPr>
            <a:lstStyle/>
            <a:p>
              <a:pPr marL="114300" indent="-114300" fontAlgn="base">
                <a:spcBef>
                  <a:spcPts val="600"/>
                </a:spcBef>
                <a:buFont typeface="Arial" panose="020B0604020202020204" pitchFamily="34" charset="0"/>
                <a:buChar char="•"/>
              </a:pPr>
              <a:r>
                <a:rPr lang="en-IN" sz="1400" b="1" dirty="0">
                  <a:solidFill>
                    <a:schemeClr val="accent1"/>
                  </a:solidFill>
                </a:rPr>
                <a:t>Growth Accelerator launched</a:t>
              </a:r>
              <a:r>
                <a:rPr lang="en-US" sz="1400" b="1" dirty="0">
                  <a:solidFill>
                    <a:schemeClr val="accent6"/>
                  </a:solidFill>
                </a:rPr>
                <a:t>​</a:t>
              </a:r>
            </a:p>
            <a:p>
              <a:pPr marL="114300" indent="-114300" fontAlgn="base">
                <a:spcBef>
                  <a:spcPts val="600"/>
                </a:spcBef>
                <a:buFont typeface="Arial" panose="020B0604020202020204" pitchFamily="34" charset="0"/>
                <a:buChar char="•"/>
              </a:pPr>
              <a:r>
                <a:rPr lang="en-IN" sz="1400" b="1" dirty="0">
                  <a:solidFill>
                    <a:schemeClr val="accent6"/>
                  </a:solidFill>
                </a:rPr>
                <a:t>8 founders develop initial programming  </a:t>
              </a:r>
              <a:r>
                <a:rPr lang="en-US" sz="1400" b="1" dirty="0">
                  <a:solidFill>
                    <a:schemeClr val="accent6"/>
                  </a:solidFill>
                </a:rPr>
                <a:t>​</a:t>
              </a:r>
            </a:p>
            <a:p>
              <a:pPr marL="114300" indent="-114300" fontAlgn="base">
                <a:spcBef>
                  <a:spcPts val="600"/>
                </a:spcBef>
                <a:buFont typeface="Arial" panose="020B0604020202020204" pitchFamily="34" charset="0"/>
                <a:buChar char="•"/>
              </a:pPr>
              <a:r>
                <a:rPr lang="en-US" sz="1400" b="1" dirty="0">
                  <a:solidFill>
                    <a:schemeClr val="accent6"/>
                  </a:solidFill>
                </a:rPr>
                <a:t>First </a:t>
              </a:r>
              <a:r>
                <a:rPr lang="en-US" sz="1400" b="1" dirty="0">
                  <a:solidFill>
                    <a:schemeClr val="accent1"/>
                  </a:solidFill>
                </a:rPr>
                <a:t>seed</a:t>
              </a:r>
              <a:r>
                <a:rPr lang="en-US" sz="1400" b="1" dirty="0">
                  <a:solidFill>
                    <a:schemeClr val="accent6"/>
                  </a:solidFill>
                </a:rPr>
                <a:t> </a:t>
              </a:r>
              <a:r>
                <a:rPr lang="en-US" sz="1400" b="1" dirty="0">
                  <a:solidFill>
                    <a:schemeClr val="accent1"/>
                  </a:solidFill>
                </a:rPr>
                <a:t>stage </a:t>
              </a:r>
              <a:r>
                <a:rPr lang="en-US" sz="1400" b="1" dirty="0">
                  <a:solidFill>
                    <a:schemeClr val="accent6"/>
                  </a:solidFill>
                </a:rPr>
                <a:t>investments </a:t>
              </a:r>
              <a:r>
                <a:rPr lang="en-IN" sz="1400" b="1" dirty="0">
                  <a:solidFill>
                    <a:schemeClr val="accent6"/>
                  </a:solidFill>
                </a:rPr>
                <a:t>(drones, residential solar)</a:t>
              </a:r>
              <a:endParaRPr lang="en-US" sz="1400" b="1" dirty="0">
                <a:solidFill>
                  <a:schemeClr val="accent6"/>
                </a:solidFill>
              </a:endParaRPr>
            </a:p>
          </p:txBody>
        </p:sp>
        <p:pic>
          <p:nvPicPr>
            <p:cNvPr id="42" name="Picture 41">
              <a:extLst>
                <a:ext uri="{FF2B5EF4-FFF2-40B4-BE49-F238E27FC236}">
                  <a16:creationId xmlns:a16="http://schemas.microsoft.com/office/drawing/2014/main" id="{08C35264-E902-DA4C-AB59-33015B21D6D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118474" y="4493962"/>
              <a:ext cx="378159" cy="692424"/>
            </a:xfrm>
            <a:prstGeom prst="rect">
              <a:avLst/>
            </a:prstGeom>
          </p:spPr>
        </p:pic>
      </p:grpSp>
      <p:grpSp>
        <p:nvGrpSpPr>
          <p:cNvPr id="30" name="Group 29">
            <a:extLst>
              <a:ext uri="{FF2B5EF4-FFF2-40B4-BE49-F238E27FC236}">
                <a16:creationId xmlns:a16="http://schemas.microsoft.com/office/drawing/2014/main" id="{F1B1A9A7-A16D-4541-BF0F-33A3A0D037BE}"/>
              </a:ext>
            </a:extLst>
          </p:cNvPr>
          <p:cNvGrpSpPr/>
          <p:nvPr/>
        </p:nvGrpSpPr>
        <p:grpSpPr>
          <a:xfrm>
            <a:off x="8032367" y="1596951"/>
            <a:ext cx="3951736" cy="2458091"/>
            <a:chOff x="8032367" y="1596951"/>
            <a:chExt cx="3951736" cy="2458091"/>
          </a:xfrm>
        </p:grpSpPr>
        <p:sp>
          <p:nvSpPr>
            <p:cNvPr id="11" name="Rectangle 10">
              <a:extLst>
                <a:ext uri="{FF2B5EF4-FFF2-40B4-BE49-F238E27FC236}">
                  <a16:creationId xmlns:a16="http://schemas.microsoft.com/office/drawing/2014/main" id="{41843FF4-0C0D-3046-A49C-2092A85289AB}"/>
                </a:ext>
              </a:extLst>
            </p:cNvPr>
            <p:cNvSpPr/>
            <p:nvPr/>
          </p:nvSpPr>
          <p:spPr bwMode="auto">
            <a:xfrm>
              <a:off x="9051029" y="3778043"/>
              <a:ext cx="652743" cy="276999"/>
            </a:xfrm>
            <a:prstGeom prst="rect">
              <a:avLst/>
            </a:prstGeom>
            <a:solidFill>
              <a:srgbClr val="4DBEED"/>
            </a:solidFill>
            <a:ln w="9525" cap="flat" cmpd="sng" algn="ctr">
              <a:noFill/>
              <a:prstDash val="solid"/>
              <a:round/>
              <a:headEnd type="none" w="med" len="med"/>
              <a:tailEnd type="none" w="med" len="med"/>
            </a:ln>
            <a:effectLst/>
          </p:spPr>
          <p:txBody>
            <a:bodyPr vert="horz" wrap="none" lIns="91440" tIns="0" rIns="91440" bIns="0" numCol="1" rtlCol="0" anchor="t" anchorCtr="0" compatLnSpc="1">
              <a:prstTxWarp prst="textNoShape">
                <a:avLst/>
              </a:prstTxWarp>
              <a:spAutoFit/>
            </a:bodyPr>
            <a:lstStyle/>
            <a:p>
              <a:pPr marL="342900" marR="0" indent="-342900" algn="l" defTabSz="457200" rtl="0" eaLnBrk="1" fontAlgn="base" latinLnBrk="0" hangingPunct="1">
                <a:lnSpc>
                  <a:spcPct val="100000"/>
                </a:lnSpc>
                <a:spcBef>
                  <a:spcPct val="0"/>
                </a:spcBef>
                <a:spcAft>
                  <a:spcPct val="0"/>
                </a:spcAft>
                <a:buClrTx/>
                <a:buSzTx/>
                <a:buFont typeface="Arial" charset="0"/>
                <a:buNone/>
                <a:tabLst/>
              </a:pPr>
              <a:r>
                <a:rPr kumimoji="0" lang="en-US" sz="1800" b="1" i="0" u="none" strike="noStrike" cap="none" normalizeH="0" baseline="0" dirty="0">
                  <a:ln>
                    <a:noFill/>
                  </a:ln>
                  <a:solidFill>
                    <a:schemeClr val="bg1"/>
                  </a:solidFill>
                  <a:effectLst/>
                  <a:latin typeface="Calibri" pitchFamily="34" charset="0"/>
                </a:rPr>
                <a:t>2017</a:t>
              </a:r>
            </a:p>
          </p:txBody>
        </p:sp>
        <p:cxnSp>
          <p:nvCxnSpPr>
            <p:cNvPr id="27" name="Straight Connector 26">
              <a:extLst>
                <a:ext uri="{FF2B5EF4-FFF2-40B4-BE49-F238E27FC236}">
                  <a16:creationId xmlns:a16="http://schemas.microsoft.com/office/drawing/2014/main" id="{A32183D1-E76A-8347-B961-73C9DC764388}"/>
                </a:ext>
              </a:extLst>
            </p:cNvPr>
            <p:cNvCxnSpPr>
              <a:cxnSpLocks/>
            </p:cNvCxnSpPr>
            <p:nvPr/>
          </p:nvCxnSpPr>
          <p:spPr bwMode="auto">
            <a:xfrm flipV="1">
              <a:off x="9353061" y="3316901"/>
              <a:ext cx="0" cy="461144"/>
            </a:xfrm>
            <a:prstGeom prst="line">
              <a:avLst/>
            </a:prstGeom>
            <a:noFill/>
            <a:ln w="12700" cap="flat" cmpd="sng" algn="ctr">
              <a:solidFill>
                <a:schemeClr val="accent6"/>
              </a:solidFill>
              <a:prstDash val="solid"/>
              <a:round/>
              <a:headEnd type="none" w="med" len="med"/>
              <a:tailEnd type="oval" w="med" len="med"/>
            </a:ln>
            <a:effectLst/>
          </p:spPr>
        </p:cxnSp>
        <p:sp>
          <p:nvSpPr>
            <p:cNvPr id="28" name="Rectangle 27">
              <a:extLst>
                <a:ext uri="{FF2B5EF4-FFF2-40B4-BE49-F238E27FC236}">
                  <a16:creationId xmlns:a16="http://schemas.microsoft.com/office/drawing/2014/main" id="{9AB3D34A-76F8-7D40-9C1A-56FA159857A4}"/>
                </a:ext>
              </a:extLst>
            </p:cNvPr>
            <p:cNvSpPr/>
            <p:nvPr/>
          </p:nvSpPr>
          <p:spPr>
            <a:xfrm>
              <a:off x="8032367" y="1596951"/>
              <a:ext cx="3951736" cy="1031051"/>
            </a:xfrm>
            <a:prstGeom prst="rect">
              <a:avLst/>
            </a:prstGeom>
          </p:spPr>
          <p:txBody>
            <a:bodyPr wrap="square">
              <a:spAutoFit/>
            </a:bodyPr>
            <a:lstStyle/>
            <a:p>
              <a:pPr marL="114300" indent="-114300" fontAlgn="base">
                <a:spcBef>
                  <a:spcPts val="600"/>
                </a:spcBef>
                <a:buFont typeface="Arial" panose="020B0604020202020204" pitchFamily="34" charset="0"/>
                <a:buChar char="•"/>
              </a:pPr>
              <a:r>
                <a:rPr lang="en-US" sz="1400" b="1" dirty="0">
                  <a:solidFill>
                    <a:schemeClr val="accent6"/>
                  </a:solidFill>
                </a:rPr>
                <a:t>Launch of Innovation programs (</a:t>
              </a:r>
              <a:r>
                <a:rPr lang="en-US" sz="1400" b="1" dirty="0">
                  <a:solidFill>
                    <a:schemeClr val="accent1"/>
                  </a:solidFill>
                </a:rPr>
                <a:t>Ignite</a:t>
              </a:r>
              <a:r>
                <a:rPr lang="en-US" sz="1400" b="1" dirty="0">
                  <a:solidFill>
                    <a:schemeClr val="accent6"/>
                  </a:solidFill>
                </a:rPr>
                <a:t>, </a:t>
              </a:r>
              <a:r>
                <a:rPr lang="en-US" sz="1400" b="1" dirty="0" err="1">
                  <a:solidFill>
                    <a:schemeClr val="accent1"/>
                  </a:solidFill>
                </a:rPr>
                <a:t>Sparkbox</a:t>
              </a:r>
              <a:r>
                <a:rPr lang="en-US" sz="1400" b="1" dirty="0">
                  <a:solidFill>
                    <a:schemeClr val="accent6"/>
                  </a:solidFill>
                </a:rPr>
                <a:t>, </a:t>
              </a:r>
              <a:r>
                <a:rPr lang="en-US" sz="1400" b="1" dirty="0" err="1">
                  <a:solidFill>
                    <a:schemeClr val="accent1"/>
                  </a:solidFill>
                </a:rPr>
                <a:t>NextOpps</a:t>
              </a:r>
              <a:r>
                <a:rPr lang="en-US" sz="1400" b="1" dirty="0">
                  <a:solidFill>
                    <a:schemeClr val="accent6"/>
                  </a:solidFill>
                </a:rPr>
                <a:t>, etc.).  ​</a:t>
              </a:r>
            </a:p>
            <a:p>
              <a:pPr marL="114300" indent="-114300" fontAlgn="base">
                <a:spcBef>
                  <a:spcPts val="600"/>
                </a:spcBef>
                <a:buFont typeface="Arial" panose="020B0604020202020204" pitchFamily="34" charset="0"/>
                <a:buChar char="•"/>
              </a:pPr>
              <a:r>
                <a:rPr lang="en-US" sz="1400" b="1" dirty="0">
                  <a:solidFill>
                    <a:schemeClr val="accent6"/>
                  </a:solidFill>
                </a:rPr>
                <a:t>Multiple initiatives advance to </a:t>
              </a:r>
              <a:r>
                <a:rPr lang="en-US" sz="1400" b="1" dirty="0">
                  <a:solidFill>
                    <a:schemeClr val="accent1"/>
                  </a:solidFill>
                </a:rPr>
                <a:t>pilot</a:t>
              </a:r>
              <a:r>
                <a:rPr lang="en-US" sz="1400" b="1" dirty="0">
                  <a:solidFill>
                    <a:schemeClr val="accent6"/>
                  </a:solidFill>
                </a:rPr>
                <a:t> </a:t>
              </a:r>
              <a:r>
                <a:rPr lang="en-US" sz="1400" b="1" dirty="0">
                  <a:solidFill>
                    <a:schemeClr val="accent1"/>
                  </a:solidFill>
                </a:rPr>
                <a:t>stage</a:t>
              </a:r>
              <a:r>
                <a:rPr lang="en-US" sz="1400" b="1" dirty="0">
                  <a:solidFill>
                    <a:schemeClr val="accent6"/>
                  </a:solidFill>
                </a:rPr>
                <a:t> and begin earning revenue</a:t>
              </a:r>
            </a:p>
          </p:txBody>
        </p:sp>
        <p:pic>
          <p:nvPicPr>
            <p:cNvPr id="44" name="Picture 43">
              <a:extLst>
                <a:ext uri="{FF2B5EF4-FFF2-40B4-BE49-F238E27FC236}">
                  <a16:creationId xmlns:a16="http://schemas.microsoft.com/office/drawing/2014/main" id="{1FB569E5-3867-FF4D-8E8E-AAB5BDD4AF9D}"/>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9023900" y="2617485"/>
              <a:ext cx="633639" cy="633639"/>
            </a:xfrm>
            <a:prstGeom prst="rect">
              <a:avLst/>
            </a:prstGeom>
          </p:spPr>
        </p:pic>
      </p:grpSp>
      <p:grpSp>
        <p:nvGrpSpPr>
          <p:cNvPr id="23" name="Group 22">
            <a:extLst>
              <a:ext uri="{FF2B5EF4-FFF2-40B4-BE49-F238E27FC236}">
                <a16:creationId xmlns:a16="http://schemas.microsoft.com/office/drawing/2014/main" id="{CA96BE8B-BAF7-A449-A5F7-E7BA3F20C3BB}"/>
              </a:ext>
            </a:extLst>
          </p:cNvPr>
          <p:cNvGrpSpPr/>
          <p:nvPr/>
        </p:nvGrpSpPr>
        <p:grpSpPr>
          <a:xfrm>
            <a:off x="2089147" y="3778043"/>
            <a:ext cx="3173177" cy="2456364"/>
            <a:chOff x="2089147" y="3778043"/>
            <a:chExt cx="3173177" cy="2456364"/>
          </a:xfrm>
        </p:grpSpPr>
        <p:sp>
          <p:nvSpPr>
            <p:cNvPr id="8" name="Rectangle 7">
              <a:extLst>
                <a:ext uri="{FF2B5EF4-FFF2-40B4-BE49-F238E27FC236}">
                  <a16:creationId xmlns:a16="http://schemas.microsoft.com/office/drawing/2014/main" id="{764E8109-C577-5543-9495-41F8DCBA3553}"/>
                </a:ext>
              </a:extLst>
            </p:cNvPr>
            <p:cNvSpPr/>
            <p:nvPr/>
          </p:nvSpPr>
          <p:spPr bwMode="auto">
            <a:xfrm>
              <a:off x="2878415" y="3778043"/>
              <a:ext cx="652743" cy="276999"/>
            </a:xfrm>
            <a:prstGeom prst="rect">
              <a:avLst/>
            </a:prstGeom>
            <a:solidFill>
              <a:srgbClr val="4DBEED"/>
            </a:solidFill>
            <a:ln w="9525" cap="flat" cmpd="sng" algn="ctr">
              <a:noFill/>
              <a:prstDash val="solid"/>
              <a:round/>
              <a:headEnd type="none" w="med" len="med"/>
              <a:tailEnd type="none" w="med" len="med"/>
            </a:ln>
            <a:effectLst/>
          </p:spPr>
          <p:txBody>
            <a:bodyPr vert="horz" wrap="none" lIns="91440" tIns="0" rIns="91440" bIns="0" numCol="1" rtlCol="0" anchor="t" anchorCtr="0" compatLnSpc="1">
              <a:prstTxWarp prst="textNoShape">
                <a:avLst/>
              </a:prstTxWarp>
              <a:spAutoFit/>
            </a:bodyPr>
            <a:lstStyle/>
            <a:p>
              <a:pPr marL="342900" marR="0" indent="-342900" algn="l" defTabSz="457200" rtl="0" eaLnBrk="1" fontAlgn="base" latinLnBrk="0" hangingPunct="1">
                <a:lnSpc>
                  <a:spcPct val="100000"/>
                </a:lnSpc>
                <a:spcBef>
                  <a:spcPct val="0"/>
                </a:spcBef>
                <a:spcAft>
                  <a:spcPct val="0"/>
                </a:spcAft>
                <a:buClrTx/>
                <a:buSzTx/>
                <a:buFont typeface="Arial" charset="0"/>
                <a:buNone/>
                <a:tabLst/>
              </a:pPr>
              <a:r>
                <a:rPr kumimoji="0" lang="en-US" sz="1800" b="1" i="0" u="none" strike="noStrike" cap="none" normalizeH="0" baseline="0" dirty="0">
                  <a:ln>
                    <a:noFill/>
                  </a:ln>
                  <a:solidFill>
                    <a:schemeClr val="bg1"/>
                  </a:solidFill>
                  <a:effectLst/>
                  <a:latin typeface="Calibri" pitchFamily="34" charset="0"/>
                </a:rPr>
                <a:t>2014</a:t>
              </a:r>
            </a:p>
          </p:txBody>
        </p:sp>
        <p:cxnSp>
          <p:nvCxnSpPr>
            <p:cNvPr id="16" name="Straight Connector 15">
              <a:extLst>
                <a:ext uri="{FF2B5EF4-FFF2-40B4-BE49-F238E27FC236}">
                  <a16:creationId xmlns:a16="http://schemas.microsoft.com/office/drawing/2014/main" id="{2123C332-64F1-E540-B63E-1A9B0D2DC1A2}"/>
                </a:ext>
              </a:extLst>
            </p:cNvPr>
            <p:cNvCxnSpPr>
              <a:cxnSpLocks/>
            </p:cNvCxnSpPr>
            <p:nvPr/>
          </p:nvCxnSpPr>
          <p:spPr bwMode="auto">
            <a:xfrm>
              <a:off x="3204786" y="4055042"/>
              <a:ext cx="0" cy="507349"/>
            </a:xfrm>
            <a:prstGeom prst="line">
              <a:avLst/>
            </a:prstGeom>
            <a:noFill/>
            <a:ln w="12700" cap="flat" cmpd="sng" algn="ctr">
              <a:solidFill>
                <a:schemeClr val="accent6"/>
              </a:solidFill>
              <a:prstDash val="solid"/>
              <a:round/>
              <a:headEnd type="none" w="med" len="med"/>
              <a:tailEnd type="oval" w="med" len="med"/>
            </a:ln>
            <a:effectLst/>
          </p:spPr>
        </p:cxnSp>
        <p:sp>
          <p:nvSpPr>
            <p:cNvPr id="18" name="Rectangle 17">
              <a:extLst>
                <a:ext uri="{FF2B5EF4-FFF2-40B4-BE49-F238E27FC236}">
                  <a16:creationId xmlns:a16="http://schemas.microsoft.com/office/drawing/2014/main" id="{A870304E-42A9-8148-9DA3-9E2952103225}"/>
                </a:ext>
              </a:extLst>
            </p:cNvPr>
            <p:cNvSpPr/>
            <p:nvPr/>
          </p:nvSpPr>
          <p:spPr>
            <a:xfrm>
              <a:off x="2089147" y="5203356"/>
              <a:ext cx="3173177" cy="1031051"/>
            </a:xfrm>
            <a:prstGeom prst="rect">
              <a:avLst/>
            </a:prstGeom>
          </p:spPr>
          <p:txBody>
            <a:bodyPr wrap="square">
              <a:spAutoFit/>
            </a:bodyPr>
            <a:lstStyle/>
            <a:p>
              <a:pPr marL="114300" indent="-114300" fontAlgn="base">
                <a:spcBef>
                  <a:spcPts val="600"/>
                </a:spcBef>
                <a:buFont typeface="Arial" panose="020B0604020202020204" pitchFamily="34" charset="0"/>
                <a:buChar char="•"/>
              </a:pPr>
              <a:r>
                <a:rPr lang="en-IN" sz="1400" b="1" dirty="0">
                  <a:solidFill>
                    <a:schemeClr val="accent6"/>
                  </a:solidFill>
                </a:rPr>
                <a:t>Initial concept for </a:t>
              </a:r>
              <a:r>
                <a:rPr lang="en-IN" sz="1400" b="1" dirty="0">
                  <a:solidFill>
                    <a:schemeClr val="accent1"/>
                  </a:solidFill>
                </a:rPr>
                <a:t>Growth Accelerator </a:t>
              </a:r>
              <a:r>
                <a:rPr lang="en-IN" sz="1400" b="1" dirty="0">
                  <a:solidFill>
                    <a:schemeClr val="accent6"/>
                  </a:solidFill>
                </a:rPr>
                <a:t>pitched </a:t>
              </a:r>
              <a:r>
                <a:rPr lang="en-US" sz="1400" b="1" dirty="0">
                  <a:solidFill>
                    <a:schemeClr val="accent6"/>
                  </a:solidFill>
                </a:rPr>
                <a:t>​</a:t>
              </a:r>
            </a:p>
            <a:p>
              <a:pPr marL="114300" indent="-114300" fontAlgn="base">
                <a:spcBef>
                  <a:spcPts val="600"/>
                </a:spcBef>
                <a:buFont typeface="Arial" panose="020B0604020202020204" pitchFamily="34" charset="0"/>
                <a:buChar char="•"/>
              </a:pPr>
              <a:r>
                <a:rPr lang="en-IN" sz="1400" b="1" dirty="0" err="1">
                  <a:solidFill>
                    <a:schemeClr val="accent1"/>
                  </a:solidFill>
                </a:rPr>
                <a:t>ASPiRE</a:t>
              </a:r>
              <a:r>
                <a:rPr lang="en-IN" sz="1400" b="1" dirty="0">
                  <a:solidFill>
                    <a:schemeClr val="accent1"/>
                  </a:solidFill>
                </a:rPr>
                <a:t> cultural change </a:t>
              </a:r>
              <a:r>
                <a:rPr lang="en-IN" sz="1400" b="1" dirty="0">
                  <a:solidFill>
                    <a:schemeClr val="accent6"/>
                  </a:solidFill>
                </a:rPr>
                <a:t>initiative launched</a:t>
              </a:r>
            </a:p>
          </p:txBody>
        </p:sp>
        <p:pic>
          <p:nvPicPr>
            <p:cNvPr id="45" name="Picture 44">
              <a:extLst>
                <a:ext uri="{FF2B5EF4-FFF2-40B4-BE49-F238E27FC236}">
                  <a16:creationId xmlns:a16="http://schemas.microsoft.com/office/drawing/2014/main" id="{3A43A47B-33CA-614C-BC4B-C442DD932B82}"/>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2828093" y="4470387"/>
              <a:ext cx="753386" cy="753386"/>
            </a:xfrm>
            <a:prstGeom prst="rect">
              <a:avLst/>
            </a:prstGeom>
          </p:spPr>
        </p:pic>
      </p:grpSp>
    </p:spTree>
    <p:extLst>
      <p:ext uri="{BB962C8B-B14F-4D97-AF65-F5344CB8AC3E}">
        <p14:creationId xmlns:p14="http://schemas.microsoft.com/office/powerpoint/2010/main" val="36640403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Growth Accelerator</a:t>
            </a:r>
          </a:p>
        </p:txBody>
      </p:sp>
      <p:sp>
        <p:nvSpPr>
          <p:cNvPr id="5" name="Slide Number Placeholder 4"/>
          <p:cNvSpPr>
            <a:spLocks noGrp="1"/>
          </p:cNvSpPr>
          <p:nvPr>
            <p:ph type="sldNum" sz="quarter" idx="4"/>
          </p:nvPr>
        </p:nvSpPr>
        <p:spPr/>
        <p:txBody>
          <a:bodyPr/>
          <a:lstStyle/>
          <a:p>
            <a:pPr>
              <a:defRPr/>
            </a:pPr>
            <a:fld id="{3D0814A7-6EEF-4E2B-82FD-5338C0AF3E0B}" type="slidenum">
              <a:rPr lang="en-US" smtClean="0"/>
              <a:pPr>
                <a:defRPr/>
              </a:pPr>
              <a:t>4</a:t>
            </a:fld>
            <a:endParaRPr lang="en-US"/>
          </a:p>
        </p:txBody>
      </p:sp>
      <p:sp>
        <p:nvSpPr>
          <p:cNvPr id="3" name="Text Placeholder 2"/>
          <p:cNvSpPr>
            <a:spLocks noGrp="1"/>
          </p:cNvSpPr>
          <p:nvPr>
            <p:ph type="body" sz="quarter" idx="4294967295"/>
          </p:nvPr>
        </p:nvSpPr>
        <p:spPr>
          <a:xfrm>
            <a:off x="625991" y="1920875"/>
            <a:ext cx="3948545" cy="1411630"/>
          </a:xfrm>
          <a:prstGeom prst="rect">
            <a:avLst/>
          </a:prstGeom>
        </p:spPr>
        <p:txBody>
          <a:bodyPr/>
          <a:lstStyle/>
          <a:p>
            <a:pPr marL="0" indent="0">
              <a:lnSpc>
                <a:spcPct val="100000"/>
              </a:lnSpc>
              <a:spcBef>
                <a:spcPts val="0"/>
              </a:spcBef>
              <a:buNone/>
            </a:pPr>
            <a:r>
              <a:rPr lang="en-US" sz="2000" dirty="0">
                <a:solidFill>
                  <a:schemeClr val="accent6"/>
                </a:solidFill>
              </a:rPr>
              <a:t>We are driving rapid, transformational, and sustainable growth, discovering opportunities, and challenging convention.</a:t>
            </a:r>
          </a:p>
        </p:txBody>
      </p:sp>
      <p:sp>
        <p:nvSpPr>
          <p:cNvPr id="46" name="Text Placeholder 3"/>
          <p:cNvSpPr>
            <a:spLocks noGrp="1"/>
          </p:cNvSpPr>
          <p:nvPr>
            <p:ph type="body" sz="quarter" idx="4294967295"/>
          </p:nvPr>
        </p:nvSpPr>
        <p:spPr>
          <a:xfrm>
            <a:off x="5384560" y="1943100"/>
            <a:ext cx="6804265" cy="3241675"/>
          </a:xfrm>
          <a:prstGeom prst="rect">
            <a:avLst/>
          </a:prstGeom>
        </p:spPr>
        <p:txBody>
          <a:bodyPr anchor="t"/>
          <a:lstStyle/>
          <a:p>
            <a:pPr marL="0" indent="0">
              <a:lnSpc>
                <a:spcPct val="100000"/>
              </a:lnSpc>
              <a:buNone/>
            </a:pPr>
            <a:r>
              <a:rPr lang="en-US" sz="2000" dirty="0">
                <a:solidFill>
                  <a:schemeClr val="accent6"/>
                </a:solidFill>
              </a:rPr>
              <a:t>The Growth Accelerator works both outside our core business and with our core businesses.  In either case, we seek to discover new opportunities for clients and the global communities in which we work.</a:t>
            </a: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8125443" y="256975"/>
            <a:ext cx="3676650" cy="819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a:extLst>
              <a:ext uri="{FF2B5EF4-FFF2-40B4-BE49-F238E27FC236}">
                <a16:creationId xmlns:a16="http://schemas.microsoft.com/office/drawing/2014/main" id="{2927D0C4-07D9-5C4C-A367-9A0512F0F0B2}"/>
              </a:ext>
            </a:extLst>
          </p:cNvPr>
          <p:cNvSpPr/>
          <p:nvPr/>
        </p:nvSpPr>
        <p:spPr>
          <a:xfrm>
            <a:off x="567262" y="1459768"/>
            <a:ext cx="2738507" cy="461665"/>
          </a:xfrm>
          <a:prstGeom prst="rect">
            <a:avLst/>
          </a:prstGeom>
        </p:spPr>
        <p:txBody>
          <a:bodyPr wrap="none">
            <a:spAutoFit/>
          </a:bodyPr>
          <a:lstStyle/>
          <a:p>
            <a:r>
              <a:rPr lang="en-US" b="1" dirty="0"/>
              <a:t>Mission Statement </a:t>
            </a:r>
          </a:p>
        </p:txBody>
      </p:sp>
      <p:cxnSp>
        <p:nvCxnSpPr>
          <p:cNvPr id="50" name="Straight Connector 49">
            <a:extLst>
              <a:ext uri="{FF2B5EF4-FFF2-40B4-BE49-F238E27FC236}">
                <a16:creationId xmlns:a16="http://schemas.microsoft.com/office/drawing/2014/main" id="{1BF20741-FD69-B441-B994-FF697EBFA72C}"/>
              </a:ext>
            </a:extLst>
          </p:cNvPr>
          <p:cNvCxnSpPr>
            <a:cxnSpLocks/>
          </p:cNvCxnSpPr>
          <p:nvPr/>
        </p:nvCxnSpPr>
        <p:spPr bwMode="auto">
          <a:xfrm>
            <a:off x="5062432" y="1511166"/>
            <a:ext cx="0" cy="3758924"/>
          </a:xfrm>
          <a:prstGeom prst="line">
            <a:avLst/>
          </a:prstGeom>
          <a:noFill/>
          <a:ln w="12700" cap="flat" cmpd="sng" algn="ctr">
            <a:solidFill>
              <a:srgbClr val="4AAD50"/>
            </a:solidFill>
            <a:prstDash val="solid"/>
            <a:round/>
            <a:headEnd type="none" w="med" len="med"/>
            <a:tailEnd type="none" w="med" len="med"/>
          </a:ln>
          <a:effectLst/>
        </p:spPr>
      </p:cxnSp>
      <p:sp>
        <p:nvSpPr>
          <p:cNvPr id="18" name="Rectangle 17">
            <a:extLst>
              <a:ext uri="{FF2B5EF4-FFF2-40B4-BE49-F238E27FC236}">
                <a16:creationId xmlns:a16="http://schemas.microsoft.com/office/drawing/2014/main" id="{54DB8D73-AF91-8A45-9E60-F37BBA163C4F}"/>
              </a:ext>
            </a:extLst>
          </p:cNvPr>
          <p:cNvSpPr/>
          <p:nvPr/>
        </p:nvSpPr>
        <p:spPr>
          <a:xfrm>
            <a:off x="5312478" y="1459768"/>
            <a:ext cx="1979534" cy="461665"/>
          </a:xfrm>
          <a:prstGeom prst="rect">
            <a:avLst/>
          </a:prstGeom>
        </p:spPr>
        <p:txBody>
          <a:bodyPr wrap="square">
            <a:spAutoFit/>
          </a:bodyPr>
          <a:lstStyle/>
          <a:p>
            <a:r>
              <a:rPr lang="en-US" b="1" dirty="0"/>
              <a:t>Background</a:t>
            </a:r>
          </a:p>
        </p:txBody>
      </p:sp>
      <p:cxnSp>
        <p:nvCxnSpPr>
          <p:cNvPr id="49" name="Straight Connector 48">
            <a:extLst/>
          </p:cNvPr>
          <p:cNvCxnSpPr>
            <a:cxnSpLocks/>
          </p:cNvCxnSpPr>
          <p:nvPr/>
        </p:nvCxnSpPr>
        <p:spPr bwMode="auto">
          <a:xfrm>
            <a:off x="6862608" y="4674911"/>
            <a:ext cx="0" cy="570614"/>
          </a:xfrm>
          <a:prstGeom prst="line">
            <a:avLst/>
          </a:prstGeom>
          <a:noFill/>
          <a:ln w="6350" cap="flat" cmpd="sng" algn="ctr">
            <a:solidFill>
              <a:schemeClr val="accent6"/>
            </a:solidFill>
            <a:prstDash val="solid"/>
            <a:round/>
            <a:headEnd type="none" w="med" len="med"/>
            <a:tailEnd type="none" w="med" len="med"/>
          </a:ln>
          <a:effectLst/>
        </p:spPr>
      </p:cxnSp>
      <p:pic>
        <p:nvPicPr>
          <p:cNvPr id="9" name="Picture 8">
            <a:extLst>
              <a:ext uri="{FF2B5EF4-FFF2-40B4-BE49-F238E27FC236}">
                <a16:creationId xmlns:a16="http://schemas.microsoft.com/office/drawing/2014/main" id="{5ABC70AD-9D47-5743-9FE5-F5567028C4B0}"/>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l="14116" t="9465" r="12723" b="19759"/>
          <a:stretch/>
        </p:blipFill>
        <p:spPr>
          <a:xfrm>
            <a:off x="8228320" y="3489524"/>
            <a:ext cx="414182" cy="400677"/>
          </a:xfrm>
          <a:prstGeom prst="rect">
            <a:avLst/>
          </a:prstGeom>
        </p:spPr>
      </p:pic>
      <p:pic>
        <p:nvPicPr>
          <p:cNvPr id="11" name="Picture 10">
            <a:extLst>
              <a:ext uri="{FF2B5EF4-FFF2-40B4-BE49-F238E27FC236}">
                <a16:creationId xmlns:a16="http://schemas.microsoft.com/office/drawing/2014/main" id="{D64244EF-C5CE-2F4C-93C8-284EF58B4A5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221986" y="4022528"/>
            <a:ext cx="753386" cy="753386"/>
          </a:xfrm>
          <a:prstGeom prst="rect">
            <a:avLst/>
          </a:prstGeom>
        </p:spPr>
      </p:pic>
      <p:pic>
        <p:nvPicPr>
          <p:cNvPr id="26" name="Picture 25">
            <a:extLst>
              <a:ext uri="{FF2B5EF4-FFF2-40B4-BE49-F238E27FC236}">
                <a16:creationId xmlns:a16="http://schemas.microsoft.com/office/drawing/2014/main" id="{96EC4802-97A7-564D-804F-D18A37AF8DDF}"/>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249511" y="5057457"/>
            <a:ext cx="422135" cy="445219"/>
          </a:xfrm>
          <a:prstGeom prst="rect">
            <a:avLst/>
          </a:prstGeom>
        </p:spPr>
      </p:pic>
      <p:sp>
        <p:nvSpPr>
          <p:cNvPr id="12" name="Rectangle 11">
            <a:extLst>
              <a:ext uri="{FF2B5EF4-FFF2-40B4-BE49-F238E27FC236}">
                <a16:creationId xmlns:a16="http://schemas.microsoft.com/office/drawing/2014/main" id="{633A4EAA-B6B9-6C4E-94C1-28B74090B2F1}"/>
              </a:ext>
            </a:extLst>
          </p:cNvPr>
          <p:cNvSpPr/>
          <p:nvPr/>
        </p:nvSpPr>
        <p:spPr>
          <a:xfrm>
            <a:off x="7994829" y="3873032"/>
            <a:ext cx="927874" cy="276999"/>
          </a:xfrm>
          <a:prstGeom prst="rect">
            <a:avLst/>
          </a:prstGeom>
        </p:spPr>
        <p:txBody>
          <a:bodyPr wrap="square">
            <a:spAutoFit/>
          </a:bodyPr>
          <a:lstStyle/>
          <a:p>
            <a:pPr algn="ctr"/>
            <a:r>
              <a:rPr lang="en-US" sz="1200" b="1" dirty="0">
                <a:solidFill>
                  <a:schemeClr val="accent6"/>
                </a:solidFill>
              </a:rPr>
              <a:t>CEO</a:t>
            </a:r>
            <a:endParaRPr lang="en-US" sz="1200" b="1" dirty="0"/>
          </a:p>
        </p:txBody>
      </p:sp>
      <p:sp>
        <p:nvSpPr>
          <p:cNvPr id="28" name="Rectangle 27">
            <a:extLst>
              <a:ext uri="{FF2B5EF4-FFF2-40B4-BE49-F238E27FC236}">
                <a16:creationId xmlns:a16="http://schemas.microsoft.com/office/drawing/2014/main" id="{4B1EE8C5-CF19-B54E-8FC7-68DDCDB6EA8A}"/>
              </a:ext>
            </a:extLst>
          </p:cNvPr>
          <p:cNvSpPr/>
          <p:nvPr/>
        </p:nvSpPr>
        <p:spPr>
          <a:xfrm>
            <a:off x="7981743" y="5487758"/>
            <a:ext cx="940960" cy="461665"/>
          </a:xfrm>
          <a:prstGeom prst="rect">
            <a:avLst/>
          </a:prstGeom>
        </p:spPr>
        <p:txBody>
          <a:bodyPr wrap="square">
            <a:spAutoFit/>
          </a:bodyPr>
          <a:lstStyle/>
          <a:p>
            <a:pPr algn="ctr"/>
            <a:r>
              <a:rPr lang="en-US" sz="1200" b="1" dirty="0">
                <a:solidFill>
                  <a:schemeClr val="accent6"/>
                </a:solidFill>
              </a:rPr>
              <a:t>Growth Accelerator</a:t>
            </a:r>
            <a:endParaRPr lang="en-US" sz="1200" b="1" dirty="0"/>
          </a:p>
        </p:txBody>
      </p:sp>
      <p:sp>
        <p:nvSpPr>
          <p:cNvPr id="29" name="Rectangle 28">
            <a:extLst>
              <a:ext uri="{FF2B5EF4-FFF2-40B4-BE49-F238E27FC236}">
                <a16:creationId xmlns:a16="http://schemas.microsoft.com/office/drawing/2014/main" id="{5C7A2420-8DB1-A04E-9E17-1995C107861F}"/>
              </a:ext>
            </a:extLst>
          </p:cNvPr>
          <p:cNvSpPr/>
          <p:nvPr/>
        </p:nvSpPr>
        <p:spPr>
          <a:xfrm>
            <a:off x="9135343" y="4674911"/>
            <a:ext cx="951883" cy="461665"/>
          </a:xfrm>
          <a:prstGeom prst="rect">
            <a:avLst/>
          </a:prstGeom>
        </p:spPr>
        <p:txBody>
          <a:bodyPr wrap="square">
            <a:spAutoFit/>
          </a:bodyPr>
          <a:lstStyle/>
          <a:p>
            <a:pPr algn="ctr"/>
            <a:r>
              <a:rPr lang="en-US" sz="1200" b="1" dirty="0">
                <a:solidFill>
                  <a:schemeClr val="accent6"/>
                </a:solidFill>
              </a:rPr>
              <a:t>Growth Council</a:t>
            </a:r>
            <a:endParaRPr lang="en-US" sz="1200" b="1" dirty="0"/>
          </a:p>
        </p:txBody>
      </p:sp>
      <p:cxnSp>
        <p:nvCxnSpPr>
          <p:cNvPr id="14" name="Straight Connector 13">
            <a:extLst>
              <a:ext uri="{FF2B5EF4-FFF2-40B4-BE49-F238E27FC236}">
                <a16:creationId xmlns:a16="http://schemas.microsoft.com/office/drawing/2014/main" id="{A9CE77C9-4EC4-8B4F-BF5B-5B0C3E96611B}"/>
              </a:ext>
            </a:extLst>
          </p:cNvPr>
          <p:cNvCxnSpPr>
            <a:cxnSpLocks/>
            <a:endCxn id="41" idx="0"/>
          </p:cNvCxnSpPr>
          <p:nvPr/>
        </p:nvCxnSpPr>
        <p:spPr bwMode="auto">
          <a:xfrm>
            <a:off x="8446146" y="4228634"/>
            <a:ext cx="6077" cy="796087"/>
          </a:xfrm>
          <a:prstGeom prst="line">
            <a:avLst/>
          </a:prstGeom>
          <a:noFill/>
          <a:ln w="6350" cap="flat" cmpd="sng" algn="ctr">
            <a:solidFill>
              <a:schemeClr val="accent6"/>
            </a:solidFill>
            <a:prstDash val="solid"/>
            <a:round/>
            <a:headEnd type="none" w="med" len="med"/>
            <a:tailEnd type="none" w="med" len="med"/>
          </a:ln>
          <a:effectLst/>
        </p:spPr>
      </p:cxnSp>
      <p:sp>
        <p:nvSpPr>
          <p:cNvPr id="40" name="Rectangle 39">
            <a:extLst>
              <a:ext uri="{FF2B5EF4-FFF2-40B4-BE49-F238E27FC236}">
                <a16:creationId xmlns:a16="http://schemas.microsoft.com/office/drawing/2014/main" id="{FF62D804-F488-D04F-AFA2-4A21BD4A228B}"/>
              </a:ext>
            </a:extLst>
          </p:cNvPr>
          <p:cNvSpPr/>
          <p:nvPr/>
        </p:nvSpPr>
        <p:spPr bwMode="auto">
          <a:xfrm>
            <a:off x="9146265" y="4229876"/>
            <a:ext cx="940960" cy="896129"/>
          </a:xfrm>
          <a:prstGeom prst="rect">
            <a:avLst/>
          </a:prstGeom>
          <a:noFill/>
          <a:ln w="6350" cap="flat" cmpd="sng" algn="ctr">
            <a:solidFill>
              <a:schemeClr val="accent6"/>
            </a:solidFill>
            <a:prstDash val="solid"/>
            <a:round/>
            <a:headEnd type="none" w="med" len="med"/>
            <a:tailEnd type="none" w="med" len="med"/>
          </a:ln>
          <a:effectLst/>
        </p:spPr>
        <p:txBody>
          <a:bodyPr vert="horz" wrap="square" lIns="0" tIns="0" rIns="0" bIns="0" numCol="1" rtlCol="0" anchor="t" anchorCtr="0" compatLnSpc="1">
            <a:prstTxWarp prst="textNoShape">
              <a:avLst/>
            </a:prstTxWarp>
            <a:spAutoFit/>
          </a:bodyPr>
          <a:lstStyle/>
          <a:p>
            <a:pPr marL="342900" marR="0" indent="-342900" algn="l" defTabSz="457200" rtl="0" eaLnBrk="1" fontAlgn="base" latinLnBrk="0" hangingPunct="1">
              <a:lnSpc>
                <a:spcPct val="100000"/>
              </a:lnSpc>
              <a:spcBef>
                <a:spcPct val="0"/>
              </a:spcBef>
              <a:spcAft>
                <a:spcPct val="0"/>
              </a:spcAft>
              <a:buClrTx/>
              <a:buSzTx/>
              <a:buFont typeface="Arial" charset="0"/>
              <a:buNone/>
              <a:tabLst/>
            </a:pPr>
            <a:endParaRPr kumimoji="0" lang="en-US" sz="2400" b="1" i="0" u="none" strike="noStrike" cap="none" normalizeH="0" baseline="0">
              <a:ln>
                <a:noFill/>
              </a:ln>
              <a:solidFill>
                <a:srgbClr val="005596"/>
              </a:solidFill>
              <a:effectLst/>
              <a:latin typeface="Calibri" pitchFamily="34" charset="0"/>
            </a:endParaRPr>
          </a:p>
        </p:txBody>
      </p:sp>
      <p:sp>
        <p:nvSpPr>
          <p:cNvPr id="41" name="Rectangle 40">
            <a:extLst>
              <a:ext uri="{FF2B5EF4-FFF2-40B4-BE49-F238E27FC236}">
                <a16:creationId xmlns:a16="http://schemas.microsoft.com/office/drawing/2014/main" id="{F0501A51-1DBC-EA42-9EAD-3C022A9DA5A0}"/>
              </a:ext>
            </a:extLst>
          </p:cNvPr>
          <p:cNvSpPr/>
          <p:nvPr/>
        </p:nvSpPr>
        <p:spPr bwMode="auto">
          <a:xfrm>
            <a:off x="7981743" y="5024721"/>
            <a:ext cx="940960" cy="896129"/>
          </a:xfrm>
          <a:prstGeom prst="rect">
            <a:avLst/>
          </a:prstGeom>
          <a:noFill/>
          <a:ln w="6350" cap="flat" cmpd="sng" algn="ctr">
            <a:solidFill>
              <a:schemeClr val="accent6"/>
            </a:solidFill>
            <a:prstDash val="solid"/>
            <a:round/>
            <a:headEnd type="none" w="med" len="med"/>
            <a:tailEnd type="none" w="med" len="med"/>
          </a:ln>
          <a:effectLst/>
        </p:spPr>
        <p:txBody>
          <a:bodyPr vert="horz" wrap="square" lIns="0" tIns="0" rIns="0" bIns="0" numCol="1" rtlCol="0" anchor="t" anchorCtr="0" compatLnSpc="1">
            <a:prstTxWarp prst="textNoShape">
              <a:avLst/>
            </a:prstTxWarp>
            <a:spAutoFit/>
          </a:bodyPr>
          <a:lstStyle/>
          <a:p>
            <a:pPr marL="342900" marR="0" indent="-342900" algn="l" defTabSz="457200" rtl="0" eaLnBrk="1" fontAlgn="base" latinLnBrk="0" hangingPunct="1">
              <a:lnSpc>
                <a:spcPct val="100000"/>
              </a:lnSpc>
              <a:spcBef>
                <a:spcPct val="0"/>
              </a:spcBef>
              <a:spcAft>
                <a:spcPct val="0"/>
              </a:spcAft>
              <a:buClrTx/>
              <a:buSzTx/>
              <a:buFont typeface="Arial" charset="0"/>
              <a:buNone/>
              <a:tabLst/>
            </a:pPr>
            <a:endParaRPr kumimoji="0" lang="en-US" sz="2400" b="1" i="0" u="none" strike="noStrike" cap="none" normalizeH="0" baseline="0">
              <a:ln>
                <a:noFill/>
              </a:ln>
              <a:solidFill>
                <a:srgbClr val="005596"/>
              </a:solidFill>
              <a:effectLst/>
              <a:latin typeface="Calibri" pitchFamily="34" charset="0"/>
            </a:endParaRPr>
          </a:p>
        </p:txBody>
      </p:sp>
      <p:sp>
        <p:nvSpPr>
          <p:cNvPr id="43" name="Rectangle 42">
            <a:extLst>
              <a:ext uri="{FF2B5EF4-FFF2-40B4-BE49-F238E27FC236}">
                <a16:creationId xmlns:a16="http://schemas.microsoft.com/office/drawing/2014/main" id="{7B05E353-1AC1-DD45-8006-F79AD20F25BD}"/>
              </a:ext>
            </a:extLst>
          </p:cNvPr>
          <p:cNvSpPr/>
          <p:nvPr/>
        </p:nvSpPr>
        <p:spPr bwMode="auto">
          <a:xfrm>
            <a:off x="7981743" y="3332505"/>
            <a:ext cx="940960" cy="896129"/>
          </a:xfrm>
          <a:prstGeom prst="rect">
            <a:avLst/>
          </a:prstGeom>
          <a:noFill/>
          <a:ln w="6350" cap="flat" cmpd="sng" algn="ctr">
            <a:solidFill>
              <a:schemeClr val="accent6"/>
            </a:solidFill>
            <a:prstDash val="solid"/>
            <a:round/>
            <a:headEnd type="none" w="med" len="med"/>
            <a:tailEnd type="none" w="med" len="med"/>
          </a:ln>
          <a:effectLst/>
        </p:spPr>
        <p:txBody>
          <a:bodyPr vert="horz" wrap="square" lIns="0" tIns="0" rIns="0" bIns="0" numCol="1" rtlCol="0" anchor="t" anchorCtr="0" compatLnSpc="1">
            <a:prstTxWarp prst="textNoShape">
              <a:avLst/>
            </a:prstTxWarp>
            <a:spAutoFit/>
          </a:bodyPr>
          <a:lstStyle/>
          <a:p>
            <a:pPr marL="342900" marR="0" indent="-342900" algn="l" defTabSz="457200" rtl="0" eaLnBrk="1" fontAlgn="base" latinLnBrk="0" hangingPunct="1">
              <a:lnSpc>
                <a:spcPct val="100000"/>
              </a:lnSpc>
              <a:spcBef>
                <a:spcPct val="0"/>
              </a:spcBef>
              <a:spcAft>
                <a:spcPct val="0"/>
              </a:spcAft>
              <a:buClrTx/>
              <a:buSzTx/>
              <a:buFont typeface="Arial" charset="0"/>
              <a:buNone/>
              <a:tabLst/>
            </a:pPr>
            <a:endParaRPr kumimoji="0" lang="en-US" sz="2400" b="1" i="0" u="none" strike="noStrike" cap="none" normalizeH="0" baseline="0">
              <a:ln>
                <a:noFill/>
              </a:ln>
              <a:solidFill>
                <a:srgbClr val="005596"/>
              </a:solidFill>
              <a:effectLst/>
              <a:latin typeface="Calibri" pitchFamily="34" charset="0"/>
            </a:endParaRPr>
          </a:p>
        </p:txBody>
      </p:sp>
      <p:grpSp>
        <p:nvGrpSpPr>
          <p:cNvPr id="15" name="Group 14"/>
          <p:cNvGrpSpPr/>
          <p:nvPr/>
        </p:nvGrpSpPr>
        <p:grpSpPr>
          <a:xfrm>
            <a:off x="6302245" y="5037196"/>
            <a:ext cx="1163887" cy="1015107"/>
            <a:chOff x="5828058" y="5049828"/>
            <a:chExt cx="1163887" cy="1015107"/>
          </a:xfrm>
        </p:grpSpPr>
        <p:sp>
          <p:nvSpPr>
            <p:cNvPr id="52" name="Rectangle 51">
              <a:extLst/>
            </p:cNvPr>
            <p:cNvSpPr/>
            <p:nvPr/>
          </p:nvSpPr>
          <p:spPr bwMode="auto">
            <a:xfrm>
              <a:off x="6164022" y="5297075"/>
              <a:ext cx="827923" cy="767860"/>
            </a:xfrm>
            <a:prstGeom prst="rect">
              <a:avLst/>
            </a:prstGeom>
            <a:solidFill>
              <a:schemeClr val="accent1">
                <a:lumMod val="40000"/>
                <a:lumOff val="60000"/>
              </a:schemeClr>
            </a:solidFill>
            <a:ln w="9525" cap="flat" cmpd="sng" algn="ctr">
              <a:noFill/>
              <a:prstDash val="solid"/>
              <a:round/>
              <a:headEnd type="none" w="med" len="med"/>
              <a:tailEnd type="none" w="med" len="med"/>
            </a:ln>
            <a:effectLst/>
          </p:spPr>
          <p:txBody>
            <a:bodyPr vert="horz" wrap="square" lIns="91440" tIns="91440" rIns="91440" bIns="91440" numCol="1" rtlCol="0" anchor="ctr" anchorCtr="0" compatLnSpc="1">
              <a:prstTxWarp prst="textNoShape">
                <a:avLst/>
              </a:prstTxWarp>
              <a:noAutofit/>
            </a:bodyPr>
            <a:lstStyle/>
            <a:p>
              <a:pPr marR="0" algn="ctr" defTabSz="457200" rtl="0" eaLnBrk="1" fontAlgn="base" latinLnBrk="0" hangingPunct="1">
                <a:lnSpc>
                  <a:spcPct val="100000"/>
                </a:lnSpc>
                <a:spcBef>
                  <a:spcPct val="0"/>
                </a:spcBef>
                <a:spcAft>
                  <a:spcPct val="0"/>
                </a:spcAft>
                <a:buClrTx/>
                <a:buSzTx/>
                <a:tabLst/>
              </a:pPr>
              <a:endParaRPr lang="en-US" sz="1200" b="1" dirty="0">
                <a:solidFill>
                  <a:schemeClr val="bg1"/>
                </a:solidFill>
              </a:endParaRPr>
            </a:p>
          </p:txBody>
        </p:sp>
        <p:sp>
          <p:nvSpPr>
            <p:cNvPr id="51" name="Rectangle 50">
              <a:extLst/>
            </p:cNvPr>
            <p:cNvSpPr/>
            <p:nvPr/>
          </p:nvSpPr>
          <p:spPr bwMode="auto">
            <a:xfrm>
              <a:off x="6004377" y="5164685"/>
              <a:ext cx="827923" cy="767860"/>
            </a:xfrm>
            <a:prstGeom prst="rect">
              <a:avLst/>
            </a:prstGeom>
            <a:solidFill>
              <a:schemeClr val="accent1">
                <a:lumMod val="60000"/>
                <a:lumOff val="40000"/>
              </a:schemeClr>
            </a:solidFill>
            <a:ln w="9525" cap="flat" cmpd="sng" algn="ctr">
              <a:noFill/>
              <a:prstDash val="solid"/>
              <a:round/>
              <a:headEnd type="none" w="med" len="med"/>
              <a:tailEnd type="none" w="med" len="med"/>
            </a:ln>
            <a:effectLst/>
          </p:spPr>
          <p:txBody>
            <a:bodyPr vert="horz" wrap="square" lIns="91440" tIns="91440" rIns="91440" bIns="91440" numCol="1" rtlCol="0" anchor="ctr" anchorCtr="0" compatLnSpc="1">
              <a:prstTxWarp prst="textNoShape">
                <a:avLst/>
              </a:prstTxWarp>
              <a:noAutofit/>
            </a:bodyPr>
            <a:lstStyle/>
            <a:p>
              <a:pPr marR="0" algn="ctr" defTabSz="457200" rtl="0" eaLnBrk="1" fontAlgn="base" latinLnBrk="0" hangingPunct="1">
                <a:lnSpc>
                  <a:spcPct val="100000"/>
                </a:lnSpc>
                <a:spcBef>
                  <a:spcPct val="0"/>
                </a:spcBef>
                <a:spcAft>
                  <a:spcPct val="0"/>
                </a:spcAft>
                <a:buClrTx/>
                <a:buSzTx/>
                <a:tabLst/>
              </a:pPr>
              <a:endParaRPr lang="en-US" sz="1200" b="1" dirty="0">
                <a:solidFill>
                  <a:schemeClr val="bg1"/>
                </a:solidFill>
              </a:endParaRPr>
            </a:p>
          </p:txBody>
        </p:sp>
        <p:sp>
          <p:nvSpPr>
            <p:cNvPr id="35" name="Rectangle 34">
              <a:extLst/>
            </p:cNvPr>
            <p:cNvSpPr/>
            <p:nvPr/>
          </p:nvSpPr>
          <p:spPr bwMode="auto">
            <a:xfrm>
              <a:off x="5828058" y="5049828"/>
              <a:ext cx="827923" cy="767860"/>
            </a:xfrm>
            <a:prstGeom prst="rect">
              <a:avLst/>
            </a:prstGeom>
            <a:solidFill>
              <a:srgbClr val="4DBEED"/>
            </a:solidFill>
            <a:ln w="9525" cap="flat" cmpd="sng" algn="ctr">
              <a:noFill/>
              <a:prstDash val="solid"/>
              <a:round/>
              <a:headEnd type="none" w="med" len="med"/>
              <a:tailEnd type="none" w="med" len="med"/>
            </a:ln>
            <a:effectLst/>
          </p:spPr>
          <p:txBody>
            <a:bodyPr vert="horz" wrap="square" lIns="91440" tIns="91440" rIns="91440" bIns="91440" numCol="1" rtlCol="0" anchor="ctr" anchorCtr="0" compatLnSpc="1">
              <a:prstTxWarp prst="textNoShape">
                <a:avLst/>
              </a:prstTxWarp>
              <a:noAutofit/>
            </a:bodyPr>
            <a:lstStyle/>
            <a:p>
              <a:pPr marR="0" algn="ctr" defTabSz="457200" rtl="0" eaLnBrk="1" fontAlgn="base" latinLnBrk="0" hangingPunct="1">
                <a:lnSpc>
                  <a:spcPct val="100000"/>
                </a:lnSpc>
                <a:spcBef>
                  <a:spcPct val="0"/>
                </a:spcBef>
                <a:spcAft>
                  <a:spcPct val="0"/>
                </a:spcAft>
                <a:buClrTx/>
                <a:buSzTx/>
                <a:tabLst/>
              </a:pPr>
              <a:r>
                <a:rPr lang="en-US" sz="1200" b="1" dirty="0">
                  <a:solidFill>
                    <a:schemeClr val="bg1"/>
                  </a:solidFill>
                </a:rPr>
                <a:t>Business Units</a:t>
              </a:r>
            </a:p>
          </p:txBody>
        </p:sp>
      </p:grpSp>
      <p:cxnSp>
        <p:nvCxnSpPr>
          <p:cNvPr id="48" name="Straight Connector 47">
            <a:extLst/>
          </p:cNvPr>
          <p:cNvCxnSpPr>
            <a:cxnSpLocks/>
            <a:endCxn id="40" idx="1"/>
          </p:cNvCxnSpPr>
          <p:nvPr/>
        </p:nvCxnSpPr>
        <p:spPr bwMode="auto">
          <a:xfrm>
            <a:off x="6862608" y="4677941"/>
            <a:ext cx="2283657" cy="0"/>
          </a:xfrm>
          <a:prstGeom prst="line">
            <a:avLst/>
          </a:prstGeom>
          <a:noFill/>
          <a:ln w="6350" cap="flat" cmpd="sng" algn="ctr">
            <a:solidFill>
              <a:schemeClr val="accent6"/>
            </a:solidFill>
            <a:prstDash val="solid"/>
            <a:round/>
            <a:headEnd type="none" w="med" len="med"/>
            <a:tailEnd type="none" w="med" len="med"/>
          </a:ln>
          <a:effectLst/>
        </p:spPr>
      </p:cxnSp>
    </p:spTree>
    <p:extLst>
      <p:ext uri="{BB962C8B-B14F-4D97-AF65-F5344CB8AC3E}">
        <p14:creationId xmlns:p14="http://schemas.microsoft.com/office/powerpoint/2010/main" val="1044917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bwMode="auto">
          <a:xfrm>
            <a:off x="0" y="0"/>
            <a:ext cx="12188825" cy="6161314"/>
          </a:xfrm>
          <a:prstGeom prst="rect">
            <a:avLst/>
          </a:prstGeom>
          <a:solidFill>
            <a:schemeClr val="bg1"/>
          </a:solid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spAutoFit/>
          </a:bodyPr>
          <a:lstStyle/>
          <a:p>
            <a:pPr marL="342900" marR="0" indent="-342900" algn="l" defTabSz="457200" rtl="0" eaLnBrk="1" fontAlgn="base" latinLnBrk="0" hangingPunct="1">
              <a:lnSpc>
                <a:spcPct val="100000"/>
              </a:lnSpc>
              <a:spcBef>
                <a:spcPct val="0"/>
              </a:spcBef>
              <a:spcAft>
                <a:spcPct val="0"/>
              </a:spcAft>
              <a:buClrTx/>
              <a:buSzTx/>
              <a:buFont typeface="Arial" charset="0"/>
              <a:buNone/>
              <a:tabLst/>
            </a:pPr>
            <a:endParaRPr kumimoji="0" lang="en-US" sz="2400" b="1" i="0" u="none" strike="noStrike" cap="none" normalizeH="0" baseline="0">
              <a:ln>
                <a:noFill/>
              </a:ln>
              <a:solidFill>
                <a:srgbClr val="005596"/>
              </a:solidFill>
              <a:effectLst/>
              <a:latin typeface="Calibri" pitchFamily="34" charset="0"/>
            </a:endParaRPr>
          </a:p>
        </p:txBody>
      </p:sp>
      <p:sp>
        <p:nvSpPr>
          <p:cNvPr id="7" name="Title 6"/>
          <p:cNvSpPr>
            <a:spLocks noGrp="1"/>
          </p:cNvSpPr>
          <p:nvPr>
            <p:ph type="title"/>
          </p:nvPr>
        </p:nvSpPr>
        <p:spPr/>
        <p:txBody>
          <a:bodyPr/>
          <a:lstStyle/>
          <a:p>
            <a:r>
              <a:rPr lang="en-US"/>
              <a:t>Section 5 Divider</a:t>
            </a:r>
            <a:br>
              <a:rPr lang="en-US"/>
            </a:br>
            <a:r>
              <a:rPr lang="en-US"/>
              <a:t>Solid Color</a:t>
            </a:r>
          </a:p>
        </p:txBody>
      </p:sp>
      <p:sp>
        <p:nvSpPr>
          <p:cNvPr id="4" name="Slide Number Placeholder 3"/>
          <p:cNvSpPr>
            <a:spLocks noGrp="1"/>
          </p:cNvSpPr>
          <p:nvPr>
            <p:ph type="sldNum" sz="quarter" idx="4"/>
          </p:nvPr>
        </p:nvSpPr>
        <p:spPr/>
        <p:txBody>
          <a:bodyPr/>
          <a:lstStyle/>
          <a:p>
            <a:pPr>
              <a:defRPr/>
            </a:pPr>
            <a:fld id="{3D0814A7-6EEF-4E2B-82FD-5338C0AF3E0B}" type="slidenum">
              <a:rPr lang="en-US" smtClean="0"/>
              <a:pPr>
                <a:defRPr/>
              </a:pPr>
              <a:t>5</a:t>
            </a:fld>
            <a:endParaRPr lang="en-US"/>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4400" y="-11874"/>
            <a:ext cx="9528048" cy="6166811"/>
          </a:xfrm>
          <a:prstGeom prst="rect">
            <a:avLst/>
          </a:prstGeom>
        </p:spPr>
      </p:pic>
      <p:sp>
        <p:nvSpPr>
          <p:cNvPr id="12" name="Rectangle 11"/>
          <p:cNvSpPr/>
          <p:nvPr/>
        </p:nvSpPr>
        <p:spPr bwMode="auto">
          <a:xfrm>
            <a:off x="5797549" y="193077"/>
            <a:ext cx="366027" cy="615553"/>
          </a:xfrm>
          <a:prstGeom prst="rect">
            <a:avLst/>
          </a:prstGeom>
          <a:solidFill>
            <a:schemeClr val="bg1"/>
          </a:solid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spAutoFit/>
          </a:bodyPr>
          <a:lstStyle/>
          <a:p>
            <a:pPr marL="342900" marR="0" indent="-342900" algn="l" defTabSz="457200" rtl="0" eaLnBrk="1" fontAlgn="base" latinLnBrk="0" hangingPunct="1">
              <a:lnSpc>
                <a:spcPct val="100000"/>
              </a:lnSpc>
              <a:spcBef>
                <a:spcPct val="0"/>
              </a:spcBef>
              <a:spcAft>
                <a:spcPct val="0"/>
              </a:spcAft>
              <a:buClrTx/>
              <a:buSzTx/>
              <a:buFont typeface="Arial" charset="0"/>
              <a:buNone/>
              <a:tabLst/>
            </a:pPr>
            <a:endParaRPr kumimoji="0" lang="en-US" sz="4000" b="1" i="0" u="none" strike="noStrike" cap="none" normalizeH="0" baseline="0">
              <a:ln>
                <a:noFill/>
              </a:ln>
              <a:solidFill>
                <a:srgbClr val="005596"/>
              </a:solidFill>
              <a:effectLst/>
              <a:latin typeface="Calibri" pitchFamily="34" charset="0"/>
            </a:endParaRPr>
          </a:p>
        </p:txBody>
      </p:sp>
    </p:spTree>
    <p:extLst>
      <p:ext uri="{BB962C8B-B14F-4D97-AF65-F5344CB8AC3E}">
        <p14:creationId xmlns:p14="http://schemas.microsoft.com/office/powerpoint/2010/main" val="30409165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Ignite Program Overview</a:t>
            </a:r>
          </a:p>
        </p:txBody>
      </p:sp>
      <p:sp>
        <p:nvSpPr>
          <p:cNvPr id="5" name="Slide Number Placeholder 4"/>
          <p:cNvSpPr>
            <a:spLocks noGrp="1"/>
          </p:cNvSpPr>
          <p:nvPr>
            <p:ph type="sldNum" sz="quarter" idx="4"/>
          </p:nvPr>
        </p:nvSpPr>
        <p:spPr/>
        <p:txBody>
          <a:bodyPr/>
          <a:lstStyle/>
          <a:p>
            <a:pPr>
              <a:defRPr/>
            </a:pPr>
            <a:fld id="{3D0814A7-6EEF-4E2B-82FD-5338C0AF3E0B}" type="slidenum">
              <a:rPr lang="en-US" smtClean="0"/>
              <a:pPr>
                <a:defRPr/>
              </a:pPr>
              <a:t>6</a:t>
            </a:fld>
            <a:endParaRPr lang="en-US"/>
          </a:p>
        </p:txBody>
      </p:sp>
      <p:sp>
        <p:nvSpPr>
          <p:cNvPr id="32" name="Text Placeholder 5">
            <a:extLst>
              <a:ext uri="{FF2B5EF4-FFF2-40B4-BE49-F238E27FC236}">
                <a16:creationId xmlns:a16="http://schemas.microsoft.com/office/drawing/2014/main" id="{B74CCC44-F8E4-4976-B157-0110FAF0BEE9}"/>
              </a:ext>
            </a:extLst>
          </p:cNvPr>
          <p:cNvSpPr txBox="1">
            <a:spLocks/>
          </p:cNvSpPr>
          <p:nvPr/>
        </p:nvSpPr>
        <p:spPr>
          <a:xfrm>
            <a:off x="285490" y="2702488"/>
            <a:ext cx="10219477" cy="2863265"/>
          </a:xfrm>
          <a:prstGeom prst="rect">
            <a:avLst/>
          </a:prstGeom>
        </p:spPr>
        <p:txBody>
          <a:bodyPr lIns="0" tIns="0" rIns="0" bIns="0"/>
          <a:lstStyle>
            <a:lvl1pPr marL="230188" indent="-230188" algn="l" defTabSz="914400" rtl="0" eaLnBrk="0" fontAlgn="base" hangingPunct="0">
              <a:lnSpc>
                <a:spcPct val="90000"/>
              </a:lnSpc>
              <a:spcBef>
                <a:spcPts val="1200"/>
              </a:spcBef>
              <a:spcAft>
                <a:spcPct val="0"/>
              </a:spcAft>
              <a:buClr>
                <a:srgbClr val="005596"/>
              </a:buClr>
              <a:buFontTx/>
              <a:buChar char="•"/>
              <a:defRPr lang="en-US" sz="2400" b="1" kern="0">
                <a:solidFill>
                  <a:schemeClr val="accent3"/>
                </a:solidFill>
                <a:latin typeface="+mn-lt"/>
                <a:ea typeface="+mn-ea"/>
                <a:cs typeface="+mn-cs"/>
              </a:defRPr>
            </a:lvl1pPr>
            <a:lvl2pPr marL="573088" indent="-228600" algn="l" defTabSz="914400" rtl="0" eaLnBrk="0" fontAlgn="base" hangingPunct="0">
              <a:lnSpc>
                <a:spcPct val="90000"/>
              </a:lnSpc>
              <a:spcBef>
                <a:spcPts val="600"/>
              </a:spcBef>
              <a:spcAft>
                <a:spcPct val="0"/>
              </a:spcAft>
              <a:buClr>
                <a:schemeClr val="bg2"/>
              </a:buClr>
              <a:buFontTx/>
              <a:buChar char="•"/>
              <a:defRPr lang="en-US" sz="2200" b="0" kern="0">
                <a:solidFill>
                  <a:schemeClr val="accent3"/>
                </a:solidFill>
                <a:latin typeface="+mn-lt"/>
              </a:defRPr>
            </a:lvl2pPr>
            <a:lvl3pPr marL="914400" indent="-227013" algn="l" defTabSz="914400" rtl="0" eaLnBrk="0" fontAlgn="base" hangingPunct="0">
              <a:lnSpc>
                <a:spcPct val="90000"/>
              </a:lnSpc>
              <a:spcBef>
                <a:spcPts val="600"/>
              </a:spcBef>
              <a:spcAft>
                <a:spcPct val="0"/>
              </a:spcAft>
              <a:buClr>
                <a:schemeClr val="bg2"/>
              </a:buClr>
              <a:buFontTx/>
              <a:buChar char="•"/>
              <a:defRPr lang="en-US" sz="2200" b="0" kern="0">
                <a:solidFill>
                  <a:schemeClr val="accent3"/>
                </a:solidFill>
                <a:latin typeface="+mn-lt"/>
              </a:defRPr>
            </a:lvl3pPr>
            <a:lvl4pPr marL="1255713" indent="-227013" algn="l" defTabSz="914400" rtl="0" eaLnBrk="0" fontAlgn="base" hangingPunct="0">
              <a:lnSpc>
                <a:spcPct val="90000"/>
              </a:lnSpc>
              <a:spcBef>
                <a:spcPts val="600"/>
              </a:spcBef>
              <a:spcAft>
                <a:spcPct val="0"/>
              </a:spcAft>
              <a:buClr>
                <a:schemeClr val="bg2"/>
              </a:buClr>
              <a:buFontTx/>
              <a:buChar char="•"/>
              <a:defRPr lang="en-US" sz="2200" b="0" kern="0">
                <a:solidFill>
                  <a:schemeClr val="accent3"/>
                </a:solidFill>
                <a:latin typeface="+mn-lt"/>
              </a:defRPr>
            </a:lvl4pPr>
            <a:lvl5pPr marL="1598613" indent="-228600" algn="l" defTabSz="914400" rtl="0" eaLnBrk="0" fontAlgn="base" hangingPunct="0">
              <a:lnSpc>
                <a:spcPct val="90000"/>
              </a:lnSpc>
              <a:spcBef>
                <a:spcPts val="600"/>
              </a:spcBef>
              <a:spcAft>
                <a:spcPct val="0"/>
              </a:spcAft>
              <a:buClr>
                <a:schemeClr val="bg2"/>
              </a:buClr>
              <a:buFontTx/>
              <a:buChar char="•"/>
              <a:defRPr lang="en-US" sz="2200" b="0" kern="0">
                <a:solidFill>
                  <a:schemeClr val="accent3"/>
                </a:solidFill>
                <a:latin typeface="+mn-lt"/>
              </a:defRPr>
            </a:lvl5pPr>
            <a:lvl6pPr marL="2055813" indent="-228600" algn="l" rtl="0" fontAlgn="base">
              <a:spcBef>
                <a:spcPct val="40000"/>
              </a:spcBef>
              <a:spcAft>
                <a:spcPct val="0"/>
              </a:spcAft>
              <a:buClr>
                <a:srgbClr val="005596"/>
              </a:buClr>
              <a:buChar char="•"/>
              <a:defRPr sz="2400" b="1">
                <a:solidFill>
                  <a:schemeClr val="tx1"/>
                </a:solidFill>
                <a:latin typeface="+mn-lt"/>
              </a:defRPr>
            </a:lvl6pPr>
            <a:lvl7pPr marL="2513013" indent="-228600" algn="l" rtl="0" fontAlgn="base">
              <a:spcBef>
                <a:spcPct val="40000"/>
              </a:spcBef>
              <a:spcAft>
                <a:spcPct val="0"/>
              </a:spcAft>
              <a:buClr>
                <a:srgbClr val="005596"/>
              </a:buClr>
              <a:buChar char="•"/>
              <a:defRPr sz="2400" b="1">
                <a:solidFill>
                  <a:schemeClr val="tx1"/>
                </a:solidFill>
                <a:latin typeface="+mn-lt"/>
              </a:defRPr>
            </a:lvl7pPr>
            <a:lvl8pPr marL="2970213" indent="-228600" algn="l" rtl="0" fontAlgn="base">
              <a:spcBef>
                <a:spcPct val="40000"/>
              </a:spcBef>
              <a:spcAft>
                <a:spcPct val="0"/>
              </a:spcAft>
              <a:buClr>
                <a:srgbClr val="005596"/>
              </a:buClr>
              <a:buChar char="•"/>
              <a:defRPr sz="2400" b="1">
                <a:solidFill>
                  <a:schemeClr val="tx1"/>
                </a:solidFill>
                <a:latin typeface="+mn-lt"/>
              </a:defRPr>
            </a:lvl8pPr>
            <a:lvl9pPr marL="3427413" indent="-228600" algn="l" rtl="0" fontAlgn="base">
              <a:spcBef>
                <a:spcPct val="40000"/>
              </a:spcBef>
              <a:spcAft>
                <a:spcPct val="0"/>
              </a:spcAft>
              <a:buClr>
                <a:srgbClr val="005596"/>
              </a:buClr>
              <a:buChar char="•"/>
              <a:defRPr sz="2400" b="1">
                <a:solidFill>
                  <a:schemeClr val="tx1"/>
                </a:solidFill>
                <a:latin typeface="+mn-lt"/>
              </a:defRPr>
            </a:lvl9pPr>
          </a:lstStyle>
          <a:p>
            <a:r>
              <a:rPr lang="en-US" sz="2200" dirty="0">
                <a:solidFill>
                  <a:srgbClr val="5B5E5B"/>
                </a:solidFill>
              </a:rPr>
              <a:t>Three, 3-day innovation challenges:</a:t>
            </a:r>
            <a:r>
              <a:rPr lang="en-US" sz="2200" b="0" dirty="0">
                <a:solidFill>
                  <a:srgbClr val="5B5E5B"/>
                </a:solidFill>
              </a:rPr>
              <a:t> India, U.S. regional office, Global Headquarters</a:t>
            </a:r>
          </a:p>
          <a:p>
            <a:r>
              <a:rPr lang="en-US" sz="2200" dirty="0">
                <a:solidFill>
                  <a:srgbClr val="5B5E5B"/>
                </a:solidFill>
              </a:rPr>
              <a:t>One</a:t>
            </a:r>
            <a:r>
              <a:rPr lang="en-US" sz="2200" b="0" dirty="0">
                <a:solidFill>
                  <a:srgbClr val="5B5E5B"/>
                </a:solidFill>
              </a:rPr>
              <a:t> </a:t>
            </a:r>
            <a:r>
              <a:rPr lang="en-US" sz="2200" dirty="0">
                <a:solidFill>
                  <a:srgbClr val="5B5E5B"/>
                </a:solidFill>
              </a:rPr>
              <a:t>8-week innovation </a:t>
            </a:r>
            <a:r>
              <a:rPr lang="en-US" sz="2200" dirty="0" err="1">
                <a:solidFill>
                  <a:srgbClr val="5B5E5B"/>
                </a:solidFill>
              </a:rPr>
              <a:t>bootcamp</a:t>
            </a:r>
            <a:r>
              <a:rPr lang="en-US" sz="2200" dirty="0">
                <a:solidFill>
                  <a:srgbClr val="5B5E5B"/>
                </a:solidFill>
              </a:rPr>
              <a:t>: </a:t>
            </a:r>
            <a:r>
              <a:rPr lang="en-US" sz="2200" b="0" dirty="0">
                <a:solidFill>
                  <a:srgbClr val="5B5E5B"/>
                </a:solidFill>
              </a:rPr>
              <a:t>teams operating in collaborative, fast-paced environment </a:t>
            </a:r>
          </a:p>
          <a:p>
            <a:r>
              <a:rPr lang="en-US" sz="2200" dirty="0">
                <a:solidFill>
                  <a:srgbClr val="5B5E5B"/>
                </a:solidFill>
              </a:rPr>
              <a:t>Outcomes are pitches for Pilot funding</a:t>
            </a:r>
          </a:p>
          <a:p>
            <a:endParaRPr lang="en-US" b="0" dirty="0">
              <a:solidFill>
                <a:srgbClr val="5B5E5B"/>
              </a:solidFill>
            </a:endParaRPr>
          </a:p>
        </p:txBody>
      </p:sp>
      <p:pic>
        <p:nvPicPr>
          <p:cNvPr id="33" name="Picture 32">
            <a:extLst>
              <a:ext uri="{FF2B5EF4-FFF2-40B4-BE49-F238E27FC236}">
                <a16:creationId xmlns:a16="http://schemas.microsoft.com/office/drawing/2014/main" id="{8F0AAE30-BDBB-43B6-8EF9-CB61BF296920}"/>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0206081" y="1174757"/>
            <a:ext cx="1850709" cy="3040180"/>
          </a:xfrm>
          <a:prstGeom prst="rect">
            <a:avLst/>
          </a:prstGeom>
        </p:spPr>
      </p:pic>
      <p:sp>
        <p:nvSpPr>
          <p:cNvPr id="34" name="Text Placeholder 5">
            <a:extLst>
              <a:ext uri="{FF2B5EF4-FFF2-40B4-BE49-F238E27FC236}">
                <a16:creationId xmlns:a16="http://schemas.microsoft.com/office/drawing/2014/main" id="{2BD560C5-E0CC-4456-9FCD-B5BF093AA044}"/>
              </a:ext>
            </a:extLst>
          </p:cNvPr>
          <p:cNvSpPr txBox="1">
            <a:spLocks/>
          </p:cNvSpPr>
          <p:nvPr/>
        </p:nvSpPr>
        <p:spPr>
          <a:xfrm>
            <a:off x="361094" y="1633007"/>
            <a:ext cx="9750469" cy="756652"/>
          </a:xfrm>
          <a:prstGeom prst="rect">
            <a:avLst/>
          </a:prstGeom>
        </p:spPr>
        <p:txBody>
          <a:bodyPr lIns="0" tIns="0" rIns="0" bIns="0"/>
          <a:lstStyle>
            <a:lvl1pPr marL="230188" indent="-230188" algn="l" defTabSz="914400" rtl="0" eaLnBrk="0" fontAlgn="base" hangingPunct="0">
              <a:lnSpc>
                <a:spcPct val="90000"/>
              </a:lnSpc>
              <a:spcBef>
                <a:spcPts val="1200"/>
              </a:spcBef>
              <a:spcAft>
                <a:spcPct val="0"/>
              </a:spcAft>
              <a:buClr>
                <a:srgbClr val="005596"/>
              </a:buClr>
              <a:buFontTx/>
              <a:buChar char="•"/>
              <a:defRPr lang="en-US" sz="2400" b="1" kern="0">
                <a:solidFill>
                  <a:schemeClr val="accent3"/>
                </a:solidFill>
                <a:latin typeface="+mn-lt"/>
                <a:ea typeface="+mn-ea"/>
                <a:cs typeface="+mn-cs"/>
              </a:defRPr>
            </a:lvl1pPr>
            <a:lvl2pPr marL="573088" indent="-228600" algn="l" defTabSz="914400" rtl="0" eaLnBrk="0" fontAlgn="base" hangingPunct="0">
              <a:lnSpc>
                <a:spcPct val="90000"/>
              </a:lnSpc>
              <a:spcBef>
                <a:spcPts val="600"/>
              </a:spcBef>
              <a:spcAft>
                <a:spcPct val="0"/>
              </a:spcAft>
              <a:buClr>
                <a:schemeClr val="bg2"/>
              </a:buClr>
              <a:buFontTx/>
              <a:buChar char="•"/>
              <a:defRPr lang="en-US" sz="2200" b="0" kern="0">
                <a:solidFill>
                  <a:schemeClr val="accent3"/>
                </a:solidFill>
                <a:latin typeface="+mn-lt"/>
              </a:defRPr>
            </a:lvl2pPr>
            <a:lvl3pPr marL="914400" indent="-227013" algn="l" defTabSz="914400" rtl="0" eaLnBrk="0" fontAlgn="base" hangingPunct="0">
              <a:lnSpc>
                <a:spcPct val="90000"/>
              </a:lnSpc>
              <a:spcBef>
                <a:spcPts val="600"/>
              </a:spcBef>
              <a:spcAft>
                <a:spcPct val="0"/>
              </a:spcAft>
              <a:buClr>
                <a:schemeClr val="bg2"/>
              </a:buClr>
              <a:buFontTx/>
              <a:buChar char="•"/>
              <a:defRPr lang="en-US" sz="2200" b="0" kern="0">
                <a:solidFill>
                  <a:schemeClr val="accent3"/>
                </a:solidFill>
                <a:latin typeface="+mn-lt"/>
              </a:defRPr>
            </a:lvl3pPr>
            <a:lvl4pPr marL="1255713" indent="-227013" algn="l" defTabSz="914400" rtl="0" eaLnBrk="0" fontAlgn="base" hangingPunct="0">
              <a:lnSpc>
                <a:spcPct val="90000"/>
              </a:lnSpc>
              <a:spcBef>
                <a:spcPts val="600"/>
              </a:spcBef>
              <a:spcAft>
                <a:spcPct val="0"/>
              </a:spcAft>
              <a:buClr>
                <a:schemeClr val="bg2"/>
              </a:buClr>
              <a:buFontTx/>
              <a:buChar char="•"/>
              <a:defRPr lang="en-US" sz="2200" b="0" kern="0">
                <a:solidFill>
                  <a:schemeClr val="accent3"/>
                </a:solidFill>
                <a:latin typeface="+mn-lt"/>
              </a:defRPr>
            </a:lvl4pPr>
            <a:lvl5pPr marL="1598613" indent="-228600" algn="l" defTabSz="914400" rtl="0" eaLnBrk="0" fontAlgn="base" hangingPunct="0">
              <a:lnSpc>
                <a:spcPct val="90000"/>
              </a:lnSpc>
              <a:spcBef>
                <a:spcPts val="600"/>
              </a:spcBef>
              <a:spcAft>
                <a:spcPct val="0"/>
              </a:spcAft>
              <a:buClr>
                <a:schemeClr val="bg2"/>
              </a:buClr>
              <a:buFontTx/>
              <a:buChar char="•"/>
              <a:defRPr lang="en-US" sz="2200" b="0" kern="0">
                <a:solidFill>
                  <a:schemeClr val="accent3"/>
                </a:solidFill>
                <a:latin typeface="+mn-lt"/>
              </a:defRPr>
            </a:lvl5pPr>
            <a:lvl6pPr marL="2055813" indent="-228600" algn="l" rtl="0" fontAlgn="base">
              <a:spcBef>
                <a:spcPct val="40000"/>
              </a:spcBef>
              <a:spcAft>
                <a:spcPct val="0"/>
              </a:spcAft>
              <a:buClr>
                <a:srgbClr val="005596"/>
              </a:buClr>
              <a:buChar char="•"/>
              <a:defRPr sz="2400" b="1">
                <a:solidFill>
                  <a:schemeClr val="tx1"/>
                </a:solidFill>
                <a:latin typeface="+mn-lt"/>
              </a:defRPr>
            </a:lvl6pPr>
            <a:lvl7pPr marL="2513013" indent="-228600" algn="l" rtl="0" fontAlgn="base">
              <a:spcBef>
                <a:spcPct val="40000"/>
              </a:spcBef>
              <a:spcAft>
                <a:spcPct val="0"/>
              </a:spcAft>
              <a:buClr>
                <a:srgbClr val="005596"/>
              </a:buClr>
              <a:buChar char="•"/>
              <a:defRPr sz="2400" b="1">
                <a:solidFill>
                  <a:schemeClr val="tx1"/>
                </a:solidFill>
                <a:latin typeface="+mn-lt"/>
              </a:defRPr>
            </a:lvl7pPr>
            <a:lvl8pPr marL="2970213" indent="-228600" algn="l" rtl="0" fontAlgn="base">
              <a:spcBef>
                <a:spcPct val="40000"/>
              </a:spcBef>
              <a:spcAft>
                <a:spcPct val="0"/>
              </a:spcAft>
              <a:buClr>
                <a:srgbClr val="005596"/>
              </a:buClr>
              <a:buChar char="•"/>
              <a:defRPr sz="2400" b="1">
                <a:solidFill>
                  <a:schemeClr val="tx1"/>
                </a:solidFill>
                <a:latin typeface="+mn-lt"/>
              </a:defRPr>
            </a:lvl8pPr>
            <a:lvl9pPr marL="3427413" indent="-228600" algn="l" rtl="0" fontAlgn="base">
              <a:spcBef>
                <a:spcPct val="40000"/>
              </a:spcBef>
              <a:spcAft>
                <a:spcPct val="0"/>
              </a:spcAft>
              <a:buClr>
                <a:srgbClr val="005596"/>
              </a:buClr>
              <a:buChar char="•"/>
              <a:defRPr sz="2400" b="1">
                <a:solidFill>
                  <a:schemeClr val="tx1"/>
                </a:solidFill>
                <a:latin typeface="+mn-lt"/>
              </a:defRPr>
            </a:lvl9pPr>
          </a:lstStyle>
          <a:p>
            <a:pPr marL="0" indent="0">
              <a:buNone/>
            </a:pPr>
            <a:r>
              <a:rPr lang="en-US" b="0" dirty="0">
                <a:solidFill>
                  <a:srgbClr val="5B5E5B"/>
                </a:solidFill>
              </a:rPr>
              <a:t>The objective of Ignite is to bring </a:t>
            </a:r>
            <a:r>
              <a:rPr lang="en-US" dirty="0">
                <a:solidFill>
                  <a:srgbClr val="5B5E5B"/>
                </a:solidFill>
              </a:rPr>
              <a:t>new development initiatives to market faster, at lower cost, and with more validation </a:t>
            </a:r>
            <a:r>
              <a:rPr lang="en-US" b="0" dirty="0">
                <a:solidFill>
                  <a:srgbClr val="5B5E5B"/>
                </a:solidFill>
              </a:rPr>
              <a:t>than previous efforts</a:t>
            </a:r>
          </a:p>
        </p:txBody>
      </p:sp>
    </p:spTree>
    <p:extLst>
      <p:ext uri="{BB962C8B-B14F-4D97-AF65-F5344CB8AC3E}">
        <p14:creationId xmlns:p14="http://schemas.microsoft.com/office/powerpoint/2010/main" val="25688396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Ignite Program Overview</a:t>
            </a:r>
          </a:p>
        </p:txBody>
      </p:sp>
      <p:sp>
        <p:nvSpPr>
          <p:cNvPr id="5" name="Slide Number Placeholder 4"/>
          <p:cNvSpPr>
            <a:spLocks noGrp="1"/>
          </p:cNvSpPr>
          <p:nvPr>
            <p:ph type="sldNum" sz="quarter" idx="4"/>
          </p:nvPr>
        </p:nvSpPr>
        <p:spPr/>
        <p:txBody>
          <a:bodyPr/>
          <a:lstStyle/>
          <a:p>
            <a:pPr>
              <a:defRPr/>
            </a:pPr>
            <a:fld id="{3D0814A7-6EEF-4E2B-82FD-5338C0AF3E0B}" type="slidenum">
              <a:rPr lang="en-US" smtClean="0"/>
              <a:pPr>
                <a:defRPr/>
              </a:pPr>
              <a:t>7</a:t>
            </a:fld>
            <a:endParaRPr lang="en-US"/>
          </a:p>
        </p:txBody>
      </p:sp>
      <p:grpSp>
        <p:nvGrpSpPr>
          <p:cNvPr id="7" name="Group 6">
            <a:extLst>
              <a:ext uri="{FF2B5EF4-FFF2-40B4-BE49-F238E27FC236}">
                <a16:creationId xmlns:a16="http://schemas.microsoft.com/office/drawing/2014/main" id="{6FEFA61D-86B5-451D-9AE5-477B600B5237}"/>
              </a:ext>
            </a:extLst>
          </p:cNvPr>
          <p:cNvGrpSpPr/>
          <p:nvPr/>
        </p:nvGrpSpPr>
        <p:grpSpPr>
          <a:xfrm>
            <a:off x="1251673" y="3865366"/>
            <a:ext cx="8907619" cy="2456171"/>
            <a:chOff x="124621" y="4110956"/>
            <a:chExt cx="8907619" cy="2456171"/>
          </a:xfrm>
        </p:grpSpPr>
        <p:sp>
          <p:nvSpPr>
            <p:cNvPr id="8" name="Rectangle 7">
              <a:extLst>
                <a:ext uri="{FF2B5EF4-FFF2-40B4-BE49-F238E27FC236}">
                  <a16:creationId xmlns:a16="http://schemas.microsoft.com/office/drawing/2014/main" id="{2646D55F-8815-4CD5-8148-B877AA7F1F45}"/>
                </a:ext>
              </a:extLst>
            </p:cNvPr>
            <p:cNvSpPr/>
            <p:nvPr/>
          </p:nvSpPr>
          <p:spPr>
            <a:xfrm>
              <a:off x="124621" y="4110956"/>
              <a:ext cx="8907619" cy="2456171"/>
            </a:xfrm>
            <a:prstGeom prst="rect">
              <a:avLst/>
            </a:prstGeom>
            <a:solidFill>
              <a:schemeClr val="bg1">
                <a:lumMod val="9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8EAF491-01EF-4661-9B2D-DF5B0C181DF8}"/>
                </a:ext>
              </a:extLst>
            </p:cNvPr>
            <p:cNvSpPr/>
            <p:nvPr/>
          </p:nvSpPr>
          <p:spPr>
            <a:xfrm>
              <a:off x="124621" y="4110956"/>
              <a:ext cx="8907619" cy="436291"/>
            </a:xfrm>
            <a:prstGeom prst="rect">
              <a:avLst/>
            </a:prstGeom>
            <a:solidFill>
              <a:srgbClr val="1CA9E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dirty="0"/>
                <a:t>8</a:t>
              </a:r>
              <a:r>
                <a:rPr lang="en-US" sz="1600" b="1"/>
                <a:t>-Week </a:t>
              </a:r>
              <a:r>
                <a:rPr lang="en-US" sz="1600" b="1" dirty="0"/>
                <a:t>Innovation Bootcamp</a:t>
              </a:r>
            </a:p>
          </p:txBody>
        </p:sp>
      </p:grpSp>
      <p:sp>
        <p:nvSpPr>
          <p:cNvPr id="10" name="Rectangle 9">
            <a:extLst>
              <a:ext uri="{FF2B5EF4-FFF2-40B4-BE49-F238E27FC236}">
                <a16:creationId xmlns:a16="http://schemas.microsoft.com/office/drawing/2014/main" id="{6B58EB4B-AE7A-43BB-9E15-464A3EB7DCD3}"/>
              </a:ext>
            </a:extLst>
          </p:cNvPr>
          <p:cNvSpPr/>
          <p:nvPr/>
        </p:nvSpPr>
        <p:spPr>
          <a:xfrm>
            <a:off x="1251673" y="1171737"/>
            <a:ext cx="8907619" cy="436291"/>
          </a:xfrm>
          <a:prstGeom prst="rect">
            <a:avLst/>
          </a:prstGeom>
          <a:solidFill>
            <a:srgbClr val="1CA9E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dirty="0"/>
              <a:t>3-Day Innovation Challenge</a:t>
            </a:r>
          </a:p>
        </p:txBody>
      </p:sp>
      <p:pic>
        <p:nvPicPr>
          <p:cNvPr id="11" name="Picture 10">
            <a:extLst>
              <a:ext uri="{FF2B5EF4-FFF2-40B4-BE49-F238E27FC236}">
                <a16:creationId xmlns:a16="http://schemas.microsoft.com/office/drawing/2014/main" id="{35FBBE98-6AA4-4579-A354-AE21CEC6033C}"/>
              </a:ext>
            </a:extLst>
          </p:cNvPr>
          <p:cNvPicPr>
            <a:picLocks noChangeAspect="1"/>
          </p:cNvPicPr>
          <p:nvPr/>
        </p:nvPicPr>
        <p:blipFill>
          <a:blip r:embed="rId3"/>
          <a:stretch>
            <a:fillRect/>
          </a:stretch>
        </p:blipFill>
        <p:spPr>
          <a:xfrm>
            <a:off x="5267011" y="4707944"/>
            <a:ext cx="2137337" cy="846920"/>
          </a:xfrm>
          <a:prstGeom prst="rect">
            <a:avLst/>
          </a:prstGeom>
        </p:spPr>
      </p:pic>
      <p:sp>
        <p:nvSpPr>
          <p:cNvPr id="12" name="TextBox 11">
            <a:extLst>
              <a:ext uri="{FF2B5EF4-FFF2-40B4-BE49-F238E27FC236}">
                <a16:creationId xmlns:a16="http://schemas.microsoft.com/office/drawing/2014/main" id="{8CAAF559-D138-43D9-AE42-AC3396F6D602}"/>
              </a:ext>
            </a:extLst>
          </p:cNvPr>
          <p:cNvSpPr txBox="1"/>
          <p:nvPr/>
        </p:nvSpPr>
        <p:spPr>
          <a:xfrm>
            <a:off x="1289255" y="5927526"/>
            <a:ext cx="2879917" cy="307777"/>
          </a:xfrm>
          <a:prstGeom prst="rect">
            <a:avLst/>
          </a:prstGeom>
          <a:noFill/>
        </p:spPr>
        <p:txBody>
          <a:bodyPr wrap="square" rtlCol="0">
            <a:spAutoFit/>
          </a:bodyPr>
          <a:lstStyle/>
          <a:p>
            <a:pPr algn="ctr"/>
            <a:r>
              <a:rPr lang="en-US" sz="1400" dirty="0"/>
              <a:t>4-6 Teams Total, 2-3 people per team</a:t>
            </a:r>
          </a:p>
        </p:txBody>
      </p:sp>
      <p:grpSp>
        <p:nvGrpSpPr>
          <p:cNvPr id="13" name="Group 12">
            <a:extLst>
              <a:ext uri="{FF2B5EF4-FFF2-40B4-BE49-F238E27FC236}">
                <a16:creationId xmlns:a16="http://schemas.microsoft.com/office/drawing/2014/main" id="{11B5C435-348A-47F9-BA91-C80637E8343F}"/>
              </a:ext>
            </a:extLst>
          </p:cNvPr>
          <p:cNvGrpSpPr/>
          <p:nvPr/>
        </p:nvGrpSpPr>
        <p:grpSpPr>
          <a:xfrm>
            <a:off x="1494908" y="4409075"/>
            <a:ext cx="2304896" cy="1444659"/>
            <a:chOff x="367856" y="4768004"/>
            <a:chExt cx="2304896" cy="1444659"/>
          </a:xfrm>
        </p:grpSpPr>
        <p:grpSp>
          <p:nvGrpSpPr>
            <p:cNvPr id="14" name="Group 13">
              <a:extLst>
                <a:ext uri="{FF2B5EF4-FFF2-40B4-BE49-F238E27FC236}">
                  <a16:creationId xmlns:a16="http://schemas.microsoft.com/office/drawing/2014/main" id="{546C6EA6-7896-4F26-B90D-5791E311738E}"/>
                </a:ext>
              </a:extLst>
            </p:cNvPr>
            <p:cNvGrpSpPr/>
            <p:nvPr/>
          </p:nvGrpSpPr>
          <p:grpSpPr>
            <a:xfrm>
              <a:off x="793886" y="4823532"/>
              <a:ext cx="328521" cy="304403"/>
              <a:chOff x="3505614" y="3693053"/>
              <a:chExt cx="339371" cy="314457"/>
            </a:xfrm>
          </p:grpSpPr>
          <p:grpSp>
            <p:nvGrpSpPr>
              <p:cNvPr id="70" name="Group 69">
                <a:extLst>
                  <a:ext uri="{FF2B5EF4-FFF2-40B4-BE49-F238E27FC236}">
                    <a16:creationId xmlns:a16="http://schemas.microsoft.com/office/drawing/2014/main" id="{5E2CC599-1375-4372-ABD1-23F2C5698C93}"/>
                  </a:ext>
                </a:extLst>
              </p:cNvPr>
              <p:cNvGrpSpPr/>
              <p:nvPr/>
            </p:nvGrpSpPr>
            <p:grpSpPr>
              <a:xfrm>
                <a:off x="3505614" y="3737644"/>
                <a:ext cx="184564" cy="225275"/>
                <a:chOff x="8042910" y="5281539"/>
                <a:chExt cx="827246" cy="1009723"/>
              </a:xfrm>
              <a:solidFill>
                <a:srgbClr val="005696"/>
              </a:solidFill>
            </p:grpSpPr>
            <p:sp>
              <p:nvSpPr>
                <p:cNvPr id="74" name="Rectangle: Top Corners Rounded 73">
                  <a:extLst>
                    <a:ext uri="{FF2B5EF4-FFF2-40B4-BE49-F238E27FC236}">
                      <a16:creationId xmlns:a16="http://schemas.microsoft.com/office/drawing/2014/main" id="{25D1F240-B72D-4AF7-A5DA-CF6E0F62DEC4}"/>
                    </a:ext>
                  </a:extLst>
                </p:cNvPr>
                <p:cNvSpPr/>
                <p:nvPr/>
              </p:nvSpPr>
              <p:spPr>
                <a:xfrm>
                  <a:off x="8042910" y="5810249"/>
                  <a:ext cx="827246" cy="481013"/>
                </a:xfrm>
                <a:prstGeom prst="round2SameRect">
                  <a:avLst>
                    <a:gd name="adj1" fmla="val 50000"/>
                    <a:gd name="adj2" fmla="val 0"/>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5" name="Rectangle: Top Corners Rounded 74">
                  <a:extLst>
                    <a:ext uri="{FF2B5EF4-FFF2-40B4-BE49-F238E27FC236}">
                      <a16:creationId xmlns:a16="http://schemas.microsoft.com/office/drawing/2014/main" id="{8B2A2C5D-C4A8-479F-A74D-2BFA0BFEB830}"/>
                    </a:ext>
                  </a:extLst>
                </p:cNvPr>
                <p:cNvSpPr/>
                <p:nvPr/>
              </p:nvSpPr>
              <p:spPr>
                <a:xfrm rot="16200000">
                  <a:off x="8133126" y="5335156"/>
                  <a:ext cx="650155" cy="542921"/>
                </a:xfrm>
                <a:prstGeom prst="round2SameRect">
                  <a:avLst>
                    <a:gd name="adj1" fmla="val 50000"/>
                    <a:gd name="adj2" fmla="val 50000"/>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71" name="Group 70">
                <a:extLst>
                  <a:ext uri="{FF2B5EF4-FFF2-40B4-BE49-F238E27FC236}">
                    <a16:creationId xmlns:a16="http://schemas.microsoft.com/office/drawing/2014/main" id="{FF8EB465-D821-4A89-81F4-C66012047277}"/>
                  </a:ext>
                </a:extLst>
              </p:cNvPr>
              <p:cNvGrpSpPr/>
              <p:nvPr/>
            </p:nvGrpSpPr>
            <p:grpSpPr>
              <a:xfrm>
                <a:off x="3587355" y="3693053"/>
                <a:ext cx="257630" cy="314457"/>
                <a:chOff x="8042910" y="5281539"/>
                <a:chExt cx="827246" cy="1009723"/>
              </a:xfrm>
              <a:solidFill>
                <a:srgbClr val="4DBEED"/>
              </a:solidFill>
            </p:grpSpPr>
            <p:sp>
              <p:nvSpPr>
                <p:cNvPr id="72" name="Rectangle: Top Corners Rounded 71">
                  <a:extLst>
                    <a:ext uri="{FF2B5EF4-FFF2-40B4-BE49-F238E27FC236}">
                      <a16:creationId xmlns:a16="http://schemas.microsoft.com/office/drawing/2014/main" id="{CD1E1C49-6247-44EA-8CE8-585243172A38}"/>
                    </a:ext>
                  </a:extLst>
                </p:cNvPr>
                <p:cNvSpPr/>
                <p:nvPr/>
              </p:nvSpPr>
              <p:spPr>
                <a:xfrm>
                  <a:off x="8042910" y="5810249"/>
                  <a:ext cx="827246" cy="481013"/>
                </a:xfrm>
                <a:prstGeom prst="round2SameRect">
                  <a:avLst>
                    <a:gd name="adj1" fmla="val 50000"/>
                    <a:gd name="adj2" fmla="val 0"/>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3" name="Rectangle: Top Corners Rounded 72">
                  <a:extLst>
                    <a:ext uri="{FF2B5EF4-FFF2-40B4-BE49-F238E27FC236}">
                      <a16:creationId xmlns:a16="http://schemas.microsoft.com/office/drawing/2014/main" id="{E5B96EB4-7F8E-41D4-93BF-111F91898DBE}"/>
                    </a:ext>
                  </a:extLst>
                </p:cNvPr>
                <p:cNvSpPr/>
                <p:nvPr/>
              </p:nvSpPr>
              <p:spPr>
                <a:xfrm rot="16200000">
                  <a:off x="8133126" y="5335156"/>
                  <a:ext cx="650155" cy="542921"/>
                </a:xfrm>
                <a:prstGeom prst="round2SameRect">
                  <a:avLst>
                    <a:gd name="adj1" fmla="val 50000"/>
                    <a:gd name="adj2" fmla="val 50000"/>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grpSp>
          <p:nvGrpSpPr>
            <p:cNvPr id="15" name="Group 14">
              <a:extLst>
                <a:ext uri="{FF2B5EF4-FFF2-40B4-BE49-F238E27FC236}">
                  <a16:creationId xmlns:a16="http://schemas.microsoft.com/office/drawing/2014/main" id="{EAE9E928-23F3-4429-B3B4-9673F17D9A0A}"/>
                </a:ext>
              </a:extLst>
            </p:cNvPr>
            <p:cNvGrpSpPr/>
            <p:nvPr/>
          </p:nvGrpSpPr>
          <p:grpSpPr>
            <a:xfrm>
              <a:off x="988144" y="4768004"/>
              <a:ext cx="340379" cy="415458"/>
              <a:chOff x="8042910" y="5281539"/>
              <a:chExt cx="827246" cy="1009723"/>
            </a:xfrm>
            <a:solidFill>
              <a:schemeClr val="bg1"/>
            </a:solidFill>
          </p:grpSpPr>
          <p:sp>
            <p:nvSpPr>
              <p:cNvPr id="68" name="Rectangle: Top Corners Rounded 67">
                <a:extLst>
                  <a:ext uri="{FF2B5EF4-FFF2-40B4-BE49-F238E27FC236}">
                    <a16:creationId xmlns:a16="http://schemas.microsoft.com/office/drawing/2014/main" id="{0579EE22-9074-4B81-9E35-98054D9247AB}"/>
                  </a:ext>
                </a:extLst>
              </p:cNvPr>
              <p:cNvSpPr/>
              <p:nvPr/>
            </p:nvSpPr>
            <p:spPr>
              <a:xfrm>
                <a:off x="8042910" y="5810249"/>
                <a:ext cx="827246" cy="481013"/>
              </a:xfrm>
              <a:prstGeom prst="round2SameRect">
                <a:avLst>
                  <a:gd name="adj1" fmla="val 50000"/>
                  <a:gd name="adj2" fmla="val 0"/>
                </a:avLst>
              </a:prstGeom>
              <a:grpFill/>
              <a:ln w="19050">
                <a:solidFill>
                  <a:srgbClr val="46464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9" name="Rectangle: Top Corners Rounded 68">
                <a:extLst>
                  <a:ext uri="{FF2B5EF4-FFF2-40B4-BE49-F238E27FC236}">
                    <a16:creationId xmlns:a16="http://schemas.microsoft.com/office/drawing/2014/main" id="{AA3F89CB-7B22-4B60-97D5-175321D0CBE2}"/>
                  </a:ext>
                </a:extLst>
              </p:cNvPr>
              <p:cNvSpPr/>
              <p:nvPr/>
            </p:nvSpPr>
            <p:spPr>
              <a:xfrm rot="16200000">
                <a:off x="8133126" y="5335156"/>
                <a:ext cx="650155" cy="542921"/>
              </a:xfrm>
              <a:prstGeom prst="round2SameRect">
                <a:avLst>
                  <a:gd name="adj1" fmla="val 50000"/>
                  <a:gd name="adj2" fmla="val 50000"/>
                </a:avLst>
              </a:prstGeom>
              <a:grpFill/>
              <a:ln w="19050">
                <a:solidFill>
                  <a:srgbClr val="46464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6" name="Group 15">
              <a:extLst>
                <a:ext uri="{FF2B5EF4-FFF2-40B4-BE49-F238E27FC236}">
                  <a16:creationId xmlns:a16="http://schemas.microsoft.com/office/drawing/2014/main" id="{4E836D90-2F3F-4FB2-8CF9-93DF130222C7}"/>
                </a:ext>
              </a:extLst>
            </p:cNvPr>
            <p:cNvGrpSpPr/>
            <p:nvPr/>
          </p:nvGrpSpPr>
          <p:grpSpPr>
            <a:xfrm>
              <a:off x="367856" y="5412882"/>
              <a:ext cx="178663" cy="218072"/>
              <a:chOff x="8042910" y="5281539"/>
              <a:chExt cx="827246" cy="1009723"/>
            </a:xfrm>
            <a:solidFill>
              <a:srgbClr val="005696"/>
            </a:solidFill>
          </p:grpSpPr>
          <p:sp>
            <p:nvSpPr>
              <p:cNvPr id="66" name="Rectangle: Top Corners Rounded 65">
                <a:extLst>
                  <a:ext uri="{FF2B5EF4-FFF2-40B4-BE49-F238E27FC236}">
                    <a16:creationId xmlns:a16="http://schemas.microsoft.com/office/drawing/2014/main" id="{2E61F352-D3A9-440E-9230-166091AFE45C}"/>
                  </a:ext>
                </a:extLst>
              </p:cNvPr>
              <p:cNvSpPr/>
              <p:nvPr/>
            </p:nvSpPr>
            <p:spPr>
              <a:xfrm>
                <a:off x="8042910" y="5810249"/>
                <a:ext cx="827246" cy="481013"/>
              </a:xfrm>
              <a:prstGeom prst="round2SameRect">
                <a:avLst>
                  <a:gd name="adj1" fmla="val 50000"/>
                  <a:gd name="adj2" fmla="val 0"/>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7" name="Rectangle: Top Corners Rounded 66">
                <a:extLst>
                  <a:ext uri="{FF2B5EF4-FFF2-40B4-BE49-F238E27FC236}">
                    <a16:creationId xmlns:a16="http://schemas.microsoft.com/office/drawing/2014/main" id="{538CA89D-2EA9-47C6-A110-D6466EED86F5}"/>
                  </a:ext>
                </a:extLst>
              </p:cNvPr>
              <p:cNvSpPr/>
              <p:nvPr/>
            </p:nvSpPr>
            <p:spPr>
              <a:xfrm rot="16200000">
                <a:off x="8133126" y="5335156"/>
                <a:ext cx="650155" cy="542921"/>
              </a:xfrm>
              <a:prstGeom prst="round2SameRect">
                <a:avLst>
                  <a:gd name="adj1" fmla="val 50000"/>
                  <a:gd name="adj2" fmla="val 50000"/>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7" name="Group 16">
              <a:extLst>
                <a:ext uri="{FF2B5EF4-FFF2-40B4-BE49-F238E27FC236}">
                  <a16:creationId xmlns:a16="http://schemas.microsoft.com/office/drawing/2014/main" id="{2D4A42F7-851D-461A-8D74-8034513315DB}"/>
                </a:ext>
              </a:extLst>
            </p:cNvPr>
            <p:cNvGrpSpPr/>
            <p:nvPr/>
          </p:nvGrpSpPr>
          <p:grpSpPr>
            <a:xfrm>
              <a:off x="446984" y="5369717"/>
              <a:ext cx="249393" cy="304403"/>
              <a:chOff x="8042910" y="5281539"/>
              <a:chExt cx="827246" cy="1009723"/>
            </a:xfrm>
            <a:solidFill>
              <a:srgbClr val="4DBEED"/>
            </a:solidFill>
          </p:grpSpPr>
          <p:sp>
            <p:nvSpPr>
              <p:cNvPr id="64" name="Rectangle: Top Corners Rounded 63">
                <a:extLst>
                  <a:ext uri="{FF2B5EF4-FFF2-40B4-BE49-F238E27FC236}">
                    <a16:creationId xmlns:a16="http://schemas.microsoft.com/office/drawing/2014/main" id="{63750BD1-61B8-4A9B-B5DB-85291089FD40}"/>
                  </a:ext>
                </a:extLst>
              </p:cNvPr>
              <p:cNvSpPr/>
              <p:nvPr/>
            </p:nvSpPr>
            <p:spPr>
              <a:xfrm>
                <a:off x="8042910" y="5810249"/>
                <a:ext cx="827246" cy="481013"/>
              </a:xfrm>
              <a:prstGeom prst="round2SameRect">
                <a:avLst>
                  <a:gd name="adj1" fmla="val 50000"/>
                  <a:gd name="adj2" fmla="val 0"/>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5" name="Rectangle: Top Corners Rounded 64">
                <a:extLst>
                  <a:ext uri="{FF2B5EF4-FFF2-40B4-BE49-F238E27FC236}">
                    <a16:creationId xmlns:a16="http://schemas.microsoft.com/office/drawing/2014/main" id="{81DB33DE-43FC-49CB-A7A7-0E09FE6CA0F1}"/>
                  </a:ext>
                </a:extLst>
              </p:cNvPr>
              <p:cNvSpPr/>
              <p:nvPr/>
            </p:nvSpPr>
            <p:spPr>
              <a:xfrm rot="16200000">
                <a:off x="8133126" y="5335156"/>
                <a:ext cx="650155" cy="542921"/>
              </a:xfrm>
              <a:prstGeom prst="round2SameRect">
                <a:avLst>
                  <a:gd name="adj1" fmla="val 50000"/>
                  <a:gd name="adj2" fmla="val 50000"/>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03B3CC36-3A3E-45BF-9DF3-9DB6FF4B80CE}"/>
                </a:ext>
              </a:extLst>
            </p:cNvPr>
            <p:cNvGrpSpPr/>
            <p:nvPr/>
          </p:nvGrpSpPr>
          <p:grpSpPr>
            <a:xfrm>
              <a:off x="562114" y="5314189"/>
              <a:ext cx="340379" cy="415458"/>
              <a:chOff x="8042910" y="5281539"/>
              <a:chExt cx="827246" cy="1009723"/>
            </a:xfrm>
            <a:solidFill>
              <a:schemeClr val="bg1"/>
            </a:solidFill>
          </p:grpSpPr>
          <p:sp>
            <p:nvSpPr>
              <p:cNvPr id="62" name="Rectangle: Top Corners Rounded 61">
                <a:extLst>
                  <a:ext uri="{FF2B5EF4-FFF2-40B4-BE49-F238E27FC236}">
                    <a16:creationId xmlns:a16="http://schemas.microsoft.com/office/drawing/2014/main" id="{6085000D-AA1D-49D6-84F5-53BE1D8C70DA}"/>
                  </a:ext>
                </a:extLst>
              </p:cNvPr>
              <p:cNvSpPr/>
              <p:nvPr/>
            </p:nvSpPr>
            <p:spPr>
              <a:xfrm>
                <a:off x="8042910" y="5810249"/>
                <a:ext cx="827246" cy="481013"/>
              </a:xfrm>
              <a:prstGeom prst="round2SameRect">
                <a:avLst>
                  <a:gd name="adj1" fmla="val 50000"/>
                  <a:gd name="adj2" fmla="val 0"/>
                </a:avLst>
              </a:prstGeom>
              <a:grpFill/>
              <a:ln w="19050">
                <a:solidFill>
                  <a:srgbClr val="46464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3" name="Rectangle: Top Corners Rounded 62">
                <a:extLst>
                  <a:ext uri="{FF2B5EF4-FFF2-40B4-BE49-F238E27FC236}">
                    <a16:creationId xmlns:a16="http://schemas.microsoft.com/office/drawing/2014/main" id="{EA31848B-07C4-406D-B622-1C3FF9E56320}"/>
                  </a:ext>
                </a:extLst>
              </p:cNvPr>
              <p:cNvSpPr/>
              <p:nvPr/>
            </p:nvSpPr>
            <p:spPr>
              <a:xfrm rot="16200000">
                <a:off x="8133126" y="5335156"/>
                <a:ext cx="650155" cy="542921"/>
              </a:xfrm>
              <a:prstGeom prst="round2SameRect">
                <a:avLst>
                  <a:gd name="adj1" fmla="val 50000"/>
                  <a:gd name="adj2" fmla="val 50000"/>
                </a:avLst>
              </a:prstGeom>
              <a:grpFill/>
              <a:ln w="19050">
                <a:solidFill>
                  <a:srgbClr val="46464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C19C924F-7481-4963-ADE2-21A7CE4ABF89}"/>
                </a:ext>
              </a:extLst>
            </p:cNvPr>
            <p:cNvGrpSpPr/>
            <p:nvPr/>
          </p:nvGrpSpPr>
          <p:grpSpPr>
            <a:xfrm>
              <a:off x="1100526" y="5852733"/>
              <a:ext cx="328521" cy="304403"/>
              <a:chOff x="3505614" y="3693053"/>
              <a:chExt cx="339371" cy="314457"/>
            </a:xfrm>
          </p:grpSpPr>
          <p:grpSp>
            <p:nvGrpSpPr>
              <p:cNvPr id="56" name="Group 55">
                <a:extLst>
                  <a:ext uri="{FF2B5EF4-FFF2-40B4-BE49-F238E27FC236}">
                    <a16:creationId xmlns:a16="http://schemas.microsoft.com/office/drawing/2014/main" id="{3E5E83D0-6F12-45F2-BEA9-8367F86582BE}"/>
                  </a:ext>
                </a:extLst>
              </p:cNvPr>
              <p:cNvGrpSpPr/>
              <p:nvPr/>
            </p:nvGrpSpPr>
            <p:grpSpPr>
              <a:xfrm>
                <a:off x="3505614" y="3737644"/>
                <a:ext cx="184564" cy="225275"/>
                <a:chOff x="8042910" y="5281539"/>
                <a:chExt cx="827246" cy="1009723"/>
              </a:xfrm>
              <a:solidFill>
                <a:srgbClr val="005696"/>
              </a:solidFill>
            </p:grpSpPr>
            <p:sp>
              <p:nvSpPr>
                <p:cNvPr id="60" name="Rectangle: Top Corners Rounded 59">
                  <a:extLst>
                    <a:ext uri="{FF2B5EF4-FFF2-40B4-BE49-F238E27FC236}">
                      <a16:creationId xmlns:a16="http://schemas.microsoft.com/office/drawing/2014/main" id="{F2A5E652-7C59-4B01-A71E-AF20715DD872}"/>
                    </a:ext>
                  </a:extLst>
                </p:cNvPr>
                <p:cNvSpPr/>
                <p:nvPr/>
              </p:nvSpPr>
              <p:spPr>
                <a:xfrm>
                  <a:off x="8042910" y="5810249"/>
                  <a:ext cx="827246" cy="481013"/>
                </a:xfrm>
                <a:prstGeom prst="round2SameRect">
                  <a:avLst>
                    <a:gd name="adj1" fmla="val 50000"/>
                    <a:gd name="adj2" fmla="val 0"/>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1" name="Rectangle: Top Corners Rounded 60">
                  <a:extLst>
                    <a:ext uri="{FF2B5EF4-FFF2-40B4-BE49-F238E27FC236}">
                      <a16:creationId xmlns:a16="http://schemas.microsoft.com/office/drawing/2014/main" id="{793AB3ED-1686-4638-9275-5D8EC7AE321F}"/>
                    </a:ext>
                  </a:extLst>
                </p:cNvPr>
                <p:cNvSpPr/>
                <p:nvPr/>
              </p:nvSpPr>
              <p:spPr>
                <a:xfrm rot="16200000">
                  <a:off x="8133126" y="5335156"/>
                  <a:ext cx="650155" cy="542921"/>
                </a:xfrm>
                <a:prstGeom prst="round2SameRect">
                  <a:avLst>
                    <a:gd name="adj1" fmla="val 50000"/>
                    <a:gd name="adj2" fmla="val 50000"/>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57" name="Group 56">
                <a:extLst>
                  <a:ext uri="{FF2B5EF4-FFF2-40B4-BE49-F238E27FC236}">
                    <a16:creationId xmlns:a16="http://schemas.microsoft.com/office/drawing/2014/main" id="{926EEDE3-E632-4527-B8FA-C5C8252E8DA3}"/>
                  </a:ext>
                </a:extLst>
              </p:cNvPr>
              <p:cNvGrpSpPr/>
              <p:nvPr/>
            </p:nvGrpSpPr>
            <p:grpSpPr>
              <a:xfrm>
                <a:off x="3587355" y="3693053"/>
                <a:ext cx="257630" cy="314457"/>
                <a:chOff x="8042910" y="5281539"/>
                <a:chExt cx="827246" cy="1009723"/>
              </a:xfrm>
              <a:solidFill>
                <a:srgbClr val="4DBEED"/>
              </a:solidFill>
            </p:grpSpPr>
            <p:sp>
              <p:nvSpPr>
                <p:cNvPr id="58" name="Rectangle: Top Corners Rounded 57">
                  <a:extLst>
                    <a:ext uri="{FF2B5EF4-FFF2-40B4-BE49-F238E27FC236}">
                      <a16:creationId xmlns:a16="http://schemas.microsoft.com/office/drawing/2014/main" id="{6E3F0A22-E4FC-49E5-B5F9-469B203304F8}"/>
                    </a:ext>
                  </a:extLst>
                </p:cNvPr>
                <p:cNvSpPr/>
                <p:nvPr/>
              </p:nvSpPr>
              <p:spPr>
                <a:xfrm>
                  <a:off x="8042910" y="5810249"/>
                  <a:ext cx="827246" cy="481013"/>
                </a:xfrm>
                <a:prstGeom prst="round2SameRect">
                  <a:avLst>
                    <a:gd name="adj1" fmla="val 50000"/>
                    <a:gd name="adj2" fmla="val 0"/>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9" name="Rectangle: Top Corners Rounded 58">
                  <a:extLst>
                    <a:ext uri="{FF2B5EF4-FFF2-40B4-BE49-F238E27FC236}">
                      <a16:creationId xmlns:a16="http://schemas.microsoft.com/office/drawing/2014/main" id="{F70AEB2C-FDA5-418F-8AFC-BEDDC2C404C3}"/>
                    </a:ext>
                  </a:extLst>
                </p:cNvPr>
                <p:cNvSpPr/>
                <p:nvPr/>
              </p:nvSpPr>
              <p:spPr>
                <a:xfrm rot="16200000">
                  <a:off x="8133126" y="5335156"/>
                  <a:ext cx="650155" cy="542921"/>
                </a:xfrm>
                <a:prstGeom prst="round2SameRect">
                  <a:avLst>
                    <a:gd name="adj1" fmla="val 50000"/>
                    <a:gd name="adj2" fmla="val 50000"/>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grpSp>
          <p:nvGrpSpPr>
            <p:cNvPr id="20" name="Group 19">
              <a:extLst>
                <a:ext uri="{FF2B5EF4-FFF2-40B4-BE49-F238E27FC236}">
                  <a16:creationId xmlns:a16="http://schemas.microsoft.com/office/drawing/2014/main" id="{4792CD71-7967-45BE-97BC-7218EAA04199}"/>
                </a:ext>
              </a:extLst>
            </p:cNvPr>
            <p:cNvGrpSpPr/>
            <p:nvPr/>
          </p:nvGrpSpPr>
          <p:grpSpPr>
            <a:xfrm>
              <a:off x="1294784" y="5797205"/>
              <a:ext cx="340379" cy="415458"/>
              <a:chOff x="8042910" y="5281539"/>
              <a:chExt cx="827246" cy="1009723"/>
            </a:xfrm>
            <a:solidFill>
              <a:schemeClr val="bg1"/>
            </a:solidFill>
          </p:grpSpPr>
          <p:sp>
            <p:nvSpPr>
              <p:cNvPr id="54" name="Rectangle: Top Corners Rounded 53">
                <a:extLst>
                  <a:ext uri="{FF2B5EF4-FFF2-40B4-BE49-F238E27FC236}">
                    <a16:creationId xmlns:a16="http://schemas.microsoft.com/office/drawing/2014/main" id="{FCBCD1B4-FB98-4E78-AC02-2928B5B6F4BC}"/>
                  </a:ext>
                </a:extLst>
              </p:cNvPr>
              <p:cNvSpPr/>
              <p:nvPr/>
            </p:nvSpPr>
            <p:spPr>
              <a:xfrm>
                <a:off x="8042910" y="5810249"/>
                <a:ext cx="827246" cy="481013"/>
              </a:xfrm>
              <a:prstGeom prst="round2SameRect">
                <a:avLst>
                  <a:gd name="adj1" fmla="val 50000"/>
                  <a:gd name="adj2" fmla="val 0"/>
                </a:avLst>
              </a:prstGeom>
              <a:grpFill/>
              <a:ln w="19050">
                <a:solidFill>
                  <a:srgbClr val="46464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 name="Rectangle: Top Corners Rounded 54">
                <a:extLst>
                  <a:ext uri="{FF2B5EF4-FFF2-40B4-BE49-F238E27FC236}">
                    <a16:creationId xmlns:a16="http://schemas.microsoft.com/office/drawing/2014/main" id="{D92AFD00-30D9-4A18-B51E-7A06C5D5A7EA}"/>
                  </a:ext>
                </a:extLst>
              </p:cNvPr>
              <p:cNvSpPr/>
              <p:nvPr/>
            </p:nvSpPr>
            <p:spPr>
              <a:xfrm rot="16200000">
                <a:off x="8133126" y="5335156"/>
                <a:ext cx="650155" cy="542921"/>
              </a:xfrm>
              <a:prstGeom prst="round2SameRect">
                <a:avLst>
                  <a:gd name="adj1" fmla="val 50000"/>
                  <a:gd name="adj2" fmla="val 50000"/>
                </a:avLst>
              </a:prstGeom>
              <a:grpFill/>
              <a:ln w="19050">
                <a:solidFill>
                  <a:srgbClr val="46464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493AFE8A-01AE-409E-A29F-B0B35FDB3BF4}"/>
                </a:ext>
              </a:extLst>
            </p:cNvPr>
            <p:cNvGrpSpPr/>
            <p:nvPr/>
          </p:nvGrpSpPr>
          <p:grpSpPr>
            <a:xfrm>
              <a:off x="1355180" y="5248542"/>
              <a:ext cx="328521" cy="304403"/>
              <a:chOff x="3505614" y="3693053"/>
              <a:chExt cx="339371" cy="314457"/>
            </a:xfrm>
          </p:grpSpPr>
          <p:grpSp>
            <p:nvGrpSpPr>
              <p:cNvPr id="48" name="Group 47">
                <a:extLst>
                  <a:ext uri="{FF2B5EF4-FFF2-40B4-BE49-F238E27FC236}">
                    <a16:creationId xmlns:a16="http://schemas.microsoft.com/office/drawing/2014/main" id="{6705EAFF-6FAB-40F8-AA6E-13624EC0A3B4}"/>
                  </a:ext>
                </a:extLst>
              </p:cNvPr>
              <p:cNvGrpSpPr/>
              <p:nvPr/>
            </p:nvGrpSpPr>
            <p:grpSpPr>
              <a:xfrm>
                <a:off x="3505614" y="3737644"/>
                <a:ext cx="184564" cy="225275"/>
                <a:chOff x="8042910" y="5281539"/>
                <a:chExt cx="827246" cy="1009723"/>
              </a:xfrm>
              <a:solidFill>
                <a:srgbClr val="005696"/>
              </a:solidFill>
            </p:grpSpPr>
            <p:sp>
              <p:nvSpPr>
                <p:cNvPr id="52" name="Rectangle: Top Corners Rounded 51">
                  <a:extLst>
                    <a:ext uri="{FF2B5EF4-FFF2-40B4-BE49-F238E27FC236}">
                      <a16:creationId xmlns:a16="http://schemas.microsoft.com/office/drawing/2014/main" id="{1D35214A-D448-422C-9AE9-65CC9CB4DD4D}"/>
                    </a:ext>
                  </a:extLst>
                </p:cNvPr>
                <p:cNvSpPr/>
                <p:nvPr/>
              </p:nvSpPr>
              <p:spPr>
                <a:xfrm>
                  <a:off x="8042910" y="5810249"/>
                  <a:ext cx="827246" cy="481013"/>
                </a:xfrm>
                <a:prstGeom prst="round2SameRect">
                  <a:avLst>
                    <a:gd name="adj1" fmla="val 50000"/>
                    <a:gd name="adj2" fmla="val 0"/>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 name="Rectangle: Top Corners Rounded 52">
                  <a:extLst>
                    <a:ext uri="{FF2B5EF4-FFF2-40B4-BE49-F238E27FC236}">
                      <a16:creationId xmlns:a16="http://schemas.microsoft.com/office/drawing/2014/main" id="{944057E8-970E-4B53-8544-221F2D61C331}"/>
                    </a:ext>
                  </a:extLst>
                </p:cNvPr>
                <p:cNvSpPr/>
                <p:nvPr/>
              </p:nvSpPr>
              <p:spPr>
                <a:xfrm rot="16200000">
                  <a:off x="8133126" y="5335156"/>
                  <a:ext cx="650155" cy="542921"/>
                </a:xfrm>
                <a:prstGeom prst="round2SameRect">
                  <a:avLst>
                    <a:gd name="adj1" fmla="val 50000"/>
                    <a:gd name="adj2" fmla="val 50000"/>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49" name="Group 48">
                <a:extLst>
                  <a:ext uri="{FF2B5EF4-FFF2-40B4-BE49-F238E27FC236}">
                    <a16:creationId xmlns:a16="http://schemas.microsoft.com/office/drawing/2014/main" id="{C7ED62BF-A6DC-49FE-9A99-36DDBB64940B}"/>
                  </a:ext>
                </a:extLst>
              </p:cNvPr>
              <p:cNvGrpSpPr/>
              <p:nvPr/>
            </p:nvGrpSpPr>
            <p:grpSpPr>
              <a:xfrm>
                <a:off x="3587355" y="3693053"/>
                <a:ext cx="257630" cy="314457"/>
                <a:chOff x="8042910" y="5281539"/>
                <a:chExt cx="827246" cy="1009723"/>
              </a:xfrm>
              <a:solidFill>
                <a:srgbClr val="4DBEED"/>
              </a:solidFill>
            </p:grpSpPr>
            <p:sp>
              <p:nvSpPr>
                <p:cNvPr id="50" name="Rectangle: Top Corners Rounded 49">
                  <a:extLst>
                    <a:ext uri="{FF2B5EF4-FFF2-40B4-BE49-F238E27FC236}">
                      <a16:creationId xmlns:a16="http://schemas.microsoft.com/office/drawing/2014/main" id="{179E432E-B52E-41C2-91BE-A27FC2A5C0C8}"/>
                    </a:ext>
                  </a:extLst>
                </p:cNvPr>
                <p:cNvSpPr/>
                <p:nvPr/>
              </p:nvSpPr>
              <p:spPr>
                <a:xfrm>
                  <a:off x="8042910" y="5810249"/>
                  <a:ext cx="827246" cy="481013"/>
                </a:xfrm>
                <a:prstGeom prst="round2SameRect">
                  <a:avLst>
                    <a:gd name="adj1" fmla="val 50000"/>
                    <a:gd name="adj2" fmla="val 0"/>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 name="Rectangle: Top Corners Rounded 50">
                  <a:extLst>
                    <a:ext uri="{FF2B5EF4-FFF2-40B4-BE49-F238E27FC236}">
                      <a16:creationId xmlns:a16="http://schemas.microsoft.com/office/drawing/2014/main" id="{DC3BA20F-0C0A-4342-92EA-5595AF3875E2}"/>
                    </a:ext>
                  </a:extLst>
                </p:cNvPr>
                <p:cNvSpPr/>
                <p:nvPr/>
              </p:nvSpPr>
              <p:spPr>
                <a:xfrm rot="16200000">
                  <a:off x="8133126" y="5335156"/>
                  <a:ext cx="650155" cy="542921"/>
                </a:xfrm>
                <a:prstGeom prst="round2SameRect">
                  <a:avLst>
                    <a:gd name="adj1" fmla="val 50000"/>
                    <a:gd name="adj2" fmla="val 50000"/>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grpSp>
          <p:nvGrpSpPr>
            <p:cNvPr id="22" name="Group 21">
              <a:extLst>
                <a:ext uri="{FF2B5EF4-FFF2-40B4-BE49-F238E27FC236}">
                  <a16:creationId xmlns:a16="http://schemas.microsoft.com/office/drawing/2014/main" id="{C291DD75-17F2-44DB-A34F-5693B7289214}"/>
                </a:ext>
              </a:extLst>
            </p:cNvPr>
            <p:cNvGrpSpPr/>
            <p:nvPr/>
          </p:nvGrpSpPr>
          <p:grpSpPr>
            <a:xfrm>
              <a:off x="1549438" y="5193014"/>
              <a:ext cx="340379" cy="415458"/>
              <a:chOff x="8042910" y="5281539"/>
              <a:chExt cx="827246" cy="1009723"/>
            </a:xfrm>
            <a:solidFill>
              <a:schemeClr val="bg1"/>
            </a:solidFill>
          </p:grpSpPr>
          <p:sp>
            <p:nvSpPr>
              <p:cNvPr id="46" name="Rectangle: Top Corners Rounded 45">
                <a:extLst>
                  <a:ext uri="{FF2B5EF4-FFF2-40B4-BE49-F238E27FC236}">
                    <a16:creationId xmlns:a16="http://schemas.microsoft.com/office/drawing/2014/main" id="{89505D66-DF0D-4612-92F6-45B2BBBC83AE}"/>
                  </a:ext>
                </a:extLst>
              </p:cNvPr>
              <p:cNvSpPr/>
              <p:nvPr/>
            </p:nvSpPr>
            <p:spPr>
              <a:xfrm>
                <a:off x="8042910" y="5810249"/>
                <a:ext cx="827246" cy="481013"/>
              </a:xfrm>
              <a:prstGeom prst="round2SameRect">
                <a:avLst>
                  <a:gd name="adj1" fmla="val 50000"/>
                  <a:gd name="adj2" fmla="val 0"/>
                </a:avLst>
              </a:prstGeom>
              <a:grpFill/>
              <a:ln w="19050">
                <a:solidFill>
                  <a:srgbClr val="46464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 name="Rectangle: Top Corners Rounded 46">
                <a:extLst>
                  <a:ext uri="{FF2B5EF4-FFF2-40B4-BE49-F238E27FC236}">
                    <a16:creationId xmlns:a16="http://schemas.microsoft.com/office/drawing/2014/main" id="{205B3FF6-64E6-4D01-940A-D9C158F4594C}"/>
                  </a:ext>
                </a:extLst>
              </p:cNvPr>
              <p:cNvSpPr/>
              <p:nvPr/>
            </p:nvSpPr>
            <p:spPr>
              <a:xfrm rot="16200000">
                <a:off x="8133126" y="5335156"/>
                <a:ext cx="650155" cy="542921"/>
              </a:xfrm>
              <a:prstGeom prst="round2SameRect">
                <a:avLst>
                  <a:gd name="adj1" fmla="val 50000"/>
                  <a:gd name="adj2" fmla="val 50000"/>
                </a:avLst>
              </a:prstGeom>
              <a:grpFill/>
              <a:ln w="19050">
                <a:solidFill>
                  <a:srgbClr val="46464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3" name="Group 22">
              <a:extLst>
                <a:ext uri="{FF2B5EF4-FFF2-40B4-BE49-F238E27FC236}">
                  <a16:creationId xmlns:a16="http://schemas.microsoft.com/office/drawing/2014/main" id="{D42ED2BC-0EC9-4B76-924F-AF2FEC9FCE7A}"/>
                </a:ext>
              </a:extLst>
            </p:cNvPr>
            <p:cNvGrpSpPr/>
            <p:nvPr/>
          </p:nvGrpSpPr>
          <p:grpSpPr>
            <a:xfrm>
              <a:off x="2034182" y="4857175"/>
              <a:ext cx="328521" cy="304403"/>
              <a:chOff x="3505614" y="3693053"/>
              <a:chExt cx="339371" cy="314457"/>
            </a:xfrm>
          </p:grpSpPr>
          <p:grpSp>
            <p:nvGrpSpPr>
              <p:cNvPr id="40" name="Group 39">
                <a:extLst>
                  <a:ext uri="{FF2B5EF4-FFF2-40B4-BE49-F238E27FC236}">
                    <a16:creationId xmlns:a16="http://schemas.microsoft.com/office/drawing/2014/main" id="{5ABB4699-D99C-4D9F-80A1-72D15740494D}"/>
                  </a:ext>
                </a:extLst>
              </p:cNvPr>
              <p:cNvGrpSpPr/>
              <p:nvPr/>
            </p:nvGrpSpPr>
            <p:grpSpPr>
              <a:xfrm>
                <a:off x="3505614" y="3737644"/>
                <a:ext cx="184564" cy="225275"/>
                <a:chOff x="8042910" y="5281539"/>
                <a:chExt cx="827246" cy="1009723"/>
              </a:xfrm>
              <a:solidFill>
                <a:srgbClr val="005696"/>
              </a:solidFill>
            </p:grpSpPr>
            <p:sp>
              <p:nvSpPr>
                <p:cNvPr id="44" name="Rectangle: Top Corners Rounded 43">
                  <a:extLst>
                    <a:ext uri="{FF2B5EF4-FFF2-40B4-BE49-F238E27FC236}">
                      <a16:creationId xmlns:a16="http://schemas.microsoft.com/office/drawing/2014/main" id="{E0EEE479-F4F0-42DB-A775-705C053747EB}"/>
                    </a:ext>
                  </a:extLst>
                </p:cNvPr>
                <p:cNvSpPr/>
                <p:nvPr/>
              </p:nvSpPr>
              <p:spPr>
                <a:xfrm>
                  <a:off x="8042910" y="5810249"/>
                  <a:ext cx="827246" cy="481013"/>
                </a:xfrm>
                <a:prstGeom prst="round2SameRect">
                  <a:avLst>
                    <a:gd name="adj1" fmla="val 50000"/>
                    <a:gd name="adj2" fmla="val 0"/>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 name="Rectangle: Top Corners Rounded 44">
                  <a:extLst>
                    <a:ext uri="{FF2B5EF4-FFF2-40B4-BE49-F238E27FC236}">
                      <a16:creationId xmlns:a16="http://schemas.microsoft.com/office/drawing/2014/main" id="{F3713288-C281-4376-B6D7-ED91E0986A1A}"/>
                    </a:ext>
                  </a:extLst>
                </p:cNvPr>
                <p:cNvSpPr/>
                <p:nvPr/>
              </p:nvSpPr>
              <p:spPr>
                <a:xfrm rot="16200000">
                  <a:off x="8133126" y="5335156"/>
                  <a:ext cx="650155" cy="542921"/>
                </a:xfrm>
                <a:prstGeom prst="round2SameRect">
                  <a:avLst>
                    <a:gd name="adj1" fmla="val 50000"/>
                    <a:gd name="adj2" fmla="val 50000"/>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41" name="Group 40">
                <a:extLst>
                  <a:ext uri="{FF2B5EF4-FFF2-40B4-BE49-F238E27FC236}">
                    <a16:creationId xmlns:a16="http://schemas.microsoft.com/office/drawing/2014/main" id="{2442CF5C-C07F-4806-9F2F-FF726C9F4048}"/>
                  </a:ext>
                </a:extLst>
              </p:cNvPr>
              <p:cNvGrpSpPr/>
              <p:nvPr/>
            </p:nvGrpSpPr>
            <p:grpSpPr>
              <a:xfrm>
                <a:off x="3587355" y="3693053"/>
                <a:ext cx="257630" cy="314457"/>
                <a:chOff x="8042910" y="5281539"/>
                <a:chExt cx="827246" cy="1009723"/>
              </a:xfrm>
              <a:solidFill>
                <a:srgbClr val="4DBEED"/>
              </a:solidFill>
            </p:grpSpPr>
            <p:sp>
              <p:nvSpPr>
                <p:cNvPr id="42" name="Rectangle: Top Corners Rounded 41">
                  <a:extLst>
                    <a:ext uri="{FF2B5EF4-FFF2-40B4-BE49-F238E27FC236}">
                      <a16:creationId xmlns:a16="http://schemas.microsoft.com/office/drawing/2014/main" id="{9EB4B345-EA50-4212-AEBF-D7FAF978C67A}"/>
                    </a:ext>
                  </a:extLst>
                </p:cNvPr>
                <p:cNvSpPr/>
                <p:nvPr/>
              </p:nvSpPr>
              <p:spPr>
                <a:xfrm>
                  <a:off x="8042910" y="5810249"/>
                  <a:ext cx="827246" cy="481013"/>
                </a:xfrm>
                <a:prstGeom prst="round2SameRect">
                  <a:avLst>
                    <a:gd name="adj1" fmla="val 50000"/>
                    <a:gd name="adj2" fmla="val 0"/>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 name="Rectangle: Top Corners Rounded 42">
                  <a:extLst>
                    <a:ext uri="{FF2B5EF4-FFF2-40B4-BE49-F238E27FC236}">
                      <a16:creationId xmlns:a16="http://schemas.microsoft.com/office/drawing/2014/main" id="{95052E17-A22C-4293-B5C7-B3024197E730}"/>
                    </a:ext>
                  </a:extLst>
                </p:cNvPr>
                <p:cNvSpPr/>
                <p:nvPr/>
              </p:nvSpPr>
              <p:spPr>
                <a:xfrm rot="16200000">
                  <a:off x="8133126" y="5335156"/>
                  <a:ext cx="650155" cy="542921"/>
                </a:xfrm>
                <a:prstGeom prst="round2SameRect">
                  <a:avLst>
                    <a:gd name="adj1" fmla="val 50000"/>
                    <a:gd name="adj2" fmla="val 50000"/>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grpSp>
          <p:nvGrpSpPr>
            <p:cNvPr id="24" name="Group 23">
              <a:extLst>
                <a:ext uri="{FF2B5EF4-FFF2-40B4-BE49-F238E27FC236}">
                  <a16:creationId xmlns:a16="http://schemas.microsoft.com/office/drawing/2014/main" id="{42B21062-D2F7-4E94-9FD6-1CC1022B647B}"/>
                </a:ext>
              </a:extLst>
            </p:cNvPr>
            <p:cNvGrpSpPr/>
            <p:nvPr/>
          </p:nvGrpSpPr>
          <p:grpSpPr>
            <a:xfrm>
              <a:off x="2228440" y="4801647"/>
              <a:ext cx="340379" cy="415458"/>
              <a:chOff x="8042910" y="5281539"/>
              <a:chExt cx="827246" cy="1009723"/>
            </a:xfrm>
            <a:solidFill>
              <a:schemeClr val="bg1"/>
            </a:solidFill>
          </p:grpSpPr>
          <p:sp>
            <p:nvSpPr>
              <p:cNvPr id="38" name="Rectangle: Top Corners Rounded 37">
                <a:extLst>
                  <a:ext uri="{FF2B5EF4-FFF2-40B4-BE49-F238E27FC236}">
                    <a16:creationId xmlns:a16="http://schemas.microsoft.com/office/drawing/2014/main" id="{103CBCE6-C3A5-47DF-B2E4-DF92CB79A484}"/>
                  </a:ext>
                </a:extLst>
              </p:cNvPr>
              <p:cNvSpPr/>
              <p:nvPr/>
            </p:nvSpPr>
            <p:spPr>
              <a:xfrm>
                <a:off x="8042910" y="5810249"/>
                <a:ext cx="827246" cy="481013"/>
              </a:xfrm>
              <a:prstGeom prst="round2SameRect">
                <a:avLst>
                  <a:gd name="adj1" fmla="val 50000"/>
                  <a:gd name="adj2" fmla="val 0"/>
                </a:avLst>
              </a:prstGeom>
              <a:grpFill/>
              <a:ln w="19050">
                <a:solidFill>
                  <a:srgbClr val="46464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 name="Rectangle: Top Corners Rounded 38">
                <a:extLst>
                  <a:ext uri="{FF2B5EF4-FFF2-40B4-BE49-F238E27FC236}">
                    <a16:creationId xmlns:a16="http://schemas.microsoft.com/office/drawing/2014/main" id="{9E0087A6-259C-4BFA-9978-BA3501412929}"/>
                  </a:ext>
                </a:extLst>
              </p:cNvPr>
              <p:cNvSpPr/>
              <p:nvPr/>
            </p:nvSpPr>
            <p:spPr>
              <a:xfrm rot="16200000">
                <a:off x="8133126" y="5335156"/>
                <a:ext cx="650155" cy="542921"/>
              </a:xfrm>
              <a:prstGeom prst="round2SameRect">
                <a:avLst>
                  <a:gd name="adj1" fmla="val 50000"/>
                  <a:gd name="adj2" fmla="val 50000"/>
                </a:avLst>
              </a:prstGeom>
              <a:grpFill/>
              <a:ln w="19050">
                <a:solidFill>
                  <a:srgbClr val="46464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5" name="Group 24">
              <a:extLst>
                <a:ext uri="{FF2B5EF4-FFF2-40B4-BE49-F238E27FC236}">
                  <a16:creationId xmlns:a16="http://schemas.microsoft.com/office/drawing/2014/main" id="{FE0DF1B6-475C-4D53-9F7C-D298441D4AC3}"/>
                </a:ext>
              </a:extLst>
            </p:cNvPr>
            <p:cNvGrpSpPr/>
            <p:nvPr/>
          </p:nvGrpSpPr>
          <p:grpSpPr>
            <a:xfrm>
              <a:off x="2138115" y="5638828"/>
              <a:ext cx="328521" cy="304403"/>
              <a:chOff x="3505614" y="3693053"/>
              <a:chExt cx="339371" cy="314457"/>
            </a:xfrm>
          </p:grpSpPr>
          <p:grpSp>
            <p:nvGrpSpPr>
              <p:cNvPr id="29" name="Group 28">
                <a:extLst>
                  <a:ext uri="{FF2B5EF4-FFF2-40B4-BE49-F238E27FC236}">
                    <a16:creationId xmlns:a16="http://schemas.microsoft.com/office/drawing/2014/main" id="{106CCC6D-CF59-4C79-B0FD-62B80083C37B}"/>
                  </a:ext>
                </a:extLst>
              </p:cNvPr>
              <p:cNvGrpSpPr/>
              <p:nvPr/>
            </p:nvGrpSpPr>
            <p:grpSpPr>
              <a:xfrm>
                <a:off x="3505614" y="3737644"/>
                <a:ext cx="184564" cy="225275"/>
                <a:chOff x="8042910" y="5281539"/>
                <a:chExt cx="827246" cy="1009723"/>
              </a:xfrm>
              <a:solidFill>
                <a:srgbClr val="005696"/>
              </a:solidFill>
            </p:grpSpPr>
            <p:sp>
              <p:nvSpPr>
                <p:cNvPr id="36" name="Rectangle: Top Corners Rounded 35">
                  <a:extLst>
                    <a:ext uri="{FF2B5EF4-FFF2-40B4-BE49-F238E27FC236}">
                      <a16:creationId xmlns:a16="http://schemas.microsoft.com/office/drawing/2014/main" id="{F479CF2A-8E00-42DC-AF09-1338ACAC927A}"/>
                    </a:ext>
                  </a:extLst>
                </p:cNvPr>
                <p:cNvSpPr/>
                <p:nvPr/>
              </p:nvSpPr>
              <p:spPr>
                <a:xfrm>
                  <a:off x="8042910" y="5810249"/>
                  <a:ext cx="827246" cy="481013"/>
                </a:xfrm>
                <a:prstGeom prst="round2SameRect">
                  <a:avLst>
                    <a:gd name="adj1" fmla="val 50000"/>
                    <a:gd name="adj2" fmla="val 0"/>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Rectangle: Top Corners Rounded 36">
                  <a:extLst>
                    <a:ext uri="{FF2B5EF4-FFF2-40B4-BE49-F238E27FC236}">
                      <a16:creationId xmlns:a16="http://schemas.microsoft.com/office/drawing/2014/main" id="{C90465D0-0F7B-4DBC-9B83-192C54BF4F89}"/>
                    </a:ext>
                  </a:extLst>
                </p:cNvPr>
                <p:cNvSpPr/>
                <p:nvPr/>
              </p:nvSpPr>
              <p:spPr>
                <a:xfrm rot="16200000">
                  <a:off x="8133126" y="5335156"/>
                  <a:ext cx="650155" cy="542921"/>
                </a:xfrm>
                <a:prstGeom prst="round2SameRect">
                  <a:avLst>
                    <a:gd name="adj1" fmla="val 50000"/>
                    <a:gd name="adj2" fmla="val 50000"/>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EC8B7E01-570D-4858-AD7D-017A3B33D5C8}"/>
                  </a:ext>
                </a:extLst>
              </p:cNvPr>
              <p:cNvGrpSpPr/>
              <p:nvPr/>
            </p:nvGrpSpPr>
            <p:grpSpPr>
              <a:xfrm>
                <a:off x="3587355" y="3693053"/>
                <a:ext cx="257630" cy="314457"/>
                <a:chOff x="8042910" y="5281539"/>
                <a:chExt cx="827246" cy="1009723"/>
              </a:xfrm>
              <a:solidFill>
                <a:srgbClr val="4DBEED"/>
              </a:solidFill>
            </p:grpSpPr>
            <p:sp>
              <p:nvSpPr>
                <p:cNvPr id="31" name="Rectangle: Top Corners Rounded 30">
                  <a:extLst>
                    <a:ext uri="{FF2B5EF4-FFF2-40B4-BE49-F238E27FC236}">
                      <a16:creationId xmlns:a16="http://schemas.microsoft.com/office/drawing/2014/main" id="{B84D66D1-D759-4F60-A36C-367C8AA5E08D}"/>
                    </a:ext>
                  </a:extLst>
                </p:cNvPr>
                <p:cNvSpPr/>
                <p:nvPr/>
              </p:nvSpPr>
              <p:spPr>
                <a:xfrm>
                  <a:off x="8042910" y="5810249"/>
                  <a:ext cx="827246" cy="481013"/>
                </a:xfrm>
                <a:prstGeom prst="round2SameRect">
                  <a:avLst>
                    <a:gd name="adj1" fmla="val 50000"/>
                    <a:gd name="adj2" fmla="val 0"/>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Rectangle: Top Corners Rounded 34">
                  <a:extLst>
                    <a:ext uri="{FF2B5EF4-FFF2-40B4-BE49-F238E27FC236}">
                      <a16:creationId xmlns:a16="http://schemas.microsoft.com/office/drawing/2014/main" id="{9FF60EFF-5869-4BF0-8FBD-E9916F22996F}"/>
                    </a:ext>
                  </a:extLst>
                </p:cNvPr>
                <p:cNvSpPr/>
                <p:nvPr/>
              </p:nvSpPr>
              <p:spPr>
                <a:xfrm rot="16200000">
                  <a:off x="8133126" y="5335156"/>
                  <a:ext cx="650155" cy="542921"/>
                </a:xfrm>
                <a:prstGeom prst="round2SameRect">
                  <a:avLst>
                    <a:gd name="adj1" fmla="val 50000"/>
                    <a:gd name="adj2" fmla="val 50000"/>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grpSp>
          <p:nvGrpSpPr>
            <p:cNvPr id="26" name="Group 25">
              <a:extLst>
                <a:ext uri="{FF2B5EF4-FFF2-40B4-BE49-F238E27FC236}">
                  <a16:creationId xmlns:a16="http://schemas.microsoft.com/office/drawing/2014/main" id="{7A31F1EB-EA35-4AC6-B663-BD1E17D7B446}"/>
                </a:ext>
              </a:extLst>
            </p:cNvPr>
            <p:cNvGrpSpPr/>
            <p:nvPr/>
          </p:nvGrpSpPr>
          <p:grpSpPr>
            <a:xfrm>
              <a:off x="2332373" y="5583300"/>
              <a:ext cx="340379" cy="415458"/>
              <a:chOff x="8042910" y="5281539"/>
              <a:chExt cx="827246" cy="1009723"/>
            </a:xfrm>
            <a:solidFill>
              <a:schemeClr val="bg1"/>
            </a:solidFill>
          </p:grpSpPr>
          <p:sp>
            <p:nvSpPr>
              <p:cNvPr id="27" name="Rectangle: Top Corners Rounded 26">
                <a:extLst>
                  <a:ext uri="{FF2B5EF4-FFF2-40B4-BE49-F238E27FC236}">
                    <a16:creationId xmlns:a16="http://schemas.microsoft.com/office/drawing/2014/main" id="{C28B19E4-6042-4EE9-A2DD-0A47D3DB00E3}"/>
                  </a:ext>
                </a:extLst>
              </p:cNvPr>
              <p:cNvSpPr/>
              <p:nvPr/>
            </p:nvSpPr>
            <p:spPr>
              <a:xfrm>
                <a:off x="8042910" y="5810249"/>
                <a:ext cx="827246" cy="481013"/>
              </a:xfrm>
              <a:prstGeom prst="round2SameRect">
                <a:avLst>
                  <a:gd name="adj1" fmla="val 50000"/>
                  <a:gd name="adj2" fmla="val 0"/>
                </a:avLst>
              </a:prstGeom>
              <a:grpFill/>
              <a:ln w="19050">
                <a:solidFill>
                  <a:srgbClr val="46464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Rectangle: Top Corners Rounded 27">
                <a:extLst>
                  <a:ext uri="{FF2B5EF4-FFF2-40B4-BE49-F238E27FC236}">
                    <a16:creationId xmlns:a16="http://schemas.microsoft.com/office/drawing/2014/main" id="{14A6013D-61AA-4A6D-819C-66E0F6A0D0C2}"/>
                  </a:ext>
                </a:extLst>
              </p:cNvPr>
              <p:cNvSpPr/>
              <p:nvPr/>
            </p:nvSpPr>
            <p:spPr>
              <a:xfrm rot="16200000">
                <a:off x="8133126" y="5335156"/>
                <a:ext cx="650155" cy="542921"/>
              </a:xfrm>
              <a:prstGeom prst="round2SameRect">
                <a:avLst>
                  <a:gd name="adj1" fmla="val 50000"/>
                  <a:gd name="adj2" fmla="val 50000"/>
                </a:avLst>
              </a:prstGeom>
              <a:grpFill/>
              <a:ln w="19050">
                <a:solidFill>
                  <a:srgbClr val="46464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sp>
        <p:nvSpPr>
          <p:cNvPr id="76" name="TextBox 75">
            <a:extLst>
              <a:ext uri="{FF2B5EF4-FFF2-40B4-BE49-F238E27FC236}">
                <a16:creationId xmlns:a16="http://schemas.microsoft.com/office/drawing/2014/main" id="{B20A7120-E256-467A-BC9D-6F166109ACB0}"/>
              </a:ext>
            </a:extLst>
          </p:cNvPr>
          <p:cNvSpPr txBox="1"/>
          <p:nvPr/>
        </p:nvSpPr>
        <p:spPr>
          <a:xfrm>
            <a:off x="5008940" y="5927526"/>
            <a:ext cx="2550430" cy="307777"/>
          </a:xfrm>
          <a:prstGeom prst="rect">
            <a:avLst/>
          </a:prstGeom>
          <a:noFill/>
        </p:spPr>
        <p:txBody>
          <a:bodyPr wrap="square" rtlCol="0">
            <a:spAutoFit/>
          </a:bodyPr>
          <a:lstStyle/>
          <a:p>
            <a:pPr algn="ctr"/>
            <a:r>
              <a:rPr lang="en-US" sz="1400" dirty="0"/>
              <a:t>Training, mentorship, validation</a:t>
            </a:r>
          </a:p>
        </p:txBody>
      </p:sp>
      <p:pic>
        <p:nvPicPr>
          <p:cNvPr id="77" name="Picture 76">
            <a:extLst>
              <a:ext uri="{FF2B5EF4-FFF2-40B4-BE49-F238E27FC236}">
                <a16:creationId xmlns:a16="http://schemas.microsoft.com/office/drawing/2014/main" id="{F2943958-57D4-43C9-BE33-FA8DDE29C8E6}"/>
              </a:ext>
            </a:extLst>
          </p:cNvPr>
          <p:cNvPicPr>
            <a:picLocks noChangeAspect="1"/>
          </p:cNvPicPr>
          <p:nvPr/>
        </p:nvPicPr>
        <p:blipFill>
          <a:blip r:embed="rId4"/>
          <a:stretch>
            <a:fillRect/>
          </a:stretch>
        </p:blipFill>
        <p:spPr>
          <a:xfrm>
            <a:off x="8677299" y="4584233"/>
            <a:ext cx="1094342" cy="1094342"/>
          </a:xfrm>
          <a:prstGeom prst="rect">
            <a:avLst/>
          </a:prstGeom>
        </p:spPr>
      </p:pic>
      <p:sp>
        <p:nvSpPr>
          <p:cNvPr id="78" name="TextBox 77">
            <a:extLst>
              <a:ext uri="{FF2B5EF4-FFF2-40B4-BE49-F238E27FC236}">
                <a16:creationId xmlns:a16="http://schemas.microsoft.com/office/drawing/2014/main" id="{3F47E442-CE09-4893-9F62-0CF18BBE09E5}"/>
              </a:ext>
            </a:extLst>
          </p:cNvPr>
          <p:cNvSpPr txBox="1"/>
          <p:nvPr/>
        </p:nvSpPr>
        <p:spPr>
          <a:xfrm>
            <a:off x="8726160" y="5927526"/>
            <a:ext cx="985591" cy="307777"/>
          </a:xfrm>
          <a:prstGeom prst="rect">
            <a:avLst/>
          </a:prstGeom>
          <a:noFill/>
        </p:spPr>
        <p:txBody>
          <a:bodyPr wrap="none" rtlCol="0">
            <a:spAutoFit/>
          </a:bodyPr>
          <a:lstStyle/>
          <a:p>
            <a:r>
              <a:rPr lang="en-US" sz="1400" dirty="0"/>
              <a:t>4-6 Pitches</a:t>
            </a:r>
          </a:p>
        </p:txBody>
      </p:sp>
      <p:sp>
        <p:nvSpPr>
          <p:cNvPr id="79" name="Isosceles Triangle 78">
            <a:extLst>
              <a:ext uri="{FF2B5EF4-FFF2-40B4-BE49-F238E27FC236}">
                <a16:creationId xmlns:a16="http://schemas.microsoft.com/office/drawing/2014/main" id="{1AE008F9-0451-4400-A990-080CD5CFC284}"/>
              </a:ext>
            </a:extLst>
          </p:cNvPr>
          <p:cNvSpPr/>
          <p:nvPr/>
        </p:nvSpPr>
        <p:spPr>
          <a:xfrm rot="5400000">
            <a:off x="4463534" y="4967274"/>
            <a:ext cx="380781" cy="328260"/>
          </a:xfrm>
          <a:prstGeom prst="triangle">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0" name="Isosceles Triangle 79">
            <a:extLst>
              <a:ext uri="{FF2B5EF4-FFF2-40B4-BE49-F238E27FC236}">
                <a16:creationId xmlns:a16="http://schemas.microsoft.com/office/drawing/2014/main" id="{443D1B5D-AFE2-4DDB-B8A8-2607BCF0FA04}"/>
              </a:ext>
            </a:extLst>
          </p:cNvPr>
          <p:cNvSpPr/>
          <p:nvPr/>
        </p:nvSpPr>
        <p:spPr>
          <a:xfrm rot="5400000">
            <a:off x="7835599" y="4967274"/>
            <a:ext cx="380781" cy="328260"/>
          </a:xfrm>
          <a:prstGeom prst="triangle">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1F5A7566-38B4-4E78-A908-7FC71C60E223}"/>
              </a:ext>
            </a:extLst>
          </p:cNvPr>
          <p:cNvSpPr/>
          <p:nvPr/>
        </p:nvSpPr>
        <p:spPr>
          <a:xfrm>
            <a:off x="2765352" y="3498696"/>
            <a:ext cx="6457950" cy="885825"/>
          </a:xfrm>
          <a:custGeom>
            <a:avLst/>
            <a:gdLst>
              <a:gd name="connsiteX0" fmla="*/ 6457950 w 6457950"/>
              <a:gd name="connsiteY0" fmla="*/ 0 h 885825"/>
              <a:gd name="connsiteX1" fmla="*/ 6448425 w 6457950"/>
              <a:gd name="connsiteY1" fmla="*/ 257175 h 885825"/>
              <a:gd name="connsiteX2" fmla="*/ 0 w 6457950"/>
              <a:gd name="connsiteY2" fmla="*/ 257175 h 885825"/>
              <a:gd name="connsiteX3" fmla="*/ 0 w 6457950"/>
              <a:gd name="connsiteY3" fmla="*/ 885825 h 885825"/>
            </a:gdLst>
            <a:ahLst/>
            <a:cxnLst>
              <a:cxn ang="0">
                <a:pos x="connsiteX0" y="connsiteY0"/>
              </a:cxn>
              <a:cxn ang="0">
                <a:pos x="connsiteX1" y="connsiteY1"/>
              </a:cxn>
              <a:cxn ang="0">
                <a:pos x="connsiteX2" y="connsiteY2"/>
              </a:cxn>
              <a:cxn ang="0">
                <a:pos x="connsiteX3" y="connsiteY3"/>
              </a:cxn>
            </a:cxnLst>
            <a:rect l="l" t="t" r="r" b="b"/>
            <a:pathLst>
              <a:path w="6457950" h="885825">
                <a:moveTo>
                  <a:pt x="6457950" y="0"/>
                </a:moveTo>
                <a:lnTo>
                  <a:pt x="6448425" y="257175"/>
                </a:lnTo>
                <a:lnTo>
                  <a:pt x="0" y="257175"/>
                </a:lnTo>
                <a:lnTo>
                  <a:pt x="0" y="885825"/>
                </a:lnTo>
              </a:path>
            </a:pathLst>
          </a:custGeom>
          <a:noFill/>
          <a:ln w="76200" cap="rnd">
            <a:solidFill>
              <a:schemeClr val="accent3"/>
            </a:solidFill>
            <a:prstDash val="solid"/>
            <a:headEnd type="none" w="med" len="med"/>
            <a:tailEnd type="triangle" w="med" len="med"/>
          </a:ln>
          <a:effectLst>
            <a:outerShdw blurRad="40000" dist="254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2" name="TextBox 81">
            <a:extLst>
              <a:ext uri="{FF2B5EF4-FFF2-40B4-BE49-F238E27FC236}">
                <a16:creationId xmlns:a16="http://schemas.microsoft.com/office/drawing/2014/main" id="{470F4ED6-B0F5-47A4-99CE-567CCDB12043}"/>
              </a:ext>
            </a:extLst>
          </p:cNvPr>
          <p:cNvSpPr txBox="1"/>
          <p:nvPr/>
        </p:nvSpPr>
        <p:spPr>
          <a:xfrm>
            <a:off x="8190119" y="3616032"/>
            <a:ext cx="880882" cy="307777"/>
          </a:xfrm>
          <a:prstGeom prst="rect">
            <a:avLst/>
          </a:prstGeom>
          <a:noFill/>
        </p:spPr>
        <p:txBody>
          <a:bodyPr wrap="none" rtlCol="0">
            <a:spAutoFit/>
          </a:bodyPr>
          <a:lstStyle/>
          <a:p>
            <a:pPr algn="ctr"/>
            <a:r>
              <a:rPr lang="en-US" sz="1400" b="1" dirty="0">
                <a:effectLst>
                  <a:glow rad="101600">
                    <a:schemeClr val="bg1">
                      <a:alpha val="60000"/>
                    </a:schemeClr>
                  </a:glow>
                </a:effectLst>
              </a:rPr>
              <a:t>Top ideas</a:t>
            </a:r>
          </a:p>
        </p:txBody>
      </p:sp>
      <p:grpSp>
        <p:nvGrpSpPr>
          <p:cNvPr id="83" name="Group 82">
            <a:extLst>
              <a:ext uri="{FF2B5EF4-FFF2-40B4-BE49-F238E27FC236}">
                <a16:creationId xmlns:a16="http://schemas.microsoft.com/office/drawing/2014/main" id="{2CC0F78C-8CB9-4CB1-B08B-1FA5920785C3}"/>
              </a:ext>
            </a:extLst>
          </p:cNvPr>
          <p:cNvGrpSpPr/>
          <p:nvPr/>
        </p:nvGrpSpPr>
        <p:grpSpPr>
          <a:xfrm>
            <a:off x="1245242" y="1171737"/>
            <a:ext cx="8907619" cy="2456171"/>
            <a:chOff x="124621" y="1530666"/>
            <a:chExt cx="8907619" cy="2456171"/>
          </a:xfrm>
        </p:grpSpPr>
        <p:sp>
          <p:nvSpPr>
            <p:cNvPr id="84" name="Rectangle 83">
              <a:extLst>
                <a:ext uri="{FF2B5EF4-FFF2-40B4-BE49-F238E27FC236}">
                  <a16:creationId xmlns:a16="http://schemas.microsoft.com/office/drawing/2014/main" id="{FC0C8D4D-A3E9-47CC-9315-DD69EAF7BD62}"/>
                </a:ext>
              </a:extLst>
            </p:cNvPr>
            <p:cNvSpPr/>
            <p:nvPr/>
          </p:nvSpPr>
          <p:spPr>
            <a:xfrm>
              <a:off x="124621" y="1530666"/>
              <a:ext cx="8907619" cy="2456171"/>
            </a:xfrm>
            <a:prstGeom prst="rect">
              <a:avLst/>
            </a:prstGeom>
            <a:solidFill>
              <a:schemeClr val="bg1">
                <a:lumMod val="9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5" name="Rectangle 84">
              <a:extLst>
                <a:ext uri="{FF2B5EF4-FFF2-40B4-BE49-F238E27FC236}">
                  <a16:creationId xmlns:a16="http://schemas.microsoft.com/office/drawing/2014/main" id="{49F8747B-0521-4906-B0AA-359A914EC8F5}"/>
                </a:ext>
              </a:extLst>
            </p:cNvPr>
            <p:cNvSpPr/>
            <p:nvPr/>
          </p:nvSpPr>
          <p:spPr>
            <a:xfrm>
              <a:off x="124621" y="1530666"/>
              <a:ext cx="8907619" cy="436291"/>
            </a:xfrm>
            <a:prstGeom prst="rect">
              <a:avLst/>
            </a:prstGeom>
            <a:solidFill>
              <a:srgbClr val="1CA9E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dirty="0"/>
                <a:t>3-Day Innovation Challenges (Multiple Locations – numbers are per location)</a:t>
              </a:r>
            </a:p>
          </p:txBody>
        </p:sp>
      </p:grpSp>
      <p:grpSp>
        <p:nvGrpSpPr>
          <p:cNvPr id="86" name="Group 85">
            <a:extLst>
              <a:ext uri="{FF2B5EF4-FFF2-40B4-BE49-F238E27FC236}">
                <a16:creationId xmlns:a16="http://schemas.microsoft.com/office/drawing/2014/main" id="{458C3E8C-2ACC-4EDF-9A01-47235F49CE6F}"/>
              </a:ext>
            </a:extLst>
          </p:cNvPr>
          <p:cNvGrpSpPr/>
          <p:nvPr/>
        </p:nvGrpSpPr>
        <p:grpSpPr>
          <a:xfrm>
            <a:off x="1437199" y="1785383"/>
            <a:ext cx="1596492" cy="1270398"/>
            <a:chOff x="297543" y="1832729"/>
            <a:chExt cx="2345857" cy="1866700"/>
          </a:xfrm>
        </p:grpSpPr>
        <p:grpSp>
          <p:nvGrpSpPr>
            <p:cNvPr id="87" name="Group 86">
              <a:extLst>
                <a:ext uri="{FF2B5EF4-FFF2-40B4-BE49-F238E27FC236}">
                  <a16:creationId xmlns:a16="http://schemas.microsoft.com/office/drawing/2014/main" id="{464715E9-BDDD-48F1-B531-C25980851B47}"/>
                </a:ext>
              </a:extLst>
            </p:cNvPr>
            <p:cNvGrpSpPr/>
            <p:nvPr/>
          </p:nvGrpSpPr>
          <p:grpSpPr>
            <a:xfrm>
              <a:off x="1207327" y="1832729"/>
              <a:ext cx="467531" cy="570660"/>
              <a:chOff x="8042910" y="5281539"/>
              <a:chExt cx="827246" cy="1009723"/>
            </a:xfrm>
            <a:solidFill>
              <a:srgbClr val="005696"/>
            </a:solidFill>
          </p:grpSpPr>
          <p:sp>
            <p:nvSpPr>
              <p:cNvPr id="145" name="Rectangle: Top Corners Rounded 61">
                <a:extLst>
                  <a:ext uri="{FF2B5EF4-FFF2-40B4-BE49-F238E27FC236}">
                    <a16:creationId xmlns:a16="http://schemas.microsoft.com/office/drawing/2014/main" id="{D7E45B00-9CC3-44A2-8FC2-9610781206B0}"/>
                  </a:ext>
                </a:extLst>
              </p:cNvPr>
              <p:cNvSpPr/>
              <p:nvPr/>
            </p:nvSpPr>
            <p:spPr>
              <a:xfrm>
                <a:off x="8042910" y="5810249"/>
                <a:ext cx="827246" cy="481013"/>
              </a:xfrm>
              <a:prstGeom prst="round2SameRect">
                <a:avLst>
                  <a:gd name="adj1" fmla="val 50000"/>
                  <a:gd name="adj2" fmla="val 0"/>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6" name="Rectangle: Top Corners Rounded 62">
                <a:extLst>
                  <a:ext uri="{FF2B5EF4-FFF2-40B4-BE49-F238E27FC236}">
                    <a16:creationId xmlns:a16="http://schemas.microsoft.com/office/drawing/2014/main" id="{E1B36F01-F513-4993-8883-FEC479E27DB6}"/>
                  </a:ext>
                </a:extLst>
              </p:cNvPr>
              <p:cNvSpPr/>
              <p:nvPr/>
            </p:nvSpPr>
            <p:spPr>
              <a:xfrm rot="16200000">
                <a:off x="8133126" y="5335156"/>
                <a:ext cx="650155" cy="542921"/>
              </a:xfrm>
              <a:prstGeom prst="round2SameRect">
                <a:avLst>
                  <a:gd name="adj1" fmla="val 50000"/>
                  <a:gd name="adj2" fmla="val 50000"/>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88" name="Group 87">
              <a:extLst>
                <a:ext uri="{FF2B5EF4-FFF2-40B4-BE49-F238E27FC236}">
                  <a16:creationId xmlns:a16="http://schemas.microsoft.com/office/drawing/2014/main" id="{ED439AD1-23E1-47F3-9BB7-4666B1D38C9A}"/>
                </a:ext>
              </a:extLst>
            </p:cNvPr>
            <p:cNvGrpSpPr/>
            <p:nvPr/>
          </p:nvGrpSpPr>
          <p:grpSpPr>
            <a:xfrm>
              <a:off x="611687" y="1863741"/>
              <a:ext cx="467531" cy="570660"/>
              <a:chOff x="8042910" y="5281539"/>
              <a:chExt cx="827246" cy="1009723"/>
            </a:xfrm>
            <a:solidFill>
              <a:srgbClr val="005696"/>
            </a:solidFill>
          </p:grpSpPr>
          <p:sp>
            <p:nvSpPr>
              <p:cNvPr id="143" name="Rectangle: Top Corners Rounded 39">
                <a:extLst>
                  <a:ext uri="{FF2B5EF4-FFF2-40B4-BE49-F238E27FC236}">
                    <a16:creationId xmlns:a16="http://schemas.microsoft.com/office/drawing/2014/main" id="{A8CB8C36-2E19-45F7-895A-159742EC0D7B}"/>
                  </a:ext>
                </a:extLst>
              </p:cNvPr>
              <p:cNvSpPr/>
              <p:nvPr/>
            </p:nvSpPr>
            <p:spPr>
              <a:xfrm>
                <a:off x="8042910" y="5810249"/>
                <a:ext cx="827246" cy="481013"/>
              </a:xfrm>
              <a:prstGeom prst="round2SameRect">
                <a:avLst>
                  <a:gd name="adj1" fmla="val 50000"/>
                  <a:gd name="adj2" fmla="val 0"/>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4" name="Rectangle: Top Corners Rounded 40">
                <a:extLst>
                  <a:ext uri="{FF2B5EF4-FFF2-40B4-BE49-F238E27FC236}">
                    <a16:creationId xmlns:a16="http://schemas.microsoft.com/office/drawing/2014/main" id="{BA325A2D-4FF3-4634-B113-31F0F30B08DC}"/>
                  </a:ext>
                </a:extLst>
              </p:cNvPr>
              <p:cNvSpPr/>
              <p:nvPr/>
            </p:nvSpPr>
            <p:spPr>
              <a:xfrm rot="16200000">
                <a:off x="8133126" y="5335156"/>
                <a:ext cx="650155" cy="542921"/>
              </a:xfrm>
              <a:prstGeom prst="round2SameRect">
                <a:avLst>
                  <a:gd name="adj1" fmla="val 50000"/>
                  <a:gd name="adj2" fmla="val 50000"/>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89" name="Group 88">
              <a:extLst>
                <a:ext uri="{FF2B5EF4-FFF2-40B4-BE49-F238E27FC236}">
                  <a16:creationId xmlns:a16="http://schemas.microsoft.com/office/drawing/2014/main" id="{D2AD089D-D17A-4CC6-85A4-C362D40CF51E}"/>
                </a:ext>
              </a:extLst>
            </p:cNvPr>
            <p:cNvGrpSpPr/>
            <p:nvPr/>
          </p:nvGrpSpPr>
          <p:grpSpPr>
            <a:xfrm>
              <a:off x="863534" y="2073888"/>
              <a:ext cx="467531" cy="570660"/>
              <a:chOff x="8042910" y="5281539"/>
              <a:chExt cx="827246" cy="1009723"/>
            </a:xfrm>
          </p:grpSpPr>
          <p:sp>
            <p:nvSpPr>
              <p:cNvPr id="141" name="Rectangle: Top Corners Rounded 36">
                <a:extLst>
                  <a:ext uri="{FF2B5EF4-FFF2-40B4-BE49-F238E27FC236}">
                    <a16:creationId xmlns:a16="http://schemas.microsoft.com/office/drawing/2014/main" id="{9C44759A-666C-4519-AAFC-E8C3A199C0F2}"/>
                  </a:ext>
                </a:extLst>
              </p:cNvPr>
              <p:cNvSpPr/>
              <p:nvPr/>
            </p:nvSpPr>
            <p:spPr>
              <a:xfrm>
                <a:off x="8042910" y="5810249"/>
                <a:ext cx="827246" cy="481013"/>
              </a:xfrm>
              <a:prstGeom prst="round2SameRect">
                <a:avLst>
                  <a:gd name="adj1" fmla="val 50000"/>
                  <a:gd name="adj2" fmla="val 0"/>
                </a:avLst>
              </a:prstGeom>
              <a:solidFill>
                <a:srgbClr val="4DBEE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2" name="Rectangle: Top Corners Rounded 37">
                <a:extLst>
                  <a:ext uri="{FF2B5EF4-FFF2-40B4-BE49-F238E27FC236}">
                    <a16:creationId xmlns:a16="http://schemas.microsoft.com/office/drawing/2014/main" id="{05671A93-7965-40BB-9CE8-B698A0D093CD}"/>
                  </a:ext>
                </a:extLst>
              </p:cNvPr>
              <p:cNvSpPr/>
              <p:nvPr/>
            </p:nvSpPr>
            <p:spPr>
              <a:xfrm rot="16200000">
                <a:off x="8133126" y="5335156"/>
                <a:ext cx="650155" cy="542921"/>
              </a:xfrm>
              <a:prstGeom prst="round2SameRect">
                <a:avLst>
                  <a:gd name="adj1" fmla="val 50000"/>
                  <a:gd name="adj2" fmla="val 50000"/>
                </a:avLst>
              </a:prstGeom>
              <a:solidFill>
                <a:srgbClr val="4DBEE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90" name="Group 89">
              <a:extLst>
                <a:ext uri="{FF2B5EF4-FFF2-40B4-BE49-F238E27FC236}">
                  <a16:creationId xmlns:a16="http://schemas.microsoft.com/office/drawing/2014/main" id="{0CD84D19-D6AB-431E-8E8F-2ED80B853BAE}"/>
                </a:ext>
              </a:extLst>
            </p:cNvPr>
            <p:cNvGrpSpPr/>
            <p:nvPr/>
          </p:nvGrpSpPr>
          <p:grpSpPr>
            <a:xfrm>
              <a:off x="1434873" y="2223132"/>
              <a:ext cx="467531" cy="570660"/>
              <a:chOff x="8042910" y="5281539"/>
              <a:chExt cx="827246" cy="1009723"/>
            </a:xfrm>
          </p:grpSpPr>
          <p:sp>
            <p:nvSpPr>
              <p:cNvPr id="139" name="Rectangle: Top Corners Rounded 64">
                <a:extLst>
                  <a:ext uri="{FF2B5EF4-FFF2-40B4-BE49-F238E27FC236}">
                    <a16:creationId xmlns:a16="http://schemas.microsoft.com/office/drawing/2014/main" id="{98233F77-75D5-4C70-A048-7DE56DD851B2}"/>
                  </a:ext>
                </a:extLst>
              </p:cNvPr>
              <p:cNvSpPr/>
              <p:nvPr/>
            </p:nvSpPr>
            <p:spPr>
              <a:xfrm>
                <a:off x="8042910" y="5810249"/>
                <a:ext cx="827246" cy="481013"/>
              </a:xfrm>
              <a:prstGeom prst="round2SameRect">
                <a:avLst>
                  <a:gd name="adj1" fmla="val 50000"/>
                  <a:gd name="adj2" fmla="val 0"/>
                </a:avLst>
              </a:prstGeom>
              <a:solidFill>
                <a:srgbClr val="4DBEE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0" name="Rectangle: Top Corners Rounded 65">
                <a:extLst>
                  <a:ext uri="{FF2B5EF4-FFF2-40B4-BE49-F238E27FC236}">
                    <a16:creationId xmlns:a16="http://schemas.microsoft.com/office/drawing/2014/main" id="{C4D698F6-C132-4FA8-A14A-22C6A4692984}"/>
                  </a:ext>
                </a:extLst>
              </p:cNvPr>
              <p:cNvSpPr/>
              <p:nvPr/>
            </p:nvSpPr>
            <p:spPr>
              <a:xfrm rot="16200000">
                <a:off x="8133126" y="5335156"/>
                <a:ext cx="650155" cy="542921"/>
              </a:xfrm>
              <a:prstGeom prst="round2SameRect">
                <a:avLst>
                  <a:gd name="adj1" fmla="val 50000"/>
                  <a:gd name="adj2" fmla="val 50000"/>
                </a:avLst>
              </a:prstGeom>
              <a:solidFill>
                <a:srgbClr val="4DBEE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91" name="Group 90">
              <a:extLst>
                <a:ext uri="{FF2B5EF4-FFF2-40B4-BE49-F238E27FC236}">
                  <a16:creationId xmlns:a16="http://schemas.microsoft.com/office/drawing/2014/main" id="{7D5539CC-684C-49DC-A921-12279B8FDAD0}"/>
                </a:ext>
              </a:extLst>
            </p:cNvPr>
            <p:cNvGrpSpPr/>
            <p:nvPr/>
          </p:nvGrpSpPr>
          <p:grpSpPr>
            <a:xfrm>
              <a:off x="1729892" y="1877219"/>
              <a:ext cx="467531" cy="570660"/>
              <a:chOff x="8042910" y="5281539"/>
              <a:chExt cx="827246" cy="1009723"/>
            </a:xfrm>
          </p:grpSpPr>
          <p:sp>
            <p:nvSpPr>
              <p:cNvPr id="137" name="Rectangle: Top Corners Rounded 85">
                <a:extLst>
                  <a:ext uri="{FF2B5EF4-FFF2-40B4-BE49-F238E27FC236}">
                    <a16:creationId xmlns:a16="http://schemas.microsoft.com/office/drawing/2014/main" id="{EC6BBFBB-813B-48EC-9006-98C0AD38BC63}"/>
                  </a:ext>
                </a:extLst>
              </p:cNvPr>
              <p:cNvSpPr/>
              <p:nvPr/>
            </p:nvSpPr>
            <p:spPr>
              <a:xfrm>
                <a:off x="8042910" y="5810249"/>
                <a:ext cx="827246" cy="481013"/>
              </a:xfrm>
              <a:prstGeom prst="round2SameRect">
                <a:avLst>
                  <a:gd name="adj1" fmla="val 50000"/>
                  <a:gd name="adj2" fmla="val 0"/>
                </a:avLst>
              </a:prstGeom>
              <a:solidFill>
                <a:srgbClr val="4DBEE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8" name="Rectangle: Top Corners Rounded 86">
                <a:extLst>
                  <a:ext uri="{FF2B5EF4-FFF2-40B4-BE49-F238E27FC236}">
                    <a16:creationId xmlns:a16="http://schemas.microsoft.com/office/drawing/2014/main" id="{326CBA70-9FB7-489A-956F-027B306455EF}"/>
                  </a:ext>
                </a:extLst>
              </p:cNvPr>
              <p:cNvSpPr/>
              <p:nvPr/>
            </p:nvSpPr>
            <p:spPr>
              <a:xfrm rot="16200000">
                <a:off x="8133126" y="5335156"/>
                <a:ext cx="650155" cy="542921"/>
              </a:xfrm>
              <a:prstGeom prst="round2SameRect">
                <a:avLst>
                  <a:gd name="adj1" fmla="val 50000"/>
                  <a:gd name="adj2" fmla="val 50000"/>
                </a:avLst>
              </a:prstGeom>
              <a:solidFill>
                <a:srgbClr val="4DBEE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92" name="Group 91">
              <a:extLst>
                <a:ext uri="{FF2B5EF4-FFF2-40B4-BE49-F238E27FC236}">
                  <a16:creationId xmlns:a16="http://schemas.microsoft.com/office/drawing/2014/main" id="{43633A05-46C1-436B-9D2C-6FA3A848601F}"/>
                </a:ext>
              </a:extLst>
            </p:cNvPr>
            <p:cNvGrpSpPr/>
            <p:nvPr/>
          </p:nvGrpSpPr>
          <p:grpSpPr>
            <a:xfrm>
              <a:off x="2072934" y="2073888"/>
              <a:ext cx="467531" cy="570660"/>
              <a:chOff x="8042910" y="5281539"/>
              <a:chExt cx="827246" cy="1009723"/>
            </a:xfrm>
            <a:solidFill>
              <a:srgbClr val="005696"/>
            </a:solidFill>
          </p:grpSpPr>
          <p:sp>
            <p:nvSpPr>
              <p:cNvPr id="135" name="Rectangle: Top Corners Rounded 88">
                <a:extLst>
                  <a:ext uri="{FF2B5EF4-FFF2-40B4-BE49-F238E27FC236}">
                    <a16:creationId xmlns:a16="http://schemas.microsoft.com/office/drawing/2014/main" id="{8D9E69B6-1509-4A83-ADB2-30315D8CABBC}"/>
                  </a:ext>
                </a:extLst>
              </p:cNvPr>
              <p:cNvSpPr/>
              <p:nvPr/>
            </p:nvSpPr>
            <p:spPr>
              <a:xfrm>
                <a:off x="8042910" y="5810249"/>
                <a:ext cx="827246" cy="481013"/>
              </a:xfrm>
              <a:prstGeom prst="round2SameRect">
                <a:avLst>
                  <a:gd name="adj1" fmla="val 50000"/>
                  <a:gd name="adj2" fmla="val 0"/>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6" name="Rectangle: Top Corners Rounded 89">
                <a:extLst>
                  <a:ext uri="{FF2B5EF4-FFF2-40B4-BE49-F238E27FC236}">
                    <a16:creationId xmlns:a16="http://schemas.microsoft.com/office/drawing/2014/main" id="{F365FAF6-145B-4F87-9255-2DF407FC1DBB}"/>
                  </a:ext>
                </a:extLst>
              </p:cNvPr>
              <p:cNvSpPr/>
              <p:nvPr/>
            </p:nvSpPr>
            <p:spPr>
              <a:xfrm rot="16200000">
                <a:off x="8133126" y="5335156"/>
                <a:ext cx="650155" cy="542921"/>
              </a:xfrm>
              <a:prstGeom prst="round2SameRect">
                <a:avLst>
                  <a:gd name="adj1" fmla="val 50000"/>
                  <a:gd name="adj2" fmla="val 50000"/>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93" name="Group 92">
              <a:extLst>
                <a:ext uri="{FF2B5EF4-FFF2-40B4-BE49-F238E27FC236}">
                  <a16:creationId xmlns:a16="http://schemas.microsoft.com/office/drawing/2014/main" id="{DA98CA2C-B5C8-4100-8203-EF7A3E8A89AC}"/>
                </a:ext>
              </a:extLst>
            </p:cNvPr>
            <p:cNvGrpSpPr/>
            <p:nvPr/>
          </p:nvGrpSpPr>
          <p:grpSpPr>
            <a:xfrm>
              <a:off x="1067982" y="2352848"/>
              <a:ext cx="467531" cy="570660"/>
              <a:chOff x="8042910" y="5281539"/>
              <a:chExt cx="827246" cy="1009723"/>
            </a:xfrm>
            <a:solidFill>
              <a:srgbClr val="005696"/>
            </a:solidFill>
          </p:grpSpPr>
          <p:sp>
            <p:nvSpPr>
              <p:cNvPr id="133" name="Rectangle: Top Corners Rounded 91">
                <a:extLst>
                  <a:ext uri="{FF2B5EF4-FFF2-40B4-BE49-F238E27FC236}">
                    <a16:creationId xmlns:a16="http://schemas.microsoft.com/office/drawing/2014/main" id="{24A8BED6-500A-4936-8C9F-115F616FF13D}"/>
                  </a:ext>
                </a:extLst>
              </p:cNvPr>
              <p:cNvSpPr/>
              <p:nvPr/>
            </p:nvSpPr>
            <p:spPr>
              <a:xfrm>
                <a:off x="8042910" y="5810249"/>
                <a:ext cx="827246" cy="481013"/>
              </a:xfrm>
              <a:prstGeom prst="round2SameRect">
                <a:avLst>
                  <a:gd name="adj1" fmla="val 50000"/>
                  <a:gd name="adj2" fmla="val 0"/>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4" name="Rectangle: Top Corners Rounded 92">
                <a:extLst>
                  <a:ext uri="{FF2B5EF4-FFF2-40B4-BE49-F238E27FC236}">
                    <a16:creationId xmlns:a16="http://schemas.microsoft.com/office/drawing/2014/main" id="{D89C35E0-7235-4599-8AAD-31E182D10371}"/>
                  </a:ext>
                </a:extLst>
              </p:cNvPr>
              <p:cNvSpPr/>
              <p:nvPr/>
            </p:nvSpPr>
            <p:spPr>
              <a:xfrm rot="16200000">
                <a:off x="8133126" y="5335156"/>
                <a:ext cx="650155" cy="542921"/>
              </a:xfrm>
              <a:prstGeom prst="round2SameRect">
                <a:avLst>
                  <a:gd name="adj1" fmla="val 50000"/>
                  <a:gd name="adj2" fmla="val 50000"/>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94" name="Group 93">
              <a:extLst>
                <a:ext uri="{FF2B5EF4-FFF2-40B4-BE49-F238E27FC236}">
                  <a16:creationId xmlns:a16="http://schemas.microsoft.com/office/drawing/2014/main" id="{47DF39A6-8AB6-4567-A5B9-4115DF76FEA1}"/>
                </a:ext>
              </a:extLst>
            </p:cNvPr>
            <p:cNvGrpSpPr/>
            <p:nvPr/>
          </p:nvGrpSpPr>
          <p:grpSpPr>
            <a:xfrm>
              <a:off x="589124" y="2349878"/>
              <a:ext cx="467531" cy="570660"/>
              <a:chOff x="8042910" y="5281539"/>
              <a:chExt cx="827246" cy="1009723"/>
            </a:xfrm>
          </p:grpSpPr>
          <p:sp>
            <p:nvSpPr>
              <p:cNvPr id="131" name="Rectangle: Top Corners Rounded 94">
                <a:extLst>
                  <a:ext uri="{FF2B5EF4-FFF2-40B4-BE49-F238E27FC236}">
                    <a16:creationId xmlns:a16="http://schemas.microsoft.com/office/drawing/2014/main" id="{B50AB6BC-CB57-4034-B40C-A9356E18CC0E}"/>
                  </a:ext>
                </a:extLst>
              </p:cNvPr>
              <p:cNvSpPr/>
              <p:nvPr/>
            </p:nvSpPr>
            <p:spPr>
              <a:xfrm>
                <a:off x="8042910" y="5810249"/>
                <a:ext cx="827246" cy="481013"/>
              </a:xfrm>
              <a:prstGeom prst="round2SameRect">
                <a:avLst>
                  <a:gd name="adj1" fmla="val 50000"/>
                  <a:gd name="adj2" fmla="val 0"/>
                </a:avLst>
              </a:prstGeom>
              <a:solidFill>
                <a:srgbClr val="4DBEE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2" name="Rectangle: Top Corners Rounded 95">
                <a:extLst>
                  <a:ext uri="{FF2B5EF4-FFF2-40B4-BE49-F238E27FC236}">
                    <a16:creationId xmlns:a16="http://schemas.microsoft.com/office/drawing/2014/main" id="{0D4FD3CE-4CD7-4838-B20A-A6EA7F0E164F}"/>
                  </a:ext>
                </a:extLst>
              </p:cNvPr>
              <p:cNvSpPr/>
              <p:nvPr/>
            </p:nvSpPr>
            <p:spPr>
              <a:xfrm rot="16200000">
                <a:off x="8133126" y="5335156"/>
                <a:ext cx="650155" cy="542921"/>
              </a:xfrm>
              <a:prstGeom prst="round2SameRect">
                <a:avLst>
                  <a:gd name="adj1" fmla="val 50000"/>
                  <a:gd name="adj2" fmla="val 50000"/>
                </a:avLst>
              </a:prstGeom>
              <a:solidFill>
                <a:srgbClr val="4DBEE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FD114D2A-C638-4A79-86EF-E0EF20EE1B75}"/>
                </a:ext>
              </a:extLst>
            </p:cNvPr>
            <p:cNvGrpSpPr/>
            <p:nvPr/>
          </p:nvGrpSpPr>
          <p:grpSpPr>
            <a:xfrm>
              <a:off x="2028136" y="2457167"/>
              <a:ext cx="467531" cy="570660"/>
              <a:chOff x="8042910" y="5281539"/>
              <a:chExt cx="827246" cy="1009723"/>
            </a:xfrm>
          </p:grpSpPr>
          <p:sp>
            <p:nvSpPr>
              <p:cNvPr id="129" name="Rectangle: Top Corners Rounded 97">
                <a:extLst>
                  <a:ext uri="{FF2B5EF4-FFF2-40B4-BE49-F238E27FC236}">
                    <a16:creationId xmlns:a16="http://schemas.microsoft.com/office/drawing/2014/main" id="{986AD3FA-3272-4F3F-BADD-6B1101757833}"/>
                  </a:ext>
                </a:extLst>
              </p:cNvPr>
              <p:cNvSpPr/>
              <p:nvPr/>
            </p:nvSpPr>
            <p:spPr>
              <a:xfrm>
                <a:off x="8042910" y="5810249"/>
                <a:ext cx="827246" cy="481013"/>
              </a:xfrm>
              <a:prstGeom prst="round2SameRect">
                <a:avLst>
                  <a:gd name="adj1" fmla="val 50000"/>
                  <a:gd name="adj2" fmla="val 0"/>
                </a:avLst>
              </a:prstGeom>
              <a:solidFill>
                <a:srgbClr val="4DBEE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0" name="Rectangle: Top Corners Rounded 98">
                <a:extLst>
                  <a:ext uri="{FF2B5EF4-FFF2-40B4-BE49-F238E27FC236}">
                    <a16:creationId xmlns:a16="http://schemas.microsoft.com/office/drawing/2014/main" id="{C3E04A08-6BE8-4CA0-9BDF-F5FBF709F489}"/>
                  </a:ext>
                </a:extLst>
              </p:cNvPr>
              <p:cNvSpPr/>
              <p:nvPr/>
            </p:nvSpPr>
            <p:spPr>
              <a:xfrm rot="16200000">
                <a:off x="8133126" y="5335156"/>
                <a:ext cx="650155" cy="542921"/>
              </a:xfrm>
              <a:prstGeom prst="round2SameRect">
                <a:avLst>
                  <a:gd name="adj1" fmla="val 50000"/>
                  <a:gd name="adj2" fmla="val 50000"/>
                </a:avLst>
              </a:prstGeom>
              <a:solidFill>
                <a:srgbClr val="4DBEE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96" name="Group 95">
              <a:extLst>
                <a:ext uri="{FF2B5EF4-FFF2-40B4-BE49-F238E27FC236}">
                  <a16:creationId xmlns:a16="http://schemas.microsoft.com/office/drawing/2014/main" id="{0215D65B-A6B5-4F82-8A17-7A4FD36D03F2}"/>
                </a:ext>
              </a:extLst>
            </p:cNvPr>
            <p:cNvGrpSpPr/>
            <p:nvPr/>
          </p:nvGrpSpPr>
          <p:grpSpPr>
            <a:xfrm>
              <a:off x="1728633" y="2431993"/>
              <a:ext cx="467531" cy="570660"/>
              <a:chOff x="8042910" y="5281539"/>
              <a:chExt cx="827246" cy="1009723"/>
            </a:xfrm>
            <a:solidFill>
              <a:srgbClr val="005696"/>
            </a:solidFill>
          </p:grpSpPr>
          <p:sp>
            <p:nvSpPr>
              <p:cNvPr id="127" name="Rectangle: Top Corners Rounded 100">
                <a:extLst>
                  <a:ext uri="{FF2B5EF4-FFF2-40B4-BE49-F238E27FC236}">
                    <a16:creationId xmlns:a16="http://schemas.microsoft.com/office/drawing/2014/main" id="{F43847EE-E267-4946-A82C-35FE4ACA3551}"/>
                  </a:ext>
                </a:extLst>
              </p:cNvPr>
              <p:cNvSpPr/>
              <p:nvPr/>
            </p:nvSpPr>
            <p:spPr>
              <a:xfrm>
                <a:off x="8042910" y="5810249"/>
                <a:ext cx="827246" cy="481013"/>
              </a:xfrm>
              <a:prstGeom prst="round2SameRect">
                <a:avLst>
                  <a:gd name="adj1" fmla="val 50000"/>
                  <a:gd name="adj2" fmla="val 0"/>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8" name="Rectangle: Top Corners Rounded 101">
                <a:extLst>
                  <a:ext uri="{FF2B5EF4-FFF2-40B4-BE49-F238E27FC236}">
                    <a16:creationId xmlns:a16="http://schemas.microsoft.com/office/drawing/2014/main" id="{1F139C47-25F3-4A59-846C-3CBC26B093F1}"/>
                  </a:ext>
                </a:extLst>
              </p:cNvPr>
              <p:cNvSpPr/>
              <p:nvPr/>
            </p:nvSpPr>
            <p:spPr>
              <a:xfrm rot="16200000">
                <a:off x="8133126" y="5335156"/>
                <a:ext cx="650155" cy="542921"/>
              </a:xfrm>
              <a:prstGeom prst="round2SameRect">
                <a:avLst>
                  <a:gd name="adj1" fmla="val 50000"/>
                  <a:gd name="adj2" fmla="val 50000"/>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97" name="Group 96">
              <a:extLst>
                <a:ext uri="{FF2B5EF4-FFF2-40B4-BE49-F238E27FC236}">
                  <a16:creationId xmlns:a16="http://schemas.microsoft.com/office/drawing/2014/main" id="{CB5AE5E1-57BB-47AD-8FEC-8875FBDA7A70}"/>
                </a:ext>
              </a:extLst>
            </p:cNvPr>
            <p:cNvGrpSpPr/>
            <p:nvPr/>
          </p:nvGrpSpPr>
          <p:grpSpPr>
            <a:xfrm>
              <a:off x="885297" y="2648687"/>
              <a:ext cx="467531" cy="570660"/>
              <a:chOff x="8042910" y="5281539"/>
              <a:chExt cx="827246" cy="1009723"/>
            </a:xfrm>
          </p:grpSpPr>
          <p:sp>
            <p:nvSpPr>
              <p:cNvPr id="125" name="Rectangle: Top Corners Rounded 103">
                <a:extLst>
                  <a:ext uri="{FF2B5EF4-FFF2-40B4-BE49-F238E27FC236}">
                    <a16:creationId xmlns:a16="http://schemas.microsoft.com/office/drawing/2014/main" id="{DD1B8BCC-B19B-4E2F-93A8-C3024FBE1079}"/>
                  </a:ext>
                </a:extLst>
              </p:cNvPr>
              <p:cNvSpPr/>
              <p:nvPr/>
            </p:nvSpPr>
            <p:spPr>
              <a:xfrm>
                <a:off x="8042910" y="5810249"/>
                <a:ext cx="827246" cy="481013"/>
              </a:xfrm>
              <a:prstGeom prst="round2SameRect">
                <a:avLst>
                  <a:gd name="adj1" fmla="val 50000"/>
                  <a:gd name="adj2" fmla="val 0"/>
                </a:avLst>
              </a:prstGeom>
              <a:solidFill>
                <a:srgbClr val="4DBEE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6" name="Rectangle: Top Corners Rounded 104">
                <a:extLst>
                  <a:ext uri="{FF2B5EF4-FFF2-40B4-BE49-F238E27FC236}">
                    <a16:creationId xmlns:a16="http://schemas.microsoft.com/office/drawing/2014/main" id="{B20C1D59-C2EF-493F-B264-E44A9EFA40CA}"/>
                  </a:ext>
                </a:extLst>
              </p:cNvPr>
              <p:cNvSpPr/>
              <p:nvPr/>
            </p:nvSpPr>
            <p:spPr>
              <a:xfrm rot="16200000">
                <a:off x="8133126" y="5335156"/>
                <a:ext cx="650155" cy="542921"/>
              </a:xfrm>
              <a:prstGeom prst="round2SameRect">
                <a:avLst>
                  <a:gd name="adj1" fmla="val 50000"/>
                  <a:gd name="adj2" fmla="val 50000"/>
                </a:avLst>
              </a:prstGeom>
              <a:solidFill>
                <a:srgbClr val="4DBEE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98" name="Group 97">
              <a:extLst>
                <a:ext uri="{FF2B5EF4-FFF2-40B4-BE49-F238E27FC236}">
                  <a16:creationId xmlns:a16="http://schemas.microsoft.com/office/drawing/2014/main" id="{5B4E9C6C-A4B1-4EC6-88BC-1841067D5D08}"/>
                </a:ext>
              </a:extLst>
            </p:cNvPr>
            <p:cNvGrpSpPr/>
            <p:nvPr/>
          </p:nvGrpSpPr>
          <p:grpSpPr>
            <a:xfrm>
              <a:off x="1544886" y="2797029"/>
              <a:ext cx="467531" cy="570660"/>
              <a:chOff x="8042910" y="5281539"/>
              <a:chExt cx="827246" cy="1009723"/>
            </a:xfrm>
          </p:grpSpPr>
          <p:sp>
            <p:nvSpPr>
              <p:cNvPr id="123" name="Rectangle: Top Corners Rounded 106">
                <a:extLst>
                  <a:ext uri="{FF2B5EF4-FFF2-40B4-BE49-F238E27FC236}">
                    <a16:creationId xmlns:a16="http://schemas.microsoft.com/office/drawing/2014/main" id="{82067DA7-C5B8-4F66-AB7C-F7756934C1E3}"/>
                  </a:ext>
                </a:extLst>
              </p:cNvPr>
              <p:cNvSpPr/>
              <p:nvPr/>
            </p:nvSpPr>
            <p:spPr>
              <a:xfrm>
                <a:off x="8042910" y="5810249"/>
                <a:ext cx="827246" cy="481013"/>
              </a:xfrm>
              <a:prstGeom prst="round2SameRect">
                <a:avLst>
                  <a:gd name="adj1" fmla="val 50000"/>
                  <a:gd name="adj2" fmla="val 0"/>
                </a:avLst>
              </a:prstGeom>
              <a:solidFill>
                <a:srgbClr val="4DBEE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4" name="Rectangle: Top Corners Rounded 107">
                <a:extLst>
                  <a:ext uri="{FF2B5EF4-FFF2-40B4-BE49-F238E27FC236}">
                    <a16:creationId xmlns:a16="http://schemas.microsoft.com/office/drawing/2014/main" id="{6060E826-666D-4F8D-93B0-248795194B9F}"/>
                  </a:ext>
                </a:extLst>
              </p:cNvPr>
              <p:cNvSpPr/>
              <p:nvPr/>
            </p:nvSpPr>
            <p:spPr>
              <a:xfrm rot="16200000">
                <a:off x="8133126" y="5335156"/>
                <a:ext cx="650155" cy="542921"/>
              </a:xfrm>
              <a:prstGeom prst="round2SameRect">
                <a:avLst>
                  <a:gd name="adj1" fmla="val 50000"/>
                  <a:gd name="adj2" fmla="val 50000"/>
                </a:avLst>
              </a:prstGeom>
              <a:solidFill>
                <a:srgbClr val="4DBEE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99" name="Group 98">
              <a:extLst>
                <a:ext uri="{FF2B5EF4-FFF2-40B4-BE49-F238E27FC236}">
                  <a16:creationId xmlns:a16="http://schemas.microsoft.com/office/drawing/2014/main" id="{8BE78CBE-1C8F-4786-9BD4-76D39B4DAE0E}"/>
                </a:ext>
              </a:extLst>
            </p:cNvPr>
            <p:cNvGrpSpPr/>
            <p:nvPr/>
          </p:nvGrpSpPr>
          <p:grpSpPr>
            <a:xfrm>
              <a:off x="448375" y="2633289"/>
              <a:ext cx="467531" cy="570660"/>
              <a:chOff x="8042910" y="5281539"/>
              <a:chExt cx="827246" cy="1009723"/>
            </a:xfrm>
            <a:solidFill>
              <a:srgbClr val="005696"/>
            </a:solidFill>
          </p:grpSpPr>
          <p:sp>
            <p:nvSpPr>
              <p:cNvPr id="121" name="Rectangle: Top Corners Rounded 109">
                <a:extLst>
                  <a:ext uri="{FF2B5EF4-FFF2-40B4-BE49-F238E27FC236}">
                    <a16:creationId xmlns:a16="http://schemas.microsoft.com/office/drawing/2014/main" id="{57918324-169A-48F4-82A1-CB292E30316E}"/>
                  </a:ext>
                </a:extLst>
              </p:cNvPr>
              <p:cNvSpPr/>
              <p:nvPr/>
            </p:nvSpPr>
            <p:spPr>
              <a:xfrm>
                <a:off x="8042910" y="5810249"/>
                <a:ext cx="827246" cy="481013"/>
              </a:xfrm>
              <a:prstGeom prst="round2SameRect">
                <a:avLst>
                  <a:gd name="adj1" fmla="val 50000"/>
                  <a:gd name="adj2" fmla="val 0"/>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2" name="Rectangle: Top Corners Rounded 110">
                <a:extLst>
                  <a:ext uri="{FF2B5EF4-FFF2-40B4-BE49-F238E27FC236}">
                    <a16:creationId xmlns:a16="http://schemas.microsoft.com/office/drawing/2014/main" id="{3D736E25-A44A-48A9-AE44-23592B7A51F1}"/>
                  </a:ext>
                </a:extLst>
              </p:cNvPr>
              <p:cNvSpPr/>
              <p:nvPr/>
            </p:nvSpPr>
            <p:spPr>
              <a:xfrm rot="16200000">
                <a:off x="8133126" y="5335156"/>
                <a:ext cx="650155" cy="542921"/>
              </a:xfrm>
              <a:prstGeom prst="round2SameRect">
                <a:avLst>
                  <a:gd name="adj1" fmla="val 50000"/>
                  <a:gd name="adj2" fmla="val 50000"/>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00" name="Group 99">
              <a:extLst>
                <a:ext uri="{FF2B5EF4-FFF2-40B4-BE49-F238E27FC236}">
                  <a16:creationId xmlns:a16="http://schemas.microsoft.com/office/drawing/2014/main" id="{E28B0E39-DDA6-4972-A470-132A91CE7B44}"/>
                </a:ext>
              </a:extLst>
            </p:cNvPr>
            <p:cNvGrpSpPr/>
            <p:nvPr/>
          </p:nvGrpSpPr>
          <p:grpSpPr>
            <a:xfrm>
              <a:off x="1203600" y="2930969"/>
              <a:ext cx="467531" cy="570660"/>
              <a:chOff x="8042910" y="5281539"/>
              <a:chExt cx="827246" cy="1009723"/>
            </a:xfrm>
            <a:solidFill>
              <a:srgbClr val="005696"/>
            </a:solidFill>
          </p:grpSpPr>
          <p:sp>
            <p:nvSpPr>
              <p:cNvPr id="119" name="Rectangle: Top Corners Rounded 112">
                <a:extLst>
                  <a:ext uri="{FF2B5EF4-FFF2-40B4-BE49-F238E27FC236}">
                    <a16:creationId xmlns:a16="http://schemas.microsoft.com/office/drawing/2014/main" id="{908A4AF7-8629-4BAC-8B3B-D371D9B2435C}"/>
                  </a:ext>
                </a:extLst>
              </p:cNvPr>
              <p:cNvSpPr/>
              <p:nvPr/>
            </p:nvSpPr>
            <p:spPr>
              <a:xfrm>
                <a:off x="8042910" y="5810249"/>
                <a:ext cx="827246" cy="481013"/>
              </a:xfrm>
              <a:prstGeom prst="round2SameRect">
                <a:avLst>
                  <a:gd name="adj1" fmla="val 50000"/>
                  <a:gd name="adj2" fmla="val 0"/>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0" name="Rectangle: Top Corners Rounded 113">
                <a:extLst>
                  <a:ext uri="{FF2B5EF4-FFF2-40B4-BE49-F238E27FC236}">
                    <a16:creationId xmlns:a16="http://schemas.microsoft.com/office/drawing/2014/main" id="{F9F5256E-A095-405F-A0D3-90876B06BFBC}"/>
                  </a:ext>
                </a:extLst>
              </p:cNvPr>
              <p:cNvSpPr/>
              <p:nvPr/>
            </p:nvSpPr>
            <p:spPr>
              <a:xfrm rot="16200000">
                <a:off x="8133126" y="5335156"/>
                <a:ext cx="650155" cy="542921"/>
              </a:xfrm>
              <a:prstGeom prst="round2SameRect">
                <a:avLst>
                  <a:gd name="adj1" fmla="val 50000"/>
                  <a:gd name="adj2" fmla="val 50000"/>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01" name="Group 100">
              <a:extLst>
                <a:ext uri="{FF2B5EF4-FFF2-40B4-BE49-F238E27FC236}">
                  <a16:creationId xmlns:a16="http://schemas.microsoft.com/office/drawing/2014/main" id="{8599D9E7-0222-4094-B4E1-F3CFF6C2247B}"/>
                </a:ext>
              </a:extLst>
            </p:cNvPr>
            <p:cNvGrpSpPr/>
            <p:nvPr/>
          </p:nvGrpSpPr>
          <p:grpSpPr>
            <a:xfrm>
              <a:off x="1902403" y="2864536"/>
              <a:ext cx="467531" cy="570660"/>
              <a:chOff x="8042910" y="5281539"/>
              <a:chExt cx="827246" cy="1009723"/>
            </a:xfrm>
          </p:grpSpPr>
          <p:sp>
            <p:nvSpPr>
              <p:cNvPr id="117" name="Rectangle: Top Corners Rounded 115">
                <a:extLst>
                  <a:ext uri="{FF2B5EF4-FFF2-40B4-BE49-F238E27FC236}">
                    <a16:creationId xmlns:a16="http://schemas.microsoft.com/office/drawing/2014/main" id="{A06B70DA-B888-4CE3-98C3-CA05D6031AAB}"/>
                  </a:ext>
                </a:extLst>
              </p:cNvPr>
              <p:cNvSpPr/>
              <p:nvPr/>
            </p:nvSpPr>
            <p:spPr>
              <a:xfrm>
                <a:off x="8042910" y="5810249"/>
                <a:ext cx="827246" cy="481013"/>
              </a:xfrm>
              <a:prstGeom prst="round2SameRect">
                <a:avLst>
                  <a:gd name="adj1" fmla="val 50000"/>
                  <a:gd name="adj2" fmla="val 0"/>
                </a:avLst>
              </a:prstGeom>
              <a:solidFill>
                <a:srgbClr val="4DBEE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8" name="Rectangle: Top Corners Rounded 116">
                <a:extLst>
                  <a:ext uri="{FF2B5EF4-FFF2-40B4-BE49-F238E27FC236}">
                    <a16:creationId xmlns:a16="http://schemas.microsoft.com/office/drawing/2014/main" id="{4982F63C-CDFA-4DFB-B217-4052E390ADAF}"/>
                  </a:ext>
                </a:extLst>
              </p:cNvPr>
              <p:cNvSpPr/>
              <p:nvPr/>
            </p:nvSpPr>
            <p:spPr>
              <a:xfrm rot="16200000">
                <a:off x="8133126" y="5335156"/>
                <a:ext cx="650155" cy="542921"/>
              </a:xfrm>
              <a:prstGeom prst="round2SameRect">
                <a:avLst>
                  <a:gd name="adj1" fmla="val 50000"/>
                  <a:gd name="adj2" fmla="val 50000"/>
                </a:avLst>
              </a:prstGeom>
              <a:solidFill>
                <a:srgbClr val="4DBEE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02" name="Group 101">
              <a:extLst>
                <a:ext uri="{FF2B5EF4-FFF2-40B4-BE49-F238E27FC236}">
                  <a16:creationId xmlns:a16="http://schemas.microsoft.com/office/drawing/2014/main" id="{B4B46481-137F-4FAE-9ACB-F62236C33A48}"/>
                </a:ext>
              </a:extLst>
            </p:cNvPr>
            <p:cNvGrpSpPr/>
            <p:nvPr/>
          </p:nvGrpSpPr>
          <p:grpSpPr>
            <a:xfrm>
              <a:off x="2175869" y="3071324"/>
              <a:ext cx="467531" cy="570660"/>
              <a:chOff x="8042910" y="5281539"/>
              <a:chExt cx="827246" cy="1009723"/>
            </a:xfrm>
            <a:solidFill>
              <a:srgbClr val="005696"/>
            </a:solidFill>
          </p:grpSpPr>
          <p:sp>
            <p:nvSpPr>
              <p:cNvPr id="115" name="Rectangle: Top Corners Rounded 118">
                <a:extLst>
                  <a:ext uri="{FF2B5EF4-FFF2-40B4-BE49-F238E27FC236}">
                    <a16:creationId xmlns:a16="http://schemas.microsoft.com/office/drawing/2014/main" id="{3F1D5BA2-5D43-4F24-A68A-CB9D031C0013}"/>
                  </a:ext>
                </a:extLst>
              </p:cNvPr>
              <p:cNvSpPr/>
              <p:nvPr/>
            </p:nvSpPr>
            <p:spPr>
              <a:xfrm>
                <a:off x="8042910" y="5810249"/>
                <a:ext cx="827246" cy="481013"/>
              </a:xfrm>
              <a:prstGeom prst="round2SameRect">
                <a:avLst>
                  <a:gd name="adj1" fmla="val 50000"/>
                  <a:gd name="adj2" fmla="val 0"/>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6" name="Rectangle: Top Corners Rounded 119">
                <a:extLst>
                  <a:ext uri="{FF2B5EF4-FFF2-40B4-BE49-F238E27FC236}">
                    <a16:creationId xmlns:a16="http://schemas.microsoft.com/office/drawing/2014/main" id="{2167DDC0-2CD5-43B4-8B0A-9D6D72D52CF7}"/>
                  </a:ext>
                </a:extLst>
              </p:cNvPr>
              <p:cNvSpPr/>
              <p:nvPr/>
            </p:nvSpPr>
            <p:spPr>
              <a:xfrm rot="16200000">
                <a:off x="8133126" y="5335156"/>
                <a:ext cx="650155" cy="542921"/>
              </a:xfrm>
              <a:prstGeom prst="round2SameRect">
                <a:avLst>
                  <a:gd name="adj1" fmla="val 50000"/>
                  <a:gd name="adj2" fmla="val 50000"/>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03" name="Group 102">
              <a:extLst>
                <a:ext uri="{FF2B5EF4-FFF2-40B4-BE49-F238E27FC236}">
                  <a16:creationId xmlns:a16="http://schemas.microsoft.com/office/drawing/2014/main" id="{44971FA7-3095-4145-BC6D-32A49F34A8B8}"/>
                </a:ext>
              </a:extLst>
            </p:cNvPr>
            <p:cNvGrpSpPr/>
            <p:nvPr/>
          </p:nvGrpSpPr>
          <p:grpSpPr>
            <a:xfrm>
              <a:off x="297543" y="3017461"/>
              <a:ext cx="467531" cy="570660"/>
              <a:chOff x="8042910" y="5281539"/>
              <a:chExt cx="827246" cy="1009723"/>
            </a:xfrm>
          </p:grpSpPr>
          <p:sp>
            <p:nvSpPr>
              <p:cNvPr id="113" name="Rectangle: Top Corners Rounded 121">
                <a:extLst>
                  <a:ext uri="{FF2B5EF4-FFF2-40B4-BE49-F238E27FC236}">
                    <a16:creationId xmlns:a16="http://schemas.microsoft.com/office/drawing/2014/main" id="{DA9759B7-EB71-45EA-8A15-915DE34B1A99}"/>
                  </a:ext>
                </a:extLst>
              </p:cNvPr>
              <p:cNvSpPr/>
              <p:nvPr/>
            </p:nvSpPr>
            <p:spPr>
              <a:xfrm>
                <a:off x="8042910" y="5810249"/>
                <a:ext cx="827246" cy="481013"/>
              </a:xfrm>
              <a:prstGeom prst="round2SameRect">
                <a:avLst>
                  <a:gd name="adj1" fmla="val 50000"/>
                  <a:gd name="adj2" fmla="val 0"/>
                </a:avLst>
              </a:prstGeom>
              <a:solidFill>
                <a:srgbClr val="4DBEE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4" name="Rectangle: Top Corners Rounded 122">
                <a:extLst>
                  <a:ext uri="{FF2B5EF4-FFF2-40B4-BE49-F238E27FC236}">
                    <a16:creationId xmlns:a16="http://schemas.microsoft.com/office/drawing/2014/main" id="{AA47F0E4-796F-4192-8BB4-76C2952230EF}"/>
                  </a:ext>
                </a:extLst>
              </p:cNvPr>
              <p:cNvSpPr/>
              <p:nvPr/>
            </p:nvSpPr>
            <p:spPr>
              <a:xfrm rot="16200000">
                <a:off x="8133126" y="5335156"/>
                <a:ext cx="650155" cy="542921"/>
              </a:xfrm>
              <a:prstGeom prst="round2SameRect">
                <a:avLst>
                  <a:gd name="adj1" fmla="val 50000"/>
                  <a:gd name="adj2" fmla="val 50000"/>
                </a:avLst>
              </a:prstGeom>
              <a:solidFill>
                <a:srgbClr val="4DBEE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2E59130E-A0C7-423E-9B30-B4FE9AD57765}"/>
                </a:ext>
              </a:extLst>
            </p:cNvPr>
            <p:cNvGrpSpPr/>
            <p:nvPr/>
          </p:nvGrpSpPr>
          <p:grpSpPr>
            <a:xfrm>
              <a:off x="1746811" y="3017461"/>
              <a:ext cx="467531" cy="570660"/>
              <a:chOff x="8042910" y="5281539"/>
              <a:chExt cx="827246" cy="1009723"/>
            </a:xfrm>
            <a:solidFill>
              <a:srgbClr val="005696"/>
            </a:solidFill>
          </p:grpSpPr>
          <p:sp>
            <p:nvSpPr>
              <p:cNvPr id="111" name="Rectangle: Top Corners Rounded 124">
                <a:extLst>
                  <a:ext uri="{FF2B5EF4-FFF2-40B4-BE49-F238E27FC236}">
                    <a16:creationId xmlns:a16="http://schemas.microsoft.com/office/drawing/2014/main" id="{6AFE90E8-FC15-4DEB-AC62-A9F698FC286A}"/>
                  </a:ext>
                </a:extLst>
              </p:cNvPr>
              <p:cNvSpPr/>
              <p:nvPr/>
            </p:nvSpPr>
            <p:spPr>
              <a:xfrm>
                <a:off x="8042910" y="5810249"/>
                <a:ext cx="827246" cy="481013"/>
              </a:xfrm>
              <a:prstGeom prst="round2SameRect">
                <a:avLst>
                  <a:gd name="adj1" fmla="val 50000"/>
                  <a:gd name="adj2" fmla="val 0"/>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2" name="Rectangle: Top Corners Rounded 125">
                <a:extLst>
                  <a:ext uri="{FF2B5EF4-FFF2-40B4-BE49-F238E27FC236}">
                    <a16:creationId xmlns:a16="http://schemas.microsoft.com/office/drawing/2014/main" id="{90E7252F-DBDC-4325-B0FB-100E23EA858C}"/>
                  </a:ext>
                </a:extLst>
              </p:cNvPr>
              <p:cNvSpPr/>
              <p:nvPr/>
            </p:nvSpPr>
            <p:spPr>
              <a:xfrm rot="16200000">
                <a:off x="8133126" y="5335156"/>
                <a:ext cx="650155" cy="542921"/>
              </a:xfrm>
              <a:prstGeom prst="round2SameRect">
                <a:avLst>
                  <a:gd name="adj1" fmla="val 50000"/>
                  <a:gd name="adj2" fmla="val 50000"/>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05" name="Group 104">
              <a:extLst>
                <a:ext uri="{FF2B5EF4-FFF2-40B4-BE49-F238E27FC236}">
                  <a16:creationId xmlns:a16="http://schemas.microsoft.com/office/drawing/2014/main" id="{5D7091A4-E094-4CA8-A95C-A30A9B72F5A9}"/>
                </a:ext>
              </a:extLst>
            </p:cNvPr>
            <p:cNvGrpSpPr/>
            <p:nvPr/>
          </p:nvGrpSpPr>
          <p:grpSpPr>
            <a:xfrm>
              <a:off x="996703" y="3128769"/>
              <a:ext cx="467531" cy="570660"/>
              <a:chOff x="8042910" y="5281539"/>
              <a:chExt cx="827246" cy="1009723"/>
            </a:xfrm>
          </p:grpSpPr>
          <p:sp>
            <p:nvSpPr>
              <p:cNvPr id="109" name="Rectangle: Top Corners Rounded 130">
                <a:extLst>
                  <a:ext uri="{FF2B5EF4-FFF2-40B4-BE49-F238E27FC236}">
                    <a16:creationId xmlns:a16="http://schemas.microsoft.com/office/drawing/2014/main" id="{265EE902-AC45-47AC-9C1E-AB05085F6439}"/>
                  </a:ext>
                </a:extLst>
              </p:cNvPr>
              <p:cNvSpPr/>
              <p:nvPr/>
            </p:nvSpPr>
            <p:spPr>
              <a:xfrm>
                <a:off x="8042910" y="5810249"/>
                <a:ext cx="827246" cy="481013"/>
              </a:xfrm>
              <a:prstGeom prst="round2SameRect">
                <a:avLst>
                  <a:gd name="adj1" fmla="val 50000"/>
                  <a:gd name="adj2" fmla="val 0"/>
                </a:avLst>
              </a:prstGeom>
              <a:solidFill>
                <a:srgbClr val="4DBEE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0" name="Rectangle: Top Corners Rounded 131">
                <a:extLst>
                  <a:ext uri="{FF2B5EF4-FFF2-40B4-BE49-F238E27FC236}">
                    <a16:creationId xmlns:a16="http://schemas.microsoft.com/office/drawing/2014/main" id="{E4DDCFBB-E784-45E5-A14A-7A42AEC9B91B}"/>
                  </a:ext>
                </a:extLst>
              </p:cNvPr>
              <p:cNvSpPr/>
              <p:nvPr/>
            </p:nvSpPr>
            <p:spPr>
              <a:xfrm rot="16200000">
                <a:off x="8133126" y="5335156"/>
                <a:ext cx="650155" cy="542921"/>
              </a:xfrm>
              <a:prstGeom prst="round2SameRect">
                <a:avLst>
                  <a:gd name="adj1" fmla="val 50000"/>
                  <a:gd name="adj2" fmla="val 50000"/>
                </a:avLst>
              </a:prstGeom>
              <a:solidFill>
                <a:srgbClr val="4DBEE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06" name="Group 105">
              <a:extLst>
                <a:ext uri="{FF2B5EF4-FFF2-40B4-BE49-F238E27FC236}">
                  <a16:creationId xmlns:a16="http://schemas.microsoft.com/office/drawing/2014/main" id="{C58C20FA-70EC-406C-8E58-37D44CB559BA}"/>
                </a:ext>
              </a:extLst>
            </p:cNvPr>
            <p:cNvGrpSpPr/>
            <p:nvPr/>
          </p:nvGrpSpPr>
          <p:grpSpPr>
            <a:xfrm>
              <a:off x="662593" y="3123087"/>
              <a:ext cx="467531" cy="570660"/>
              <a:chOff x="8042910" y="5281539"/>
              <a:chExt cx="827246" cy="1009723"/>
            </a:xfrm>
            <a:solidFill>
              <a:srgbClr val="005696"/>
            </a:solidFill>
          </p:grpSpPr>
          <p:sp>
            <p:nvSpPr>
              <p:cNvPr id="107" name="Rectangle: Top Corners Rounded 133">
                <a:extLst>
                  <a:ext uri="{FF2B5EF4-FFF2-40B4-BE49-F238E27FC236}">
                    <a16:creationId xmlns:a16="http://schemas.microsoft.com/office/drawing/2014/main" id="{B8CCB41C-63B7-4792-B582-FE91C5038AAE}"/>
                  </a:ext>
                </a:extLst>
              </p:cNvPr>
              <p:cNvSpPr/>
              <p:nvPr/>
            </p:nvSpPr>
            <p:spPr>
              <a:xfrm>
                <a:off x="8042910" y="5810249"/>
                <a:ext cx="827246" cy="481013"/>
              </a:xfrm>
              <a:prstGeom prst="round2SameRect">
                <a:avLst>
                  <a:gd name="adj1" fmla="val 50000"/>
                  <a:gd name="adj2" fmla="val 0"/>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8" name="Rectangle: Top Corners Rounded 134">
                <a:extLst>
                  <a:ext uri="{FF2B5EF4-FFF2-40B4-BE49-F238E27FC236}">
                    <a16:creationId xmlns:a16="http://schemas.microsoft.com/office/drawing/2014/main" id="{8CF60149-92FF-4A25-94D5-EFFDACF00CA1}"/>
                  </a:ext>
                </a:extLst>
              </p:cNvPr>
              <p:cNvSpPr/>
              <p:nvPr/>
            </p:nvSpPr>
            <p:spPr>
              <a:xfrm rot="16200000">
                <a:off x="8133126" y="5335156"/>
                <a:ext cx="650155" cy="542921"/>
              </a:xfrm>
              <a:prstGeom prst="round2SameRect">
                <a:avLst>
                  <a:gd name="adj1" fmla="val 50000"/>
                  <a:gd name="adj2" fmla="val 50000"/>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pic>
        <p:nvPicPr>
          <p:cNvPr id="147" name="Picture 146">
            <a:extLst>
              <a:ext uri="{FF2B5EF4-FFF2-40B4-BE49-F238E27FC236}">
                <a16:creationId xmlns:a16="http://schemas.microsoft.com/office/drawing/2014/main" id="{07180CEF-C730-4CC6-98CE-E9B163FE8E7B}"/>
              </a:ext>
            </a:extLst>
          </p:cNvPr>
          <p:cNvPicPr>
            <a:picLocks noChangeAspect="1"/>
          </p:cNvPicPr>
          <p:nvPr/>
        </p:nvPicPr>
        <p:blipFill>
          <a:blip r:embed="rId4"/>
          <a:stretch>
            <a:fillRect/>
          </a:stretch>
        </p:blipFill>
        <p:spPr>
          <a:xfrm>
            <a:off x="8670868" y="1873411"/>
            <a:ext cx="1094342" cy="1094342"/>
          </a:xfrm>
          <a:prstGeom prst="rect">
            <a:avLst/>
          </a:prstGeom>
        </p:spPr>
      </p:pic>
      <p:grpSp>
        <p:nvGrpSpPr>
          <p:cNvPr id="148" name="Group 147">
            <a:extLst>
              <a:ext uri="{FF2B5EF4-FFF2-40B4-BE49-F238E27FC236}">
                <a16:creationId xmlns:a16="http://schemas.microsoft.com/office/drawing/2014/main" id="{8CB05F76-C48C-4A39-9938-343EBD2486C9}"/>
              </a:ext>
            </a:extLst>
          </p:cNvPr>
          <p:cNvGrpSpPr/>
          <p:nvPr/>
        </p:nvGrpSpPr>
        <p:grpSpPr>
          <a:xfrm>
            <a:off x="3953633" y="1870598"/>
            <a:ext cx="1341534" cy="1099968"/>
            <a:chOff x="2452541" y="1673475"/>
            <a:chExt cx="1646849" cy="1350306"/>
          </a:xfrm>
        </p:grpSpPr>
        <p:sp>
          <p:nvSpPr>
            <p:cNvPr id="149" name="Speech Bubble: Rectangle 32">
              <a:extLst>
                <a:ext uri="{FF2B5EF4-FFF2-40B4-BE49-F238E27FC236}">
                  <a16:creationId xmlns:a16="http://schemas.microsoft.com/office/drawing/2014/main" id="{F1366F7F-DE3C-48E2-8676-C9AB136D62DA}"/>
                </a:ext>
              </a:extLst>
            </p:cNvPr>
            <p:cNvSpPr/>
            <p:nvPr/>
          </p:nvSpPr>
          <p:spPr>
            <a:xfrm>
              <a:off x="3132807" y="1900906"/>
              <a:ext cx="568325" cy="473864"/>
            </a:xfrm>
            <a:prstGeom prst="wedgeRectCallout">
              <a:avLst>
                <a:gd name="adj1" fmla="val -30353"/>
                <a:gd name="adj2" fmla="val 108074"/>
              </a:avLst>
            </a:prstGeom>
            <a:solidFill>
              <a:srgbClr val="4DBEE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0" name="Speech Bubble: Rectangle with Corners Rounded 1024">
              <a:extLst>
                <a:ext uri="{FF2B5EF4-FFF2-40B4-BE49-F238E27FC236}">
                  <a16:creationId xmlns:a16="http://schemas.microsoft.com/office/drawing/2014/main" id="{E3843736-5A8D-400B-A073-46D3B235E425}"/>
                </a:ext>
              </a:extLst>
            </p:cNvPr>
            <p:cNvSpPr/>
            <p:nvPr/>
          </p:nvSpPr>
          <p:spPr>
            <a:xfrm>
              <a:off x="3509591" y="2091133"/>
              <a:ext cx="589799" cy="466446"/>
            </a:xfrm>
            <a:prstGeom prst="wedgeRoundRectCallout">
              <a:avLst>
                <a:gd name="adj1" fmla="val -47564"/>
                <a:gd name="adj2" fmla="val 95957"/>
                <a:gd name="adj3" fmla="val 16667"/>
              </a:avLst>
            </a:prstGeom>
            <a:solidFill>
              <a:srgbClr val="0056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1" name="Speech Bubble: Oval 248">
              <a:extLst>
                <a:ext uri="{FF2B5EF4-FFF2-40B4-BE49-F238E27FC236}">
                  <a16:creationId xmlns:a16="http://schemas.microsoft.com/office/drawing/2014/main" id="{00D9025A-F99E-40F9-84C0-49ECD15F75BA}"/>
                </a:ext>
              </a:extLst>
            </p:cNvPr>
            <p:cNvSpPr/>
            <p:nvPr/>
          </p:nvSpPr>
          <p:spPr>
            <a:xfrm>
              <a:off x="2538926" y="1673475"/>
              <a:ext cx="719643" cy="521155"/>
            </a:xfrm>
            <a:prstGeom prst="wedgeEllipseCallout">
              <a:avLst>
                <a:gd name="adj1" fmla="val 10636"/>
                <a:gd name="adj2" fmla="val 90514"/>
              </a:avLst>
            </a:prstGeom>
            <a:solidFill>
              <a:srgbClr val="0056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2" name="Speech Bubble: Rectangle 247">
              <a:extLst>
                <a:ext uri="{FF2B5EF4-FFF2-40B4-BE49-F238E27FC236}">
                  <a16:creationId xmlns:a16="http://schemas.microsoft.com/office/drawing/2014/main" id="{FCCC706E-4127-4E42-A6D7-532ED8A96759}"/>
                </a:ext>
              </a:extLst>
            </p:cNvPr>
            <p:cNvSpPr/>
            <p:nvPr/>
          </p:nvSpPr>
          <p:spPr>
            <a:xfrm>
              <a:off x="2452541" y="2118912"/>
              <a:ext cx="493457" cy="357356"/>
            </a:xfrm>
            <a:prstGeom prst="wedgeRectCallout">
              <a:avLst>
                <a:gd name="adj1" fmla="val -3537"/>
                <a:gd name="adj2" fmla="val 106064"/>
              </a:avLst>
            </a:prstGeom>
            <a:solidFill>
              <a:srgbClr val="4DBEE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3" name="Speech Bubble: Rectangle with Corners Rounded 246">
              <a:extLst>
                <a:ext uri="{FF2B5EF4-FFF2-40B4-BE49-F238E27FC236}">
                  <a16:creationId xmlns:a16="http://schemas.microsoft.com/office/drawing/2014/main" id="{95A80466-B052-4738-84BA-885D9DC0E2CE}"/>
                </a:ext>
              </a:extLst>
            </p:cNvPr>
            <p:cNvSpPr/>
            <p:nvPr/>
          </p:nvSpPr>
          <p:spPr>
            <a:xfrm>
              <a:off x="2576155" y="2580714"/>
              <a:ext cx="589799" cy="351539"/>
            </a:xfrm>
            <a:prstGeom prst="wedgeRoundRectCallout">
              <a:avLst>
                <a:gd name="adj1" fmla="val 42874"/>
                <a:gd name="adj2" fmla="val 85747"/>
                <a:gd name="adj3" fmla="val 16667"/>
              </a:avLst>
            </a:prstGeom>
            <a:solidFill>
              <a:srgbClr val="0056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4" name="Speech Bubble: Oval 1023">
              <a:extLst>
                <a:ext uri="{FF2B5EF4-FFF2-40B4-BE49-F238E27FC236}">
                  <a16:creationId xmlns:a16="http://schemas.microsoft.com/office/drawing/2014/main" id="{315B31D4-28D6-4FDF-9313-09D94544E475}"/>
                </a:ext>
              </a:extLst>
            </p:cNvPr>
            <p:cNvSpPr/>
            <p:nvPr/>
          </p:nvSpPr>
          <p:spPr>
            <a:xfrm>
              <a:off x="3169855" y="2610857"/>
              <a:ext cx="719643" cy="412924"/>
            </a:xfrm>
            <a:prstGeom prst="wedgeEllipseCallout">
              <a:avLst>
                <a:gd name="adj1" fmla="val -30395"/>
                <a:gd name="adj2" fmla="val 88686"/>
              </a:avLst>
            </a:prstGeom>
            <a:solidFill>
              <a:srgbClr val="4DBEE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55" name="Group 154">
            <a:extLst>
              <a:ext uri="{FF2B5EF4-FFF2-40B4-BE49-F238E27FC236}">
                <a16:creationId xmlns:a16="http://schemas.microsoft.com/office/drawing/2014/main" id="{0779C335-EBCD-48E9-9B92-0528D03275EF}"/>
              </a:ext>
            </a:extLst>
          </p:cNvPr>
          <p:cNvGrpSpPr/>
          <p:nvPr/>
        </p:nvGrpSpPr>
        <p:grpSpPr>
          <a:xfrm>
            <a:off x="6143989" y="1722183"/>
            <a:ext cx="1781552" cy="1426823"/>
            <a:chOff x="5023368" y="2081112"/>
            <a:chExt cx="1781552" cy="1426823"/>
          </a:xfrm>
        </p:grpSpPr>
        <p:grpSp>
          <p:nvGrpSpPr>
            <p:cNvPr id="156" name="Group 155">
              <a:extLst>
                <a:ext uri="{FF2B5EF4-FFF2-40B4-BE49-F238E27FC236}">
                  <a16:creationId xmlns:a16="http://schemas.microsoft.com/office/drawing/2014/main" id="{53A9819D-7AD7-43E5-8F9D-1F532B869713}"/>
                </a:ext>
              </a:extLst>
            </p:cNvPr>
            <p:cNvGrpSpPr/>
            <p:nvPr/>
          </p:nvGrpSpPr>
          <p:grpSpPr>
            <a:xfrm>
              <a:off x="5060400" y="2416773"/>
              <a:ext cx="575449" cy="327997"/>
              <a:chOff x="3505614" y="3635691"/>
              <a:chExt cx="752968" cy="429180"/>
            </a:xfrm>
          </p:grpSpPr>
          <p:grpSp>
            <p:nvGrpSpPr>
              <p:cNvPr id="283" name="Group 282">
                <a:extLst>
                  <a:ext uri="{FF2B5EF4-FFF2-40B4-BE49-F238E27FC236}">
                    <a16:creationId xmlns:a16="http://schemas.microsoft.com/office/drawing/2014/main" id="{66C6A4C5-C642-4CA2-825C-BD7FFDC09904}"/>
                  </a:ext>
                </a:extLst>
              </p:cNvPr>
              <p:cNvGrpSpPr/>
              <p:nvPr/>
            </p:nvGrpSpPr>
            <p:grpSpPr>
              <a:xfrm>
                <a:off x="3505614" y="3693053"/>
                <a:ext cx="339371" cy="314457"/>
                <a:chOff x="3505614" y="3693053"/>
                <a:chExt cx="339371" cy="314457"/>
              </a:xfrm>
            </p:grpSpPr>
            <p:grpSp>
              <p:nvGrpSpPr>
                <p:cNvPr id="294" name="Group 293">
                  <a:extLst>
                    <a:ext uri="{FF2B5EF4-FFF2-40B4-BE49-F238E27FC236}">
                      <a16:creationId xmlns:a16="http://schemas.microsoft.com/office/drawing/2014/main" id="{666064B2-7D59-4B01-8E89-5A0577697E1C}"/>
                    </a:ext>
                  </a:extLst>
                </p:cNvPr>
                <p:cNvGrpSpPr/>
                <p:nvPr/>
              </p:nvGrpSpPr>
              <p:grpSpPr>
                <a:xfrm>
                  <a:off x="3505614" y="3737644"/>
                  <a:ext cx="184564" cy="225275"/>
                  <a:chOff x="8042910" y="5281539"/>
                  <a:chExt cx="827246" cy="1009723"/>
                </a:xfrm>
                <a:solidFill>
                  <a:srgbClr val="005696"/>
                </a:solidFill>
              </p:grpSpPr>
              <p:sp>
                <p:nvSpPr>
                  <p:cNvPr id="298" name="Rectangle: Top Corners Rounded 196">
                    <a:extLst>
                      <a:ext uri="{FF2B5EF4-FFF2-40B4-BE49-F238E27FC236}">
                        <a16:creationId xmlns:a16="http://schemas.microsoft.com/office/drawing/2014/main" id="{ABEAF12D-D4AC-46FA-9255-FF885BEB52AD}"/>
                      </a:ext>
                    </a:extLst>
                  </p:cNvPr>
                  <p:cNvSpPr/>
                  <p:nvPr/>
                </p:nvSpPr>
                <p:spPr>
                  <a:xfrm>
                    <a:off x="8042910" y="5810249"/>
                    <a:ext cx="827246" cy="481013"/>
                  </a:xfrm>
                  <a:prstGeom prst="round2SameRect">
                    <a:avLst>
                      <a:gd name="adj1" fmla="val 50000"/>
                      <a:gd name="adj2" fmla="val 0"/>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9" name="Rectangle: Top Corners Rounded 197">
                    <a:extLst>
                      <a:ext uri="{FF2B5EF4-FFF2-40B4-BE49-F238E27FC236}">
                        <a16:creationId xmlns:a16="http://schemas.microsoft.com/office/drawing/2014/main" id="{C681BF36-8A57-4045-A56F-23949B7DBB49}"/>
                      </a:ext>
                    </a:extLst>
                  </p:cNvPr>
                  <p:cNvSpPr/>
                  <p:nvPr/>
                </p:nvSpPr>
                <p:spPr>
                  <a:xfrm rot="16200000">
                    <a:off x="8133126" y="5335156"/>
                    <a:ext cx="650155" cy="542921"/>
                  </a:xfrm>
                  <a:prstGeom prst="round2SameRect">
                    <a:avLst>
                      <a:gd name="adj1" fmla="val 50000"/>
                      <a:gd name="adj2" fmla="val 50000"/>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95" name="Group 294">
                  <a:extLst>
                    <a:ext uri="{FF2B5EF4-FFF2-40B4-BE49-F238E27FC236}">
                      <a16:creationId xmlns:a16="http://schemas.microsoft.com/office/drawing/2014/main" id="{D16D2169-E65E-40F9-9132-FC7A99895068}"/>
                    </a:ext>
                  </a:extLst>
                </p:cNvPr>
                <p:cNvGrpSpPr/>
                <p:nvPr/>
              </p:nvGrpSpPr>
              <p:grpSpPr>
                <a:xfrm>
                  <a:off x="3587355" y="3693053"/>
                  <a:ext cx="257630" cy="314457"/>
                  <a:chOff x="8042910" y="5281539"/>
                  <a:chExt cx="827246" cy="1009723"/>
                </a:xfrm>
                <a:solidFill>
                  <a:srgbClr val="4DBEED"/>
                </a:solidFill>
              </p:grpSpPr>
              <p:sp>
                <p:nvSpPr>
                  <p:cNvPr id="296" name="Rectangle: Top Corners Rounded 219">
                    <a:extLst>
                      <a:ext uri="{FF2B5EF4-FFF2-40B4-BE49-F238E27FC236}">
                        <a16:creationId xmlns:a16="http://schemas.microsoft.com/office/drawing/2014/main" id="{0540CF6C-6EAE-44E2-BC2B-CFFBC1BB4F99}"/>
                      </a:ext>
                    </a:extLst>
                  </p:cNvPr>
                  <p:cNvSpPr/>
                  <p:nvPr/>
                </p:nvSpPr>
                <p:spPr>
                  <a:xfrm>
                    <a:off x="8042910" y="5810249"/>
                    <a:ext cx="827246" cy="481013"/>
                  </a:xfrm>
                  <a:prstGeom prst="round2SameRect">
                    <a:avLst>
                      <a:gd name="adj1" fmla="val 50000"/>
                      <a:gd name="adj2" fmla="val 0"/>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7" name="Rectangle: Top Corners Rounded 220">
                    <a:extLst>
                      <a:ext uri="{FF2B5EF4-FFF2-40B4-BE49-F238E27FC236}">
                        <a16:creationId xmlns:a16="http://schemas.microsoft.com/office/drawing/2014/main" id="{E95AEB42-784A-485C-BFE1-4861149338AF}"/>
                      </a:ext>
                    </a:extLst>
                  </p:cNvPr>
                  <p:cNvSpPr/>
                  <p:nvPr/>
                </p:nvSpPr>
                <p:spPr>
                  <a:xfrm rot="16200000">
                    <a:off x="8133126" y="5335156"/>
                    <a:ext cx="650155" cy="542921"/>
                  </a:xfrm>
                  <a:prstGeom prst="round2SameRect">
                    <a:avLst>
                      <a:gd name="adj1" fmla="val 50000"/>
                      <a:gd name="adj2" fmla="val 50000"/>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grpSp>
            <p:nvGrpSpPr>
              <p:cNvPr id="284" name="Group 283">
                <a:extLst>
                  <a:ext uri="{FF2B5EF4-FFF2-40B4-BE49-F238E27FC236}">
                    <a16:creationId xmlns:a16="http://schemas.microsoft.com/office/drawing/2014/main" id="{5C7A8A1E-244E-4973-A583-5C918C85DD70}"/>
                  </a:ext>
                </a:extLst>
              </p:cNvPr>
              <p:cNvGrpSpPr/>
              <p:nvPr/>
            </p:nvGrpSpPr>
            <p:grpSpPr>
              <a:xfrm flipH="1">
                <a:off x="3919211" y="3693053"/>
                <a:ext cx="339371" cy="314457"/>
                <a:chOff x="3505614" y="3693053"/>
                <a:chExt cx="339371" cy="314457"/>
              </a:xfrm>
            </p:grpSpPr>
            <p:grpSp>
              <p:nvGrpSpPr>
                <p:cNvPr id="288" name="Group 287">
                  <a:extLst>
                    <a:ext uri="{FF2B5EF4-FFF2-40B4-BE49-F238E27FC236}">
                      <a16:creationId xmlns:a16="http://schemas.microsoft.com/office/drawing/2014/main" id="{79F42A2C-ED84-40E3-9A7A-E5A10500ADBE}"/>
                    </a:ext>
                  </a:extLst>
                </p:cNvPr>
                <p:cNvGrpSpPr/>
                <p:nvPr/>
              </p:nvGrpSpPr>
              <p:grpSpPr>
                <a:xfrm>
                  <a:off x="3505614" y="3737644"/>
                  <a:ext cx="184564" cy="225275"/>
                  <a:chOff x="8042910" y="5281539"/>
                  <a:chExt cx="827246" cy="1009723"/>
                </a:xfrm>
                <a:solidFill>
                  <a:srgbClr val="005696"/>
                </a:solidFill>
              </p:grpSpPr>
              <p:sp>
                <p:nvSpPr>
                  <p:cNvPr id="292" name="Rectangle: Top Corners Rounded 243">
                    <a:extLst>
                      <a:ext uri="{FF2B5EF4-FFF2-40B4-BE49-F238E27FC236}">
                        <a16:creationId xmlns:a16="http://schemas.microsoft.com/office/drawing/2014/main" id="{E285D61E-1A13-4057-B3BD-1712071AE0A5}"/>
                      </a:ext>
                    </a:extLst>
                  </p:cNvPr>
                  <p:cNvSpPr/>
                  <p:nvPr/>
                </p:nvSpPr>
                <p:spPr>
                  <a:xfrm>
                    <a:off x="8042910" y="5810249"/>
                    <a:ext cx="827246" cy="481013"/>
                  </a:xfrm>
                  <a:prstGeom prst="round2SameRect">
                    <a:avLst>
                      <a:gd name="adj1" fmla="val 50000"/>
                      <a:gd name="adj2" fmla="val 0"/>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3" name="Rectangle: Top Corners Rounded 244">
                    <a:extLst>
                      <a:ext uri="{FF2B5EF4-FFF2-40B4-BE49-F238E27FC236}">
                        <a16:creationId xmlns:a16="http://schemas.microsoft.com/office/drawing/2014/main" id="{8EBD0B67-79D4-4DFC-B865-2716951987F9}"/>
                      </a:ext>
                    </a:extLst>
                  </p:cNvPr>
                  <p:cNvSpPr/>
                  <p:nvPr/>
                </p:nvSpPr>
                <p:spPr>
                  <a:xfrm rot="16200000">
                    <a:off x="8133126" y="5335156"/>
                    <a:ext cx="650155" cy="542921"/>
                  </a:xfrm>
                  <a:prstGeom prst="round2SameRect">
                    <a:avLst>
                      <a:gd name="adj1" fmla="val 50000"/>
                      <a:gd name="adj2" fmla="val 50000"/>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89" name="Group 288">
                  <a:extLst>
                    <a:ext uri="{FF2B5EF4-FFF2-40B4-BE49-F238E27FC236}">
                      <a16:creationId xmlns:a16="http://schemas.microsoft.com/office/drawing/2014/main" id="{D8A3C8BD-4E86-453E-BADA-87ADF772FD0B}"/>
                    </a:ext>
                  </a:extLst>
                </p:cNvPr>
                <p:cNvGrpSpPr/>
                <p:nvPr/>
              </p:nvGrpSpPr>
              <p:grpSpPr>
                <a:xfrm>
                  <a:off x="3587355" y="3693053"/>
                  <a:ext cx="257630" cy="314457"/>
                  <a:chOff x="8042910" y="5281539"/>
                  <a:chExt cx="827246" cy="1009723"/>
                </a:xfrm>
                <a:solidFill>
                  <a:srgbClr val="4DBEED"/>
                </a:solidFill>
              </p:grpSpPr>
              <p:sp>
                <p:nvSpPr>
                  <p:cNvPr id="290" name="Rectangle: Top Corners Rounded 241">
                    <a:extLst>
                      <a:ext uri="{FF2B5EF4-FFF2-40B4-BE49-F238E27FC236}">
                        <a16:creationId xmlns:a16="http://schemas.microsoft.com/office/drawing/2014/main" id="{DE29B2D4-BE1F-4BDD-A3AD-ADA4CE086C10}"/>
                      </a:ext>
                    </a:extLst>
                  </p:cNvPr>
                  <p:cNvSpPr/>
                  <p:nvPr/>
                </p:nvSpPr>
                <p:spPr>
                  <a:xfrm>
                    <a:off x="8042910" y="5810249"/>
                    <a:ext cx="827246" cy="481013"/>
                  </a:xfrm>
                  <a:prstGeom prst="round2SameRect">
                    <a:avLst>
                      <a:gd name="adj1" fmla="val 50000"/>
                      <a:gd name="adj2" fmla="val 0"/>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1" name="Rectangle: Top Corners Rounded 242">
                    <a:extLst>
                      <a:ext uri="{FF2B5EF4-FFF2-40B4-BE49-F238E27FC236}">
                        <a16:creationId xmlns:a16="http://schemas.microsoft.com/office/drawing/2014/main" id="{90528FB3-987E-4E7D-8EF3-C82B4FAA342E}"/>
                      </a:ext>
                    </a:extLst>
                  </p:cNvPr>
                  <p:cNvSpPr/>
                  <p:nvPr/>
                </p:nvSpPr>
                <p:spPr>
                  <a:xfrm rot="16200000">
                    <a:off x="8133126" y="5335156"/>
                    <a:ext cx="650155" cy="542921"/>
                  </a:xfrm>
                  <a:prstGeom prst="round2SameRect">
                    <a:avLst>
                      <a:gd name="adj1" fmla="val 50000"/>
                      <a:gd name="adj2" fmla="val 50000"/>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grpSp>
            <p:nvGrpSpPr>
              <p:cNvPr id="285" name="Group 284">
                <a:extLst>
                  <a:ext uri="{FF2B5EF4-FFF2-40B4-BE49-F238E27FC236}">
                    <a16:creationId xmlns:a16="http://schemas.microsoft.com/office/drawing/2014/main" id="{6204A3F2-5327-4540-9D84-5ED506073267}"/>
                  </a:ext>
                </a:extLst>
              </p:cNvPr>
              <p:cNvGrpSpPr/>
              <p:nvPr/>
            </p:nvGrpSpPr>
            <p:grpSpPr>
              <a:xfrm>
                <a:off x="3706288" y="3635691"/>
                <a:ext cx="351621" cy="429180"/>
                <a:chOff x="8042910" y="5281539"/>
                <a:chExt cx="827246" cy="1009723"/>
              </a:xfrm>
              <a:solidFill>
                <a:schemeClr val="bg1"/>
              </a:solidFill>
            </p:grpSpPr>
            <p:sp>
              <p:nvSpPr>
                <p:cNvPr id="286" name="Rectangle: Top Corners Rounded 225">
                  <a:extLst>
                    <a:ext uri="{FF2B5EF4-FFF2-40B4-BE49-F238E27FC236}">
                      <a16:creationId xmlns:a16="http://schemas.microsoft.com/office/drawing/2014/main" id="{B798F3A3-0DC1-4AFF-BD28-D06ED4D78E5F}"/>
                    </a:ext>
                  </a:extLst>
                </p:cNvPr>
                <p:cNvSpPr/>
                <p:nvPr/>
              </p:nvSpPr>
              <p:spPr>
                <a:xfrm>
                  <a:off x="8042910" y="5810249"/>
                  <a:ext cx="827246" cy="481013"/>
                </a:xfrm>
                <a:prstGeom prst="round2SameRect">
                  <a:avLst>
                    <a:gd name="adj1" fmla="val 50000"/>
                    <a:gd name="adj2" fmla="val 0"/>
                  </a:avLst>
                </a:prstGeom>
                <a:grpFill/>
                <a:ln w="19050">
                  <a:solidFill>
                    <a:srgbClr val="46464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7" name="Rectangle: Top Corners Rounded 226">
                  <a:extLst>
                    <a:ext uri="{FF2B5EF4-FFF2-40B4-BE49-F238E27FC236}">
                      <a16:creationId xmlns:a16="http://schemas.microsoft.com/office/drawing/2014/main" id="{BA23B651-6186-49E1-88CA-438B5D3D9D57}"/>
                    </a:ext>
                  </a:extLst>
                </p:cNvPr>
                <p:cNvSpPr/>
                <p:nvPr/>
              </p:nvSpPr>
              <p:spPr>
                <a:xfrm rot="16200000">
                  <a:off x="8133126" y="5335156"/>
                  <a:ext cx="650155" cy="542921"/>
                </a:xfrm>
                <a:prstGeom prst="round2SameRect">
                  <a:avLst>
                    <a:gd name="adj1" fmla="val 50000"/>
                    <a:gd name="adj2" fmla="val 50000"/>
                  </a:avLst>
                </a:prstGeom>
                <a:grpFill/>
                <a:ln w="19050">
                  <a:solidFill>
                    <a:srgbClr val="46464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grpSp>
          <p:nvGrpSpPr>
            <p:cNvPr id="157" name="Group 156">
              <a:extLst>
                <a:ext uri="{FF2B5EF4-FFF2-40B4-BE49-F238E27FC236}">
                  <a16:creationId xmlns:a16="http://schemas.microsoft.com/office/drawing/2014/main" id="{9896B2DB-A902-4353-9DBB-15F421925A4E}"/>
                </a:ext>
              </a:extLst>
            </p:cNvPr>
            <p:cNvGrpSpPr/>
            <p:nvPr/>
          </p:nvGrpSpPr>
          <p:grpSpPr>
            <a:xfrm>
              <a:off x="6107923" y="2359260"/>
              <a:ext cx="575449" cy="327997"/>
              <a:chOff x="3505614" y="3635691"/>
              <a:chExt cx="752968" cy="429180"/>
            </a:xfrm>
          </p:grpSpPr>
          <p:grpSp>
            <p:nvGrpSpPr>
              <p:cNvPr id="266" name="Group 265">
                <a:extLst>
                  <a:ext uri="{FF2B5EF4-FFF2-40B4-BE49-F238E27FC236}">
                    <a16:creationId xmlns:a16="http://schemas.microsoft.com/office/drawing/2014/main" id="{3CE2AA4F-0916-4D8F-9FD3-60BB9757A486}"/>
                  </a:ext>
                </a:extLst>
              </p:cNvPr>
              <p:cNvGrpSpPr/>
              <p:nvPr/>
            </p:nvGrpSpPr>
            <p:grpSpPr>
              <a:xfrm>
                <a:off x="3505614" y="3693053"/>
                <a:ext cx="339371" cy="314457"/>
                <a:chOff x="3505614" y="3693053"/>
                <a:chExt cx="339371" cy="314457"/>
              </a:xfrm>
            </p:grpSpPr>
            <p:grpSp>
              <p:nvGrpSpPr>
                <p:cNvPr id="277" name="Group 276">
                  <a:extLst>
                    <a:ext uri="{FF2B5EF4-FFF2-40B4-BE49-F238E27FC236}">
                      <a16:creationId xmlns:a16="http://schemas.microsoft.com/office/drawing/2014/main" id="{1987671E-1F43-417F-A698-422199470D54}"/>
                    </a:ext>
                  </a:extLst>
                </p:cNvPr>
                <p:cNvGrpSpPr/>
                <p:nvPr/>
              </p:nvGrpSpPr>
              <p:grpSpPr>
                <a:xfrm>
                  <a:off x="3505614" y="3737644"/>
                  <a:ext cx="184564" cy="225275"/>
                  <a:chOff x="8042910" y="5281539"/>
                  <a:chExt cx="827246" cy="1009723"/>
                </a:xfrm>
                <a:solidFill>
                  <a:srgbClr val="005696"/>
                </a:solidFill>
              </p:grpSpPr>
              <p:sp>
                <p:nvSpPr>
                  <p:cNvPr id="281" name="Rectangle: Top Corners Rounded 267">
                    <a:extLst>
                      <a:ext uri="{FF2B5EF4-FFF2-40B4-BE49-F238E27FC236}">
                        <a16:creationId xmlns:a16="http://schemas.microsoft.com/office/drawing/2014/main" id="{09CBA720-6049-41C8-8343-473EA652E554}"/>
                      </a:ext>
                    </a:extLst>
                  </p:cNvPr>
                  <p:cNvSpPr/>
                  <p:nvPr/>
                </p:nvSpPr>
                <p:spPr>
                  <a:xfrm>
                    <a:off x="8042910" y="5810249"/>
                    <a:ext cx="827246" cy="481013"/>
                  </a:xfrm>
                  <a:prstGeom prst="round2SameRect">
                    <a:avLst>
                      <a:gd name="adj1" fmla="val 50000"/>
                      <a:gd name="adj2" fmla="val 0"/>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2" name="Rectangle: Top Corners Rounded 268">
                    <a:extLst>
                      <a:ext uri="{FF2B5EF4-FFF2-40B4-BE49-F238E27FC236}">
                        <a16:creationId xmlns:a16="http://schemas.microsoft.com/office/drawing/2014/main" id="{B0BE4477-B1AE-4657-B165-C531152D7571}"/>
                      </a:ext>
                    </a:extLst>
                  </p:cNvPr>
                  <p:cNvSpPr/>
                  <p:nvPr/>
                </p:nvSpPr>
                <p:spPr>
                  <a:xfrm rot="16200000">
                    <a:off x="8133126" y="5335156"/>
                    <a:ext cx="650155" cy="542921"/>
                  </a:xfrm>
                  <a:prstGeom prst="round2SameRect">
                    <a:avLst>
                      <a:gd name="adj1" fmla="val 50000"/>
                      <a:gd name="adj2" fmla="val 50000"/>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78" name="Group 277">
                  <a:extLst>
                    <a:ext uri="{FF2B5EF4-FFF2-40B4-BE49-F238E27FC236}">
                      <a16:creationId xmlns:a16="http://schemas.microsoft.com/office/drawing/2014/main" id="{AA56BD36-962E-4C13-A305-253D72F61D2B}"/>
                    </a:ext>
                  </a:extLst>
                </p:cNvPr>
                <p:cNvGrpSpPr/>
                <p:nvPr/>
              </p:nvGrpSpPr>
              <p:grpSpPr>
                <a:xfrm>
                  <a:off x="3587355" y="3693053"/>
                  <a:ext cx="257630" cy="314457"/>
                  <a:chOff x="8042910" y="5281539"/>
                  <a:chExt cx="827246" cy="1009723"/>
                </a:xfrm>
                <a:solidFill>
                  <a:srgbClr val="4DBEED"/>
                </a:solidFill>
              </p:grpSpPr>
              <p:sp>
                <p:nvSpPr>
                  <p:cNvPr id="279" name="Rectangle: Top Corners Rounded 265">
                    <a:extLst>
                      <a:ext uri="{FF2B5EF4-FFF2-40B4-BE49-F238E27FC236}">
                        <a16:creationId xmlns:a16="http://schemas.microsoft.com/office/drawing/2014/main" id="{2F3C34B6-5C24-4BDA-8349-38FC9B1F2AB8}"/>
                      </a:ext>
                    </a:extLst>
                  </p:cNvPr>
                  <p:cNvSpPr/>
                  <p:nvPr/>
                </p:nvSpPr>
                <p:spPr>
                  <a:xfrm>
                    <a:off x="8042910" y="5810249"/>
                    <a:ext cx="827246" cy="481013"/>
                  </a:xfrm>
                  <a:prstGeom prst="round2SameRect">
                    <a:avLst>
                      <a:gd name="adj1" fmla="val 50000"/>
                      <a:gd name="adj2" fmla="val 0"/>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0" name="Rectangle: Top Corners Rounded 266">
                    <a:extLst>
                      <a:ext uri="{FF2B5EF4-FFF2-40B4-BE49-F238E27FC236}">
                        <a16:creationId xmlns:a16="http://schemas.microsoft.com/office/drawing/2014/main" id="{FDA12B34-03A1-493F-90D0-5EAD3CE639F3}"/>
                      </a:ext>
                    </a:extLst>
                  </p:cNvPr>
                  <p:cNvSpPr/>
                  <p:nvPr/>
                </p:nvSpPr>
                <p:spPr>
                  <a:xfrm rot="16200000">
                    <a:off x="8133126" y="5335156"/>
                    <a:ext cx="650155" cy="542921"/>
                  </a:xfrm>
                  <a:prstGeom prst="round2SameRect">
                    <a:avLst>
                      <a:gd name="adj1" fmla="val 50000"/>
                      <a:gd name="adj2" fmla="val 50000"/>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grpSp>
            <p:nvGrpSpPr>
              <p:cNvPr id="267" name="Group 266">
                <a:extLst>
                  <a:ext uri="{FF2B5EF4-FFF2-40B4-BE49-F238E27FC236}">
                    <a16:creationId xmlns:a16="http://schemas.microsoft.com/office/drawing/2014/main" id="{DC074126-B653-4AD2-B63C-CCE6A59E4842}"/>
                  </a:ext>
                </a:extLst>
              </p:cNvPr>
              <p:cNvGrpSpPr/>
              <p:nvPr/>
            </p:nvGrpSpPr>
            <p:grpSpPr>
              <a:xfrm flipH="1">
                <a:off x="3919211" y="3693053"/>
                <a:ext cx="339371" cy="314457"/>
                <a:chOff x="3505614" y="3693053"/>
                <a:chExt cx="339371" cy="314457"/>
              </a:xfrm>
            </p:grpSpPr>
            <p:grpSp>
              <p:nvGrpSpPr>
                <p:cNvPr id="271" name="Group 270">
                  <a:extLst>
                    <a:ext uri="{FF2B5EF4-FFF2-40B4-BE49-F238E27FC236}">
                      <a16:creationId xmlns:a16="http://schemas.microsoft.com/office/drawing/2014/main" id="{3E2C2F43-09D0-45EA-B06A-1BF540DDE6DE}"/>
                    </a:ext>
                  </a:extLst>
                </p:cNvPr>
                <p:cNvGrpSpPr/>
                <p:nvPr/>
              </p:nvGrpSpPr>
              <p:grpSpPr>
                <a:xfrm>
                  <a:off x="3505614" y="3737644"/>
                  <a:ext cx="184564" cy="225275"/>
                  <a:chOff x="8042910" y="5281539"/>
                  <a:chExt cx="827246" cy="1009723"/>
                </a:xfrm>
                <a:solidFill>
                  <a:srgbClr val="005696"/>
                </a:solidFill>
              </p:grpSpPr>
              <p:sp>
                <p:nvSpPr>
                  <p:cNvPr id="275" name="Rectangle: Top Corners Rounded 261">
                    <a:extLst>
                      <a:ext uri="{FF2B5EF4-FFF2-40B4-BE49-F238E27FC236}">
                        <a16:creationId xmlns:a16="http://schemas.microsoft.com/office/drawing/2014/main" id="{73B9373D-FC82-4559-9F4C-A1618695CA8A}"/>
                      </a:ext>
                    </a:extLst>
                  </p:cNvPr>
                  <p:cNvSpPr/>
                  <p:nvPr/>
                </p:nvSpPr>
                <p:spPr>
                  <a:xfrm>
                    <a:off x="8042910" y="5810249"/>
                    <a:ext cx="827246" cy="481013"/>
                  </a:xfrm>
                  <a:prstGeom prst="round2SameRect">
                    <a:avLst>
                      <a:gd name="adj1" fmla="val 50000"/>
                      <a:gd name="adj2" fmla="val 0"/>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6" name="Rectangle: Top Corners Rounded 262">
                    <a:extLst>
                      <a:ext uri="{FF2B5EF4-FFF2-40B4-BE49-F238E27FC236}">
                        <a16:creationId xmlns:a16="http://schemas.microsoft.com/office/drawing/2014/main" id="{C42815FF-C0BF-4899-B74A-7E0F0AD31179}"/>
                      </a:ext>
                    </a:extLst>
                  </p:cNvPr>
                  <p:cNvSpPr/>
                  <p:nvPr/>
                </p:nvSpPr>
                <p:spPr>
                  <a:xfrm rot="16200000">
                    <a:off x="8133126" y="5335156"/>
                    <a:ext cx="650155" cy="542921"/>
                  </a:xfrm>
                  <a:prstGeom prst="round2SameRect">
                    <a:avLst>
                      <a:gd name="adj1" fmla="val 50000"/>
                      <a:gd name="adj2" fmla="val 50000"/>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72" name="Group 271">
                  <a:extLst>
                    <a:ext uri="{FF2B5EF4-FFF2-40B4-BE49-F238E27FC236}">
                      <a16:creationId xmlns:a16="http://schemas.microsoft.com/office/drawing/2014/main" id="{5BE0BE75-3B92-449F-BDAA-3BFAB61AE8CC}"/>
                    </a:ext>
                  </a:extLst>
                </p:cNvPr>
                <p:cNvGrpSpPr/>
                <p:nvPr/>
              </p:nvGrpSpPr>
              <p:grpSpPr>
                <a:xfrm>
                  <a:off x="3587355" y="3693053"/>
                  <a:ext cx="257630" cy="314457"/>
                  <a:chOff x="8042910" y="5281539"/>
                  <a:chExt cx="827246" cy="1009723"/>
                </a:xfrm>
                <a:solidFill>
                  <a:srgbClr val="4DBEED"/>
                </a:solidFill>
              </p:grpSpPr>
              <p:sp>
                <p:nvSpPr>
                  <p:cNvPr id="273" name="Rectangle: Top Corners Rounded 259">
                    <a:extLst>
                      <a:ext uri="{FF2B5EF4-FFF2-40B4-BE49-F238E27FC236}">
                        <a16:creationId xmlns:a16="http://schemas.microsoft.com/office/drawing/2014/main" id="{77E7EA85-F666-444A-B25C-CE26C58D2B9F}"/>
                      </a:ext>
                    </a:extLst>
                  </p:cNvPr>
                  <p:cNvSpPr/>
                  <p:nvPr/>
                </p:nvSpPr>
                <p:spPr>
                  <a:xfrm>
                    <a:off x="8042910" y="5810249"/>
                    <a:ext cx="827246" cy="481013"/>
                  </a:xfrm>
                  <a:prstGeom prst="round2SameRect">
                    <a:avLst>
                      <a:gd name="adj1" fmla="val 50000"/>
                      <a:gd name="adj2" fmla="val 0"/>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4" name="Rectangle: Top Corners Rounded 260">
                    <a:extLst>
                      <a:ext uri="{FF2B5EF4-FFF2-40B4-BE49-F238E27FC236}">
                        <a16:creationId xmlns:a16="http://schemas.microsoft.com/office/drawing/2014/main" id="{D7F1BF30-0EFF-434F-A56C-3BBD51700986}"/>
                      </a:ext>
                    </a:extLst>
                  </p:cNvPr>
                  <p:cNvSpPr/>
                  <p:nvPr/>
                </p:nvSpPr>
                <p:spPr>
                  <a:xfrm rot="16200000">
                    <a:off x="8133126" y="5335156"/>
                    <a:ext cx="650155" cy="542921"/>
                  </a:xfrm>
                  <a:prstGeom prst="round2SameRect">
                    <a:avLst>
                      <a:gd name="adj1" fmla="val 50000"/>
                      <a:gd name="adj2" fmla="val 50000"/>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grpSp>
            <p:nvGrpSpPr>
              <p:cNvPr id="268" name="Group 267">
                <a:extLst>
                  <a:ext uri="{FF2B5EF4-FFF2-40B4-BE49-F238E27FC236}">
                    <a16:creationId xmlns:a16="http://schemas.microsoft.com/office/drawing/2014/main" id="{61E75A48-3D59-4B8B-BE83-7F93BDCBF75A}"/>
                  </a:ext>
                </a:extLst>
              </p:cNvPr>
              <p:cNvGrpSpPr/>
              <p:nvPr/>
            </p:nvGrpSpPr>
            <p:grpSpPr>
              <a:xfrm>
                <a:off x="3706288" y="3635691"/>
                <a:ext cx="351621" cy="429180"/>
                <a:chOff x="8042910" y="5281539"/>
                <a:chExt cx="827246" cy="1009723"/>
              </a:xfrm>
              <a:solidFill>
                <a:schemeClr val="bg1"/>
              </a:solidFill>
            </p:grpSpPr>
            <p:sp>
              <p:nvSpPr>
                <p:cNvPr id="269" name="Rectangle: Top Corners Rounded 255">
                  <a:extLst>
                    <a:ext uri="{FF2B5EF4-FFF2-40B4-BE49-F238E27FC236}">
                      <a16:creationId xmlns:a16="http://schemas.microsoft.com/office/drawing/2014/main" id="{5E7325DF-64CA-4F77-AF7F-02AD7CDF016E}"/>
                    </a:ext>
                  </a:extLst>
                </p:cNvPr>
                <p:cNvSpPr/>
                <p:nvPr/>
              </p:nvSpPr>
              <p:spPr>
                <a:xfrm>
                  <a:off x="8042910" y="5810249"/>
                  <a:ext cx="827246" cy="481013"/>
                </a:xfrm>
                <a:prstGeom prst="round2SameRect">
                  <a:avLst>
                    <a:gd name="adj1" fmla="val 50000"/>
                    <a:gd name="adj2" fmla="val 0"/>
                  </a:avLst>
                </a:prstGeom>
                <a:grpFill/>
                <a:ln w="19050">
                  <a:solidFill>
                    <a:srgbClr val="46464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0" name="Rectangle: Top Corners Rounded 256">
                  <a:extLst>
                    <a:ext uri="{FF2B5EF4-FFF2-40B4-BE49-F238E27FC236}">
                      <a16:creationId xmlns:a16="http://schemas.microsoft.com/office/drawing/2014/main" id="{1B644A7F-2740-4F2C-8A49-3E81478F52BD}"/>
                    </a:ext>
                  </a:extLst>
                </p:cNvPr>
                <p:cNvSpPr/>
                <p:nvPr/>
              </p:nvSpPr>
              <p:spPr>
                <a:xfrm rot="16200000">
                  <a:off x="8133126" y="5335156"/>
                  <a:ext cx="650155" cy="542921"/>
                </a:xfrm>
                <a:prstGeom prst="round2SameRect">
                  <a:avLst>
                    <a:gd name="adj1" fmla="val 50000"/>
                    <a:gd name="adj2" fmla="val 50000"/>
                  </a:avLst>
                </a:prstGeom>
                <a:grpFill/>
                <a:ln w="19050">
                  <a:solidFill>
                    <a:srgbClr val="46464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grpSp>
          <p:nvGrpSpPr>
            <p:cNvPr id="158" name="Group 157">
              <a:extLst>
                <a:ext uri="{FF2B5EF4-FFF2-40B4-BE49-F238E27FC236}">
                  <a16:creationId xmlns:a16="http://schemas.microsoft.com/office/drawing/2014/main" id="{B430F291-E45A-46E2-ADBF-1A12665E4DA7}"/>
                </a:ext>
              </a:extLst>
            </p:cNvPr>
            <p:cNvGrpSpPr/>
            <p:nvPr/>
          </p:nvGrpSpPr>
          <p:grpSpPr>
            <a:xfrm>
              <a:off x="5624610" y="2622284"/>
              <a:ext cx="575449" cy="327997"/>
              <a:chOff x="3505614" y="3635691"/>
              <a:chExt cx="752968" cy="429180"/>
            </a:xfrm>
          </p:grpSpPr>
          <p:grpSp>
            <p:nvGrpSpPr>
              <p:cNvPr id="249" name="Group 248">
                <a:extLst>
                  <a:ext uri="{FF2B5EF4-FFF2-40B4-BE49-F238E27FC236}">
                    <a16:creationId xmlns:a16="http://schemas.microsoft.com/office/drawing/2014/main" id="{ED8F6F68-860C-47C8-BF43-59C0CF05DC10}"/>
                  </a:ext>
                </a:extLst>
              </p:cNvPr>
              <p:cNvGrpSpPr/>
              <p:nvPr/>
            </p:nvGrpSpPr>
            <p:grpSpPr>
              <a:xfrm>
                <a:off x="3505614" y="3693053"/>
                <a:ext cx="339371" cy="314457"/>
                <a:chOff x="3505614" y="3693053"/>
                <a:chExt cx="339371" cy="314457"/>
              </a:xfrm>
            </p:grpSpPr>
            <p:grpSp>
              <p:nvGrpSpPr>
                <p:cNvPr id="260" name="Group 259">
                  <a:extLst>
                    <a:ext uri="{FF2B5EF4-FFF2-40B4-BE49-F238E27FC236}">
                      <a16:creationId xmlns:a16="http://schemas.microsoft.com/office/drawing/2014/main" id="{5FCCAB3E-5344-43B8-9D1B-326680BAD395}"/>
                    </a:ext>
                  </a:extLst>
                </p:cNvPr>
                <p:cNvGrpSpPr/>
                <p:nvPr/>
              </p:nvGrpSpPr>
              <p:grpSpPr>
                <a:xfrm>
                  <a:off x="3505614" y="3737644"/>
                  <a:ext cx="184564" cy="225275"/>
                  <a:chOff x="8042910" y="5281539"/>
                  <a:chExt cx="827246" cy="1009723"/>
                </a:xfrm>
                <a:solidFill>
                  <a:srgbClr val="005696"/>
                </a:solidFill>
              </p:grpSpPr>
              <p:sp>
                <p:nvSpPr>
                  <p:cNvPr id="264" name="Rectangle: Top Corners Rounded 285">
                    <a:extLst>
                      <a:ext uri="{FF2B5EF4-FFF2-40B4-BE49-F238E27FC236}">
                        <a16:creationId xmlns:a16="http://schemas.microsoft.com/office/drawing/2014/main" id="{06B3A9F1-5454-4C46-BBE5-8D5F8466E146}"/>
                      </a:ext>
                    </a:extLst>
                  </p:cNvPr>
                  <p:cNvSpPr/>
                  <p:nvPr/>
                </p:nvSpPr>
                <p:spPr>
                  <a:xfrm>
                    <a:off x="8042910" y="5810249"/>
                    <a:ext cx="827246" cy="481013"/>
                  </a:xfrm>
                  <a:prstGeom prst="round2SameRect">
                    <a:avLst>
                      <a:gd name="adj1" fmla="val 50000"/>
                      <a:gd name="adj2" fmla="val 0"/>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5" name="Rectangle: Top Corners Rounded 286">
                    <a:extLst>
                      <a:ext uri="{FF2B5EF4-FFF2-40B4-BE49-F238E27FC236}">
                        <a16:creationId xmlns:a16="http://schemas.microsoft.com/office/drawing/2014/main" id="{425C206C-9901-42A1-BAA9-532C5CC1552C}"/>
                      </a:ext>
                    </a:extLst>
                  </p:cNvPr>
                  <p:cNvSpPr/>
                  <p:nvPr/>
                </p:nvSpPr>
                <p:spPr>
                  <a:xfrm rot="16200000">
                    <a:off x="8133126" y="5335156"/>
                    <a:ext cx="650155" cy="542921"/>
                  </a:xfrm>
                  <a:prstGeom prst="round2SameRect">
                    <a:avLst>
                      <a:gd name="adj1" fmla="val 50000"/>
                      <a:gd name="adj2" fmla="val 50000"/>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61" name="Group 260">
                  <a:extLst>
                    <a:ext uri="{FF2B5EF4-FFF2-40B4-BE49-F238E27FC236}">
                      <a16:creationId xmlns:a16="http://schemas.microsoft.com/office/drawing/2014/main" id="{2FA1085E-CAF2-49AB-8B11-4CF0A97F9662}"/>
                    </a:ext>
                  </a:extLst>
                </p:cNvPr>
                <p:cNvGrpSpPr/>
                <p:nvPr/>
              </p:nvGrpSpPr>
              <p:grpSpPr>
                <a:xfrm>
                  <a:off x="3587355" y="3693053"/>
                  <a:ext cx="257630" cy="314457"/>
                  <a:chOff x="8042910" y="5281539"/>
                  <a:chExt cx="827246" cy="1009723"/>
                </a:xfrm>
                <a:solidFill>
                  <a:srgbClr val="4DBEED"/>
                </a:solidFill>
              </p:grpSpPr>
              <p:sp>
                <p:nvSpPr>
                  <p:cNvPr id="262" name="Rectangle: Top Corners Rounded 283">
                    <a:extLst>
                      <a:ext uri="{FF2B5EF4-FFF2-40B4-BE49-F238E27FC236}">
                        <a16:creationId xmlns:a16="http://schemas.microsoft.com/office/drawing/2014/main" id="{AC51BF17-C58A-4315-B6E1-E48DFF5B96F2}"/>
                      </a:ext>
                    </a:extLst>
                  </p:cNvPr>
                  <p:cNvSpPr/>
                  <p:nvPr/>
                </p:nvSpPr>
                <p:spPr>
                  <a:xfrm>
                    <a:off x="8042910" y="5810249"/>
                    <a:ext cx="827246" cy="481013"/>
                  </a:xfrm>
                  <a:prstGeom prst="round2SameRect">
                    <a:avLst>
                      <a:gd name="adj1" fmla="val 50000"/>
                      <a:gd name="adj2" fmla="val 0"/>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3" name="Rectangle: Top Corners Rounded 284">
                    <a:extLst>
                      <a:ext uri="{FF2B5EF4-FFF2-40B4-BE49-F238E27FC236}">
                        <a16:creationId xmlns:a16="http://schemas.microsoft.com/office/drawing/2014/main" id="{6AB4F360-09F3-4095-997B-314537A64CA0}"/>
                      </a:ext>
                    </a:extLst>
                  </p:cNvPr>
                  <p:cNvSpPr/>
                  <p:nvPr/>
                </p:nvSpPr>
                <p:spPr>
                  <a:xfrm rot="16200000">
                    <a:off x="8133126" y="5335156"/>
                    <a:ext cx="650155" cy="542921"/>
                  </a:xfrm>
                  <a:prstGeom prst="round2SameRect">
                    <a:avLst>
                      <a:gd name="adj1" fmla="val 50000"/>
                      <a:gd name="adj2" fmla="val 50000"/>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grpSp>
            <p:nvGrpSpPr>
              <p:cNvPr id="250" name="Group 249">
                <a:extLst>
                  <a:ext uri="{FF2B5EF4-FFF2-40B4-BE49-F238E27FC236}">
                    <a16:creationId xmlns:a16="http://schemas.microsoft.com/office/drawing/2014/main" id="{892A625B-78BA-4191-97B1-28B6E7827CC7}"/>
                  </a:ext>
                </a:extLst>
              </p:cNvPr>
              <p:cNvGrpSpPr/>
              <p:nvPr/>
            </p:nvGrpSpPr>
            <p:grpSpPr>
              <a:xfrm flipH="1">
                <a:off x="3919211" y="3693053"/>
                <a:ext cx="339371" cy="314457"/>
                <a:chOff x="3505614" y="3693053"/>
                <a:chExt cx="339371" cy="314457"/>
              </a:xfrm>
            </p:grpSpPr>
            <p:grpSp>
              <p:nvGrpSpPr>
                <p:cNvPr id="254" name="Group 253">
                  <a:extLst>
                    <a:ext uri="{FF2B5EF4-FFF2-40B4-BE49-F238E27FC236}">
                      <a16:creationId xmlns:a16="http://schemas.microsoft.com/office/drawing/2014/main" id="{660E6E76-D2B8-4E29-AF39-22EE0006F65E}"/>
                    </a:ext>
                  </a:extLst>
                </p:cNvPr>
                <p:cNvGrpSpPr/>
                <p:nvPr/>
              </p:nvGrpSpPr>
              <p:grpSpPr>
                <a:xfrm>
                  <a:off x="3505614" y="3737644"/>
                  <a:ext cx="184564" cy="225275"/>
                  <a:chOff x="8042910" y="5281539"/>
                  <a:chExt cx="827246" cy="1009723"/>
                </a:xfrm>
                <a:solidFill>
                  <a:srgbClr val="005696"/>
                </a:solidFill>
              </p:grpSpPr>
              <p:sp>
                <p:nvSpPr>
                  <p:cNvPr id="258" name="Rectangle: Top Corners Rounded 279">
                    <a:extLst>
                      <a:ext uri="{FF2B5EF4-FFF2-40B4-BE49-F238E27FC236}">
                        <a16:creationId xmlns:a16="http://schemas.microsoft.com/office/drawing/2014/main" id="{C0F6E3F9-AC62-4F2D-B966-9D80E5AAF205}"/>
                      </a:ext>
                    </a:extLst>
                  </p:cNvPr>
                  <p:cNvSpPr/>
                  <p:nvPr/>
                </p:nvSpPr>
                <p:spPr>
                  <a:xfrm>
                    <a:off x="8042910" y="5810249"/>
                    <a:ext cx="827246" cy="481013"/>
                  </a:xfrm>
                  <a:prstGeom prst="round2SameRect">
                    <a:avLst>
                      <a:gd name="adj1" fmla="val 50000"/>
                      <a:gd name="adj2" fmla="val 0"/>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9" name="Rectangle: Top Corners Rounded 280">
                    <a:extLst>
                      <a:ext uri="{FF2B5EF4-FFF2-40B4-BE49-F238E27FC236}">
                        <a16:creationId xmlns:a16="http://schemas.microsoft.com/office/drawing/2014/main" id="{DD763A1E-2BCC-4401-A1C5-13F627F5366C}"/>
                      </a:ext>
                    </a:extLst>
                  </p:cNvPr>
                  <p:cNvSpPr/>
                  <p:nvPr/>
                </p:nvSpPr>
                <p:spPr>
                  <a:xfrm rot="16200000">
                    <a:off x="8133126" y="5335156"/>
                    <a:ext cx="650155" cy="542921"/>
                  </a:xfrm>
                  <a:prstGeom prst="round2SameRect">
                    <a:avLst>
                      <a:gd name="adj1" fmla="val 50000"/>
                      <a:gd name="adj2" fmla="val 50000"/>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55" name="Group 254">
                  <a:extLst>
                    <a:ext uri="{FF2B5EF4-FFF2-40B4-BE49-F238E27FC236}">
                      <a16:creationId xmlns:a16="http://schemas.microsoft.com/office/drawing/2014/main" id="{87F49002-6E81-4FDD-B115-6D7CE7E09F07}"/>
                    </a:ext>
                  </a:extLst>
                </p:cNvPr>
                <p:cNvGrpSpPr/>
                <p:nvPr/>
              </p:nvGrpSpPr>
              <p:grpSpPr>
                <a:xfrm>
                  <a:off x="3587355" y="3693053"/>
                  <a:ext cx="257630" cy="314457"/>
                  <a:chOff x="8042910" y="5281539"/>
                  <a:chExt cx="827246" cy="1009723"/>
                </a:xfrm>
                <a:solidFill>
                  <a:srgbClr val="4DBEED"/>
                </a:solidFill>
              </p:grpSpPr>
              <p:sp>
                <p:nvSpPr>
                  <p:cNvPr id="256" name="Rectangle: Top Corners Rounded 277">
                    <a:extLst>
                      <a:ext uri="{FF2B5EF4-FFF2-40B4-BE49-F238E27FC236}">
                        <a16:creationId xmlns:a16="http://schemas.microsoft.com/office/drawing/2014/main" id="{8A1901D4-DA96-48D5-B07A-12181BA0D3B6}"/>
                      </a:ext>
                    </a:extLst>
                  </p:cNvPr>
                  <p:cNvSpPr/>
                  <p:nvPr/>
                </p:nvSpPr>
                <p:spPr>
                  <a:xfrm>
                    <a:off x="8042910" y="5810249"/>
                    <a:ext cx="827246" cy="481013"/>
                  </a:xfrm>
                  <a:prstGeom prst="round2SameRect">
                    <a:avLst>
                      <a:gd name="adj1" fmla="val 50000"/>
                      <a:gd name="adj2" fmla="val 0"/>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7" name="Rectangle: Top Corners Rounded 278">
                    <a:extLst>
                      <a:ext uri="{FF2B5EF4-FFF2-40B4-BE49-F238E27FC236}">
                        <a16:creationId xmlns:a16="http://schemas.microsoft.com/office/drawing/2014/main" id="{DEBD7A6A-A1E5-4D28-A43E-EFBDD7105CC5}"/>
                      </a:ext>
                    </a:extLst>
                  </p:cNvPr>
                  <p:cNvSpPr/>
                  <p:nvPr/>
                </p:nvSpPr>
                <p:spPr>
                  <a:xfrm rot="16200000">
                    <a:off x="8133126" y="5335156"/>
                    <a:ext cx="650155" cy="542921"/>
                  </a:xfrm>
                  <a:prstGeom prst="round2SameRect">
                    <a:avLst>
                      <a:gd name="adj1" fmla="val 50000"/>
                      <a:gd name="adj2" fmla="val 50000"/>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grpSp>
            <p:nvGrpSpPr>
              <p:cNvPr id="251" name="Group 250">
                <a:extLst>
                  <a:ext uri="{FF2B5EF4-FFF2-40B4-BE49-F238E27FC236}">
                    <a16:creationId xmlns:a16="http://schemas.microsoft.com/office/drawing/2014/main" id="{550F8644-8A38-4D35-BC6B-24D184FD8027}"/>
                  </a:ext>
                </a:extLst>
              </p:cNvPr>
              <p:cNvGrpSpPr/>
              <p:nvPr/>
            </p:nvGrpSpPr>
            <p:grpSpPr>
              <a:xfrm>
                <a:off x="3706288" y="3635691"/>
                <a:ext cx="351621" cy="429180"/>
                <a:chOff x="8042910" y="5281539"/>
                <a:chExt cx="827246" cy="1009723"/>
              </a:xfrm>
              <a:solidFill>
                <a:schemeClr val="bg1"/>
              </a:solidFill>
            </p:grpSpPr>
            <p:sp>
              <p:nvSpPr>
                <p:cNvPr id="252" name="Rectangle: Top Corners Rounded 273">
                  <a:extLst>
                    <a:ext uri="{FF2B5EF4-FFF2-40B4-BE49-F238E27FC236}">
                      <a16:creationId xmlns:a16="http://schemas.microsoft.com/office/drawing/2014/main" id="{D508E6B3-FB33-44DA-83C1-BF6B73A1A65C}"/>
                    </a:ext>
                  </a:extLst>
                </p:cNvPr>
                <p:cNvSpPr/>
                <p:nvPr/>
              </p:nvSpPr>
              <p:spPr>
                <a:xfrm>
                  <a:off x="8042910" y="5810249"/>
                  <a:ext cx="827246" cy="481013"/>
                </a:xfrm>
                <a:prstGeom prst="round2SameRect">
                  <a:avLst>
                    <a:gd name="adj1" fmla="val 50000"/>
                    <a:gd name="adj2" fmla="val 0"/>
                  </a:avLst>
                </a:prstGeom>
                <a:grpFill/>
                <a:ln w="19050">
                  <a:solidFill>
                    <a:srgbClr val="46464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3" name="Rectangle: Top Corners Rounded 274">
                  <a:extLst>
                    <a:ext uri="{FF2B5EF4-FFF2-40B4-BE49-F238E27FC236}">
                      <a16:creationId xmlns:a16="http://schemas.microsoft.com/office/drawing/2014/main" id="{0F2AC487-E109-457B-B802-AC98F32535B9}"/>
                    </a:ext>
                  </a:extLst>
                </p:cNvPr>
                <p:cNvSpPr/>
                <p:nvPr/>
              </p:nvSpPr>
              <p:spPr>
                <a:xfrm rot="16200000">
                  <a:off x="8133126" y="5335156"/>
                  <a:ext cx="650155" cy="542921"/>
                </a:xfrm>
                <a:prstGeom prst="round2SameRect">
                  <a:avLst>
                    <a:gd name="adj1" fmla="val 50000"/>
                    <a:gd name="adj2" fmla="val 50000"/>
                  </a:avLst>
                </a:prstGeom>
                <a:grpFill/>
                <a:ln w="19050">
                  <a:solidFill>
                    <a:srgbClr val="46464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grpSp>
          <p:nvGrpSpPr>
            <p:cNvPr id="159" name="Group 158">
              <a:extLst>
                <a:ext uri="{FF2B5EF4-FFF2-40B4-BE49-F238E27FC236}">
                  <a16:creationId xmlns:a16="http://schemas.microsoft.com/office/drawing/2014/main" id="{138968CC-0568-4017-84F6-F107606A02DD}"/>
                </a:ext>
              </a:extLst>
            </p:cNvPr>
            <p:cNvGrpSpPr/>
            <p:nvPr/>
          </p:nvGrpSpPr>
          <p:grpSpPr>
            <a:xfrm>
              <a:off x="5567375" y="2081112"/>
              <a:ext cx="575449" cy="327997"/>
              <a:chOff x="3505614" y="3635691"/>
              <a:chExt cx="752968" cy="429180"/>
            </a:xfrm>
          </p:grpSpPr>
          <p:grpSp>
            <p:nvGrpSpPr>
              <p:cNvPr id="232" name="Group 231">
                <a:extLst>
                  <a:ext uri="{FF2B5EF4-FFF2-40B4-BE49-F238E27FC236}">
                    <a16:creationId xmlns:a16="http://schemas.microsoft.com/office/drawing/2014/main" id="{C31F3F6C-0D4E-4FF7-A16E-5E3F209C79B3}"/>
                  </a:ext>
                </a:extLst>
              </p:cNvPr>
              <p:cNvGrpSpPr/>
              <p:nvPr/>
            </p:nvGrpSpPr>
            <p:grpSpPr>
              <a:xfrm>
                <a:off x="3505614" y="3693053"/>
                <a:ext cx="339371" cy="314457"/>
                <a:chOff x="3505614" y="3693053"/>
                <a:chExt cx="339371" cy="314457"/>
              </a:xfrm>
            </p:grpSpPr>
            <p:grpSp>
              <p:nvGrpSpPr>
                <p:cNvPr id="243" name="Group 242">
                  <a:extLst>
                    <a:ext uri="{FF2B5EF4-FFF2-40B4-BE49-F238E27FC236}">
                      <a16:creationId xmlns:a16="http://schemas.microsoft.com/office/drawing/2014/main" id="{F3E75732-BD19-4155-AF9A-63ED8C09E83D}"/>
                    </a:ext>
                  </a:extLst>
                </p:cNvPr>
                <p:cNvGrpSpPr/>
                <p:nvPr/>
              </p:nvGrpSpPr>
              <p:grpSpPr>
                <a:xfrm>
                  <a:off x="3505614" y="3737644"/>
                  <a:ext cx="184564" cy="225275"/>
                  <a:chOff x="8042910" y="5281539"/>
                  <a:chExt cx="827246" cy="1009723"/>
                </a:xfrm>
                <a:solidFill>
                  <a:srgbClr val="005696"/>
                </a:solidFill>
              </p:grpSpPr>
              <p:sp>
                <p:nvSpPr>
                  <p:cNvPr id="247" name="Rectangle: Top Corners Rounded 303">
                    <a:extLst>
                      <a:ext uri="{FF2B5EF4-FFF2-40B4-BE49-F238E27FC236}">
                        <a16:creationId xmlns:a16="http://schemas.microsoft.com/office/drawing/2014/main" id="{C14247A5-C172-4B24-96B6-10043095D61B}"/>
                      </a:ext>
                    </a:extLst>
                  </p:cNvPr>
                  <p:cNvSpPr/>
                  <p:nvPr/>
                </p:nvSpPr>
                <p:spPr>
                  <a:xfrm>
                    <a:off x="8042910" y="5810249"/>
                    <a:ext cx="827246" cy="481013"/>
                  </a:xfrm>
                  <a:prstGeom prst="round2SameRect">
                    <a:avLst>
                      <a:gd name="adj1" fmla="val 50000"/>
                      <a:gd name="adj2" fmla="val 0"/>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8" name="Rectangle: Top Corners Rounded 304">
                    <a:extLst>
                      <a:ext uri="{FF2B5EF4-FFF2-40B4-BE49-F238E27FC236}">
                        <a16:creationId xmlns:a16="http://schemas.microsoft.com/office/drawing/2014/main" id="{307A06FA-93C4-46EF-ACDE-F78071B6D883}"/>
                      </a:ext>
                    </a:extLst>
                  </p:cNvPr>
                  <p:cNvSpPr/>
                  <p:nvPr/>
                </p:nvSpPr>
                <p:spPr>
                  <a:xfrm rot="16200000">
                    <a:off x="8133126" y="5335156"/>
                    <a:ext cx="650155" cy="542921"/>
                  </a:xfrm>
                  <a:prstGeom prst="round2SameRect">
                    <a:avLst>
                      <a:gd name="adj1" fmla="val 50000"/>
                      <a:gd name="adj2" fmla="val 50000"/>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44" name="Group 243">
                  <a:extLst>
                    <a:ext uri="{FF2B5EF4-FFF2-40B4-BE49-F238E27FC236}">
                      <a16:creationId xmlns:a16="http://schemas.microsoft.com/office/drawing/2014/main" id="{09620CDE-74E4-4947-B12D-4B24D16A202F}"/>
                    </a:ext>
                  </a:extLst>
                </p:cNvPr>
                <p:cNvGrpSpPr/>
                <p:nvPr/>
              </p:nvGrpSpPr>
              <p:grpSpPr>
                <a:xfrm>
                  <a:off x="3587355" y="3693053"/>
                  <a:ext cx="257630" cy="314457"/>
                  <a:chOff x="8042910" y="5281539"/>
                  <a:chExt cx="827246" cy="1009723"/>
                </a:xfrm>
                <a:solidFill>
                  <a:srgbClr val="4DBEED"/>
                </a:solidFill>
              </p:grpSpPr>
              <p:sp>
                <p:nvSpPr>
                  <p:cNvPr id="245" name="Rectangle: Top Corners Rounded 301">
                    <a:extLst>
                      <a:ext uri="{FF2B5EF4-FFF2-40B4-BE49-F238E27FC236}">
                        <a16:creationId xmlns:a16="http://schemas.microsoft.com/office/drawing/2014/main" id="{E81F5F66-8154-40B0-BE1A-9A33C23799B0}"/>
                      </a:ext>
                    </a:extLst>
                  </p:cNvPr>
                  <p:cNvSpPr/>
                  <p:nvPr/>
                </p:nvSpPr>
                <p:spPr>
                  <a:xfrm>
                    <a:off x="8042910" y="5810249"/>
                    <a:ext cx="827246" cy="481013"/>
                  </a:xfrm>
                  <a:prstGeom prst="round2SameRect">
                    <a:avLst>
                      <a:gd name="adj1" fmla="val 50000"/>
                      <a:gd name="adj2" fmla="val 0"/>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6" name="Rectangle: Top Corners Rounded 302">
                    <a:extLst>
                      <a:ext uri="{FF2B5EF4-FFF2-40B4-BE49-F238E27FC236}">
                        <a16:creationId xmlns:a16="http://schemas.microsoft.com/office/drawing/2014/main" id="{AD8C0B0F-169D-4A07-9DD8-0C3F0CF1BCED}"/>
                      </a:ext>
                    </a:extLst>
                  </p:cNvPr>
                  <p:cNvSpPr/>
                  <p:nvPr/>
                </p:nvSpPr>
                <p:spPr>
                  <a:xfrm rot="16200000">
                    <a:off x="8133126" y="5335156"/>
                    <a:ext cx="650155" cy="542921"/>
                  </a:xfrm>
                  <a:prstGeom prst="round2SameRect">
                    <a:avLst>
                      <a:gd name="adj1" fmla="val 50000"/>
                      <a:gd name="adj2" fmla="val 50000"/>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grpSp>
            <p:nvGrpSpPr>
              <p:cNvPr id="233" name="Group 232">
                <a:extLst>
                  <a:ext uri="{FF2B5EF4-FFF2-40B4-BE49-F238E27FC236}">
                    <a16:creationId xmlns:a16="http://schemas.microsoft.com/office/drawing/2014/main" id="{92C4AA84-994F-445D-90B7-A958BF266450}"/>
                  </a:ext>
                </a:extLst>
              </p:cNvPr>
              <p:cNvGrpSpPr/>
              <p:nvPr/>
            </p:nvGrpSpPr>
            <p:grpSpPr>
              <a:xfrm flipH="1">
                <a:off x="3919211" y="3693053"/>
                <a:ext cx="339371" cy="314457"/>
                <a:chOff x="3505614" y="3693053"/>
                <a:chExt cx="339371" cy="314457"/>
              </a:xfrm>
            </p:grpSpPr>
            <p:grpSp>
              <p:nvGrpSpPr>
                <p:cNvPr id="237" name="Group 236">
                  <a:extLst>
                    <a:ext uri="{FF2B5EF4-FFF2-40B4-BE49-F238E27FC236}">
                      <a16:creationId xmlns:a16="http://schemas.microsoft.com/office/drawing/2014/main" id="{A021027E-F522-4249-812E-6D3D09AA4069}"/>
                    </a:ext>
                  </a:extLst>
                </p:cNvPr>
                <p:cNvGrpSpPr/>
                <p:nvPr/>
              </p:nvGrpSpPr>
              <p:grpSpPr>
                <a:xfrm>
                  <a:off x="3505614" y="3737644"/>
                  <a:ext cx="184564" cy="225275"/>
                  <a:chOff x="8042910" y="5281539"/>
                  <a:chExt cx="827246" cy="1009723"/>
                </a:xfrm>
                <a:solidFill>
                  <a:srgbClr val="005696"/>
                </a:solidFill>
              </p:grpSpPr>
              <p:sp>
                <p:nvSpPr>
                  <p:cNvPr id="241" name="Rectangle: Top Corners Rounded 297">
                    <a:extLst>
                      <a:ext uri="{FF2B5EF4-FFF2-40B4-BE49-F238E27FC236}">
                        <a16:creationId xmlns:a16="http://schemas.microsoft.com/office/drawing/2014/main" id="{710A3DFB-0947-4200-840A-84C1D2F423DA}"/>
                      </a:ext>
                    </a:extLst>
                  </p:cNvPr>
                  <p:cNvSpPr/>
                  <p:nvPr/>
                </p:nvSpPr>
                <p:spPr>
                  <a:xfrm>
                    <a:off x="8042910" y="5810249"/>
                    <a:ext cx="827246" cy="481013"/>
                  </a:xfrm>
                  <a:prstGeom prst="round2SameRect">
                    <a:avLst>
                      <a:gd name="adj1" fmla="val 50000"/>
                      <a:gd name="adj2" fmla="val 0"/>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2" name="Rectangle: Top Corners Rounded 298">
                    <a:extLst>
                      <a:ext uri="{FF2B5EF4-FFF2-40B4-BE49-F238E27FC236}">
                        <a16:creationId xmlns:a16="http://schemas.microsoft.com/office/drawing/2014/main" id="{164B91B6-8E08-40B2-9CA2-491CA8187255}"/>
                      </a:ext>
                    </a:extLst>
                  </p:cNvPr>
                  <p:cNvSpPr/>
                  <p:nvPr/>
                </p:nvSpPr>
                <p:spPr>
                  <a:xfrm rot="16200000">
                    <a:off x="8133126" y="5335156"/>
                    <a:ext cx="650155" cy="542921"/>
                  </a:xfrm>
                  <a:prstGeom prst="round2SameRect">
                    <a:avLst>
                      <a:gd name="adj1" fmla="val 50000"/>
                      <a:gd name="adj2" fmla="val 50000"/>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38" name="Group 237">
                  <a:extLst>
                    <a:ext uri="{FF2B5EF4-FFF2-40B4-BE49-F238E27FC236}">
                      <a16:creationId xmlns:a16="http://schemas.microsoft.com/office/drawing/2014/main" id="{8971BF32-28F5-4C1F-AD52-A07723959AE2}"/>
                    </a:ext>
                  </a:extLst>
                </p:cNvPr>
                <p:cNvGrpSpPr/>
                <p:nvPr/>
              </p:nvGrpSpPr>
              <p:grpSpPr>
                <a:xfrm>
                  <a:off x="3587355" y="3693053"/>
                  <a:ext cx="257630" cy="314457"/>
                  <a:chOff x="8042910" y="5281539"/>
                  <a:chExt cx="827246" cy="1009723"/>
                </a:xfrm>
                <a:solidFill>
                  <a:srgbClr val="4DBEED"/>
                </a:solidFill>
              </p:grpSpPr>
              <p:sp>
                <p:nvSpPr>
                  <p:cNvPr id="239" name="Rectangle: Top Corners Rounded 295">
                    <a:extLst>
                      <a:ext uri="{FF2B5EF4-FFF2-40B4-BE49-F238E27FC236}">
                        <a16:creationId xmlns:a16="http://schemas.microsoft.com/office/drawing/2014/main" id="{4B0826DE-481B-421C-B7C0-165BAEB475E8}"/>
                      </a:ext>
                    </a:extLst>
                  </p:cNvPr>
                  <p:cNvSpPr/>
                  <p:nvPr/>
                </p:nvSpPr>
                <p:spPr>
                  <a:xfrm>
                    <a:off x="8042910" y="5810249"/>
                    <a:ext cx="827246" cy="481013"/>
                  </a:xfrm>
                  <a:prstGeom prst="round2SameRect">
                    <a:avLst>
                      <a:gd name="adj1" fmla="val 50000"/>
                      <a:gd name="adj2" fmla="val 0"/>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0" name="Rectangle: Top Corners Rounded 296">
                    <a:extLst>
                      <a:ext uri="{FF2B5EF4-FFF2-40B4-BE49-F238E27FC236}">
                        <a16:creationId xmlns:a16="http://schemas.microsoft.com/office/drawing/2014/main" id="{0B42A76E-9766-4DD9-9114-A1CBBD954AFB}"/>
                      </a:ext>
                    </a:extLst>
                  </p:cNvPr>
                  <p:cNvSpPr/>
                  <p:nvPr/>
                </p:nvSpPr>
                <p:spPr>
                  <a:xfrm rot="16200000">
                    <a:off x="8133126" y="5335156"/>
                    <a:ext cx="650155" cy="542921"/>
                  </a:xfrm>
                  <a:prstGeom prst="round2SameRect">
                    <a:avLst>
                      <a:gd name="adj1" fmla="val 50000"/>
                      <a:gd name="adj2" fmla="val 50000"/>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grpSp>
            <p:nvGrpSpPr>
              <p:cNvPr id="234" name="Group 233">
                <a:extLst>
                  <a:ext uri="{FF2B5EF4-FFF2-40B4-BE49-F238E27FC236}">
                    <a16:creationId xmlns:a16="http://schemas.microsoft.com/office/drawing/2014/main" id="{FD68786E-F353-4BC4-A14C-12CDB000DB0B}"/>
                  </a:ext>
                </a:extLst>
              </p:cNvPr>
              <p:cNvGrpSpPr/>
              <p:nvPr/>
            </p:nvGrpSpPr>
            <p:grpSpPr>
              <a:xfrm>
                <a:off x="3706288" y="3635691"/>
                <a:ext cx="351621" cy="429180"/>
                <a:chOff x="8042910" y="5281539"/>
                <a:chExt cx="827246" cy="1009723"/>
              </a:xfrm>
              <a:solidFill>
                <a:schemeClr val="bg1"/>
              </a:solidFill>
            </p:grpSpPr>
            <p:sp>
              <p:nvSpPr>
                <p:cNvPr id="235" name="Rectangle: Top Corners Rounded 291">
                  <a:extLst>
                    <a:ext uri="{FF2B5EF4-FFF2-40B4-BE49-F238E27FC236}">
                      <a16:creationId xmlns:a16="http://schemas.microsoft.com/office/drawing/2014/main" id="{CA68A560-4222-4D88-A566-BDB498D971A5}"/>
                    </a:ext>
                  </a:extLst>
                </p:cNvPr>
                <p:cNvSpPr/>
                <p:nvPr/>
              </p:nvSpPr>
              <p:spPr>
                <a:xfrm>
                  <a:off x="8042910" y="5810249"/>
                  <a:ext cx="827246" cy="481013"/>
                </a:xfrm>
                <a:prstGeom prst="round2SameRect">
                  <a:avLst>
                    <a:gd name="adj1" fmla="val 50000"/>
                    <a:gd name="adj2" fmla="val 0"/>
                  </a:avLst>
                </a:prstGeom>
                <a:grpFill/>
                <a:ln w="19050">
                  <a:solidFill>
                    <a:srgbClr val="46464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6" name="Rectangle: Top Corners Rounded 292">
                  <a:extLst>
                    <a:ext uri="{FF2B5EF4-FFF2-40B4-BE49-F238E27FC236}">
                      <a16:creationId xmlns:a16="http://schemas.microsoft.com/office/drawing/2014/main" id="{8F88DAD1-03EA-4904-8CA6-B1546D6E6FE8}"/>
                    </a:ext>
                  </a:extLst>
                </p:cNvPr>
                <p:cNvSpPr/>
                <p:nvPr/>
              </p:nvSpPr>
              <p:spPr>
                <a:xfrm rot="16200000">
                  <a:off x="8133126" y="5335156"/>
                  <a:ext cx="650155" cy="542921"/>
                </a:xfrm>
                <a:prstGeom prst="round2SameRect">
                  <a:avLst>
                    <a:gd name="adj1" fmla="val 50000"/>
                    <a:gd name="adj2" fmla="val 50000"/>
                  </a:avLst>
                </a:prstGeom>
                <a:grpFill/>
                <a:ln w="19050">
                  <a:solidFill>
                    <a:srgbClr val="46464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grpSp>
          <p:nvGrpSpPr>
            <p:cNvPr id="160" name="Group 159">
              <a:extLst>
                <a:ext uri="{FF2B5EF4-FFF2-40B4-BE49-F238E27FC236}">
                  <a16:creationId xmlns:a16="http://schemas.microsoft.com/office/drawing/2014/main" id="{4EDA006A-9A35-479E-912F-D7F7BC954798}"/>
                </a:ext>
              </a:extLst>
            </p:cNvPr>
            <p:cNvGrpSpPr/>
            <p:nvPr/>
          </p:nvGrpSpPr>
          <p:grpSpPr>
            <a:xfrm>
              <a:off x="5023368" y="2818631"/>
              <a:ext cx="575449" cy="327997"/>
              <a:chOff x="3505614" y="3635691"/>
              <a:chExt cx="752968" cy="429180"/>
            </a:xfrm>
          </p:grpSpPr>
          <p:grpSp>
            <p:nvGrpSpPr>
              <p:cNvPr id="215" name="Group 214">
                <a:extLst>
                  <a:ext uri="{FF2B5EF4-FFF2-40B4-BE49-F238E27FC236}">
                    <a16:creationId xmlns:a16="http://schemas.microsoft.com/office/drawing/2014/main" id="{B789DB52-4227-48A1-A9A5-10F890F337CE}"/>
                  </a:ext>
                </a:extLst>
              </p:cNvPr>
              <p:cNvGrpSpPr/>
              <p:nvPr/>
            </p:nvGrpSpPr>
            <p:grpSpPr>
              <a:xfrm>
                <a:off x="3505614" y="3693053"/>
                <a:ext cx="339371" cy="314457"/>
                <a:chOff x="3505614" y="3693053"/>
                <a:chExt cx="339371" cy="314457"/>
              </a:xfrm>
            </p:grpSpPr>
            <p:grpSp>
              <p:nvGrpSpPr>
                <p:cNvPr id="226" name="Group 225">
                  <a:extLst>
                    <a:ext uri="{FF2B5EF4-FFF2-40B4-BE49-F238E27FC236}">
                      <a16:creationId xmlns:a16="http://schemas.microsoft.com/office/drawing/2014/main" id="{6EC712CA-3949-4899-8792-A7A296106E6C}"/>
                    </a:ext>
                  </a:extLst>
                </p:cNvPr>
                <p:cNvGrpSpPr/>
                <p:nvPr/>
              </p:nvGrpSpPr>
              <p:grpSpPr>
                <a:xfrm>
                  <a:off x="3505614" y="3737644"/>
                  <a:ext cx="184564" cy="225275"/>
                  <a:chOff x="8042910" y="5281539"/>
                  <a:chExt cx="827246" cy="1009723"/>
                </a:xfrm>
                <a:solidFill>
                  <a:srgbClr val="005696"/>
                </a:solidFill>
              </p:grpSpPr>
              <p:sp>
                <p:nvSpPr>
                  <p:cNvPr id="230" name="Rectangle: Top Corners Rounded 321">
                    <a:extLst>
                      <a:ext uri="{FF2B5EF4-FFF2-40B4-BE49-F238E27FC236}">
                        <a16:creationId xmlns:a16="http://schemas.microsoft.com/office/drawing/2014/main" id="{16184DA5-31E0-45CC-9EED-C5E5E5D7D64A}"/>
                      </a:ext>
                    </a:extLst>
                  </p:cNvPr>
                  <p:cNvSpPr/>
                  <p:nvPr/>
                </p:nvSpPr>
                <p:spPr>
                  <a:xfrm>
                    <a:off x="8042910" y="5810249"/>
                    <a:ext cx="827246" cy="481013"/>
                  </a:xfrm>
                  <a:prstGeom prst="round2SameRect">
                    <a:avLst>
                      <a:gd name="adj1" fmla="val 50000"/>
                      <a:gd name="adj2" fmla="val 0"/>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1" name="Rectangle: Top Corners Rounded 322">
                    <a:extLst>
                      <a:ext uri="{FF2B5EF4-FFF2-40B4-BE49-F238E27FC236}">
                        <a16:creationId xmlns:a16="http://schemas.microsoft.com/office/drawing/2014/main" id="{239D54F3-43AD-4B93-8518-377154D21340}"/>
                      </a:ext>
                    </a:extLst>
                  </p:cNvPr>
                  <p:cNvSpPr/>
                  <p:nvPr/>
                </p:nvSpPr>
                <p:spPr>
                  <a:xfrm rot="16200000">
                    <a:off x="8133126" y="5335156"/>
                    <a:ext cx="650155" cy="542921"/>
                  </a:xfrm>
                  <a:prstGeom prst="round2SameRect">
                    <a:avLst>
                      <a:gd name="adj1" fmla="val 50000"/>
                      <a:gd name="adj2" fmla="val 50000"/>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27" name="Group 226">
                  <a:extLst>
                    <a:ext uri="{FF2B5EF4-FFF2-40B4-BE49-F238E27FC236}">
                      <a16:creationId xmlns:a16="http://schemas.microsoft.com/office/drawing/2014/main" id="{DC659267-799C-4529-966D-D4FC8219ECEA}"/>
                    </a:ext>
                  </a:extLst>
                </p:cNvPr>
                <p:cNvGrpSpPr/>
                <p:nvPr/>
              </p:nvGrpSpPr>
              <p:grpSpPr>
                <a:xfrm>
                  <a:off x="3587355" y="3693053"/>
                  <a:ext cx="257630" cy="314457"/>
                  <a:chOff x="8042910" y="5281539"/>
                  <a:chExt cx="827246" cy="1009723"/>
                </a:xfrm>
                <a:solidFill>
                  <a:srgbClr val="4DBEED"/>
                </a:solidFill>
              </p:grpSpPr>
              <p:sp>
                <p:nvSpPr>
                  <p:cNvPr id="228" name="Rectangle: Top Corners Rounded 319">
                    <a:extLst>
                      <a:ext uri="{FF2B5EF4-FFF2-40B4-BE49-F238E27FC236}">
                        <a16:creationId xmlns:a16="http://schemas.microsoft.com/office/drawing/2014/main" id="{3DB941AF-41CA-46D4-8C1E-C78848E92C39}"/>
                      </a:ext>
                    </a:extLst>
                  </p:cNvPr>
                  <p:cNvSpPr/>
                  <p:nvPr/>
                </p:nvSpPr>
                <p:spPr>
                  <a:xfrm>
                    <a:off x="8042910" y="5810249"/>
                    <a:ext cx="827246" cy="481013"/>
                  </a:xfrm>
                  <a:prstGeom prst="round2SameRect">
                    <a:avLst>
                      <a:gd name="adj1" fmla="val 50000"/>
                      <a:gd name="adj2" fmla="val 0"/>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9" name="Rectangle: Top Corners Rounded 320">
                    <a:extLst>
                      <a:ext uri="{FF2B5EF4-FFF2-40B4-BE49-F238E27FC236}">
                        <a16:creationId xmlns:a16="http://schemas.microsoft.com/office/drawing/2014/main" id="{90EF7A61-B69D-4719-BBA2-23681E68300A}"/>
                      </a:ext>
                    </a:extLst>
                  </p:cNvPr>
                  <p:cNvSpPr/>
                  <p:nvPr/>
                </p:nvSpPr>
                <p:spPr>
                  <a:xfrm rot="16200000">
                    <a:off x="8133126" y="5335156"/>
                    <a:ext cx="650155" cy="542921"/>
                  </a:xfrm>
                  <a:prstGeom prst="round2SameRect">
                    <a:avLst>
                      <a:gd name="adj1" fmla="val 50000"/>
                      <a:gd name="adj2" fmla="val 50000"/>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grpSp>
            <p:nvGrpSpPr>
              <p:cNvPr id="216" name="Group 215">
                <a:extLst>
                  <a:ext uri="{FF2B5EF4-FFF2-40B4-BE49-F238E27FC236}">
                    <a16:creationId xmlns:a16="http://schemas.microsoft.com/office/drawing/2014/main" id="{D1EA4B22-810B-4C48-8369-32F4D1EDED93}"/>
                  </a:ext>
                </a:extLst>
              </p:cNvPr>
              <p:cNvGrpSpPr/>
              <p:nvPr/>
            </p:nvGrpSpPr>
            <p:grpSpPr>
              <a:xfrm flipH="1">
                <a:off x="3919211" y="3693053"/>
                <a:ext cx="339371" cy="314457"/>
                <a:chOff x="3505614" y="3693053"/>
                <a:chExt cx="339371" cy="314457"/>
              </a:xfrm>
            </p:grpSpPr>
            <p:grpSp>
              <p:nvGrpSpPr>
                <p:cNvPr id="220" name="Group 219">
                  <a:extLst>
                    <a:ext uri="{FF2B5EF4-FFF2-40B4-BE49-F238E27FC236}">
                      <a16:creationId xmlns:a16="http://schemas.microsoft.com/office/drawing/2014/main" id="{1C969792-6CC1-456A-9667-4E2FCEC27CCF}"/>
                    </a:ext>
                  </a:extLst>
                </p:cNvPr>
                <p:cNvGrpSpPr/>
                <p:nvPr/>
              </p:nvGrpSpPr>
              <p:grpSpPr>
                <a:xfrm>
                  <a:off x="3505614" y="3737644"/>
                  <a:ext cx="184564" cy="225275"/>
                  <a:chOff x="8042910" y="5281539"/>
                  <a:chExt cx="827246" cy="1009723"/>
                </a:xfrm>
                <a:solidFill>
                  <a:srgbClr val="005696"/>
                </a:solidFill>
              </p:grpSpPr>
              <p:sp>
                <p:nvSpPr>
                  <p:cNvPr id="224" name="Rectangle: Top Corners Rounded 315">
                    <a:extLst>
                      <a:ext uri="{FF2B5EF4-FFF2-40B4-BE49-F238E27FC236}">
                        <a16:creationId xmlns:a16="http://schemas.microsoft.com/office/drawing/2014/main" id="{70619C10-45B2-4DFE-97E6-8B084C5FA847}"/>
                      </a:ext>
                    </a:extLst>
                  </p:cNvPr>
                  <p:cNvSpPr/>
                  <p:nvPr/>
                </p:nvSpPr>
                <p:spPr>
                  <a:xfrm>
                    <a:off x="8042910" y="5810249"/>
                    <a:ext cx="827246" cy="481013"/>
                  </a:xfrm>
                  <a:prstGeom prst="round2SameRect">
                    <a:avLst>
                      <a:gd name="adj1" fmla="val 50000"/>
                      <a:gd name="adj2" fmla="val 0"/>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5" name="Rectangle: Top Corners Rounded 316">
                    <a:extLst>
                      <a:ext uri="{FF2B5EF4-FFF2-40B4-BE49-F238E27FC236}">
                        <a16:creationId xmlns:a16="http://schemas.microsoft.com/office/drawing/2014/main" id="{7349495B-CBBA-491E-AFFB-C8D141502552}"/>
                      </a:ext>
                    </a:extLst>
                  </p:cNvPr>
                  <p:cNvSpPr/>
                  <p:nvPr/>
                </p:nvSpPr>
                <p:spPr>
                  <a:xfrm rot="16200000">
                    <a:off x="8133126" y="5335156"/>
                    <a:ext cx="650155" cy="542921"/>
                  </a:xfrm>
                  <a:prstGeom prst="round2SameRect">
                    <a:avLst>
                      <a:gd name="adj1" fmla="val 50000"/>
                      <a:gd name="adj2" fmla="val 50000"/>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21" name="Group 220">
                  <a:extLst>
                    <a:ext uri="{FF2B5EF4-FFF2-40B4-BE49-F238E27FC236}">
                      <a16:creationId xmlns:a16="http://schemas.microsoft.com/office/drawing/2014/main" id="{065D5E19-9DE6-48FD-BA22-81901611CE36}"/>
                    </a:ext>
                  </a:extLst>
                </p:cNvPr>
                <p:cNvGrpSpPr/>
                <p:nvPr/>
              </p:nvGrpSpPr>
              <p:grpSpPr>
                <a:xfrm>
                  <a:off x="3587355" y="3693053"/>
                  <a:ext cx="257630" cy="314457"/>
                  <a:chOff x="8042910" y="5281539"/>
                  <a:chExt cx="827246" cy="1009723"/>
                </a:xfrm>
                <a:solidFill>
                  <a:srgbClr val="4DBEED"/>
                </a:solidFill>
              </p:grpSpPr>
              <p:sp>
                <p:nvSpPr>
                  <p:cNvPr id="222" name="Rectangle: Top Corners Rounded 313">
                    <a:extLst>
                      <a:ext uri="{FF2B5EF4-FFF2-40B4-BE49-F238E27FC236}">
                        <a16:creationId xmlns:a16="http://schemas.microsoft.com/office/drawing/2014/main" id="{B22F08F4-4F4D-4A21-AA7B-0589A062CDBE}"/>
                      </a:ext>
                    </a:extLst>
                  </p:cNvPr>
                  <p:cNvSpPr/>
                  <p:nvPr/>
                </p:nvSpPr>
                <p:spPr>
                  <a:xfrm>
                    <a:off x="8042910" y="5810249"/>
                    <a:ext cx="827246" cy="481013"/>
                  </a:xfrm>
                  <a:prstGeom prst="round2SameRect">
                    <a:avLst>
                      <a:gd name="adj1" fmla="val 50000"/>
                      <a:gd name="adj2" fmla="val 0"/>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3" name="Rectangle: Top Corners Rounded 314">
                    <a:extLst>
                      <a:ext uri="{FF2B5EF4-FFF2-40B4-BE49-F238E27FC236}">
                        <a16:creationId xmlns:a16="http://schemas.microsoft.com/office/drawing/2014/main" id="{DCAC59E8-32AE-430A-9A83-6B94D2EE4C73}"/>
                      </a:ext>
                    </a:extLst>
                  </p:cNvPr>
                  <p:cNvSpPr/>
                  <p:nvPr/>
                </p:nvSpPr>
                <p:spPr>
                  <a:xfrm rot="16200000">
                    <a:off x="8133126" y="5335156"/>
                    <a:ext cx="650155" cy="542921"/>
                  </a:xfrm>
                  <a:prstGeom prst="round2SameRect">
                    <a:avLst>
                      <a:gd name="adj1" fmla="val 50000"/>
                      <a:gd name="adj2" fmla="val 50000"/>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grpSp>
            <p:nvGrpSpPr>
              <p:cNvPr id="217" name="Group 216">
                <a:extLst>
                  <a:ext uri="{FF2B5EF4-FFF2-40B4-BE49-F238E27FC236}">
                    <a16:creationId xmlns:a16="http://schemas.microsoft.com/office/drawing/2014/main" id="{C207805C-0AA7-4347-B9E3-CF030E3B8765}"/>
                  </a:ext>
                </a:extLst>
              </p:cNvPr>
              <p:cNvGrpSpPr/>
              <p:nvPr/>
            </p:nvGrpSpPr>
            <p:grpSpPr>
              <a:xfrm>
                <a:off x="3706288" y="3635691"/>
                <a:ext cx="351621" cy="429180"/>
                <a:chOff x="8042910" y="5281539"/>
                <a:chExt cx="827246" cy="1009723"/>
              </a:xfrm>
              <a:solidFill>
                <a:schemeClr val="bg1"/>
              </a:solidFill>
            </p:grpSpPr>
            <p:sp>
              <p:nvSpPr>
                <p:cNvPr id="218" name="Rectangle: Top Corners Rounded 309">
                  <a:extLst>
                    <a:ext uri="{FF2B5EF4-FFF2-40B4-BE49-F238E27FC236}">
                      <a16:creationId xmlns:a16="http://schemas.microsoft.com/office/drawing/2014/main" id="{1D3BC258-5EFD-4903-A737-B8ACC3D7B2DE}"/>
                    </a:ext>
                  </a:extLst>
                </p:cNvPr>
                <p:cNvSpPr/>
                <p:nvPr/>
              </p:nvSpPr>
              <p:spPr>
                <a:xfrm>
                  <a:off x="8042910" y="5810249"/>
                  <a:ext cx="827246" cy="481013"/>
                </a:xfrm>
                <a:prstGeom prst="round2SameRect">
                  <a:avLst>
                    <a:gd name="adj1" fmla="val 50000"/>
                    <a:gd name="adj2" fmla="val 0"/>
                  </a:avLst>
                </a:prstGeom>
                <a:grpFill/>
                <a:ln w="19050">
                  <a:solidFill>
                    <a:srgbClr val="46464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9" name="Rectangle: Top Corners Rounded 310">
                  <a:extLst>
                    <a:ext uri="{FF2B5EF4-FFF2-40B4-BE49-F238E27FC236}">
                      <a16:creationId xmlns:a16="http://schemas.microsoft.com/office/drawing/2014/main" id="{AA58A523-37CB-4396-9266-496E375AF9AB}"/>
                    </a:ext>
                  </a:extLst>
                </p:cNvPr>
                <p:cNvSpPr/>
                <p:nvPr/>
              </p:nvSpPr>
              <p:spPr>
                <a:xfrm rot="16200000">
                  <a:off x="8133126" y="5335156"/>
                  <a:ext cx="650155" cy="542921"/>
                </a:xfrm>
                <a:prstGeom prst="round2SameRect">
                  <a:avLst>
                    <a:gd name="adj1" fmla="val 50000"/>
                    <a:gd name="adj2" fmla="val 50000"/>
                  </a:avLst>
                </a:prstGeom>
                <a:grpFill/>
                <a:ln w="19050">
                  <a:solidFill>
                    <a:srgbClr val="46464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grpSp>
          <p:nvGrpSpPr>
            <p:cNvPr id="161" name="Group 160">
              <a:extLst>
                <a:ext uri="{FF2B5EF4-FFF2-40B4-BE49-F238E27FC236}">
                  <a16:creationId xmlns:a16="http://schemas.microsoft.com/office/drawing/2014/main" id="{6BD9BFFA-9856-491B-8E26-1ADE4E2E2626}"/>
                </a:ext>
              </a:extLst>
            </p:cNvPr>
            <p:cNvGrpSpPr/>
            <p:nvPr/>
          </p:nvGrpSpPr>
          <p:grpSpPr>
            <a:xfrm>
              <a:off x="6229471" y="2746876"/>
              <a:ext cx="575449" cy="327997"/>
              <a:chOff x="3505614" y="3635691"/>
              <a:chExt cx="752968" cy="429180"/>
            </a:xfrm>
          </p:grpSpPr>
          <p:grpSp>
            <p:nvGrpSpPr>
              <p:cNvPr id="198" name="Group 197">
                <a:extLst>
                  <a:ext uri="{FF2B5EF4-FFF2-40B4-BE49-F238E27FC236}">
                    <a16:creationId xmlns:a16="http://schemas.microsoft.com/office/drawing/2014/main" id="{B5BACC01-1D20-40E8-AAFB-4B06CECF89C2}"/>
                  </a:ext>
                </a:extLst>
              </p:cNvPr>
              <p:cNvGrpSpPr/>
              <p:nvPr/>
            </p:nvGrpSpPr>
            <p:grpSpPr>
              <a:xfrm>
                <a:off x="3505614" y="3693053"/>
                <a:ext cx="339371" cy="314457"/>
                <a:chOff x="3505614" y="3693053"/>
                <a:chExt cx="339371" cy="314457"/>
              </a:xfrm>
            </p:grpSpPr>
            <p:grpSp>
              <p:nvGrpSpPr>
                <p:cNvPr id="209" name="Group 208">
                  <a:extLst>
                    <a:ext uri="{FF2B5EF4-FFF2-40B4-BE49-F238E27FC236}">
                      <a16:creationId xmlns:a16="http://schemas.microsoft.com/office/drawing/2014/main" id="{8AA41B1C-DEA1-48EC-AD61-772F10549198}"/>
                    </a:ext>
                  </a:extLst>
                </p:cNvPr>
                <p:cNvGrpSpPr/>
                <p:nvPr/>
              </p:nvGrpSpPr>
              <p:grpSpPr>
                <a:xfrm>
                  <a:off x="3505614" y="3737644"/>
                  <a:ext cx="184564" cy="225275"/>
                  <a:chOff x="8042910" y="5281539"/>
                  <a:chExt cx="827246" cy="1009723"/>
                </a:xfrm>
                <a:solidFill>
                  <a:srgbClr val="005696"/>
                </a:solidFill>
              </p:grpSpPr>
              <p:sp>
                <p:nvSpPr>
                  <p:cNvPr id="213" name="Rectangle: Top Corners Rounded 339">
                    <a:extLst>
                      <a:ext uri="{FF2B5EF4-FFF2-40B4-BE49-F238E27FC236}">
                        <a16:creationId xmlns:a16="http://schemas.microsoft.com/office/drawing/2014/main" id="{FFFE1C8E-1AF3-4D5B-958F-1C0EEFEF648D}"/>
                      </a:ext>
                    </a:extLst>
                  </p:cNvPr>
                  <p:cNvSpPr/>
                  <p:nvPr/>
                </p:nvSpPr>
                <p:spPr>
                  <a:xfrm>
                    <a:off x="8042910" y="5810249"/>
                    <a:ext cx="827246" cy="481013"/>
                  </a:xfrm>
                  <a:prstGeom prst="round2SameRect">
                    <a:avLst>
                      <a:gd name="adj1" fmla="val 50000"/>
                      <a:gd name="adj2" fmla="val 0"/>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4" name="Rectangle: Top Corners Rounded 340">
                    <a:extLst>
                      <a:ext uri="{FF2B5EF4-FFF2-40B4-BE49-F238E27FC236}">
                        <a16:creationId xmlns:a16="http://schemas.microsoft.com/office/drawing/2014/main" id="{395EA00D-E7A9-4C8F-BDB8-0C1C835D1518}"/>
                      </a:ext>
                    </a:extLst>
                  </p:cNvPr>
                  <p:cNvSpPr/>
                  <p:nvPr/>
                </p:nvSpPr>
                <p:spPr>
                  <a:xfrm rot="16200000">
                    <a:off x="8133126" y="5335156"/>
                    <a:ext cx="650155" cy="542921"/>
                  </a:xfrm>
                  <a:prstGeom prst="round2SameRect">
                    <a:avLst>
                      <a:gd name="adj1" fmla="val 50000"/>
                      <a:gd name="adj2" fmla="val 50000"/>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10" name="Group 209">
                  <a:extLst>
                    <a:ext uri="{FF2B5EF4-FFF2-40B4-BE49-F238E27FC236}">
                      <a16:creationId xmlns:a16="http://schemas.microsoft.com/office/drawing/2014/main" id="{BC1428B6-622E-4436-9588-135EC68A8818}"/>
                    </a:ext>
                  </a:extLst>
                </p:cNvPr>
                <p:cNvGrpSpPr/>
                <p:nvPr/>
              </p:nvGrpSpPr>
              <p:grpSpPr>
                <a:xfrm>
                  <a:off x="3587355" y="3693053"/>
                  <a:ext cx="257630" cy="314457"/>
                  <a:chOff x="8042910" y="5281539"/>
                  <a:chExt cx="827246" cy="1009723"/>
                </a:xfrm>
                <a:solidFill>
                  <a:srgbClr val="4DBEED"/>
                </a:solidFill>
              </p:grpSpPr>
              <p:sp>
                <p:nvSpPr>
                  <p:cNvPr id="211" name="Rectangle: Top Corners Rounded 337">
                    <a:extLst>
                      <a:ext uri="{FF2B5EF4-FFF2-40B4-BE49-F238E27FC236}">
                        <a16:creationId xmlns:a16="http://schemas.microsoft.com/office/drawing/2014/main" id="{65F47977-0F1E-4AD8-A9FD-828A129D6E1E}"/>
                      </a:ext>
                    </a:extLst>
                  </p:cNvPr>
                  <p:cNvSpPr/>
                  <p:nvPr/>
                </p:nvSpPr>
                <p:spPr>
                  <a:xfrm>
                    <a:off x="8042910" y="5810249"/>
                    <a:ext cx="827246" cy="481013"/>
                  </a:xfrm>
                  <a:prstGeom prst="round2SameRect">
                    <a:avLst>
                      <a:gd name="adj1" fmla="val 50000"/>
                      <a:gd name="adj2" fmla="val 0"/>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2" name="Rectangle: Top Corners Rounded 338">
                    <a:extLst>
                      <a:ext uri="{FF2B5EF4-FFF2-40B4-BE49-F238E27FC236}">
                        <a16:creationId xmlns:a16="http://schemas.microsoft.com/office/drawing/2014/main" id="{4B553638-6FEB-4CF3-B6DA-2FEB5E2F8E39}"/>
                      </a:ext>
                    </a:extLst>
                  </p:cNvPr>
                  <p:cNvSpPr/>
                  <p:nvPr/>
                </p:nvSpPr>
                <p:spPr>
                  <a:xfrm rot="16200000">
                    <a:off x="8133126" y="5335156"/>
                    <a:ext cx="650155" cy="542921"/>
                  </a:xfrm>
                  <a:prstGeom prst="round2SameRect">
                    <a:avLst>
                      <a:gd name="adj1" fmla="val 50000"/>
                      <a:gd name="adj2" fmla="val 50000"/>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grpSp>
            <p:nvGrpSpPr>
              <p:cNvPr id="199" name="Group 198">
                <a:extLst>
                  <a:ext uri="{FF2B5EF4-FFF2-40B4-BE49-F238E27FC236}">
                    <a16:creationId xmlns:a16="http://schemas.microsoft.com/office/drawing/2014/main" id="{9153E1A1-7A85-4236-BCD6-3C91B401E414}"/>
                  </a:ext>
                </a:extLst>
              </p:cNvPr>
              <p:cNvGrpSpPr/>
              <p:nvPr/>
            </p:nvGrpSpPr>
            <p:grpSpPr>
              <a:xfrm flipH="1">
                <a:off x="3919211" y="3693053"/>
                <a:ext cx="339371" cy="314457"/>
                <a:chOff x="3505614" y="3693053"/>
                <a:chExt cx="339371" cy="314457"/>
              </a:xfrm>
            </p:grpSpPr>
            <p:grpSp>
              <p:nvGrpSpPr>
                <p:cNvPr id="203" name="Group 202">
                  <a:extLst>
                    <a:ext uri="{FF2B5EF4-FFF2-40B4-BE49-F238E27FC236}">
                      <a16:creationId xmlns:a16="http://schemas.microsoft.com/office/drawing/2014/main" id="{B689E52F-31D4-4542-A7B8-DF4A55469AD1}"/>
                    </a:ext>
                  </a:extLst>
                </p:cNvPr>
                <p:cNvGrpSpPr/>
                <p:nvPr/>
              </p:nvGrpSpPr>
              <p:grpSpPr>
                <a:xfrm>
                  <a:off x="3505614" y="3737644"/>
                  <a:ext cx="184564" cy="225275"/>
                  <a:chOff x="8042910" y="5281539"/>
                  <a:chExt cx="827246" cy="1009723"/>
                </a:xfrm>
                <a:solidFill>
                  <a:srgbClr val="005696"/>
                </a:solidFill>
              </p:grpSpPr>
              <p:sp>
                <p:nvSpPr>
                  <p:cNvPr id="207" name="Rectangle: Top Corners Rounded 333">
                    <a:extLst>
                      <a:ext uri="{FF2B5EF4-FFF2-40B4-BE49-F238E27FC236}">
                        <a16:creationId xmlns:a16="http://schemas.microsoft.com/office/drawing/2014/main" id="{6CC7922A-9375-4A9C-AB34-F28F2FB50D7C}"/>
                      </a:ext>
                    </a:extLst>
                  </p:cNvPr>
                  <p:cNvSpPr/>
                  <p:nvPr/>
                </p:nvSpPr>
                <p:spPr>
                  <a:xfrm>
                    <a:off x="8042910" y="5810249"/>
                    <a:ext cx="827246" cy="481013"/>
                  </a:xfrm>
                  <a:prstGeom prst="round2SameRect">
                    <a:avLst>
                      <a:gd name="adj1" fmla="val 50000"/>
                      <a:gd name="adj2" fmla="val 0"/>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8" name="Rectangle: Top Corners Rounded 334">
                    <a:extLst>
                      <a:ext uri="{FF2B5EF4-FFF2-40B4-BE49-F238E27FC236}">
                        <a16:creationId xmlns:a16="http://schemas.microsoft.com/office/drawing/2014/main" id="{5D8653FE-E984-45EF-A84D-E5FC2814D1F2}"/>
                      </a:ext>
                    </a:extLst>
                  </p:cNvPr>
                  <p:cNvSpPr/>
                  <p:nvPr/>
                </p:nvSpPr>
                <p:spPr>
                  <a:xfrm rot="16200000">
                    <a:off x="8133126" y="5335156"/>
                    <a:ext cx="650155" cy="542921"/>
                  </a:xfrm>
                  <a:prstGeom prst="round2SameRect">
                    <a:avLst>
                      <a:gd name="adj1" fmla="val 50000"/>
                      <a:gd name="adj2" fmla="val 50000"/>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04" name="Group 203">
                  <a:extLst>
                    <a:ext uri="{FF2B5EF4-FFF2-40B4-BE49-F238E27FC236}">
                      <a16:creationId xmlns:a16="http://schemas.microsoft.com/office/drawing/2014/main" id="{50F2B8D0-0A82-4BDE-BFD4-F4190911AFCE}"/>
                    </a:ext>
                  </a:extLst>
                </p:cNvPr>
                <p:cNvGrpSpPr/>
                <p:nvPr/>
              </p:nvGrpSpPr>
              <p:grpSpPr>
                <a:xfrm>
                  <a:off x="3587355" y="3693053"/>
                  <a:ext cx="257630" cy="314457"/>
                  <a:chOff x="8042910" y="5281539"/>
                  <a:chExt cx="827246" cy="1009723"/>
                </a:xfrm>
                <a:solidFill>
                  <a:srgbClr val="4DBEED"/>
                </a:solidFill>
              </p:grpSpPr>
              <p:sp>
                <p:nvSpPr>
                  <p:cNvPr id="205" name="Rectangle: Top Corners Rounded 331">
                    <a:extLst>
                      <a:ext uri="{FF2B5EF4-FFF2-40B4-BE49-F238E27FC236}">
                        <a16:creationId xmlns:a16="http://schemas.microsoft.com/office/drawing/2014/main" id="{FC497BCD-A839-483A-9D07-B374AF34F0FC}"/>
                      </a:ext>
                    </a:extLst>
                  </p:cNvPr>
                  <p:cNvSpPr/>
                  <p:nvPr/>
                </p:nvSpPr>
                <p:spPr>
                  <a:xfrm>
                    <a:off x="8042910" y="5810249"/>
                    <a:ext cx="827246" cy="481013"/>
                  </a:xfrm>
                  <a:prstGeom prst="round2SameRect">
                    <a:avLst>
                      <a:gd name="adj1" fmla="val 50000"/>
                      <a:gd name="adj2" fmla="val 0"/>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6" name="Rectangle: Top Corners Rounded 332">
                    <a:extLst>
                      <a:ext uri="{FF2B5EF4-FFF2-40B4-BE49-F238E27FC236}">
                        <a16:creationId xmlns:a16="http://schemas.microsoft.com/office/drawing/2014/main" id="{E3CC022B-89A8-4D4A-AC9A-19B78B44EAF3}"/>
                      </a:ext>
                    </a:extLst>
                  </p:cNvPr>
                  <p:cNvSpPr/>
                  <p:nvPr/>
                </p:nvSpPr>
                <p:spPr>
                  <a:xfrm rot="16200000">
                    <a:off x="8133126" y="5335156"/>
                    <a:ext cx="650155" cy="542921"/>
                  </a:xfrm>
                  <a:prstGeom prst="round2SameRect">
                    <a:avLst>
                      <a:gd name="adj1" fmla="val 50000"/>
                      <a:gd name="adj2" fmla="val 50000"/>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grpSp>
            <p:nvGrpSpPr>
              <p:cNvPr id="200" name="Group 199">
                <a:extLst>
                  <a:ext uri="{FF2B5EF4-FFF2-40B4-BE49-F238E27FC236}">
                    <a16:creationId xmlns:a16="http://schemas.microsoft.com/office/drawing/2014/main" id="{CB802437-41E6-4DF6-A6A1-6BF575405157}"/>
                  </a:ext>
                </a:extLst>
              </p:cNvPr>
              <p:cNvGrpSpPr/>
              <p:nvPr/>
            </p:nvGrpSpPr>
            <p:grpSpPr>
              <a:xfrm>
                <a:off x="3706288" y="3635691"/>
                <a:ext cx="351621" cy="429180"/>
                <a:chOff x="8042910" y="5281539"/>
                <a:chExt cx="827246" cy="1009723"/>
              </a:xfrm>
              <a:solidFill>
                <a:schemeClr val="bg1"/>
              </a:solidFill>
            </p:grpSpPr>
            <p:sp>
              <p:nvSpPr>
                <p:cNvPr id="201" name="Rectangle: Top Corners Rounded 327">
                  <a:extLst>
                    <a:ext uri="{FF2B5EF4-FFF2-40B4-BE49-F238E27FC236}">
                      <a16:creationId xmlns:a16="http://schemas.microsoft.com/office/drawing/2014/main" id="{5BAA1212-FEB6-4DD6-84C0-DF7C72DD378B}"/>
                    </a:ext>
                  </a:extLst>
                </p:cNvPr>
                <p:cNvSpPr/>
                <p:nvPr/>
              </p:nvSpPr>
              <p:spPr>
                <a:xfrm>
                  <a:off x="8042910" y="5810249"/>
                  <a:ext cx="827246" cy="481013"/>
                </a:xfrm>
                <a:prstGeom prst="round2SameRect">
                  <a:avLst>
                    <a:gd name="adj1" fmla="val 50000"/>
                    <a:gd name="adj2" fmla="val 0"/>
                  </a:avLst>
                </a:prstGeom>
                <a:grpFill/>
                <a:ln w="19050">
                  <a:solidFill>
                    <a:srgbClr val="46464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2" name="Rectangle: Top Corners Rounded 328">
                  <a:extLst>
                    <a:ext uri="{FF2B5EF4-FFF2-40B4-BE49-F238E27FC236}">
                      <a16:creationId xmlns:a16="http://schemas.microsoft.com/office/drawing/2014/main" id="{442136A0-53E2-4439-83D1-DB465C0F9CDB}"/>
                    </a:ext>
                  </a:extLst>
                </p:cNvPr>
                <p:cNvSpPr/>
                <p:nvPr/>
              </p:nvSpPr>
              <p:spPr>
                <a:xfrm rot="16200000">
                  <a:off x="8133126" y="5335156"/>
                  <a:ext cx="650155" cy="542921"/>
                </a:xfrm>
                <a:prstGeom prst="round2SameRect">
                  <a:avLst>
                    <a:gd name="adj1" fmla="val 50000"/>
                    <a:gd name="adj2" fmla="val 50000"/>
                  </a:avLst>
                </a:prstGeom>
                <a:grpFill/>
                <a:ln w="19050">
                  <a:solidFill>
                    <a:srgbClr val="46464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grpSp>
          <p:nvGrpSpPr>
            <p:cNvPr id="162" name="Group 161">
              <a:extLst>
                <a:ext uri="{FF2B5EF4-FFF2-40B4-BE49-F238E27FC236}">
                  <a16:creationId xmlns:a16="http://schemas.microsoft.com/office/drawing/2014/main" id="{B505BDAD-AD82-45B9-B37A-7E97D6A15CCE}"/>
                </a:ext>
              </a:extLst>
            </p:cNvPr>
            <p:cNvGrpSpPr/>
            <p:nvPr/>
          </p:nvGrpSpPr>
          <p:grpSpPr>
            <a:xfrm>
              <a:off x="5457979" y="3179938"/>
              <a:ext cx="575449" cy="327997"/>
              <a:chOff x="3505614" y="3635691"/>
              <a:chExt cx="752968" cy="429180"/>
            </a:xfrm>
          </p:grpSpPr>
          <p:grpSp>
            <p:nvGrpSpPr>
              <p:cNvPr id="181" name="Group 180">
                <a:extLst>
                  <a:ext uri="{FF2B5EF4-FFF2-40B4-BE49-F238E27FC236}">
                    <a16:creationId xmlns:a16="http://schemas.microsoft.com/office/drawing/2014/main" id="{75F78DFF-ADFB-499C-B5E9-198B0160B78C}"/>
                  </a:ext>
                </a:extLst>
              </p:cNvPr>
              <p:cNvGrpSpPr/>
              <p:nvPr/>
            </p:nvGrpSpPr>
            <p:grpSpPr>
              <a:xfrm>
                <a:off x="3505614" y="3693053"/>
                <a:ext cx="339371" cy="314457"/>
                <a:chOff x="3505614" y="3693053"/>
                <a:chExt cx="339371" cy="314457"/>
              </a:xfrm>
            </p:grpSpPr>
            <p:grpSp>
              <p:nvGrpSpPr>
                <p:cNvPr id="192" name="Group 191">
                  <a:extLst>
                    <a:ext uri="{FF2B5EF4-FFF2-40B4-BE49-F238E27FC236}">
                      <a16:creationId xmlns:a16="http://schemas.microsoft.com/office/drawing/2014/main" id="{8FF0251B-0039-46AA-9BE9-EB115EBF9398}"/>
                    </a:ext>
                  </a:extLst>
                </p:cNvPr>
                <p:cNvGrpSpPr/>
                <p:nvPr/>
              </p:nvGrpSpPr>
              <p:grpSpPr>
                <a:xfrm>
                  <a:off x="3505614" y="3737644"/>
                  <a:ext cx="184564" cy="225275"/>
                  <a:chOff x="8042910" y="5281539"/>
                  <a:chExt cx="827246" cy="1009723"/>
                </a:xfrm>
                <a:solidFill>
                  <a:srgbClr val="005696"/>
                </a:solidFill>
              </p:grpSpPr>
              <p:sp>
                <p:nvSpPr>
                  <p:cNvPr id="196" name="Rectangle: Top Corners Rounded 357">
                    <a:extLst>
                      <a:ext uri="{FF2B5EF4-FFF2-40B4-BE49-F238E27FC236}">
                        <a16:creationId xmlns:a16="http://schemas.microsoft.com/office/drawing/2014/main" id="{DDC35FA7-1410-4C2F-B63A-22782002AFB9}"/>
                      </a:ext>
                    </a:extLst>
                  </p:cNvPr>
                  <p:cNvSpPr/>
                  <p:nvPr/>
                </p:nvSpPr>
                <p:spPr>
                  <a:xfrm>
                    <a:off x="8042910" y="5810249"/>
                    <a:ext cx="827246" cy="481013"/>
                  </a:xfrm>
                  <a:prstGeom prst="round2SameRect">
                    <a:avLst>
                      <a:gd name="adj1" fmla="val 50000"/>
                      <a:gd name="adj2" fmla="val 0"/>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7" name="Rectangle: Top Corners Rounded 358">
                    <a:extLst>
                      <a:ext uri="{FF2B5EF4-FFF2-40B4-BE49-F238E27FC236}">
                        <a16:creationId xmlns:a16="http://schemas.microsoft.com/office/drawing/2014/main" id="{E6FF9C06-570C-4801-939A-FF82B20AC913}"/>
                      </a:ext>
                    </a:extLst>
                  </p:cNvPr>
                  <p:cNvSpPr/>
                  <p:nvPr/>
                </p:nvSpPr>
                <p:spPr>
                  <a:xfrm rot="16200000">
                    <a:off x="8133126" y="5335156"/>
                    <a:ext cx="650155" cy="542921"/>
                  </a:xfrm>
                  <a:prstGeom prst="round2SameRect">
                    <a:avLst>
                      <a:gd name="adj1" fmla="val 50000"/>
                      <a:gd name="adj2" fmla="val 50000"/>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2BEFF9D2-FFFF-4219-87AE-CCF9552FB3E8}"/>
                    </a:ext>
                  </a:extLst>
                </p:cNvPr>
                <p:cNvGrpSpPr/>
                <p:nvPr/>
              </p:nvGrpSpPr>
              <p:grpSpPr>
                <a:xfrm>
                  <a:off x="3587355" y="3693053"/>
                  <a:ext cx="257630" cy="314457"/>
                  <a:chOff x="8042910" y="5281539"/>
                  <a:chExt cx="827246" cy="1009723"/>
                </a:xfrm>
                <a:solidFill>
                  <a:srgbClr val="4DBEED"/>
                </a:solidFill>
              </p:grpSpPr>
              <p:sp>
                <p:nvSpPr>
                  <p:cNvPr id="194" name="Rectangle: Top Corners Rounded 355">
                    <a:extLst>
                      <a:ext uri="{FF2B5EF4-FFF2-40B4-BE49-F238E27FC236}">
                        <a16:creationId xmlns:a16="http://schemas.microsoft.com/office/drawing/2014/main" id="{7B046C02-17C7-4E4A-B1DA-35410302AEED}"/>
                      </a:ext>
                    </a:extLst>
                  </p:cNvPr>
                  <p:cNvSpPr/>
                  <p:nvPr/>
                </p:nvSpPr>
                <p:spPr>
                  <a:xfrm>
                    <a:off x="8042910" y="5810249"/>
                    <a:ext cx="827246" cy="481013"/>
                  </a:xfrm>
                  <a:prstGeom prst="round2SameRect">
                    <a:avLst>
                      <a:gd name="adj1" fmla="val 50000"/>
                      <a:gd name="adj2" fmla="val 0"/>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5" name="Rectangle: Top Corners Rounded 356">
                    <a:extLst>
                      <a:ext uri="{FF2B5EF4-FFF2-40B4-BE49-F238E27FC236}">
                        <a16:creationId xmlns:a16="http://schemas.microsoft.com/office/drawing/2014/main" id="{79941ED1-FEB3-41F4-B9FE-3179AACE1509}"/>
                      </a:ext>
                    </a:extLst>
                  </p:cNvPr>
                  <p:cNvSpPr/>
                  <p:nvPr/>
                </p:nvSpPr>
                <p:spPr>
                  <a:xfrm rot="16200000">
                    <a:off x="8133126" y="5335156"/>
                    <a:ext cx="650155" cy="542921"/>
                  </a:xfrm>
                  <a:prstGeom prst="round2SameRect">
                    <a:avLst>
                      <a:gd name="adj1" fmla="val 50000"/>
                      <a:gd name="adj2" fmla="val 50000"/>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grpSp>
            <p:nvGrpSpPr>
              <p:cNvPr id="182" name="Group 181">
                <a:extLst>
                  <a:ext uri="{FF2B5EF4-FFF2-40B4-BE49-F238E27FC236}">
                    <a16:creationId xmlns:a16="http://schemas.microsoft.com/office/drawing/2014/main" id="{DFAF3FBD-1296-452B-8629-94292269681A}"/>
                  </a:ext>
                </a:extLst>
              </p:cNvPr>
              <p:cNvGrpSpPr/>
              <p:nvPr/>
            </p:nvGrpSpPr>
            <p:grpSpPr>
              <a:xfrm flipH="1">
                <a:off x="3919211" y="3693053"/>
                <a:ext cx="339371" cy="314457"/>
                <a:chOff x="3505614" y="3693053"/>
                <a:chExt cx="339371" cy="314457"/>
              </a:xfrm>
            </p:grpSpPr>
            <p:grpSp>
              <p:nvGrpSpPr>
                <p:cNvPr id="186" name="Group 185">
                  <a:extLst>
                    <a:ext uri="{FF2B5EF4-FFF2-40B4-BE49-F238E27FC236}">
                      <a16:creationId xmlns:a16="http://schemas.microsoft.com/office/drawing/2014/main" id="{3048E467-FCE2-45E1-8599-D0CD2AC08FBC}"/>
                    </a:ext>
                  </a:extLst>
                </p:cNvPr>
                <p:cNvGrpSpPr/>
                <p:nvPr/>
              </p:nvGrpSpPr>
              <p:grpSpPr>
                <a:xfrm>
                  <a:off x="3505614" y="3737644"/>
                  <a:ext cx="184564" cy="225275"/>
                  <a:chOff x="8042910" y="5281539"/>
                  <a:chExt cx="827246" cy="1009723"/>
                </a:xfrm>
                <a:solidFill>
                  <a:srgbClr val="005696"/>
                </a:solidFill>
              </p:grpSpPr>
              <p:sp>
                <p:nvSpPr>
                  <p:cNvPr id="190" name="Rectangle: Top Corners Rounded 351">
                    <a:extLst>
                      <a:ext uri="{FF2B5EF4-FFF2-40B4-BE49-F238E27FC236}">
                        <a16:creationId xmlns:a16="http://schemas.microsoft.com/office/drawing/2014/main" id="{E5F77AC7-32F2-4385-A803-833300E570BE}"/>
                      </a:ext>
                    </a:extLst>
                  </p:cNvPr>
                  <p:cNvSpPr/>
                  <p:nvPr/>
                </p:nvSpPr>
                <p:spPr>
                  <a:xfrm>
                    <a:off x="8042910" y="5810249"/>
                    <a:ext cx="827246" cy="481013"/>
                  </a:xfrm>
                  <a:prstGeom prst="round2SameRect">
                    <a:avLst>
                      <a:gd name="adj1" fmla="val 50000"/>
                      <a:gd name="adj2" fmla="val 0"/>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1" name="Rectangle: Top Corners Rounded 352">
                    <a:extLst>
                      <a:ext uri="{FF2B5EF4-FFF2-40B4-BE49-F238E27FC236}">
                        <a16:creationId xmlns:a16="http://schemas.microsoft.com/office/drawing/2014/main" id="{F4ACCF84-ED68-4A26-8EFD-5CF465596488}"/>
                      </a:ext>
                    </a:extLst>
                  </p:cNvPr>
                  <p:cNvSpPr/>
                  <p:nvPr/>
                </p:nvSpPr>
                <p:spPr>
                  <a:xfrm rot="16200000">
                    <a:off x="8133126" y="5335156"/>
                    <a:ext cx="650155" cy="542921"/>
                  </a:xfrm>
                  <a:prstGeom prst="round2SameRect">
                    <a:avLst>
                      <a:gd name="adj1" fmla="val 50000"/>
                      <a:gd name="adj2" fmla="val 50000"/>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87" name="Group 186">
                  <a:extLst>
                    <a:ext uri="{FF2B5EF4-FFF2-40B4-BE49-F238E27FC236}">
                      <a16:creationId xmlns:a16="http://schemas.microsoft.com/office/drawing/2014/main" id="{891267AD-D35E-498D-A0D0-CFB19DF21BC8}"/>
                    </a:ext>
                  </a:extLst>
                </p:cNvPr>
                <p:cNvGrpSpPr/>
                <p:nvPr/>
              </p:nvGrpSpPr>
              <p:grpSpPr>
                <a:xfrm>
                  <a:off x="3587355" y="3693053"/>
                  <a:ext cx="257630" cy="314457"/>
                  <a:chOff x="8042910" y="5281539"/>
                  <a:chExt cx="827246" cy="1009723"/>
                </a:xfrm>
                <a:solidFill>
                  <a:srgbClr val="4DBEED"/>
                </a:solidFill>
              </p:grpSpPr>
              <p:sp>
                <p:nvSpPr>
                  <p:cNvPr id="188" name="Rectangle: Top Corners Rounded 349">
                    <a:extLst>
                      <a:ext uri="{FF2B5EF4-FFF2-40B4-BE49-F238E27FC236}">
                        <a16:creationId xmlns:a16="http://schemas.microsoft.com/office/drawing/2014/main" id="{94C296D6-760E-494C-B912-5107E50A0CA8}"/>
                      </a:ext>
                    </a:extLst>
                  </p:cNvPr>
                  <p:cNvSpPr/>
                  <p:nvPr/>
                </p:nvSpPr>
                <p:spPr>
                  <a:xfrm>
                    <a:off x="8042910" y="5810249"/>
                    <a:ext cx="827246" cy="481013"/>
                  </a:xfrm>
                  <a:prstGeom prst="round2SameRect">
                    <a:avLst>
                      <a:gd name="adj1" fmla="val 50000"/>
                      <a:gd name="adj2" fmla="val 0"/>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9" name="Rectangle: Top Corners Rounded 350">
                    <a:extLst>
                      <a:ext uri="{FF2B5EF4-FFF2-40B4-BE49-F238E27FC236}">
                        <a16:creationId xmlns:a16="http://schemas.microsoft.com/office/drawing/2014/main" id="{5C18985B-ED4A-46CA-A640-49F7F631A9B1}"/>
                      </a:ext>
                    </a:extLst>
                  </p:cNvPr>
                  <p:cNvSpPr/>
                  <p:nvPr/>
                </p:nvSpPr>
                <p:spPr>
                  <a:xfrm rot="16200000">
                    <a:off x="8133126" y="5335156"/>
                    <a:ext cx="650155" cy="542921"/>
                  </a:xfrm>
                  <a:prstGeom prst="round2SameRect">
                    <a:avLst>
                      <a:gd name="adj1" fmla="val 50000"/>
                      <a:gd name="adj2" fmla="val 50000"/>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grpSp>
            <p:nvGrpSpPr>
              <p:cNvPr id="183" name="Group 182">
                <a:extLst>
                  <a:ext uri="{FF2B5EF4-FFF2-40B4-BE49-F238E27FC236}">
                    <a16:creationId xmlns:a16="http://schemas.microsoft.com/office/drawing/2014/main" id="{3BD501A4-0811-4FC0-AC0E-BECC2C0A5B29}"/>
                  </a:ext>
                </a:extLst>
              </p:cNvPr>
              <p:cNvGrpSpPr/>
              <p:nvPr/>
            </p:nvGrpSpPr>
            <p:grpSpPr>
              <a:xfrm>
                <a:off x="3706288" y="3635691"/>
                <a:ext cx="351621" cy="429180"/>
                <a:chOff x="8042910" y="5281539"/>
                <a:chExt cx="827246" cy="1009723"/>
              </a:xfrm>
              <a:solidFill>
                <a:schemeClr val="bg1"/>
              </a:solidFill>
            </p:grpSpPr>
            <p:sp>
              <p:nvSpPr>
                <p:cNvPr id="184" name="Rectangle: Top Corners Rounded 345">
                  <a:extLst>
                    <a:ext uri="{FF2B5EF4-FFF2-40B4-BE49-F238E27FC236}">
                      <a16:creationId xmlns:a16="http://schemas.microsoft.com/office/drawing/2014/main" id="{46F56F67-DB22-41AD-8670-D76685DF3B24}"/>
                    </a:ext>
                  </a:extLst>
                </p:cNvPr>
                <p:cNvSpPr/>
                <p:nvPr/>
              </p:nvSpPr>
              <p:spPr>
                <a:xfrm>
                  <a:off x="8042910" y="5810249"/>
                  <a:ext cx="827246" cy="481013"/>
                </a:xfrm>
                <a:prstGeom prst="round2SameRect">
                  <a:avLst>
                    <a:gd name="adj1" fmla="val 50000"/>
                    <a:gd name="adj2" fmla="val 0"/>
                  </a:avLst>
                </a:prstGeom>
                <a:grpFill/>
                <a:ln w="19050">
                  <a:solidFill>
                    <a:srgbClr val="46464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5" name="Rectangle: Top Corners Rounded 346">
                  <a:extLst>
                    <a:ext uri="{FF2B5EF4-FFF2-40B4-BE49-F238E27FC236}">
                      <a16:creationId xmlns:a16="http://schemas.microsoft.com/office/drawing/2014/main" id="{1F8DFCC8-C6D1-4763-8990-39A88B369691}"/>
                    </a:ext>
                  </a:extLst>
                </p:cNvPr>
                <p:cNvSpPr/>
                <p:nvPr/>
              </p:nvSpPr>
              <p:spPr>
                <a:xfrm rot="16200000">
                  <a:off x="8133126" y="5335156"/>
                  <a:ext cx="650155" cy="542921"/>
                </a:xfrm>
                <a:prstGeom prst="round2SameRect">
                  <a:avLst>
                    <a:gd name="adj1" fmla="val 50000"/>
                    <a:gd name="adj2" fmla="val 50000"/>
                  </a:avLst>
                </a:prstGeom>
                <a:grpFill/>
                <a:ln w="19050">
                  <a:solidFill>
                    <a:srgbClr val="46464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grpSp>
          <p:nvGrpSpPr>
            <p:cNvPr id="163" name="Group 162">
              <a:extLst>
                <a:ext uri="{FF2B5EF4-FFF2-40B4-BE49-F238E27FC236}">
                  <a16:creationId xmlns:a16="http://schemas.microsoft.com/office/drawing/2014/main" id="{7073A55E-5F0D-44E7-9D9B-FBBA96E7DDCA}"/>
                </a:ext>
              </a:extLst>
            </p:cNvPr>
            <p:cNvGrpSpPr/>
            <p:nvPr/>
          </p:nvGrpSpPr>
          <p:grpSpPr>
            <a:xfrm>
              <a:off x="6025646" y="3066404"/>
              <a:ext cx="575449" cy="327997"/>
              <a:chOff x="3505614" y="3635691"/>
              <a:chExt cx="752968" cy="429180"/>
            </a:xfrm>
          </p:grpSpPr>
          <p:grpSp>
            <p:nvGrpSpPr>
              <p:cNvPr id="164" name="Group 163">
                <a:extLst>
                  <a:ext uri="{FF2B5EF4-FFF2-40B4-BE49-F238E27FC236}">
                    <a16:creationId xmlns:a16="http://schemas.microsoft.com/office/drawing/2014/main" id="{CD726689-A309-4F21-B82D-6A94AE1A9F91}"/>
                  </a:ext>
                </a:extLst>
              </p:cNvPr>
              <p:cNvGrpSpPr/>
              <p:nvPr/>
            </p:nvGrpSpPr>
            <p:grpSpPr>
              <a:xfrm>
                <a:off x="3505614" y="3693053"/>
                <a:ext cx="339371" cy="314457"/>
                <a:chOff x="3505614" y="3693053"/>
                <a:chExt cx="339371" cy="314457"/>
              </a:xfrm>
            </p:grpSpPr>
            <p:grpSp>
              <p:nvGrpSpPr>
                <p:cNvPr id="175" name="Group 174">
                  <a:extLst>
                    <a:ext uri="{FF2B5EF4-FFF2-40B4-BE49-F238E27FC236}">
                      <a16:creationId xmlns:a16="http://schemas.microsoft.com/office/drawing/2014/main" id="{E867254F-9F81-4465-81A6-95DC868864CC}"/>
                    </a:ext>
                  </a:extLst>
                </p:cNvPr>
                <p:cNvGrpSpPr/>
                <p:nvPr/>
              </p:nvGrpSpPr>
              <p:grpSpPr>
                <a:xfrm>
                  <a:off x="3505614" y="3737644"/>
                  <a:ext cx="184564" cy="225275"/>
                  <a:chOff x="8042910" y="5281539"/>
                  <a:chExt cx="827246" cy="1009723"/>
                </a:xfrm>
                <a:solidFill>
                  <a:srgbClr val="005696"/>
                </a:solidFill>
              </p:grpSpPr>
              <p:sp>
                <p:nvSpPr>
                  <p:cNvPr id="179" name="Rectangle: Top Corners Rounded 375">
                    <a:extLst>
                      <a:ext uri="{FF2B5EF4-FFF2-40B4-BE49-F238E27FC236}">
                        <a16:creationId xmlns:a16="http://schemas.microsoft.com/office/drawing/2014/main" id="{AFE9CD71-D133-499C-BE84-0DC7C02009F4}"/>
                      </a:ext>
                    </a:extLst>
                  </p:cNvPr>
                  <p:cNvSpPr/>
                  <p:nvPr/>
                </p:nvSpPr>
                <p:spPr>
                  <a:xfrm>
                    <a:off x="8042910" y="5810249"/>
                    <a:ext cx="827246" cy="481013"/>
                  </a:xfrm>
                  <a:prstGeom prst="round2SameRect">
                    <a:avLst>
                      <a:gd name="adj1" fmla="val 50000"/>
                      <a:gd name="adj2" fmla="val 0"/>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0" name="Rectangle: Top Corners Rounded 376">
                    <a:extLst>
                      <a:ext uri="{FF2B5EF4-FFF2-40B4-BE49-F238E27FC236}">
                        <a16:creationId xmlns:a16="http://schemas.microsoft.com/office/drawing/2014/main" id="{2596F34D-3E57-4B62-B20A-970A33D4E8DB}"/>
                      </a:ext>
                    </a:extLst>
                  </p:cNvPr>
                  <p:cNvSpPr/>
                  <p:nvPr/>
                </p:nvSpPr>
                <p:spPr>
                  <a:xfrm rot="16200000">
                    <a:off x="8133126" y="5335156"/>
                    <a:ext cx="650155" cy="542921"/>
                  </a:xfrm>
                  <a:prstGeom prst="round2SameRect">
                    <a:avLst>
                      <a:gd name="adj1" fmla="val 50000"/>
                      <a:gd name="adj2" fmla="val 50000"/>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76" name="Group 175">
                  <a:extLst>
                    <a:ext uri="{FF2B5EF4-FFF2-40B4-BE49-F238E27FC236}">
                      <a16:creationId xmlns:a16="http://schemas.microsoft.com/office/drawing/2014/main" id="{626E99E3-3CD0-4A3D-9413-AE2064300DDE}"/>
                    </a:ext>
                  </a:extLst>
                </p:cNvPr>
                <p:cNvGrpSpPr/>
                <p:nvPr/>
              </p:nvGrpSpPr>
              <p:grpSpPr>
                <a:xfrm>
                  <a:off x="3587355" y="3693053"/>
                  <a:ext cx="257630" cy="314457"/>
                  <a:chOff x="8042910" y="5281539"/>
                  <a:chExt cx="827246" cy="1009723"/>
                </a:xfrm>
                <a:solidFill>
                  <a:srgbClr val="4DBEED"/>
                </a:solidFill>
              </p:grpSpPr>
              <p:sp>
                <p:nvSpPr>
                  <p:cNvPr id="177" name="Rectangle: Top Corners Rounded 373">
                    <a:extLst>
                      <a:ext uri="{FF2B5EF4-FFF2-40B4-BE49-F238E27FC236}">
                        <a16:creationId xmlns:a16="http://schemas.microsoft.com/office/drawing/2014/main" id="{E56252CE-8944-46A6-8A65-F902A75B23CF}"/>
                      </a:ext>
                    </a:extLst>
                  </p:cNvPr>
                  <p:cNvSpPr/>
                  <p:nvPr/>
                </p:nvSpPr>
                <p:spPr>
                  <a:xfrm>
                    <a:off x="8042910" y="5810249"/>
                    <a:ext cx="827246" cy="481013"/>
                  </a:xfrm>
                  <a:prstGeom prst="round2SameRect">
                    <a:avLst>
                      <a:gd name="adj1" fmla="val 50000"/>
                      <a:gd name="adj2" fmla="val 0"/>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8" name="Rectangle: Top Corners Rounded 374">
                    <a:extLst>
                      <a:ext uri="{FF2B5EF4-FFF2-40B4-BE49-F238E27FC236}">
                        <a16:creationId xmlns:a16="http://schemas.microsoft.com/office/drawing/2014/main" id="{B2D4B5F2-A13C-45AE-B687-93B376F4B254}"/>
                      </a:ext>
                    </a:extLst>
                  </p:cNvPr>
                  <p:cNvSpPr/>
                  <p:nvPr/>
                </p:nvSpPr>
                <p:spPr>
                  <a:xfrm rot="16200000">
                    <a:off x="8133126" y="5335156"/>
                    <a:ext cx="650155" cy="542921"/>
                  </a:xfrm>
                  <a:prstGeom prst="round2SameRect">
                    <a:avLst>
                      <a:gd name="adj1" fmla="val 50000"/>
                      <a:gd name="adj2" fmla="val 50000"/>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grpSp>
            <p:nvGrpSpPr>
              <p:cNvPr id="165" name="Group 164">
                <a:extLst>
                  <a:ext uri="{FF2B5EF4-FFF2-40B4-BE49-F238E27FC236}">
                    <a16:creationId xmlns:a16="http://schemas.microsoft.com/office/drawing/2014/main" id="{77DC0900-2E45-4295-8D6D-8541153D89E8}"/>
                  </a:ext>
                </a:extLst>
              </p:cNvPr>
              <p:cNvGrpSpPr/>
              <p:nvPr/>
            </p:nvGrpSpPr>
            <p:grpSpPr>
              <a:xfrm flipH="1">
                <a:off x="3919211" y="3693053"/>
                <a:ext cx="339371" cy="314457"/>
                <a:chOff x="3505614" y="3693053"/>
                <a:chExt cx="339371" cy="314457"/>
              </a:xfrm>
            </p:grpSpPr>
            <p:grpSp>
              <p:nvGrpSpPr>
                <p:cNvPr id="169" name="Group 168">
                  <a:extLst>
                    <a:ext uri="{FF2B5EF4-FFF2-40B4-BE49-F238E27FC236}">
                      <a16:creationId xmlns:a16="http://schemas.microsoft.com/office/drawing/2014/main" id="{21352049-60F1-4F87-B964-C118232D6F81}"/>
                    </a:ext>
                  </a:extLst>
                </p:cNvPr>
                <p:cNvGrpSpPr/>
                <p:nvPr/>
              </p:nvGrpSpPr>
              <p:grpSpPr>
                <a:xfrm>
                  <a:off x="3505614" y="3737644"/>
                  <a:ext cx="184564" cy="225275"/>
                  <a:chOff x="8042910" y="5281539"/>
                  <a:chExt cx="827246" cy="1009723"/>
                </a:xfrm>
                <a:solidFill>
                  <a:srgbClr val="005696"/>
                </a:solidFill>
              </p:grpSpPr>
              <p:sp>
                <p:nvSpPr>
                  <p:cNvPr id="173" name="Rectangle: Top Corners Rounded 369">
                    <a:extLst>
                      <a:ext uri="{FF2B5EF4-FFF2-40B4-BE49-F238E27FC236}">
                        <a16:creationId xmlns:a16="http://schemas.microsoft.com/office/drawing/2014/main" id="{725B31E6-2401-4BF8-B474-42C2DB1D7445}"/>
                      </a:ext>
                    </a:extLst>
                  </p:cNvPr>
                  <p:cNvSpPr/>
                  <p:nvPr/>
                </p:nvSpPr>
                <p:spPr>
                  <a:xfrm>
                    <a:off x="8042910" y="5810249"/>
                    <a:ext cx="827246" cy="481013"/>
                  </a:xfrm>
                  <a:prstGeom prst="round2SameRect">
                    <a:avLst>
                      <a:gd name="adj1" fmla="val 50000"/>
                      <a:gd name="adj2" fmla="val 0"/>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4" name="Rectangle: Top Corners Rounded 370">
                    <a:extLst>
                      <a:ext uri="{FF2B5EF4-FFF2-40B4-BE49-F238E27FC236}">
                        <a16:creationId xmlns:a16="http://schemas.microsoft.com/office/drawing/2014/main" id="{0D5CC997-4F19-4566-BD8B-CCED4E17A32D}"/>
                      </a:ext>
                    </a:extLst>
                  </p:cNvPr>
                  <p:cNvSpPr/>
                  <p:nvPr/>
                </p:nvSpPr>
                <p:spPr>
                  <a:xfrm rot="16200000">
                    <a:off x="8133126" y="5335156"/>
                    <a:ext cx="650155" cy="542921"/>
                  </a:xfrm>
                  <a:prstGeom prst="round2SameRect">
                    <a:avLst>
                      <a:gd name="adj1" fmla="val 50000"/>
                      <a:gd name="adj2" fmla="val 50000"/>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70" name="Group 169">
                  <a:extLst>
                    <a:ext uri="{FF2B5EF4-FFF2-40B4-BE49-F238E27FC236}">
                      <a16:creationId xmlns:a16="http://schemas.microsoft.com/office/drawing/2014/main" id="{9507FC3F-23DE-47D8-80C0-A88169A6EAF6}"/>
                    </a:ext>
                  </a:extLst>
                </p:cNvPr>
                <p:cNvGrpSpPr/>
                <p:nvPr/>
              </p:nvGrpSpPr>
              <p:grpSpPr>
                <a:xfrm>
                  <a:off x="3587355" y="3693053"/>
                  <a:ext cx="257630" cy="314457"/>
                  <a:chOff x="8042910" y="5281539"/>
                  <a:chExt cx="827246" cy="1009723"/>
                </a:xfrm>
                <a:solidFill>
                  <a:srgbClr val="4DBEED"/>
                </a:solidFill>
              </p:grpSpPr>
              <p:sp>
                <p:nvSpPr>
                  <p:cNvPr id="171" name="Rectangle: Top Corners Rounded 367">
                    <a:extLst>
                      <a:ext uri="{FF2B5EF4-FFF2-40B4-BE49-F238E27FC236}">
                        <a16:creationId xmlns:a16="http://schemas.microsoft.com/office/drawing/2014/main" id="{54D2EB3C-B418-4A94-9D07-2FAF1DBD2F11}"/>
                      </a:ext>
                    </a:extLst>
                  </p:cNvPr>
                  <p:cNvSpPr/>
                  <p:nvPr/>
                </p:nvSpPr>
                <p:spPr>
                  <a:xfrm>
                    <a:off x="8042910" y="5810249"/>
                    <a:ext cx="827246" cy="481013"/>
                  </a:xfrm>
                  <a:prstGeom prst="round2SameRect">
                    <a:avLst>
                      <a:gd name="adj1" fmla="val 50000"/>
                      <a:gd name="adj2" fmla="val 0"/>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2" name="Rectangle: Top Corners Rounded 368">
                    <a:extLst>
                      <a:ext uri="{FF2B5EF4-FFF2-40B4-BE49-F238E27FC236}">
                        <a16:creationId xmlns:a16="http://schemas.microsoft.com/office/drawing/2014/main" id="{7704EB00-524A-41E2-AFE1-15C0C90120A9}"/>
                      </a:ext>
                    </a:extLst>
                  </p:cNvPr>
                  <p:cNvSpPr/>
                  <p:nvPr/>
                </p:nvSpPr>
                <p:spPr>
                  <a:xfrm rot="16200000">
                    <a:off x="8133126" y="5335156"/>
                    <a:ext cx="650155" cy="542921"/>
                  </a:xfrm>
                  <a:prstGeom prst="round2SameRect">
                    <a:avLst>
                      <a:gd name="adj1" fmla="val 50000"/>
                      <a:gd name="adj2" fmla="val 50000"/>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grpSp>
            <p:nvGrpSpPr>
              <p:cNvPr id="166" name="Group 165">
                <a:extLst>
                  <a:ext uri="{FF2B5EF4-FFF2-40B4-BE49-F238E27FC236}">
                    <a16:creationId xmlns:a16="http://schemas.microsoft.com/office/drawing/2014/main" id="{5987F3AD-E795-46F6-857A-545C5179CECA}"/>
                  </a:ext>
                </a:extLst>
              </p:cNvPr>
              <p:cNvGrpSpPr/>
              <p:nvPr/>
            </p:nvGrpSpPr>
            <p:grpSpPr>
              <a:xfrm>
                <a:off x="3706288" y="3635691"/>
                <a:ext cx="351621" cy="429180"/>
                <a:chOff x="8042910" y="5281539"/>
                <a:chExt cx="827246" cy="1009723"/>
              </a:xfrm>
              <a:solidFill>
                <a:schemeClr val="bg1"/>
              </a:solidFill>
            </p:grpSpPr>
            <p:sp>
              <p:nvSpPr>
                <p:cNvPr id="167" name="Rectangle: Top Corners Rounded 363">
                  <a:extLst>
                    <a:ext uri="{FF2B5EF4-FFF2-40B4-BE49-F238E27FC236}">
                      <a16:creationId xmlns:a16="http://schemas.microsoft.com/office/drawing/2014/main" id="{2F9BB7C8-7E0D-4546-B072-C646730027BD}"/>
                    </a:ext>
                  </a:extLst>
                </p:cNvPr>
                <p:cNvSpPr/>
                <p:nvPr/>
              </p:nvSpPr>
              <p:spPr>
                <a:xfrm>
                  <a:off x="8042910" y="5810249"/>
                  <a:ext cx="827246" cy="481013"/>
                </a:xfrm>
                <a:prstGeom prst="round2SameRect">
                  <a:avLst>
                    <a:gd name="adj1" fmla="val 50000"/>
                    <a:gd name="adj2" fmla="val 0"/>
                  </a:avLst>
                </a:prstGeom>
                <a:grpFill/>
                <a:ln w="19050">
                  <a:solidFill>
                    <a:srgbClr val="46464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8" name="Rectangle: Top Corners Rounded 364">
                  <a:extLst>
                    <a:ext uri="{FF2B5EF4-FFF2-40B4-BE49-F238E27FC236}">
                      <a16:creationId xmlns:a16="http://schemas.microsoft.com/office/drawing/2014/main" id="{DF428F96-EEE5-4C15-861F-BE691BD4D9DE}"/>
                    </a:ext>
                  </a:extLst>
                </p:cNvPr>
                <p:cNvSpPr/>
                <p:nvPr/>
              </p:nvSpPr>
              <p:spPr>
                <a:xfrm rot="16200000">
                  <a:off x="8133126" y="5335156"/>
                  <a:ext cx="650155" cy="542921"/>
                </a:xfrm>
                <a:prstGeom prst="round2SameRect">
                  <a:avLst>
                    <a:gd name="adj1" fmla="val 50000"/>
                    <a:gd name="adj2" fmla="val 50000"/>
                  </a:avLst>
                </a:prstGeom>
                <a:grpFill/>
                <a:ln w="19050">
                  <a:solidFill>
                    <a:srgbClr val="46464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grpSp>
      <p:sp>
        <p:nvSpPr>
          <p:cNvPr id="300" name="TextBox 299">
            <a:extLst>
              <a:ext uri="{FF2B5EF4-FFF2-40B4-BE49-F238E27FC236}">
                <a16:creationId xmlns:a16="http://schemas.microsoft.com/office/drawing/2014/main" id="{7234D1C1-6F05-4181-A73E-E75C6423722E}"/>
              </a:ext>
            </a:extLst>
          </p:cNvPr>
          <p:cNvSpPr txBox="1"/>
          <p:nvPr/>
        </p:nvSpPr>
        <p:spPr>
          <a:xfrm>
            <a:off x="1566794" y="3179486"/>
            <a:ext cx="1508042" cy="307777"/>
          </a:xfrm>
          <a:prstGeom prst="rect">
            <a:avLst/>
          </a:prstGeom>
          <a:noFill/>
        </p:spPr>
        <p:txBody>
          <a:bodyPr wrap="none" rtlCol="0">
            <a:spAutoFit/>
          </a:bodyPr>
          <a:lstStyle/>
          <a:p>
            <a:r>
              <a:rPr lang="en-US" sz="1400" dirty="0"/>
              <a:t>30-60 Participants</a:t>
            </a:r>
          </a:p>
        </p:txBody>
      </p:sp>
      <p:sp>
        <p:nvSpPr>
          <p:cNvPr id="301" name="TextBox 300">
            <a:extLst>
              <a:ext uri="{FF2B5EF4-FFF2-40B4-BE49-F238E27FC236}">
                <a16:creationId xmlns:a16="http://schemas.microsoft.com/office/drawing/2014/main" id="{F89D34E0-107D-4578-82D6-3A63F4F29FE4}"/>
              </a:ext>
            </a:extLst>
          </p:cNvPr>
          <p:cNvSpPr txBox="1"/>
          <p:nvPr/>
        </p:nvSpPr>
        <p:spPr>
          <a:xfrm>
            <a:off x="3996391" y="3179486"/>
            <a:ext cx="1479892" cy="307777"/>
          </a:xfrm>
          <a:prstGeom prst="rect">
            <a:avLst/>
          </a:prstGeom>
          <a:noFill/>
        </p:spPr>
        <p:txBody>
          <a:bodyPr wrap="none" rtlCol="0">
            <a:spAutoFit/>
          </a:bodyPr>
          <a:lstStyle/>
          <a:p>
            <a:r>
              <a:rPr lang="en-US" sz="1400" dirty="0"/>
              <a:t>20-40 Initial ideas</a:t>
            </a:r>
          </a:p>
        </p:txBody>
      </p:sp>
      <p:sp>
        <p:nvSpPr>
          <p:cNvPr id="302" name="TextBox 301">
            <a:extLst>
              <a:ext uri="{FF2B5EF4-FFF2-40B4-BE49-F238E27FC236}">
                <a16:creationId xmlns:a16="http://schemas.microsoft.com/office/drawing/2014/main" id="{31215129-6F9C-478A-B11B-CB8C75C096DC}"/>
              </a:ext>
            </a:extLst>
          </p:cNvPr>
          <p:cNvSpPr txBox="1"/>
          <p:nvPr/>
        </p:nvSpPr>
        <p:spPr>
          <a:xfrm>
            <a:off x="6211073" y="3138846"/>
            <a:ext cx="1671933" cy="523220"/>
          </a:xfrm>
          <a:prstGeom prst="rect">
            <a:avLst/>
          </a:prstGeom>
          <a:noFill/>
        </p:spPr>
        <p:txBody>
          <a:bodyPr wrap="none" rtlCol="0">
            <a:spAutoFit/>
          </a:bodyPr>
          <a:lstStyle/>
          <a:p>
            <a:pPr algn="ctr"/>
            <a:r>
              <a:rPr lang="en-US" sz="1400" dirty="0"/>
              <a:t>5-8 Teams, </a:t>
            </a:r>
            <a:br>
              <a:rPr lang="en-US" sz="1400" dirty="0"/>
            </a:br>
            <a:r>
              <a:rPr lang="en-US" sz="1400" dirty="0"/>
              <a:t>5-7 people per team</a:t>
            </a:r>
          </a:p>
        </p:txBody>
      </p:sp>
      <p:sp>
        <p:nvSpPr>
          <p:cNvPr id="303" name="TextBox 302">
            <a:extLst>
              <a:ext uri="{FF2B5EF4-FFF2-40B4-BE49-F238E27FC236}">
                <a16:creationId xmlns:a16="http://schemas.microsoft.com/office/drawing/2014/main" id="{41BB2095-885E-44A1-8D59-ECAF1914912C}"/>
              </a:ext>
            </a:extLst>
          </p:cNvPr>
          <p:cNvSpPr txBox="1"/>
          <p:nvPr/>
        </p:nvSpPr>
        <p:spPr>
          <a:xfrm>
            <a:off x="8719729" y="3179486"/>
            <a:ext cx="985591" cy="307777"/>
          </a:xfrm>
          <a:prstGeom prst="rect">
            <a:avLst/>
          </a:prstGeom>
          <a:noFill/>
        </p:spPr>
        <p:txBody>
          <a:bodyPr wrap="none" rtlCol="0">
            <a:spAutoFit/>
          </a:bodyPr>
          <a:lstStyle/>
          <a:p>
            <a:r>
              <a:rPr lang="en-US" sz="1400" dirty="0"/>
              <a:t>5-8 Pitches</a:t>
            </a:r>
          </a:p>
        </p:txBody>
      </p:sp>
      <p:sp>
        <p:nvSpPr>
          <p:cNvPr id="304" name="Isosceles Triangle 303">
            <a:extLst>
              <a:ext uri="{FF2B5EF4-FFF2-40B4-BE49-F238E27FC236}">
                <a16:creationId xmlns:a16="http://schemas.microsoft.com/office/drawing/2014/main" id="{AFD94587-6816-4408-B128-14D98CADAB49}"/>
              </a:ext>
            </a:extLst>
          </p:cNvPr>
          <p:cNvSpPr/>
          <p:nvPr/>
        </p:nvSpPr>
        <p:spPr>
          <a:xfrm rot="5400000">
            <a:off x="3268662" y="2271056"/>
            <a:ext cx="380781" cy="328260"/>
          </a:xfrm>
          <a:prstGeom prst="triangle">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5" name="Isosceles Triangle 304">
            <a:extLst>
              <a:ext uri="{FF2B5EF4-FFF2-40B4-BE49-F238E27FC236}">
                <a16:creationId xmlns:a16="http://schemas.microsoft.com/office/drawing/2014/main" id="{4F7C76AF-1799-422C-A1A6-314A20122120}"/>
              </a:ext>
            </a:extLst>
          </p:cNvPr>
          <p:cNvSpPr/>
          <p:nvPr/>
        </p:nvSpPr>
        <p:spPr>
          <a:xfrm rot="5400000">
            <a:off x="5635867" y="2271057"/>
            <a:ext cx="380781" cy="328260"/>
          </a:xfrm>
          <a:prstGeom prst="triangle">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6" name="Isosceles Triangle 305">
            <a:extLst>
              <a:ext uri="{FF2B5EF4-FFF2-40B4-BE49-F238E27FC236}">
                <a16:creationId xmlns:a16="http://schemas.microsoft.com/office/drawing/2014/main" id="{E47F4448-D5D5-45ED-B764-A39091E1112C}"/>
              </a:ext>
            </a:extLst>
          </p:cNvPr>
          <p:cNvSpPr/>
          <p:nvPr/>
        </p:nvSpPr>
        <p:spPr>
          <a:xfrm rot="5400000">
            <a:off x="7993298" y="2271058"/>
            <a:ext cx="380781" cy="328260"/>
          </a:xfrm>
          <a:prstGeom prst="triangle">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26164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Rectangle: Rounded Corners 42">
            <a:extLst>
              <a:ext uri="{FF2B5EF4-FFF2-40B4-BE49-F238E27FC236}">
                <a16:creationId xmlns:a16="http://schemas.microsoft.com/office/drawing/2014/main" id="{53D46FA2-BF1B-44E8-887B-AC4802B5D221}"/>
              </a:ext>
            </a:extLst>
          </p:cNvPr>
          <p:cNvSpPr/>
          <p:nvPr/>
        </p:nvSpPr>
        <p:spPr bwMode="auto">
          <a:xfrm>
            <a:off x="7064435" y="811349"/>
            <a:ext cx="4249856" cy="5852160"/>
          </a:xfrm>
          <a:prstGeom prst="roundRect">
            <a:avLst/>
          </a:prstGeom>
          <a:solidFill>
            <a:schemeClr val="accent1">
              <a:lumMod val="20000"/>
              <a:lumOff val="80000"/>
            </a:schemeClr>
          </a:solid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spAutoFit/>
          </a:bodyPr>
          <a:lstStyle/>
          <a:p>
            <a:pPr marL="342900" marR="0" indent="-342900" algn="l" defTabSz="457200" rtl="0" eaLnBrk="1" fontAlgn="base" latinLnBrk="0" hangingPunct="1">
              <a:lnSpc>
                <a:spcPct val="100000"/>
              </a:lnSpc>
              <a:spcBef>
                <a:spcPct val="0"/>
              </a:spcBef>
              <a:spcAft>
                <a:spcPct val="0"/>
              </a:spcAft>
              <a:buClrTx/>
              <a:buSzTx/>
              <a:buFont typeface="Arial" charset="0"/>
              <a:buNone/>
              <a:tabLst/>
            </a:pPr>
            <a:endParaRPr kumimoji="0" lang="en-US" sz="2400" b="1" i="0" u="none" strike="noStrike" cap="none" normalizeH="0" baseline="0">
              <a:ln>
                <a:noFill/>
              </a:ln>
              <a:solidFill>
                <a:srgbClr val="005596"/>
              </a:solidFill>
              <a:effectLst/>
              <a:latin typeface="Calibri" pitchFamily="34" charset="0"/>
            </a:endParaRPr>
          </a:p>
        </p:txBody>
      </p:sp>
      <p:sp>
        <p:nvSpPr>
          <p:cNvPr id="38" name="Rectangle: Rounded Corners 37">
            <a:extLst>
              <a:ext uri="{FF2B5EF4-FFF2-40B4-BE49-F238E27FC236}">
                <a16:creationId xmlns:a16="http://schemas.microsoft.com/office/drawing/2014/main" id="{93F0CAF7-E5FB-4ADE-B806-CBE6A310D631}"/>
              </a:ext>
            </a:extLst>
          </p:cNvPr>
          <p:cNvSpPr/>
          <p:nvPr/>
        </p:nvSpPr>
        <p:spPr bwMode="auto">
          <a:xfrm>
            <a:off x="402672" y="811349"/>
            <a:ext cx="6147084" cy="5852160"/>
          </a:xfrm>
          <a:prstGeom prst="roundRect">
            <a:avLst/>
          </a:prstGeom>
          <a:solidFill>
            <a:schemeClr val="accent1">
              <a:lumMod val="20000"/>
              <a:lumOff val="80000"/>
              <a:alpha val="65000"/>
            </a:schemeClr>
          </a:solid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spAutoFit/>
          </a:bodyPr>
          <a:lstStyle/>
          <a:p>
            <a:pPr marL="342900" marR="0" indent="-342900" algn="l" defTabSz="457200" rtl="0" eaLnBrk="1" fontAlgn="base" latinLnBrk="0" hangingPunct="1">
              <a:lnSpc>
                <a:spcPct val="100000"/>
              </a:lnSpc>
              <a:spcBef>
                <a:spcPct val="0"/>
              </a:spcBef>
              <a:spcAft>
                <a:spcPct val="0"/>
              </a:spcAft>
              <a:buClrTx/>
              <a:buSzTx/>
              <a:buFont typeface="Arial" charset="0"/>
              <a:buNone/>
              <a:tabLst/>
            </a:pPr>
            <a:endParaRPr kumimoji="0" lang="en-US" sz="2400" b="1" i="0" u="none" strike="noStrike" cap="none" normalizeH="0" baseline="0">
              <a:ln>
                <a:noFill/>
              </a:ln>
              <a:solidFill>
                <a:srgbClr val="005596"/>
              </a:solidFill>
              <a:effectLst/>
              <a:latin typeface="Calibri" pitchFamily="34" charset="0"/>
            </a:endParaRPr>
          </a:p>
        </p:txBody>
      </p:sp>
      <p:sp>
        <p:nvSpPr>
          <p:cNvPr id="2" name="Title 1"/>
          <p:cNvSpPr>
            <a:spLocks noGrp="1"/>
          </p:cNvSpPr>
          <p:nvPr>
            <p:ph type="title"/>
          </p:nvPr>
        </p:nvSpPr>
        <p:spPr>
          <a:xfrm>
            <a:off x="490729" y="281251"/>
            <a:ext cx="5686487" cy="920109"/>
          </a:xfrm>
        </p:spPr>
        <p:txBody>
          <a:bodyPr/>
          <a:lstStyle/>
          <a:p>
            <a:r>
              <a:rPr lang="en-US" dirty="0"/>
              <a:t>Current Incubator Projects</a:t>
            </a:r>
          </a:p>
        </p:txBody>
      </p:sp>
      <p:pic>
        <p:nvPicPr>
          <p:cNvPr id="9" name="Picture 8">
            <a:extLst>
              <a:ext uri="{FF2B5EF4-FFF2-40B4-BE49-F238E27FC236}">
                <a16:creationId xmlns:a16="http://schemas.microsoft.com/office/drawing/2014/main" id="{BF1C6132-1871-6F44-9BD0-01C9DB3C814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638190" y="1717116"/>
            <a:ext cx="733103" cy="733103"/>
          </a:xfrm>
          <a:prstGeom prst="rect">
            <a:avLst/>
          </a:prstGeom>
        </p:spPr>
      </p:pic>
      <p:sp>
        <p:nvSpPr>
          <p:cNvPr id="10" name="Rectangle 9">
            <a:extLst>
              <a:ext uri="{FF2B5EF4-FFF2-40B4-BE49-F238E27FC236}">
                <a16:creationId xmlns:a16="http://schemas.microsoft.com/office/drawing/2014/main" id="{16335611-12EF-BB49-9EDC-5C156BED1414}"/>
              </a:ext>
            </a:extLst>
          </p:cNvPr>
          <p:cNvSpPr/>
          <p:nvPr/>
        </p:nvSpPr>
        <p:spPr>
          <a:xfrm>
            <a:off x="1630576" y="2273334"/>
            <a:ext cx="704039" cy="400110"/>
          </a:xfrm>
          <a:prstGeom prst="rect">
            <a:avLst/>
          </a:prstGeom>
        </p:spPr>
        <p:txBody>
          <a:bodyPr wrap="none">
            <a:spAutoFit/>
          </a:bodyPr>
          <a:lstStyle/>
          <a:p>
            <a:r>
              <a:rPr lang="en-US" sz="2000" b="1" dirty="0">
                <a:solidFill>
                  <a:schemeClr val="accent6"/>
                </a:solidFill>
              </a:rPr>
              <a:t>Seed</a:t>
            </a:r>
          </a:p>
        </p:txBody>
      </p:sp>
      <p:sp>
        <p:nvSpPr>
          <p:cNvPr id="12" name="Rectangle 11">
            <a:extLst>
              <a:ext uri="{FF2B5EF4-FFF2-40B4-BE49-F238E27FC236}">
                <a16:creationId xmlns:a16="http://schemas.microsoft.com/office/drawing/2014/main" id="{C5FEA7EE-543B-1745-9081-0E3D2F6292FB}"/>
              </a:ext>
            </a:extLst>
          </p:cNvPr>
          <p:cNvSpPr/>
          <p:nvPr/>
        </p:nvSpPr>
        <p:spPr>
          <a:xfrm>
            <a:off x="4607683" y="2273334"/>
            <a:ext cx="671979" cy="400110"/>
          </a:xfrm>
          <a:prstGeom prst="rect">
            <a:avLst/>
          </a:prstGeom>
        </p:spPr>
        <p:txBody>
          <a:bodyPr wrap="none">
            <a:spAutoFit/>
          </a:bodyPr>
          <a:lstStyle/>
          <a:p>
            <a:r>
              <a:rPr lang="en-US" sz="2000" b="1" dirty="0">
                <a:solidFill>
                  <a:schemeClr val="accent6"/>
                </a:solidFill>
              </a:rPr>
              <a:t>Pilot</a:t>
            </a:r>
          </a:p>
        </p:txBody>
      </p:sp>
      <p:sp>
        <p:nvSpPr>
          <p:cNvPr id="14" name="Rectangle 13">
            <a:extLst>
              <a:ext uri="{FF2B5EF4-FFF2-40B4-BE49-F238E27FC236}">
                <a16:creationId xmlns:a16="http://schemas.microsoft.com/office/drawing/2014/main" id="{E8BEBF70-C409-3544-9C54-D026CBEF4CB4}"/>
              </a:ext>
            </a:extLst>
          </p:cNvPr>
          <p:cNvSpPr/>
          <p:nvPr/>
        </p:nvSpPr>
        <p:spPr>
          <a:xfrm>
            <a:off x="8047155" y="2273334"/>
            <a:ext cx="2222532" cy="400110"/>
          </a:xfrm>
          <a:prstGeom prst="rect">
            <a:avLst/>
          </a:prstGeom>
        </p:spPr>
        <p:txBody>
          <a:bodyPr wrap="none">
            <a:spAutoFit/>
          </a:bodyPr>
          <a:lstStyle/>
          <a:p>
            <a:r>
              <a:rPr lang="en-US" sz="2000" b="1" dirty="0">
                <a:solidFill>
                  <a:schemeClr val="accent6"/>
                </a:solidFill>
              </a:rPr>
              <a:t>Launch / Transition</a:t>
            </a:r>
          </a:p>
        </p:txBody>
      </p:sp>
      <p:pic>
        <p:nvPicPr>
          <p:cNvPr id="20" name="Picture 19">
            <a:extLst>
              <a:ext uri="{FF2B5EF4-FFF2-40B4-BE49-F238E27FC236}">
                <a16:creationId xmlns:a16="http://schemas.microsoft.com/office/drawing/2014/main" id="{455F4417-6F60-A548-B091-D9F4D61A1B5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652117" y="1646329"/>
            <a:ext cx="730713" cy="730713"/>
          </a:xfrm>
          <a:prstGeom prst="rect">
            <a:avLst/>
          </a:prstGeom>
        </p:spPr>
      </p:pic>
      <p:pic>
        <p:nvPicPr>
          <p:cNvPr id="22" name="Picture 21">
            <a:extLst>
              <a:ext uri="{FF2B5EF4-FFF2-40B4-BE49-F238E27FC236}">
                <a16:creationId xmlns:a16="http://schemas.microsoft.com/office/drawing/2014/main" id="{0283F646-B9B7-B348-8D29-5ECF8EC9050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607683" y="1717116"/>
            <a:ext cx="700167" cy="700167"/>
          </a:xfrm>
          <a:prstGeom prst="rect">
            <a:avLst/>
          </a:prstGeom>
        </p:spPr>
      </p:pic>
      <p:graphicFrame>
        <p:nvGraphicFramePr>
          <p:cNvPr id="18" name="Table 17">
            <a:extLst>
              <a:ext uri="{FF2B5EF4-FFF2-40B4-BE49-F238E27FC236}">
                <a16:creationId xmlns:a16="http://schemas.microsoft.com/office/drawing/2014/main" id="{BA6F6ADE-359D-8042-910A-E6B164ED51C2}"/>
              </a:ext>
            </a:extLst>
          </p:cNvPr>
          <p:cNvGraphicFramePr>
            <a:graphicFrameLocks noGrp="1"/>
          </p:cNvGraphicFramePr>
          <p:nvPr>
            <p:extLst>
              <p:ext uri="{D42A27DB-BD31-4B8C-83A1-F6EECF244321}">
                <p14:modId xmlns:p14="http://schemas.microsoft.com/office/powerpoint/2010/main" val="3600892626"/>
              </p:ext>
            </p:extLst>
          </p:nvPr>
        </p:nvGraphicFramePr>
        <p:xfrm>
          <a:off x="615347" y="2673406"/>
          <a:ext cx="2741368" cy="2133600"/>
        </p:xfrm>
        <a:graphic>
          <a:graphicData uri="http://schemas.openxmlformats.org/drawingml/2006/table">
            <a:tbl>
              <a:tblPr firstRow="1" bandRow="1">
                <a:tableStyleId>{0505E3EF-67EA-436B-97B2-0124C06EBD24}</a:tableStyleId>
              </a:tblPr>
              <a:tblGrid>
                <a:gridCol w="2741368">
                  <a:extLst>
                    <a:ext uri="{9D8B030D-6E8A-4147-A177-3AD203B41FA5}">
                      <a16:colId xmlns:a16="http://schemas.microsoft.com/office/drawing/2014/main" val="250910880"/>
                    </a:ext>
                  </a:extLst>
                </a:gridCol>
              </a:tblGrid>
              <a:tr h="0">
                <a:tc>
                  <a:txBody>
                    <a:bodyPr/>
                    <a:lstStyle/>
                    <a:p>
                      <a:pPr marL="0" marR="0" lvl="0" indent="0" algn="l" defTabSz="1218987" rtl="0" eaLnBrk="1" fontAlgn="auto" latinLnBrk="0" hangingPunct="1">
                        <a:lnSpc>
                          <a:spcPct val="100000"/>
                        </a:lnSpc>
                        <a:spcBef>
                          <a:spcPts val="0"/>
                        </a:spcBef>
                        <a:spcAft>
                          <a:spcPts val="0"/>
                        </a:spcAft>
                        <a:buClrTx/>
                        <a:buSzTx/>
                        <a:buFontTx/>
                        <a:buNone/>
                        <a:tabLst/>
                        <a:defRPr/>
                      </a:pPr>
                      <a:r>
                        <a:rPr lang="en-US" sz="1400" b="0" kern="1200" dirty="0">
                          <a:solidFill>
                            <a:schemeClr val="accent6"/>
                          </a:solidFill>
                          <a:latin typeface="+mn-lt"/>
                          <a:ea typeface="+mn-ea"/>
                          <a:cs typeface="Times New Roman"/>
                        </a:rPr>
                        <a:t>Construction </a:t>
                      </a:r>
                      <a:r>
                        <a:rPr lang="en-US" sz="1400" b="0" kern="1200" spc="-25" dirty="0">
                          <a:solidFill>
                            <a:schemeClr val="accent6"/>
                          </a:solidFill>
                          <a:latin typeface="+mn-lt"/>
                          <a:ea typeface="+mn-ea"/>
                          <a:cs typeface="Times New Roman"/>
                        </a:rPr>
                        <a:t>Robotics  </a:t>
                      </a:r>
                    </a:p>
                  </a:txBody>
                  <a:tcPr>
                    <a:lnL w="6350" cap="flat" cmpd="sng" algn="ctr">
                      <a:solidFill>
                        <a:schemeClr val="accent6"/>
                      </a:solidFill>
                      <a:prstDash val="solid"/>
                      <a:round/>
                      <a:headEnd type="none" w="med" len="med"/>
                      <a:tailEnd type="none" w="med" len="med"/>
                    </a:lnL>
                    <a:lnR w="6350" cap="flat" cmpd="sng" algn="ctr">
                      <a:solidFill>
                        <a:schemeClr val="accent6"/>
                      </a:solidFill>
                      <a:prstDash val="solid"/>
                      <a:round/>
                      <a:headEnd type="none" w="med" len="med"/>
                      <a:tailEnd type="none" w="med" len="med"/>
                    </a:lnR>
                    <a:lnT w="6350" cap="flat" cmpd="sng" algn="ctr">
                      <a:solidFill>
                        <a:schemeClr val="accent6"/>
                      </a:solidFill>
                      <a:prstDash val="solid"/>
                      <a:round/>
                      <a:headEnd type="none" w="med" len="med"/>
                      <a:tailEnd type="none" w="med" len="med"/>
                    </a:lnT>
                    <a:lnB w="6350" cap="flat" cmpd="sng" algn="ctr">
                      <a:solidFill>
                        <a:schemeClr val="accent6"/>
                      </a:solidFill>
                      <a:prstDash val="solid"/>
                      <a:round/>
                      <a:headEnd type="none" w="med" len="med"/>
                      <a:tailEnd type="none" w="med" len="med"/>
                    </a:lnB>
                  </a:tcPr>
                </a:tc>
                <a:extLst>
                  <a:ext uri="{0D108BD9-81ED-4DB2-BD59-A6C34878D82A}">
                    <a16:rowId xmlns:a16="http://schemas.microsoft.com/office/drawing/2014/main" val="2832075020"/>
                  </a:ext>
                </a:extLst>
              </a:tr>
              <a:tr h="0">
                <a:tc>
                  <a:txBody>
                    <a:bodyPr/>
                    <a:lstStyle/>
                    <a:p>
                      <a:pPr marL="0" marR="0" lvl="0" indent="0" algn="l" defTabSz="1218987" rtl="0" eaLnBrk="1" fontAlgn="auto" latinLnBrk="0" hangingPunct="1">
                        <a:lnSpc>
                          <a:spcPct val="100000"/>
                        </a:lnSpc>
                        <a:spcBef>
                          <a:spcPts val="0"/>
                        </a:spcBef>
                        <a:spcAft>
                          <a:spcPts val="0"/>
                        </a:spcAft>
                        <a:buClrTx/>
                        <a:buSzTx/>
                        <a:buFontTx/>
                        <a:buNone/>
                        <a:tabLst/>
                        <a:defRPr/>
                      </a:pPr>
                      <a:r>
                        <a:rPr lang="en-US" sz="1400" b="0" kern="1200" spc="5" dirty="0">
                          <a:solidFill>
                            <a:schemeClr val="accent6"/>
                          </a:solidFill>
                          <a:latin typeface="+mn-lt"/>
                          <a:ea typeface="+mn-ea"/>
                          <a:cs typeface="Times New Roman"/>
                        </a:rPr>
                        <a:t>Portable Water Treatment  </a:t>
                      </a:r>
                    </a:p>
                  </a:txBody>
                  <a:tcPr>
                    <a:lnL w="6350" cap="flat" cmpd="sng" algn="ctr">
                      <a:solidFill>
                        <a:schemeClr val="accent6"/>
                      </a:solidFill>
                      <a:prstDash val="solid"/>
                      <a:round/>
                      <a:headEnd type="none" w="med" len="med"/>
                      <a:tailEnd type="none" w="med" len="med"/>
                    </a:lnL>
                    <a:lnR w="6350" cap="flat" cmpd="sng" algn="ctr">
                      <a:solidFill>
                        <a:schemeClr val="accent6"/>
                      </a:solidFill>
                      <a:prstDash val="solid"/>
                      <a:round/>
                      <a:headEnd type="none" w="med" len="med"/>
                      <a:tailEnd type="none" w="med" len="med"/>
                    </a:lnR>
                    <a:lnT w="6350" cap="flat" cmpd="sng" algn="ctr">
                      <a:solidFill>
                        <a:schemeClr val="accent6"/>
                      </a:solidFill>
                      <a:prstDash val="solid"/>
                      <a:round/>
                      <a:headEnd type="none" w="med" len="med"/>
                      <a:tailEnd type="none" w="med" len="med"/>
                    </a:lnT>
                    <a:lnB w="6350" cap="flat" cmpd="sng" algn="ctr">
                      <a:solidFill>
                        <a:schemeClr val="accent6"/>
                      </a:solidFill>
                      <a:prstDash val="solid"/>
                      <a:round/>
                      <a:headEnd type="none" w="med" len="med"/>
                      <a:tailEnd type="none" w="med" len="med"/>
                    </a:lnB>
                  </a:tcPr>
                </a:tc>
                <a:extLst>
                  <a:ext uri="{0D108BD9-81ED-4DB2-BD59-A6C34878D82A}">
                    <a16:rowId xmlns:a16="http://schemas.microsoft.com/office/drawing/2014/main" val="146821306"/>
                  </a:ext>
                </a:extLst>
              </a:tr>
              <a:tr h="0">
                <a:tc>
                  <a:txBody>
                    <a:bodyPr/>
                    <a:lstStyle/>
                    <a:p>
                      <a:pPr marL="0" marR="0" lvl="0" indent="0" algn="l" defTabSz="1218987" rtl="0" eaLnBrk="1" fontAlgn="auto" latinLnBrk="0" hangingPunct="1">
                        <a:lnSpc>
                          <a:spcPct val="100000"/>
                        </a:lnSpc>
                        <a:spcBef>
                          <a:spcPts val="0"/>
                        </a:spcBef>
                        <a:spcAft>
                          <a:spcPts val="0"/>
                        </a:spcAft>
                        <a:buClrTx/>
                        <a:buSzTx/>
                        <a:buFontTx/>
                        <a:buNone/>
                        <a:tabLst/>
                        <a:defRPr/>
                      </a:pPr>
                      <a:r>
                        <a:rPr lang="en-US" sz="1400" b="0" kern="1200" spc="-35" dirty="0">
                          <a:solidFill>
                            <a:schemeClr val="accent6"/>
                          </a:solidFill>
                          <a:latin typeface="+mn-lt"/>
                          <a:ea typeface="+mn-ea"/>
                          <a:cs typeface="Times New Roman"/>
                        </a:rPr>
                        <a:t>Waste – Resource Recovery</a:t>
                      </a:r>
                    </a:p>
                  </a:txBody>
                  <a:tcPr>
                    <a:lnL w="6350" cap="flat" cmpd="sng" algn="ctr">
                      <a:solidFill>
                        <a:schemeClr val="accent6"/>
                      </a:solidFill>
                      <a:prstDash val="solid"/>
                      <a:round/>
                      <a:headEnd type="none" w="med" len="med"/>
                      <a:tailEnd type="none" w="med" len="med"/>
                    </a:lnL>
                    <a:lnR w="6350" cap="flat" cmpd="sng" algn="ctr">
                      <a:solidFill>
                        <a:schemeClr val="accent6"/>
                      </a:solidFill>
                      <a:prstDash val="solid"/>
                      <a:round/>
                      <a:headEnd type="none" w="med" len="med"/>
                      <a:tailEnd type="none" w="med" len="med"/>
                    </a:lnR>
                    <a:lnT w="6350" cap="flat" cmpd="sng" algn="ctr">
                      <a:solidFill>
                        <a:schemeClr val="accent6"/>
                      </a:solidFill>
                      <a:prstDash val="solid"/>
                      <a:round/>
                      <a:headEnd type="none" w="med" len="med"/>
                      <a:tailEnd type="none" w="med" len="med"/>
                    </a:lnT>
                    <a:lnB w="6350" cap="flat" cmpd="sng" algn="ctr">
                      <a:solidFill>
                        <a:schemeClr val="accent6"/>
                      </a:solidFill>
                      <a:prstDash val="solid"/>
                      <a:round/>
                      <a:headEnd type="none" w="med" len="med"/>
                      <a:tailEnd type="none" w="med" len="med"/>
                    </a:lnB>
                  </a:tcPr>
                </a:tc>
                <a:extLst>
                  <a:ext uri="{0D108BD9-81ED-4DB2-BD59-A6C34878D82A}">
                    <a16:rowId xmlns:a16="http://schemas.microsoft.com/office/drawing/2014/main" val="1471129379"/>
                  </a:ext>
                </a:extLst>
              </a:tr>
              <a:tr h="190713">
                <a:tc>
                  <a:txBody>
                    <a:bodyPr/>
                    <a:lstStyle/>
                    <a:p>
                      <a:pPr marL="0" marR="0" lvl="0" indent="0" algn="l" defTabSz="1218987" rtl="0" eaLnBrk="1" fontAlgn="auto" latinLnBrk="0" hangingPunct="1">
                        <a:lnSpc>
                          <a:spcPct val="100000"/>
                        </a:lnSpc>
                        <a:spcBef>
                          <a:spcPts val="0"/>
                        </a:spcBef>
                        <a:spcAft>
                          <a:spcPts val="0"/>
                        </a:spcAft>
                        <a:buClrTx/>
                        <a:buSzTx/>
                        <a:buFontTx/>
                        <a:buNone/>
                        <a:tabLst/>
                        <a:defRPr/>
                      </a:pPr>
                      <a:r>
                        <a:rPr lang="en-US" sz="1400" b="0" kern="1200" spc="-35" dirty="0">
                          <a:solidFill>
                            <a:schemeClr val="accent6"/>
                          </a:solidFill>
                          <a:latin typeface="+mn-lt"/>
                          <a:ea typeface="+mn-ea"/>
                          <a:cs typeface="Times New Roman"/>
                        </a:rPr>
                        <a:t>Space Infrastructure</a:t>
                      </a:r>
                    </a:p>
                  </a:txBody>
                  <a:tcPr>
                    <a:lnL w="6350" cap="flat" cmpd="sng" algn="ctr">
                      <a:solidFill>
                        <a:schemeClr val="accent6"/>
                      </a:solidFill>
                      <a:prstDash val="solid"/>
                      <a:round/>
                      <a:headEnd type="none" w="med" len="med"/>
                      <a:tailEnd type="none" w="med" len="med"/>
                    </a:lnL>
                    <a:lnR w="6350" cap="flat" cmpd="sng" algn="ctr">
                      <a:solidFill>
                        <a:schemeClr val="accent6"/>
                      </a:solidFill>
                      <a:prstDash val="solid"/>
                      <a:round/>
                      <a:headEnd type="none" w="med" len="med"/>
                      <a:tailEnd type="none" w="med" len="med"/>
                    </a:lnR>
                    <a:lnT w="6350" cap="flat" cmpd="sng" algn="ctr">
                      <a:solidFill>
                        <a:schemeClr val="accent6"/>
                      </a:solidFill>
                      <a:prstDash val="solid"/>
                      <a:round/>
                      <a:headEnd type="none" w="med" len="med"/>
                      <a:tailEnd type="none" w="med" len="med"/>
                    </a:lnT>
                    <a:lnB w="6350" cap="flat" cmpd="sng" algn="ctr">
                      <a:solidFill>
                        <a:schemeClr val="accent6"/>
                      </a:solidFill>
                      <a:prstDash val="solid"/>
                      <a:round/>
                      <a:headEnd type="none" w="med" len="med"/>
                      <a:tailEnd type="none" w="med" len="med"/>
                    </a:lnB>
                  </a:tcPr>
                </a:tc>
                <a:extLst>
                  <a:ext uri="{0D108BD9-81ED-4DB2-BD59-A6C34878D82A}">
                    <a16:rowId xmlns:a16="http://schemas.microsoft.com/office/drawing/2014/main" val="1426247401"/>
                  </a:ext>
                </a:extLst>
              </a:tr>
              <a:tr h="190713">
                <a:tc>
                  <a:txBody>
                    <a:bodyPr/>
                    <a:lstStyle/>
                    <a:p>
                      <a:pPr marL="0" marR="0" lvl="0" indent="0" algn="l" defTabSz="1218987" rtl="0" eaLnBrk="1" fontAlgn="auto" latinLnBrk="0" hangingPunct="1">
                        <a:lnSpc>
                          <a:spcPct val="100000"/>
                        </a:lnSpc>
                        <a:spcBef>
                          <a:spcPts val="0"/>
                        </a:spcBef>
                        <a:spcAft>
                          <a:spcPts val="0"/>
                        </a:spcAft>
                        <a:buClrTx/>
                        <a:buSzTx/>
                        <a:buFontTx/>
                        <a:buNone/>
                        <a:tabLst/>
                        <a:defRPr/>
                      </a:pPr>
                      <a:r>
                        <a:rPr lang="en-US" sz="1400" b="0" kern="1200" spc="-35" dirty="0">
                          <a:solidFill>
                            <a:schemeClr val="accent6"/>
                          </a:solidFill>
                          <a:latin typeface="+mn-lt"/>
                          <a:ea typeface="+mn-ea"/>
                          <a:cs typeface="Times New Roman"/>
                        </a:rPr>
                        <a:t>Renewable H2O</a:t>
                      </a:r>
                    </a:p>
                  </a:txBody>
                  <a:tcPr>
                    <a:lnL w="6350" cap="flat" cmpd="sng" algn="ctr">
                      <a:solidFill>
                        <a:schemeClr val="accent6"/>
                      </a:solidFill>
                      <a:prstDash val="solid"/>
                      <a:round/>
                      <a:headEnd type="none" w="med" len="med"/>
                      <a:tailEnd type="none" w="med" len="med"/>
                    </a:lnL>
                    <a:lnR w="6350" cap="flat" cmpd="sng" algn="ctr">
                      <a:solidFill>
                        <a:schemeClr val="accent6"/>
                      </a:solidFill>
                      <a:prstDash val="solid"/>
                      <a:round/>
                      <a:headEnd type="none" w="med" len="med"/>
                      <a:tailEnd type="none" w="med" len="med"/>
                    </a:lnR>
                    <a:lnT w="6350" cap="flat" cmpd="sng" algn="ctr">
                      <a:solidFill>
                        <a:schemeClr val="accent6"/>
                      </a:solidFill>
                      <a:prstDash val="solid"/>
                      <a:round/>
                      <a:headEnd type="none" w="med" len="med"/>
                      <a:tailEnd type="none" w="med" len="med"/>
                    </a:lnT>
                    <a:lnB w="6350" cap="flat" cmpd="sng" algn="ctr">
                      <a:solidFill>
                        <a:schemeClr val="accent6"/>
                      </a:solidFill>
                      <a:prstDash val="solid"/>
                      <a:round/>
                      <a:headEnd type="none" w="med" len="med"/>
                      <a:tailEnd type="none" w="med" len="med"/>
                    </a:lnB>
                  </a:tcPr>
                </a:tc>
                <a:extLst>
                  <a:ext uri="{0D108BD9-81ED-4DB2-BD59-A6C34878D82A}">
                    <a16:rowId xmlns:a16="http://schemas.microsoft.com/office/drawing/2014/main" val="1373717577"/>
                  </a:ext>
                </a:extLst>
              </a:tr>
              <a:tr h="190713">
                <a:tc>
                  <a:txBody>
                    <a:bodyPr/>
                    <a:lstStyle/>
                    <a:p>
                      <a:pPr marL="0" marR="0" lvl="0" indent="0" algn="l" defTabSz="1218987" rtl="0" eaLnBrk="1" fontAlgn="auto" latinLnBrk="0" hangingPunct="1">
                        <a:lnSpc>
                          <a:spcPct val="100000"/>
                        </a:lnSpc>
                        <a:spcBef>
                          <a:spcPts val="0"/>
                        </a:spcBef>
                        <a:spcAft>
                          <a:spcPts val="0"/>
                        </a:spcAft>
                        <a:buClrTx/>
                        <a:buSzTx/>
                        <a:buFontTx/>
                        <a:buNone/>
                        <a:tabLst/>
                        <a:defRPr/>
                      </a:pPr>
                      <a:r>
                        <a:rPr lang="en-US" sz="1400" b="0" kern="1200" spc="-35" dirty="0">
                          <a:solidFill>
                            <a:schemeClr val="accent6"/>
                          </a:solidFill>
                          <a:latin typeface="+mn-lt"/>
                          <a:ea typeface="+mn-ea"/>
                          <a:cs typeface="Times New Roman"/>
                        </a:rPr>
                        <a:t>EV Infrastructure (India)</a:t>
                      </a:r>
                    </a:p>
                  </a:txBody>
                  <a:tcPr>
                    <a:lnL w="6350" cap="flat" cmpd="sng" algn="ctr">
                      <a:solidFill>
                        <a:schemeClr val="accent6"/>
                      </a:solidFill>
                      <a:prstDash val="solid"/>
                      <a:round/>
                      <a:headEnd type="none" w="med" len="med"/>
                      <a:tailEnd type="none" w="med" len="med"/>
                    </a:lnL>
                    <a:lnR w="6350" cap="flat" cmpd="sng" algn="ctr">
                      <a:solidFill>
                        <a:schemeClr val="accent6"/>
                      </a:solidFill>
                      <a:prstDash val="solid"/>
                      <a:round/>
                      <a:headEnd type="none" w="med" len="med"/>
                      <a:tailEnd type="none" w="med" len="med"/>
                    </a:lnR>
                    <a:lnT w="6350" cap="flat" cmpd="sng" algn="ctr">
                      <a:solidFill>
                        <a:schemeClr val="accent6"/>
                      </a:solidFill>
                      <a:prstDash val="solid"/>
                      <a:round/>
                      <a:headEnd type="none" w="med" len="med"/>
                      <a:tailEnd type="none" w="med" len="med"/>
                    </a:lnT>
                    <a:lnB w="6350" cap="flat" cmpd="sng" algn="ctr">
                      <a:solidFill>
                        <a:schemeClr val="accent6"/>
                      </a:solidFill>
                      <a:prstDash val="solid"/>
                      <a:round/>
                      <a:headEnd type="none" w="med" len="med"/>
                      <a:tailEnd type="none" w="med" len="med"/>
                    </a:lnB>
                  </a:tcPr>
                </a:tc>
                <a:extLst>
                  <a:ext uri="{0D108BD9-81ED-4DB2-BD59-A6C34878D82A}">
                    <a16:rowId xmlns:a16="http://schemas.microsoft.com/office/drawing/2014/main" val="1923374169"/>
                  </a:ext>
                </a:extLst>
              </a:tr>
              <a:tr h="190713">
                <a:tc>
                  <a:txBody>
                    <a:bodyPr/>
                    <a:lstStyle/>
                    <a:p>
                      <a:pPr marL="0" marR="0" lvl="0" indent="0" algn="l" defTabSz="1218987" rtl="0" eaLnBrk="1" fontAlgn="auto" latinLnBrk="0" hangingPunct="1">
                        <a:lnSpc>
                          <a:spcPct val="100000"/>
                        </a:lnSpc>
                        <a:spcBef>
                          <a:spcPts val="0"/>
                        </a:spcBef>
                        <a:spcAft>
                          <a:spcPts val="0"/>
                        </a:spcAft>
                        <a:buClrTx/>
                        <a:buSzTx/>
                        <a:buFontTx/>
                        <a:buNone/>
                        <a:tabLst/>
                        <a:defRPr/>
                      </a:pPr>
                      <a:r>
                        <a:rPr lang="en-US" sz="1400" b="0" kern="1200" spc="-35" dirty="0">
                          <a:solidFill>
                            <a:schemeClr val="accent6"/>
                          </a:solidFill>
                          <a:latin typeface="+mn-lt"/>
                          <a:ea typeface="+mn-ea"/>
                          <a:cs typeface="Times New Roman"/>
                        </a:rPr>
                        <a:t>Solar for Schools</a:t>
                      </a:r>
                    </a:p>
                  </a:txBody>
                  <a:tcPr>
                    <a:lnL w="6350" cap="flat" cmpd="sng" algn="ctr">
                      <a:solidFill>
                        <a:schemeClr val="accent6"/>
                      </a:solidFill>
                      <a:prstDash val="solid"/>
                      <a:round/>
                      <a:headEnd type="none" w="med" len="med"/>
                      <a:tailEnd type="none" w="med" len="med"/>
                    </a:lnL>
                    <a:lnR w="6350" cap="flat" cmpd="sng" algn="ctr">
                      <a:solidFill>
                        <a:schemeClr val="accent6"/>
                      </a:solidFill>
                      <a:prstDash val="solid"/>
                      <a:round/>
                      <a:headEnd type="none" w="med" len="med"/>
                      <a:tailEnd type="none" w="med" len="med"/>
                    </a:lnR>
                    <a:lnT w="6350" cap="flat" cmpd="sng" algn="ctr">
                      <a:solidFill>
                        <a:schemeClr val="accent6"/>
                      </a:solidFill>
                      <a:prstDash val="solid"/>
                      <a:round/>
                      <a:headEnd type="none" w="med" len="med"/>
                      <a:tailEnd type="none" w="med" len="med"/>
                    </a:lnT>
                    <a:lnB w="6350" cap="flat" cmpd="sng" algn="ctr">
                      <a:solidFill>
                        <a:schemeClr val="accent6"/>
                      </a:solidFill>
                      <a:prstDash val="solid"/>
                      <a:round/>
                      <a:headEnd type="none" w="med" len="med"/>
                      <a:tailEnd type="none" w="med" len="med"/>
                    </a:lnB>
                  </a:tcPr>
                </a:tc>
                <a:extLst>
                  <a:ext uri="{0D108BD9-81ED-4DB2-BD59-A6C34878D82A}">
                    <a16:rowId xmlns:a16="http://schemas.microsoft.com/office/drawing/2014/main" val="1344903184"/>
                  </a:ext>
                </a:extLst>
              </a:tr>
            </a:tbl>
          </a:graphicData>
        </a:graphic>
      </p:graphicFrame>
      <p:graphicFrame>
        <p:nvGraphicFramePr>
          <p:cNvPr id="19" name="Table 18">
            <a:extLst>
              <a:ext uri="{FF2B5EF4-FFF2-40B4-BE49-F238E27FC236}">
                <a16:creationId xmlns:a16="http://schemas.microsoft.com/office/drawing/2014/main" id="{761F577D-2307-A443-8C63-059C86DE4F85}"/>
              </a:ext>
            </a:extLst>
          </p:cNvPr>
          <p:cNvGraphicFramePr>
            <a:graphicFrameLocks noGrp="1"/>
          </p:cNvGraphicFramePr>
          <p:nvPr>
            <p:extLst>
              <p:ext uri="{D42A27DB-BD31-4B8C-83A1-F6EECF244321}">
                <p14:modId xmlns:p14="http://schemas.microsoft.com/office/powerpoint/2010/main" val="2782367966"/>
              </p:ext>
            </p:extLst>
          </p:nvPr>
        </p:nvGraphicFramePr>
        <p:xfrm>
          <a:off x="3610605" y="2673406"/>
          <a:ext cx="2840030" cy="1432560"/>
        </p:xfrm>
        <a:graphic>
          <a:graphicData uri="http://schemas.openxmlformats.org/drawingml/2006/table">
            <a:tbl>
              <a:tblPr firstRow="1" bandRow="1">
                <a:tableStyleId>{0505E3EF-67EA-436B-97B2-0124C06EBD24}</a:tableStyleId>
              </a:tblPr>
              <a:tblGrid>
                <a:gridCol w="2840030">
                  <a:extLst>
                    <a:ext uri="{9D8B030D-6E8A-4147-A177-3AD203B41FA5}">
                      <a16:colId xmlns:a16="http://schemas.microsoft.com/office/drawing/2014/main" val="250910880"/>
                    </a:ext>
                  </a:extLst>
                </a:gridCol>
              </a:tblGrid>
              <a:tr h="0">
                <a:tc>
                  <a:txBody>
                    <a:bodyPr/>
                    <a:lstStyle/>
                    <a:p>
                      <a:pPr marL="0" indent="0">
                        <a:lnSpc>
                          <a:spcPct val="100000"/>
                        </a:lnSpc>
                        <a:spcBef>
                          <a:spcPts val="600"/>
                        </a:spcBef>
                        <a:buNone/>
                      </a:pPr>
                      <a:r>
                        <a:rPr lang="en-US" sz="1400" b="0" kern="1200" dirty="0" err="1">
                          <a:solidFill>
                            <a:schemeClr val="accent6"/>
                          </a:solidFill>
                          <a:latin typeface="+mn-lt"/>
                          <a:ea typeface="+mn-ea"/>
                          <a:cs typeface="Times New Roman"/>
                        </a:rPr>
                        <a:t>DataFuze</a:t>
                      </a:r>
                      <a:r>
                        <a:rPr lang="en-US" sz="1400" b="0" kern="1200" dirty="0">
                          <a:solidFill>
                            <a:schemeClr val="accent6"/>
                          </a:solidFill>
                          <a:latin typeface="+mn-lt"/>
                          <a:ea typeface="+mn-ea"/>
                          <a:cs typeface="Times New Roman"/>
                        </a:rPr>
                        <a:t> – Remote Sensing Analytics</a:t>
                      </a:r>
                    </a:p>
                  </a:txBody>
                  <a:tcPr>
                    <a:lnL w="6350" cap="flat" cmpd="sng" algn="ctr">
                      <a:solidFill>
                        <a:schemeClr val="accent6"/>
                      </a:solidFill>
                      <a:prstDash val="solid"/>
                      <a:round/>
                      <a:headEnd type="none" w="med" len="med"/>
                      <a:tailEnd type="none" w="med" len="med"/>
                    </a:lnL>
                    <a:lnR w="6350" cap="flat" cmpd="sng" algn="ctr">
                      <a:solidFill>
                        <a:schemeClr val="accent6"/>
                      </a:solidFill>
                      <a:prstDash val="solid"/>
                      <a:round/>
                      <a:headEnd type="none" w="med" len="med"/>
                      <a:tailEnd type="none" w="med" len="med"/>
                    </a:lnR>
                    <a:lnT w="6350" cap="flat" cmpd="sng" algn="ctr">
                      <a:solidFill>
                        <a:schemeClr val="accent6"/>
                      </a:solidFill>
                      <a:prstDash val="solid"/>
                      <a:round/>
                      <a:headEnd type="none" w="med" len="med"/>
                      <a:tailEnd type="none" w="med" len="med"/>
                    </a:lnT>
                    <a:lnB w="6350" cap="flat" cmpd="sng" algn="ctr">
                      <a:solidFill>
                        <a:schemeClr val="accent6"/>
                      </a:solidFill>
                      <a:prstDash val="solid"/>
                      <a:round/>
                      <a:headEnd type="none" w="med" len="med"/>
                      <a:tailEnd type="none" w="med" len="med"/>
                    </a:lnB>
                  </a:tcPr>
                </a:tc>
                <a:extLst>
                  <a:ext uri="{0D108BD9-81ED-4DB2-BD59-A6C34878D82A}">
                    <a16:rowId xmlns:a16="http://schemas.microsoft.com/office/drawing/2014/main" val="2832075020"/>
                  </a:ext>
                </a:extLst>
              </a:tr>
              <a:tr h="0">
                <a:tc>
                  <a:txBody>
                    <a:bodyPr/>
                    <a:lstStyle/>
                    <a:p>
                      <a:pPr marL="0" indent="0">
                        <a:lnSpc>
                          <a:spcPct val="100000"/>
                        </a:lnSpc>
                        <a:spcBef>
                          <a:spcPts val="600"/>
                        </a:spcBef>
                        <a:buNone/>
                      </a:pPr>
                      <a:r>
                        <a:rPr lang="en-US" sz="1400" b="0" kern="1200" dirty="0">
                          <a:solidFill>
                            <a:schemeClr val="accent6"/>
                          </a:solidFill>
                          <a:latin typeface="+mn-lt"/>
                          <a:ea typeface="+mn-ea"/>
                          <a:cs typeface="Times New Roman"/>
                        </a:rPr>
                        <a:t>Solarhood – Residential Solar</a:t>
                      </a:r>
                    </a:p>
                  </a:txBody>
                  <a:tcPr>
                    <a:lnL w="6350" cap="flat" cmpd="sng" algn="ctr">
                      <a:solidFill>
                        <a:schemeClr val="accent6"/>
                      </a:solidFill>
                      <a:prstDash val="solid"/>
                      <a:round/>
                      <a:headEnd type="none" w="med" len="med"/>
                      <a:tailEnd type="none" w="med" len="med"/>
                    </a:lnL>
                    <a:lnR w="6350" cap="flat" cmpd="sng" algn="ctr">
                      <a:solidFill>
                        <a:schemeClr val="accent6"/>
                      </a:solidFill>
                      <a:prstDash val="solid"/>
                      <a:round/>
                      <a:headEnd type="none" w="med" len="med"/>
                      <a:tailEnd type="none" w="med" len="med"/>
                    </a:lnR>
                    <a:lnT w="6350" cap="flat" cmpd="sng" algn="ctr">
                      <a:solidFill>
                        <a:schemeClr val="accent6"/>
                      </a:solidFill>
                      <a:prstDash val="solid"/>
                      <a:round/>
                      <a:headEnd type="none" w="med" len="med"/>
                      <a:tailEnd type="none" w="med" len="med"/>
                    </a:lnT>
                    <a:lnB w="6350" cap="flat" cmpd="sng" algn="ctr">
                      <a:solidFill>
                        <a:schemeClr val="accent6"/>
                      </a:solidFill>
                      <a:prstDash val="solid"/>
                      <a:round/>
                      <a:headEnd type="none" w="med" len="med"/>
                      <a:tailEnd type="none" w="med" len="med"/>
                    </a:lnB>
                  </a:tcPr>
                </a:tc>
                <a:extLst>
                  <a:ext uri="{0D108BD9-81ED-4DB2-BD59-A6C34878D82A}">
                    <a16:rowId xmlns:a16="http://schemas.microsoft.com/office/drawing/2014/main" val="3471449803"/>
                  </a:ext>
                </a:extLst>
              </a:tr>
              <a:tr h="0">
                <a:tc>
                  <a:txBody>
                    <a:bodyPr/>
                    <a:lstStyle/>
                    <a:p>
                      <a:pPr marL="0" indent="0">
                        <a:lnSpc>
                          <a:spcPct val="100000"/>
                        </a:lnSpc>
                        <a:spcBef>
                          <a:spcPts val="600"/>
                        </a:spcBef>
                        <a:buNone/>
                      </a:pPr>
                      <a:r>
                        <a:rPr lang="en-US" sz="1400" b="0" kern="1200" dirty="0" err="1">
                          <a:solidFill>
                            <a:schemeClr val="accent6"/>
                          </a:solidFill>
                          <a:latin typeface="+mn-lt"/>
                          <a:ea typeface="+mn-ea"/>
                          <a:cs typeface="Times New Roman"/>
                        </a:rPr>
                        <a:t>NextGen</a:t>
                      </a:r>
                      <a:r>
                        <a:rPr lang="en-US" sz="1400" b="0" kern="1200" dirty="0">
                          <a:solidFill>
                            <a:schemeClr val="accent6"/>
                          </a:solidFill>
                          <a:latin typeface="+mn-lt"/>
                          <a:ea typeface="+mn-ea"/>
                          <a:cs typeface="Times New Roman"/>
                        </a:rPr>
                        <a:t> Agriculture</a:t>
                      </a:r>
                    </a:p>
                  </a:txBody>
                  <a:tcPr>
                    <a:lnL w="6350" cap="flat" cmpd="sng" algn="ctr">
                      <a:solidFill>
                        <a:schemeClr val="accent6"/>
                      </a:solidFill>
                      <a:prstDash val="solid"/>
                      <a:round/>
                      <a:headEnd type="none" w="med" len="med"/>
                      <a:tailEnd type="none" w="med" len="med"/>
                    </a:lnL>
                    <a:lnR w="6350" cap="flat" cmpd="sng" algn="ctr">
                      <a:solidFill>
                        <a:schemeClr val="accent6"/>
                      </a:solidFill>
                      <a:prstDash val="solid"/>
                      <a:round/>
                      <a:headEnd type="none" w="med" len="med"/>
                      <a:tailEnd type="none" w="med" len="med"/>
                    </a:lnR>
                    <a:lnT w="6350" cap="flat" cmpd="sng" algn="ctr">
                      <a:solidFill>
                        <a:schemeClr val="accent6"/>
                      </a:solidFill>
                      <a:prstDash val="solid"/>
                      <a:round/>
                      <a:headEnd type="none" w="med" len="med"/>
                      <a:tailEnd type="none" w="med" len="med"/>
                    </a:lnT>
                    <a:lnB w="6350" cap="flat" cmpd="sng" algn="ctr">
                      <a:solidFill>
                        <a:schemeClr val="accent6"/>
                      </a:solidFill>
                      <a:prstDash val="solid"/>
                      <a:round/>
                      <a:headEnd type="none" w="med" len="med"/>
                      <a:tailEnd type="none" w="med" len="med"/>
                    </a:lnB>
                  </a:tcPr>
                </a:tc>
                <a:extLst>
                  <a:ext uri="{0D108BD9-81ED-4DB2-BD59-A6C34878D82A}">
                    <a16:rowId xmlns:a16="http://schemas.microsoft.com/office/drawing/2014/main" val="146821306"/>
                  </a:ext>
                </a:extLst>
              </a:tr>
              <a:tr h="0">
                <a:tc>
                  <a:txBody>
                    <a:bodyPr/>
                    <a:lstStyle/>
                    <a:p>
                      <a:pPr marL="0" indent="0">
                        <a:lnSpc>
                          <a:spcPct val="100000"/>
                        </a:lnSpc>
                        <a:spcBef>
                          <a:spcPts val="600"/>
                        </a:spcBef>
                        <a:buNone/>
                      </a:pPr>
                      <a:r>
                        <a:rPr lang="en-US" sz="1400" b="0" kern="1200" dirty="0">
                          <a:solidFill>
                            <a:schemeClr val="accent6"/>
                          </a:solidFill>
                          <a:latin typeface="+mn-lt"/>
                          <a:ea typeface="+mn-ea"/>
                          <a:cs typeface="Times New Roman"/>
                        </a:rPr>
                        <a:t>Advanced Transportation</a:t>
                      </a:r>
                      <a:endParaRPr lang="en-US" sz="1200" b="0" dirty="0">
                        <a:solidFill>
                          <a:schemeClr val="accent6"/>
                        </a:solidFill>
                      </a:endParaRPr>
                    </a:p>
                  </a:txBody>
                  <a:tcPr>
                    <a:lnL w="6350" cap="flat" cmpd="sng" algn="ctr">
                      <a:solidFill>
                        <a:schemeClr val="accent6"/>
                      </a:solidFill>
                      <a:prstDash val="solid"/>
                      <a:round/>
                      <a:headEnd type="none" w="med" len="med"/>
                      <a:tailEnd type="none" w="med" len="med"/>
                    </a:lnL>
                    <a:lnR w="6350" cap="flat" cmpd="sng" algn="ctr">
                      <a:solidFill>
                        <a:schemeClr val="accent6"/>
                      </a:solidFill>
                      <a:prstDash val="solid"/>
                      <a:round/>
                      <a:headEnd type="none" w="med" len="med"/>
                      <a:tailEnd type="none" w="med" len="med"/>
                    </a:lnR>
                    <a:lnT w="6350" cap="flat" cmpd="sng" algn="ctr">
                      <a:solidFill>
                        <a:schemeClr val="accent6"/>
                      </a:solidFill>
                      <a:prstDash val="solid"/>
                      <a:round/>
                      <a:headEnd type="none" w="med" len="med"/>
                      <a:tailEnd type="none" w="med" len="med"/>
                    </a:lnT>
                    <a:lnB w="6350" cap="flat" cmpd="sng" algn="ctr">
                      <a:solidFill>
                        <a:schemeClr val="accent6"/>
                      </a:solidFill>
                      <a:prstDash val="solid"/>
                      <a:round/>
                      <a:headEnd type="none" w="med" len="med"/>
                      <a:tailEnd type="none" w="med" len="med"/>
                    </a:lnB>
                  </a:tcPr>
                </a:tc>
                <a:extLst>
                  <a:ext uri="{0D108BD9-81ED-4DB2-BD59-A6C34878D82A}">
                    <a16:rowId xmlns:a16="http://schemas.microsoft.com/office/drawing/2014/main" val="1471129379"/>
                  </a:ext>
                </a:extLst>
              </a:tr>
            </a:tbl>
          </a:graphicData>
        </a:graphic>
      </p:graphicFrame>
      <p:graphicFrame>
        <p:nvGraphicFramePr>
          <p:cNvPr id="17" name="Table 16">
            <a:extLst>
              <a:ext uri="{FF2B5EF4-FFF2-40B4-BE49-F238E27FC236}">
                <a16:creationId xmlns:a16="http://schemas.microsoft.com/office/drawing/2014/main" id="{5D9E9D16-6405-4305-8AAD-9262F2B89797}"/>
              </a:ext>
            </a:extLst>
          </p:cNvPr>
          <p:cNvGraphicFramePr>
            <a:graphicFrameLocks noGrp="1"/>
          </p:cNvGraphicFramePr>
          <p:nvPr>
            <p:extLst>
              <p:ext uri="{D42A27DB-BD31-4B8C-83A1-F6EECF244321}">
                <p14:modId xmlns:p14="http://schemas.microsoft.com/office/powerpoint/2010/main" val="1600991627"/>
              </p:ext>
            </p:extLst>
          </p:nvPr>
        </p:nvGraphicFramePr>
        <p:xfrm>
          <a:off x="7788745" y="2673406"/>
          <a:ext cx="3094742" cy="1828800"/>
        </p:xfrm>
        <a:graphic>
          <a:graphicData uri="http://schemas.openxmlformats.org/drawingml/2006/table">
            <a:tbl>
              <a:tblPr firstRow="1" bandRow="1">
                <a:tableStyleId>{0505E3EF-67EA-436B-97B2-0124C06EBD24}</a:tableStyleId>
              </a:tblPr>
              <a:tblGrid>
                <a:gridCol w="3094742">
                  <a:extLst>
                    <a:ext uri="{9D8B030D-6E8A-4147-A177-3AD203B41FA5}">
                      <a16:colId xmlns:a16="http://schemas.microsoft.com/office/drawing/2014/main" val="250910880"/>
                    </a:ext>
                  </a:extLst>
                </a:gridCol>
              </a:tblGrid>
              <a:tr h="0">
                <a:tc>
                  <a:txBody>
                    <a:bodyPr/>
                    <a:lstStyle/>
                    <a:p>
                      <a:pPr marL="0" marR="0" indent="0" algn="l" defTabSz="1218987" rtl="0" eaLnBrk="1" fontAlgn="auto" latinLnBrk="0" hangingPunct="1">
                        <a:lnSpc>
                          <a:spcPct val="100000"/>
                        </a:lnSpc>
                        <a:spcBef>
                          <a:spcPts val="600"/>
                        </a:spcBef>
                        <a:spcAft>
                          <a:spcPts val="0"/>
                        </a:spcAft>
                        <a:buClrTx/>
                        <a:buSzTx/>
                        <a:buFontTx/>
                        <a:buNone/>
                        <a:tabLst/>
                        <a:defRPr/>
                      </a:pPr>
                      <a:r>
                        <a:rPr lang="en-US" sz="1400" b="0" kern="1200" dirty="0" err="1">
                          <a:solidFill>
                            <a:schemeClr val="accent6"/>
                          </a:solidFill>
                          <a:latin typeface="+mn-lt"/>
                          <a:ea typeface="+mn-ea"/>
                          <a:cs typeface="+mn-cs"/>
                        </a:rPr>
                        <a:t>Suncrate</a:t>
                      </a:r>
                      <a:r>
                        <a:rPr lang="en-US" sz="1400" b="0" kern="1200" dirty="0">
                          <a:solidFill>
                            <a:schemeClr val="accent6"/>
                          </a:solidFill>
                          <a:latin typeface="+mn-lt"/>
                          <a:ea typeface="+mn-ea"/>
                          <a:cs typeface="+mn-cs"/>
                        </a:rPr>
                        <a:t> – Modular Solar</a:t>
                      </a:r>
                    </a:p>
                  </a:txBody>
                  <a:tcPr>
                    <a:lnL w="6350" cap="flat" cmpd="sng" algn="ctr">
                      <a:solidFill>
                        <a:schemeClr val="accent6"/>
                      </a:solidFill>
                      <a:prstDash val="solid"/>
                      <a:round/>
                      <a:headEnd type="none" w="med" len="med"/>
                      <a:tailEnd type="none" w="med" len="med"/>
                    </a:lnL>
                    <a:lnR w="6350" cap="flat" cmpd="sng" algn="ctr">
                      <a:solidFill>
                        <a:schemeClr val="accent6"/>
                      </a:solidFill>
                      <a:prstDash val="solid"/>
                      <a:round/>
                      <a:headEnd type="none" w="med" len="med"/>
                      <a:tailEnd type="none" w="med" len="med"/>
                    </a:lnR>
                    <a:lnT w="6350" cap="flat" cmpd="sng" algn="ctr">
                      <a:solidFill>
                        <a:schemeClr val="accent6"/>
                      </a:solidFill>
                      <a:prstDash val="solid"/>
                      <a:round/>
                      <a:headEnd type="none" w="med" len="med"/>
                      <a:tailEnd type="none" w="med" len="med"/>
                    </a:lnT>
                    <a:lnB w="6350" cap="flat" cmpd="sng" algn="ctr">
                      <a:solidFill>
                        <a:schemeClr val="accent6"/>
                      </a:solidFill>
                      <a:prstDash val="solid"/>
                      <a:round/>
                      <a:headEnd type="none" w="med" len="med"/>
                      <a:tailEnd type="none" w="med" len="med"/>
                    </a:lnB>
                  </a:tcPr>
                </a:tc>
                <a:extLst>
                  <a:ext uri="{0D108BD9-81ED-4DB2-BD59-A6C34878D82A}">
                    <a16:rowId xmlns:a16="http://schemas.microsoft.com/office/drawing/2014/main" val="10005"/>
                  </a:ext>
                </a:extLst>
              </a:tr>
              <a:tr h="0">
                <a:tc>
                  <a:txBody>
                    <a:bodyPr/>
                    <a:lstStyle/>
                    <a:p>
                      <a:pPr marL="0" marR="0" indent="0" algn="l" defTabSz="1218987" rtl="0" eaLnBrk="1" fontAlgn="auto" latinLnBrk="0" hangingPunct="1">
                        <a:lnSpc>
                          <a:spcPct val="100000"/>
                        </a:lnSpc>
                        <a:spcBef>
                          <a:spcPts val="600"/>
                        </a:spcBef>
                        <a:spcAft>
                          <a:spcPts val="0"/>
                        </a:spcAft>
                        <a:buClrTx/>
                        <a:buSzTx/>
                        <a:buFontTx/>
                        <a:buNone/>
                        <a:tabLst/>
                        <a:defRPr/>
                      </a:pPr>
                      <a:r>
                        <a:rPr lang="en-US" sz="1400" b="0" kern="1200" dirty="0">
                          <a:solidFill>
                            <a:schemeClr val="accent6"/>
                          </a:solidFill>
                          <a:latin typeface="+mn-lt"/>
                          <a:ea typeface="+mn-ea"/>
                          <a:cs typeface="+mn-cs"/>
                        </a:rPr>
                        <a:t>NextOpps – Gig Economy App</a:t>
                      </a:r>
                    </a:p>
                  </a:txBody>
                  <a:tcPr>
                    <a:lnL w="6350" cap="flat" cmpd="sng" algn="ctr">
                      <a:solidFill>
                        <a:schemeClr val="accent6"/>
                      </a:solidFill>
                      <a:prstDash val="solid"/>
                      <a:round/>
                      <a:headEnd type="none" w="med" len="med"/>
                      <a:tailEnd type="none" w="med" len="med"/>
                    </a:lnL>
                    <a:lnR w="6350" cap="flat" cmpd="sng" algn="ctr">
                      <a:solidFill>
                        <a:schemeClr val="accent6"/>
                      </a:solidFill>
                      <a:prstDash val="solid"/>
                      <a:round/>
                      <a:headEnd type="none" w="med" len="med"/>
                      <a:tailEnd type="none" w="med" len="med"/>
                    </a:lnR>
                    <a:lnT w="6350" cap="flat" cmpd="sng" algn="ctr">
                      <a:solidFill>
                        <a:schemeClr val="accent6"/>
                      </a:solidFill>
                      <a:prstDash val="solid"/>
                      <a:round/>
                      <a:headEnd type="none" w="med" len="med"/>
                      <a:tailEnd type="none" w="med" len="med"/>
                    </a:lnT>
                    <a:lnB w="6350" cap="flat" cmpd="sng" algn="ctr">
                      <a:solidFill>
                        <a:schemeClr val="accent6"/>
                      </a:solidFill>
                      <a:prstDash val="solid"/>
                      <a:round/>
                      <a:headEnd type="none" w="med" len="med"/>
                      <a:tailEnd type="none" w="med" len="med"/>
                    </a:lnB>
                  </a:tcPr>
                </a:tc>
                <a:extLst>
                  <a:ext uri="{0D108BD9-81ED-4DB2-BD59-A6C34878D82A}">
                    <a16:rowId xmlns:a16="http://schemas.microsoft.com/office/drawing/2014/main" val="2445017327"/>
                  </a:ext>
                </a:extLst>
              </a:tr>
              <a:tr h="0">
                <a:tc>
                  <a:txBody>
                    <a:bodyPr/>
                    <a:lstStyle/>
                    <a:p>
                      <a:pPr marL="0" marR="0" indent="0" algn="l" defTabSz="1218987" rtl="0" eaLnBrk="1" fontAlgn="auto" latinLnBrk="0" hangingPunct="1">
                        <a:lnSpc>
                          <a:spcPct val="100000"/>
                        </a:lnSpc>
                        <a:spcBef>
                          <a:spcPts val="600"/>
                        </a:spcBef>
                        <a:spcAft>
                          <a:spcPts val="0"/>
                        </a:spcAft>
                        <a:buClrTx/>
                        <a:buSzTx/>
                        <a:buFontTx/>
                        <a:buNone/>
                        <a:tabLst/>
                        <a:defRPr/>
                      </a:pPr>
                      <a:r>
                        <a:rPr lang="en-US" sz="1400" b="0" kern="1200" dirty="0">
                          <a:solidFill>
                            <a:schemeClr val="accent6"/>
                          </a:solidFill>
                          <a:latin typeface="+mn-lt"/>
                          <a:ea typeface="+mn-ea"/>
                          <a:cs typeface="+mn-cs"/>
                        </a:rPr>
                        <a:t>Food/Bev Data Analytics</a:t>
                      </a:r>
                    </a:p>
                  </a:txBody>
                  <a:tcPr>
                    <a:lnL w="6350" cap="flat" cmpd="sng" algn="ctr">
                      <a:solidFill>
                        <a:schemeClr val="accent6"/>
                      </a:solidFill>
                      <a:prstDash val="solid"/>
                      <a:round/>
                      <a:headEnd type="none" w="med" len="med"/>
                      <a:tailEnd type="none" w="med" len="med"/>
                    </a:lnL>
                    <a:lnR w="6350" cap="flat" cmpd="sng" algn="ctr">
                      <a:solidFill>
                        <a:schemeClr val="accent6"/>
                      </a:solidFill>
                      <a:prstDash val="solid"/>
                      <a:round/>
                      <a:headEnd type="none" w="med" len="med"/>
                      <a:tailEnd type="none" w="med" len="med"/>
                    </a:lnR>
                    <a:lnT w="6350" cap="flat" cmpd="sng" algn="ctr">
                      <a:solidFill>
                        <a:schemeClr val="accent6"/>
                      </a:solidFill>
                      <a:prstDash val="solid"/>
                      <a:round/>
                      <a:headEnd type="none" w="med" len="med"/>
                      <a:tailEnd type="none" w="med" len="med"/>
                    </a:lnT>
                    <a:lnB w="6350" cap="flat" cmpd="sng" algn="ctr">
                      <a:solidFill>
                        <a:schemeClr val="accent6"/>
                      </a:solidFill>
                      <a:prstDash val="solid"/>
                      <a:round/>
                      <a:headEnd type="none" w="med" len="med"/>
                      <a:tailEnd type="none" w="med" len="med"/>
                    </a:lnB>
                  </a:tcPr>
                </a:tc>
                <a:extLst>
                  <a:ext uri="{0D108BD9-81ED-4DB2-BD59-A6C34878D82A}">
                    <a16:rowId xmlns:a16="http://schemas.microsoft.com/office/drawing/2014/main" val="913573627"/>
                  </a:ext>
                </a:extLst>
              </a:tr>
              <a:tr h="0">
                <a:tc>
                  <a:txBody>
                    <a:bodyPr/>
                    <a:lstStyle/>
                    <a:p>
                      <a:pPr marL="0" marR="0" indent="0" algn="l" defTabSz="1218987" rtl="0" eaLnBrk="1" fontAlgn="auto" latinLnBrk="0" hangingPunct="1">
                        <a:lnSpc>
                          <a:spcPct val="100000"/>
                        </a:lnSpc>
                        <a:spcBef>
                          <a:spcPts val="600"/>
                        </a:spcBef>
                        <a:spcAft>
                          <a:spcPts val="0"/>
                        </a:spcAft>
                        <a:buClrTx/>
                        <a:buSzTx/>
                        <a:buFontTx/>
                        <a:buNone/>
                        <a:tabLst/>
                        <a:defRPr/>
                      </a:pPr>
                      <a:r>
                        <a:rPr lang="en-US" sz="1400" b="0" kern="1200" dirty="0">
                          <a:solidFill>
                            <a:schemeClr val="accent6"/>
                          </a:solidFill>
                          <a:latin typeface="+mn-lt"/>
                          <a:ea typeface="+mn-ea"/>
                          <a:cs typeface="+mn-cs"/>
                        </a:rPr>
                        <a:t>Mining Industry</a:t>
                      </a:r>
                    </a:p>
                  </a:txBody>
                  <a:tcPr>
                    <a:lnL w="6350" cap="flat" cmpd="sng" algn="ctr">
                      <a:solidFill>
                        <a:schemeClr val="accent6"/>
                      </a:solidFill>
                      <a:prstDash val="solid"/>
                      <a:round/>
                      <a:headEnd type="none" w="med" len="med"/>
                      <a:tailEnd type="none" w="med" len="med"/>
                    </a:lnL>
                    <a:lnR w="6350" cap="flat" cmpd="sng" algn="ctr">
                      <a:solidFill>
                        <a:schemeClr val="accent6"/>
                      </a:solidFill>
                      <a:prstDash val="solid"/>
                      <a:round/>
                      <a:headEnd type="none" w="med" len="med"/>
                      <a:tailEnd type="none" w="med" len="med"/>
                    </a:lnR>
                    <a:lnT w="6350" cap="flat" cmpd="sng" algn="ctr">
                      <a:solidFill>
                        <a:schemeClr val="accent6"/>
                      </a:solidFill>
                      <a:prstDash val="solid"/>
                      <a:round/>
                      <a:headEnd type="none" w="med" len="med"/>
                      <a:tailEnd type="none" w="med" len="med"/>
                    </a:lnT>
                    <a:lnB w="6350" cap="flat" cmpd="sng" algn="ctr">
                      <a:solidFill>
                        <a:schemeClr val="accent6"/>
                      </a:solidFill>
                      <a:prstDash val="solid"/>
                      <a:round/>
                      <a:headEnd type="none" w="med" len="med"/>
                      <a:tailEnd type="none" w="med" len="med"/>
                    </a:lnB>
                  </a:tcPr>
                </a:tc>
                <a:extLst>
                  <a:ext uri="{0D108BD9-81ED-4DB2-BD59-A6C34878D82A}">
                    <a16:rowId xmlns:a16="http://schemas.microsoft.com/office/drawing/2014/main" val="1293050595"/>
                  </a:ext>
                </a:extLst>
              </a:tr>
              <a:tr h="0">
                <a:tc>
                  <a:txBody>
                    <a:bodyPr/>
                    <a:lstStyle/>
                    <a:p>
                      <a:pPr marL="0" marR="0" lvl="0" indent="0" algn="l" defTabSz="1218987" rtl="0" eaLnBrk="1" fontAlgn="auto" latinLnBrk="0" hangingPunct="1">
                        <a:lnSpc>
                          <a:spcPct val="100000"/>
                        </a:lnSpc>
                        <a:spcBef>
                          <a:spcPts val="600"/>
                        </a:spcBef>
                        <a:spcAft>
                          <a:spcPts val="0"/>
                        </a:spcAft>
                        <a:buClrTx/>
                        <a:buSzTx/>
                        <a:buFontTx/>
                        <a:buNone/>
                        <a:tabLst/>
                        <a:defRPr/>
                      </a:pPr>
                      <a:r>
                        <a:rPr lang="en-US" sz="1400" b="0" kern="1200" dirty="0">
                          <a:solidFill>
                            <a:schemeClr val="accent6"/>
                          </a:solidFill>
                          <a:latin typeface="+mn-lt"/>
                          <a:ea typeface="+mn-ea"/>
                          <a:cs typeface="+mn-cs"/>
                        </a:rPr>
                        <a:t>Diode Ventures – Project Development</a:t>
                      </a:r>
                      <a:r>
                        <a:rPr lang="en-US" sz="1200" b="0" kern="1200" spc="-35" dirty="0">
                          <a:solidFill>
                            <a:schemeClr val="accent6"/>
                          </a:solidFill>
                          <a:latin typeface="+mn-lt"/>
                          <a:ea typeface="+mn-ea"/>
                          <a:cs typeface="Times New Roman"/>
                        </a:rPr>
                        <a:t> </a:t>
                      </a:r>
                      <a:endParaRPr lang="en-US" sz="1200" b="0" dirty="0">
                        <a:solidFill>
                          <a:schemeClr val="accent6"/>
                        </a:solidFill>
                      </a:endParaRPr>
                    </a:p>
                  </a:txBody>
                  <a:tcPr>
                    <a:lnL w="6350" cap="flat" cmpd="sng" algn="ctr">
                      <a:solidFill>
                        <a:schemeClr val="accent6"/>
                      </a:solidFill>
                      <a:prstDash val="solid"/>
                      <a:round/>
                      <a:headEnd type="none" w="med" len="med"/>
                      <a:tailEnd type="none" w="med" len="med"/>
                    </a:lnL>
                    <a:lnR w="6350" cap="flat" cmpd="sng" algn="ctr">
                      <a:solidFill>
                        <a:schemeClr val="accent6"/>
                      </a:solidFill>
                      <a:prstDash val="solid"/>
                      <a:round/>
                      <a:headEnd type="none" w="med" len="med"/>
                      <a:tailEnd type="none" w="med" len="med"/>
                    </a:lnR>
                    <a:lnT w="6350" cap="flat" cmpd="sng" algn="ctr">
                      <a:solidFill>
                        <a:schemeClr val="accent6"/>
                      </a:solidFill>
                      <a:prstDash val="solid"/>
                      <a:round/>
                      <a:headEnd type="none" w="med" len="med"/>
                      <a:tailEnd type="none" w="med" len="med"/>
                    </a:lnT>
                    <a:lnB w="6350" cap="flat" cmpd="sng" algn="ctr">
                      <a:solidFill>
                        <a:schemeClr val="accent6"/>
                      </a:solidFill>
                      <a:prstDash val="solid"/>
                      <a:round/>
                      <a:headEnd type="none" w="med" len="med"/>
                      <a:tailEnd type="none" w="med" len="med"/>
                    </a:lnB>
                  </a:tcPr>
                </a:tc>
                <a:extLst>
                  <a:ext uri="{0D108BD9-81ED-4DB2-BD59-A6C34878D82A}">
                    <a16:rowId xmlns:a16="http://schemas.microsoft.com/office/drawing/2014/main" val="591152014"/>
                  </a:ext>
                </a:extLst>
              </a:tr>
              <a:tr h="0">
                <a:tc>
                  <a:txBody>
                    <a:bodyPr/>
                    <a:lstStyle/>
                    <a:p>
                      <a:pPr marL="0" marR="0" lvl="0" indent="0" algn="l" defTabSz="1218987" rtl="0" eaLnBrk="1" fontAlgn="auto" latinLnBrk="0" hangingPunct="1">
                        <a:lnSpc>
                          <a:spcPct val="100000"/>
                        </a:lnSpc>
                        <a:spcBef>
                          <a:spcPts val="600"/>
                        </a:spcBef>
                        <a:spcAft>
                          <a:spcPts val="0"/>
                        </a:spcAft>
                        <a:buClrTx/>
                        <a:buSzTx/>
                        <a:buFontTx/>
                        <a:buNone/>
                        <a:tabLst/>
                        <a:defRPr/>
                      </a:pPr>
                      <a:r>
                        <a:rPr lang="en-US" sz="1400" b="0" kern="1200" dirty="0">
                          <a:solidFill>
                            <a:schemeClr val="accent6"/>
                          </a:solidFill>
                          <a:latin typeface="+mn-lt"/>
                          <a:ea typeface="+mn-ea"/>
                          <a:cs typeface="+mn-cs"/>
                        </a:rPr>
                        <a:t>Data Center Industry</a:t>
                      </a:r>
                      <a:endParaRPr lang="en-US" sz="1200" b="0" dirty="0">
                        <a:solidFill>
                          <a:schemeClr val="accent6"/>
                        </a:solidFill>
                      </a:endParaRPr>
                    </a:p>
                  </a:txBody>
                  <a:tcPr>
                    <a:lnL w="6350" cap="flat" cmpd="sng" algn="ctr">
                      <a:solidFill>
                        <a:schemeClr val="accent6"/>
                      </a:solidFill>
                      <a:prstDash val="solid"/>
                      <a:round/>
                      <a:headEnd type="none" w="med" len="med"/>
                      <a:tailEnd type="none" w="med" len="med"/>
                    </a:lnL>
                    <a:lnR w="6350" cap="flat" cmpd="sng" algn="ctr">
                      <a:solidFill>
                        <a:schemeClr val="accent6"/>
                      </a:solidFill>
                      <a:prstDash val="solid"/>
                      <a:round/>
                      <a:headEnd type="none" w="med" len="med"/>
                      <a:tailEnd type="none" w="med" len="med"/>
                    </a:lnR>
                    <a:lnT w="6350" cap="flat" cmpd="sng" algn="ctr">
                      <a:solidFill>
                        <a:schemeClr val="accent6"/>
                      </a:solidFill>
                      <a:prstDash val="solid"/>
                      <a:round/>
                      <a:headEnd type="none" w="med" len="med"/>
                      <a:tailEnd type="none" w="med" len="med"/>
                    </a:lnT>
                    <a:lnB w="6350" cap="flat" cmpd="sng" algn="ctr">
                      <a:solidFill>
                        <a:schemeClr val="accent6"/>
                      </a:solidFill>
                      <a:prstDash val="solid"/>
                      <a:round/>
                      <a:headEnd type="none" w="med" len="med"/>
                      <a:tailEnd type="none" w="med" len="med"/>
                    </a:lnB>
                  </a:tcPr>
                </a:tc>
                <a:extLst>
                  <a:ext uri="{0D108BD9-81ED-4DB2-BD59-A6C34878D82A}">
                    <a16:rowId xmlns:a16="http://schemas.microsoft.com/office/drawing/2014/main" val="227127466"/>
                  </a:ext>
                </a:extLst>
              </a:tr>
            </a:tbl>
          </a:graphicData>
        </a:graphic>
      </p:graphicFrame>
      <p:cxnSp>
        <p:nvCxnSpPr>
          <p:cNvPr id="6" name="Straight Connector 5">
            <a:extLst>
              <a:ext uri="{FF2B5EF4-FFF2-40B4-BE49-F238E27FC236}">
                <a16:creationId xmlns:a16="http://schemas.microsoft.com/office/drawing/2014/main" id="{48131514-C014-4DCB-90B2-5A150ED352C5}"/>
              </a:ext>
            </a:extLst>
          </p:cNvPr>
          <p:cNvCxnSpPr>
            <a:cxnSpLocks/>
          </p:cNvCxnSpPr>
          <p:nvPr/>
        </p:nvCxnSpPr>
        <p:spPr bwMode="auto">
          <a:xfrm>
            <a:off x="6794117" y="1189329"/>
            <a:ext cx="0" cy="5228980"/>
          </a:xfrm>
          <a:prstGeom prst="line">
            <a:avLst/>
          </a:prstGeom>
          <a:noFill/>
          <a:ln w="38100" cap="flat" cmpd="sng" algn="ctr">
            <a:solidFill>
              <a:schemeClr val="tx1"/>
            </a:solidFill>
            <a:prstDash val="dash"/>
            <a:round/>
            <a:headEnd type="none" w="med" len="med"/>
            <a:tailEnd type="none" w="med" len="med"/>
          </a:ln>
          <a:effectLst/>
        </p:spPr>
      </p:cxnSp>
      <p:sp>
        <p:nvSpPr>
          <p:cNvPr id="41" name="Rectangle: Rounded Corners 40">
            <a:extLst>
              <a:ext uri="{FF2B5EF4-FFF2-40B4-BE49-F238E27FC236}">
                <a16:creationId xmlns:a16="http://schemas.microsoft.com/office/drawing/2014/main" id="{2EC211FB-03DC-4BC4-990A-7BAD1464F4E6}"/>
              </a:ext>
            </a:extLst>
          </p:cNvPr>
          <p:cNvSpPr/>
          <p:nvPr/>
        </p:nvSpPr>
        <p:spPr bwMode="auto">
          <a:xfrm>
            <a:off x="1229200" y="6050169"/>
            <a:ext cx="4226933" cy="340519"/>
          </a:xfrm>
          <a:prstGeom prst="roundRect">
            <a:avLst/>
          </a:prstGeom>
          <a:solidFill>
            <a:schemeClr val="bg1">
              <a:lumMod val="75000"/>
            </a:schemeClr>
          </a:solidFill>
          <a:ln w="9525" cap="flat" cmpd="sng" algn="ctr">
            <a:solidFill>
              <a:schemeClr val="tx2"/>
            </a:solidFill>
            <a:prstDash val="solid"/>
            <a:round/>
            <a:headEnd type="none" w="med" len="med"/>
            <a:tailEnd type="none" w="med" len="med"/>
          </a:ln>
          <a:effectLst/>
        </p:spPr>
        <p:txBody>
          <a:bodyPr vert="horz" wrap="square" lIns="0" tIns="0" rIns="0" bIns="0" numCol="1" rtlCol="0" anchor="t" anchorCtr="0" compatLnSpc="1">
            <a:prstTxWarp prst="textNoShape">
              <a:avLst/>
            </a:prstTxWarp>
            <a:spAutoFit/>
          </a:bodyPr>
          <a:lstStyle/>
          <a:p>
            <a:pPr marL="342900" marR="0" indent="-342900" algn="ctr" defTabSz="457200" rtl="0" eaLnBrk="1" fontAlgn="base" latinLnBrk="0" hangingPunct="1">
              <a:lnSpc>
                <a:spcPct val="100000"/>
              </a:lnSpc>
              <a:spcBef>
                <a:spcPct val="0"/>
              </a:spcBef>
              <a:spcAft>
                <a:spcPct val="0"/>
              </a:spcAft>
              <a:buClrTx/>
              <a:buSzTx/>
              <a:buFont typeface="Arial" charset="0"/>
              <a:buNone/>
              <a:tabLst/>
            </a:pPr>
            <a:r>
              <a:rPr kumimoji="0" lang="en-US" sz="2000" b="1" i="1" u="none" strike="noStrike" cap="none" normalizeH="0" baseline="0" dirty="0">
                <a:ln>
                  <a:noFill/>
                </a:ln>
                <a:solidFill>
                  <a:srgbClr val="005596"/>
                </a:solidFill>
                <a:effectLst/>
                <a:latin typeface="Calibri" pitchFamily="34" charset="0"/>
              </a:rPr>
              <a:t>GA Accountable</a:t>
            </a:r>
          </a:p>
        </p:txBody>
      </p:sp>
      <p:sp>
        <p:nvSpPr>
          <p:cNvPr id="48" name="Rectangle: Rounded Corners 47">
            <a:extLst>
              <a:ext uri="{FF2B5EF4-FFF2-40B4-BE49-F238E27FC236}">
                <a16:creationId xmlns:a16="http://schemas.microsoft.com/office/drawing/2014/main" id="{114E09D3-ED1B-41B5-9858-014FF4F2F464}"/>
              </a:ext>
            </a:extLst>
          </p:cNvPr>
          <p:cNvSpPr/>
          <p:nvPr/>
        </p:nvSpPr>
        <p:spPr bwMode="auto">
          <a:xfrm>
            <a:off x="7495239" y="6016429"/>
            <a:ext cx="3388248" cy="340519"/>
          </a:xfrm>
          <a:prstGeom prst="roundRect">
            <a:avLst/>
          </a:prstGeom>
          <a:solidFill>
            <a:schemeClr val="bg1">
              <a:lumMod val="75000"/>
            </a:schemeClr>
          </a:solidFill>
          <a:ln w="9525" cap="flat" cmpd="sng" algn="ctr">
            <a:solidFill>
              <a:schemeClr val="tx2"/>
            </a:solidFill>
            <a:prstDash val="solid"/>
            <a:round/>
            <a:headEnd type="none" w="med" len="med"/>
            <a:tailEnd type="none" w="med" len="med"/>
          </a:ln>
          <a:effectLst/>
        </p:spPr>
        <p:txBody>
          <a:bodyPr vert="horz" wrap="square" lIns="0" tIns="0" rIns="0" bIns="0" numCol="1" rtlCol="0" anchor="t" anchorCtr="0" compatLnSpc="1">
            <a:prstTxWarp prst="textNoShape">
              <a:avLst/>
            </a:prstTxWarp>
            <a:spAutoFit/>
          </a:bodyPr>
          <a:lstStyle/>
          <a:p>
            <a:pPr marL="342900" marR="0" indent="-342900" algn="ctr" defTabSz="457200" rtl="0" eaLnBrk="1" fontAlgn="base" latinLnBrk="0" hangingPunct="1">
              <a:lnSpc>
                <a:spcPct val="100000"/>
              </a:lnSpc>
              <a:spcBef>
                <a:spcPct val="0"/>
              </a:spcBef>
              <a:spcAft>
                <a:spcPct val="0"/>
              </a:spcAft>
              <a:buClrTx/>
              <a:buSzTx/>
              <a:buFont typeface="Arial" charset="0"/>
              <a:buNone/>
              <a:tabLst/>
            </a:pPr>
            <a:r>
              <a:rPr kumimoji="0" lang="en-US" sz="2000" b="1" i="1" u="none" strike="noStrike" cap="none" normalizeH="0" baseline="0" dirty="0">
                <a:ln>
                  <a:noFill/>
                </a:ln>
                <a:solidFill>
                  <a:srgbClr val="005596"/>
                </a:solidFill>
                <a:effectLst/>
                <a:latin typeface="Calibri" pitchFamily="34" charset="0"/>
              </a:rPr>
              <a:t>Core / Vertical Accountable </a:t>
            </a:r>
          </a:p>
        </p:txBody>
      </p:sp>
    </p:spTree>
    <p:extLst>
      <p:ext uri="{BB962C8B-B14F-4D97-AF65-F5344CB8AC3E}">
        <p14:creationId xmlns:p14="http://schemas.microsoft.com/office/powerpoint/2010/main" val="23135517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Featured Projects</a:t>
            </a:r>
          </a:p>
        </p:txBody>
      </p:sp>
      <p:sp>
        <p:nvSpPr>
          <p:cNvPr id="3" name="Slide Number Placeholder 2"/>
          <p:cNvSpPr>
            <a:spLocks noGrp="1"/>
          </p:cNvSpPr>
          <p:nvPr>
            <p:ph type="sldNum" sz="quarter" idx="4"/>
          </p:nvPr>
        </p:nvSpPr>
        <p:spPr/>
        <p:txBody>
          <a:bodyPr/>
          <a:lstStyle/>
          <a:p>
            <a:fld id="{3D0814A7-6EEF-4E2B-82FD-5338C0AF3E0B}" type="slidenum">
              <a:rPr lang="en-US" smtClean="0"/>
              <a:pPr/>
              <a:t>9</a:t>
            </a:fld>
            <a:endParaRPr lang="en-US"/>
          </a:p>
        </p:txBody>
      </p:sp>
      <p:pic>
        <p:nvPicPr>
          <p:cNvPr id="4" name="Picture 3">
            <a:extLst>
              <a:ext uri="{FF2B5EF4-FFF2-40B4-BE49-F238E27FC236}">
                <a16:creationId xmlns:a16="http://schemas.microsoft.com/office/drawing/2014/main" id="{CF675D6F-B43B-444E-8D96-6C81B7181CF7}"/>
              </a:ext>
            </a:extLst>
          </p:cNvPr>
          <p:cNvPicPr>
            <a:picLocks noChangeAspect="1"/>
          </p:cNvPicPr>
          <p:nvPr/>
        </p:nvPicPr>
        <p:blipFill>
          <a:blip r:embed="rId2">
            <a:alphaModFix amt="25000"/>
            <a:extLst>
              <a:ext uri="{28A0092B-C50C-407E-A947-70E740481C1C}">
                <a14:useLocalDpi xmlns:a14="http://schemas.microsoft.com/office/drawing/2010/main" val="0"/>
              </a:ext>
            </a:extLst>
          </a:blip>
          <a:stretch>
            <a:fillRect/>
          </a:stretch>
        </p:blipFill>
        <p:spPr>
          <a:xfrm>
            <a:off x="6621324" y="0"/>
            <a:ext cx="5567501" cy="5567501"/>
          </a:xfrm>
          <a:prstGeom prst="rect">
            <a:avLst/>
          </a:prstGeom>
        </p:spPr>
      </p:pic>
    </p:spTree>
    <p:extLst>
      <p:ext uri="{BB962C8B-B14F-4D97-AF65-F5344CB8AC3E}">
        <p14:creationId xmlns:p14="http://schemas.microsoft.com/office/powerpoint/2010/main" val="16039082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Title Pages">
  <a:themeElements>
    <a:clrScheme name="17 BV Color Palette 1">
      <a:dk1>
        <a:srgbClr val="005596"/>
      </a:dk1>
      <a:lt1>
        <a:srgbClr val="FFFFFF"/>
      </a:lt1>
      <a:dk2>
        <a:srgbClr val="002B5C"/>
      </a:dk2>
      <a:lt2>
        <a:srgbClr val="BDBAB4"/>
      </a:lt2>
      <a:accent1>
        <a:srgbClr val="00A2E5"/>
      </a:accent1>
      <a:accent2>
        <a:srgbClr val="49AD50"/>
      </a:accent2>
      <a:accent3>
        <a:srgbClr val="C0C0C0"/>
      </a:accent3>
      <a:accent4>
        <a:srgbClr val="61E769"/>
      </a:accent4>
      <a:accent5>
        <a:srgbClr val="BC0E93"/>
      </a:accent5>
      <a:accent6>
        <a:srgbClr val="4D4D4D"/>
      </a:accent6>
      <a:hlink>
        <a:srgbClr val="005596"/>
      </a:hlink>
      <a:folHlink>
        <a:srgbClr val="00A2E5"/>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ln/>
      </a:spPr>
      <a:bodyPr lIns="0" tIns="0" rIns="0" bIns="0" anchor="b"/>
      <a:lstStyle>
        <a:defPPr marL="0" marR="0" indent="0" algn="l" defTabSz="914400" rtl="0" eaLnBrk="0" fontAlgn="base" latinLnBrk="0" hangingPunct="0">
          <a:lnSpc>
            <a:spcPts val="1200"/>
          </a:lnSpc>
          <a:spcBef>
            <a:spcPts val="0"/>
          </a:spcBef>
          <a:spcAft>
            <a:spcPct val="0"/>
          </a:spcAft>
          <a:buClr>
            <a:srgbClr val="005596"/>
          </a:buClr>
          <a:buSzTx/>
          <a:buFontTx/>
          <a:buNone/>
          <a:tabLst/>
          <a:defRPr kumimoji="0" sz="1400" b="1" i="0" u="none" strike="noStrike" kern="0" cap="none" spc="0" normalizeH="0" baseline="0" noProof="0" dirty="0" smtClean="0">
            <a:ln>
              <a:noFill/>
            </a:ln>
            <a:solidFill>
              <a:srgbClr val="00A2E5"/>
            </a:solidFill>
            <a:effectLst/>
            <a:uLnTx/>
            <a:uFillTx/>
            <a:latin typeface="Calibri"/>
            <a:ea typeface="+mn-ea"/>
            <a:cs typeface="+mn-cs"/>
          </a:defRPr>
        </a:defPPr>
      </a:lstStyle>
    </a:txDef>
  </a:objectDefaults>
  <a:extraClrSchemeLst/>
  <a:extLst>
    <a:ext uri="{05A4C25C-085E-4340-85A3-A5531E510DB2}">
      <thm15:themeFamily xmlns:thm15="http://schemas.microsoft.com/office/thememl/2012/main" name="Presentation1" id="{BFD46BE8-8662-C74F-87FA-5B2F28D510F0}" vid="{65416053-F168-C74D-AB95-506A48CE5FE9}"/>
    </a:ext>
  </a:extLst>
</a:theme>
</file>

<file path=ppt/theme/theme10.xml><?xml version="1.0" encoding="utf-8"?>
<a:theme xmlns:a="http://schemas.openxmlformats.org/drawingml/2006/main" name="Section 4 Body - Pebble">
  <a:themeElements>
    <a:clrScheme name="17 BV Color Palette 1">
      <a:dk1>
        <a:srgbClr val="005596"/>
      </a:dk1>
      <a:lt1>
        <a:srgbClr val="FFFFFF"/>
      </a:lt1>
      <a:dk2>
        <a:srgbClr val="002B5C"/>
      </a:dk2>
      <a:lt2>
        <a:srgbClr val="BDBAB4"/>
      </a:lt2>
      <a:accent1>
        <a:srgbClr val="00A2E5"/>
      </a:accent1>
      <a:accent2>
        <a:srgbClr val="49AD50"/>
      </a:accent2>
      <a:accent3>
        <a:srgbClr val="C0C0C0"/>
      </a:accent3>
      <a:accent4>
        <a:srgbClr val="61E769"/>
      </a:accent4>
      <a:accent5>
        <a:srgbClr val="BC0E93"/>
      </a:accent5>
      <a:accent6>
        <a:srgbClr val="4D4D4D"/>
      </a:accent6>
      <a:hlink>
        <a:srgbClr val="005596"/>
      </a:hlink>
      <a:folHlink>
        <a:srgbClr val="00A2E5"/>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0" tIns="0" rIns="0" bIns="0" numCol="1" anchor="t" anchorCtr="0" compatLnSpc="1">
        <a:prstTxWarp prst="textNoShape">
          <a:avLst/>
        </a:prstTxWarp>
        <a:spAutoFit/>
      </a:bodyPr>
      <a:lstStyle>
        <a:defPPr marL="342900" marR="0" indent="-342900" algn="l" defTabSz="457200" rtl="0" eaLnBrk="1" fontAlgn="base" latinLnBrk="0" hangingPunct="1">
          <a:lnSpc>
            <a:spcPct val="100000"/>
          </a:lnSpc>
          <a:spcBef>
            <a:spcPct val="0"/>
          </a:spcBef>
          <a:spcAft>
            <a:spcPct val="0"/>
          </a:spcAft>
          <a:buClrTx/>
          <a:buSzTx/>
          <a:buFont typeface="Arial" charset="0"/>
          <a:buNone/>
          <a:tabLst/>
          <a:defRPr kumimoji="0" lang="en-US" sz="2400" b="1" i="0" u="none" strike="noStrike" cap="none" normalizeH="0" baseline="0" smtClean="0">
            <a:ln>
              <a:noFill/>
            </a:ln>
            <a:solidFill>
              <a:srgbClr val="005596"/>
            </a:solidFill>
            <a:effectLst/>
            <a:latin typeface="Calibri"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0" tIns="0" rIns="0" bIns="0" numCol="1" anchor="t" anchorCtr="0" compatLnSpc="1">
        <a:prstTxWarp prst="textNoShape">
          <a:avLst/>
        </a:prstTxWarp>
        <a:spAutoFit/>
      </a:bodyPr>
      <a:lstStyle>
        <a:defPPr marL="342900" marR="0" indent="-342900" algn="l" defTabSz="457200" rtl="0" eaLnBrk="1" fontAlgn="base" latinLnBrk="0" hangingPunct="1">
          <a:lnSpc>
            <a:spcPct val="100000"/>
          </a:lnSpc>
          <a:spcBef>
            <a:spcPct val="0"/>
          </a:spcBef>
          <a:spcAft>
            <a:spcPct val="0"/>
          </a:spcAft>
          <a:buClrTx/>
          <a:buSzTx/>
          <a:buFont typeface="Arial" charset="0"/>
          <a:buNone/>
          <a:tabLst/>
          <a:defRPr kumimoji="0" lang="en-US" sz="2400" b="1" i="0" u="none" strike="noStrike" cap="none" normalizeH="0" baseline="0" smtClean="0">
            <a:ln>
              <a:noFill/>
            </a:ln>
            <a:solidFill>
              <a:srgbClr val="005596"/>
            </a:solidFill>
            <a:effectLst/>
            <a:latin typeface="Calibri" pitchFamily="34" charset="0"/>
          </a:defRPr>
        </a:defPPr>
      </a:lstStyle>
    </a:lnDef>
  </a:objectDefaults>
  <a:extraClrSchemeLst>
    <a:extraClrScheme>
      <a:clrScheme name="2010 BV - Section 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010 BV - Section 1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010 BV - Section 1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010 BV - Section 1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010 BV - Section 1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010 BV - Section 1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010 BV - Section 1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010 BV - Section 1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010 BV - Section 1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010 BV - Section 1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010 BV - Section 1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010 BV - Section 1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2010 BV - Section 1 13">
        <a:dk1>
          <a:srgbClr val="000000"/>
        </a:dk1>
        <a:lt1>
          <a:srgbClr val="FFFFFF"/>
        </a:lt1>
        <a:dk2>
          <a:srgbClr val="2053BD"/>
        </a:dk2>
        <a:lt2>
          <a:srgbClr val="000000"/>
        </a:lt2>
        <a:accent1>
          <a:srgbClr val="2053BD"/>
        </a:accent1>
        <a:accent2>
          <a:srgbClr val="B38808"/>
        </a:accent2>
        <a:accent3>
          <a:srgbClr val="FFFFFF"/>
        </a:accent3>
        <a:accent4>
          <a:srgbClr val="000000"/>
        </a:accent4>
        <a:accent5>
          <a:srgbClr val="ABB3DB"/>
        </a:accent5>
        <a:accent6>
          <a:srgbClr val="A27B06"/>
        </a:accent6>
        <a:hlink>
          <a:srgbClr val="006325"/>
        </a:hlink>
        <a:folHlink>
          <a:srgbClr val="8E0C3A"/>
        </a:folHlink>
      </a:clrScheme>
      <a:clrMap bg1="lt1" tx1="dk1" bg2="lt2" tx2="dk2" accent1="accent1" accent2="accent2" accent3="accent3" accent4="accent4" accent5="accent5" accent6="accent6" hlink="hlink" folHlink="folHlink"/>
    </a:extraClrScheme>
    <a:extraClrScheme>
      <a:clrScheme name="2010 BV - Section 1 14">
        <a:dk1>
          <a:srgbClr val="000000"/>
        </a:dk1>
        <a:lt1>
          <a:srgbClr val="FFFFFF"/>
        </a:lt1>
        <a:dk2>
          <a:srgbClr val="2053BD"/>
        </a:dk2>
        <a:lt2>
          <a:srgbClr val="000000"/>
        </a:lt2>
        <a:accent1>
          <a:srgbClr val="2053BD"/>
        </a:accent1>
        <a:accent2>
          <a:srgbClr val="FF9F00"/>
        </a:accent2>
        <a:accent3>
          <a:srgbClr val="FFFFFF"/>
        </a:accent3>
        <a:accent4>
          <a:srgbClr val="000000"/>
        </a:accent4>
        <a:accent5>
          <a:srgbClr val="ABB3DB"/>
        </a:accent5>
        <a:accent6>
          <a:srgbClr val="E79000"/>
        </a:accent6>
        <a:hlink>
          <a:srgbClr val="007E32"/>
        </a:hlink>
        <a:folHlink>
          <a:srgbClr val="BC1E1A"/>
        </a:folHlink>
      </a:clrScheme>
      <a:clrMap bg1="lt1" tx1="dk1" bg2="lt2" tx2="dk2" accent1="accent1" accent2="accent2" accent3="accent3" accent4="accent4" accent5="accent5" accent6="accent6" hlink="hlink" folHlink="folHlink"/>
    </a:extraClrScheme>
    <a:extraClrScheme>
      <a:clrScheme name="2010 BV - Section 1 15">
        <a:dk1>
          <a:srgbClr val="000000"/>
        </a:dk1>
        <a:lt1>
          <a:srgbClr val="FFFFFF"/>
        </a:lt1>
        <a:dk2>
          <a:srgbClr val="2053BD"/>
        </a:dk2>
        <a:lt2>
          <a:srgbClr val="000000"/>
        </a:lt2>
        <a:accent1>
          <a:srgbClr val="2053BD"/>
        </a:accent1>
        <a:accent2>
          <a:srgbClr val="FF9F00"/>
        </a:accent2>
        <a:accent3>
          <a:srgbClr val="FFFFFF"/>
        </a:accent3>
        <a:accent4>
          <a:srgbClr val="000000"/>
        </a:accent4>
        <a:accent5>
          <a:srgbClr val="ABB3DB"/>
        </a:accent5>
        <a:accent6>
          <a:srgbClr val="E79000"/>
        </a:accent6>
        <a:hlink>
          <a:srgbClr val="008C4F"/>
        </a:hlink>
        <a:folHlink>
          <a:srgbClr val="BC1E1A"/>
        </a:folHlink>
      </a:clrScheme>
      <a:clrMap bg1="lt1" tx1="dk1" bg2="lt2" tx2="dk2" accent1="accent1" accent2="accent2" accent3="accent3" accent4="accent4" accent5="accent5" accent6="accent6" hlink="hlink" folHlink="folHlink"/>
    </a:extraClrScheme>
    <a:extraClrScheme>
      <a:clrScheme name="2010 BV - Section 1 16">
        <a:dk1>
          <a:srgbClr val="000000"/>
        </a:dk1>
        <a:lt1>
          <a:srgbClr val="FFFFFF"/>
        </a:lt1>
        <a:dk2>
          <a:srgbClr val="005DA5"/>
        </a:dk2>
        <a:lt2>
          <a:srgbClr val="000000"/>
        </a:lt2>
        <a:accent1>
          <a:srgbClr val="005DA5"/>
        </a:accent1>
        <a:accent2>
          <a:srgbClr val="FF9F00"/>
        </a:accent2>
        <a:accent3>
          <a:srgbClr val="FFFFFF"/>
        </a:accent3>
        <a:accent4>
          <a:srgbClr val="000000"/>
        </a:accent4>
        <a:accent5>
          <a:srgbClr val="AAB6CF"/>
        </a:accent5>
        <a:accent6>
          <a:srgbClr val="E79000"/>
        </a:accent6>
        <a:hlink>
          <a:srgbClr val="008C4F"/>
        </a:hlink>
        <a:folHlink>
          <a:srgbClr val="BC1E1A"/>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1" id="{BFD46BE8-8662-C74F-87FA-5B2F28D510F0}" vid="{72CB4757-6673-A34C-8512-856855C4DA26}"/>
    </a:ext>
  </a:extLst>
</a:theme>
</file>

<file path=ppt/theme/theme11.xml><?xml version="1.0" encoding="utf-8"?>
<a:theme xmlns:a="http://schemas.openxmlformats.org/drawingml/2006/main" name="Section 5 Dividers - Denim">
  <a:themeElements>
    <a:clrScheme name="17 BV Color Palette 1">
      <a:dk1>
        <a:srgbClr val="005596"/>
      </a:dk1>
      <a:lt1>
        <a:srgbClr val="FFFFFF"/>
      </a:lt1>
      <a:dk2>
        <a:srgbClr val="002B5C"/>
      </a:dk2>
      <a:lt2>
        <a:srgbClr val="BDBAB4"/>
      </a:lt2>
      <a:accent1>
        <a:srgbClr val="00A2E5"/>
      </a:accent1>
      <a:accent2>
        <a:srgbClr val="49AD50"/>
      </a:accent2>
      <a:accent3>
        <a:srgbClr val="C0C0C0"/>
      </a:accent3>
      <a:accent4>
        <a:srgbClr val="61E769"/>
      </a:accent4>
      <a:accent5>
        <a:srgbClr val="BC0E93"/>
      </a:accent5>
      <a:accent6>
        <a:srgbClr val="4D4D4D"/>
      </a:accent6>
      <a:hlink>
        <a:srgbClr val="005596"/>
      </a:hlink>
      <a:folHlink>
        <a:srgbClr val="00A2E5"/>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0" tIns="0" rIns="0" bIns="0" numCol="1" anchor="t" anchorCtr="0" compatLnSpc="1">
        <a:prstTxWarp prst="textNoShape">
          <a:avLst/>
        </a:prstTxWarp>
        <a:spAutoFit/>
      </a:bodyPr>
      <a:lstStyle>
        <a:defPPr marL="342900" marR="0" indent="-342900" algn="l" defTabSz="457200" rtl="0" eaLnBrk="1" fontAlgn="base" latinLnBrk="0" hangingPunct="1">
          <a:lnSpc>
            <a:spcPct val="100000"/>
          </a:lnSpc>
          <a:spcBef>
            <a:spcPct val="0"/>
          </a:spcBef>
          <a:spcAft>
            <a:spcPct val="0"/>
          </a:spcAft>
          <a:buClrTx/>
          <a:buSzTx/>
          <a:buFont typeface="Arial" charset="0"/>
          <a:buNone/>
          <a:tabLst/>
          <a:defRPr kumimoji="0" lang="en-US" sz="2400" b="1" i="0" u="none" strike="noStrike" cap="none" normalizeH="0" baseline="0" smtClean="0">
            <a:ln>
              <a:noFill/>
            </a:ln>
            <a:solidFill>
              <a:srgbClr val="005596"/>
            </a:solidFill>
            <a:effectLst/>
            <a:latin typeface="Calibri"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0" tIns="0" rIns="0" bIns="0" numCol="1" anchor="t" anchorCtr="0" compatLnSpc="1">
        <a:prstTxWarp prst="textNoShape">
          <a:avLst/>
        </a:prstTxWarp>
        <a:spAutoFit/>
      </a:bodyPr>
      <a:lstStyle>
        <a:defPPr marL="342900" marR="0" indent="-342900" algn="l" defTabSz="457200" rtl="0" eaLnBrk="1" fontAlgn="base" latinLnBrk="0" hangingPunct="1">
          <a:lnSpc>
            <a:spcPct val="100000"/>
          </a:lnSpc>
          <a:spcBef>
            <a:spcPct val="0"/>
          </a:spcBef>
          <a:spcAft>
            <a:spcPct val="0"/>
          </a:spcAft>
          <a:buClrTx/>
          <a:buSzTx/>
          <a:buFont typeface="Arial" charset="0"/>
          <a:buNone/>
          <a:tabLst/>
          <a:defRPr kumimoji="0" lang="en-US" sz="2400" b="1" i="0" u="none" strike="noStrike" cap="none" normalizeH="0" baseline="0" smtClean="0">
            <a:ln>
              <a:noFill/>
            </a:ln>
            <a:solidFill>
              <a:srgbClr val="005596"/>
            </a:solidFill>
            <a:effectLst/>
            <a:latin typeface="Calibri" pitchFamily="34" charset="0"/>
          </a:defRPr>
        </a:defPPr>
      </a:lstStyle>
    </a:lnDef>
  </a:objectDefaults>
  <a:extraClrSchemeLst>
    <a:extraClrScheme>
      <a:clrScheme name="Section 1 Divid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ection 1 Divid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ection 1 Divid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ection 1 Divid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ection 1 Divid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ection 1 Divid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ection 1 Divid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ection 1 Divid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ection 1 Divid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ection 1 Divid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ection 1 Divid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ection 1 Divid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Section 1 Divider 13">
        <a:dk1>
          <a:srgbClr val="333333"/>
        </a:dk1>
        <a:lt1>
          <a:srgbClr val="FFFFFF"/>
        </a:lt1>
        <a:dk2>
          <a:srgbClr val="002B5C"/>
        </a:dk2>
        <a:lt2>
          <a:srgbClr val="5B5E5B"/>
        </a:lt2>
        <a:accent1>
          <a:srgbClr val="0062A8"/>
        </a:accent1>
        <a:accent2>
          <a:srgbClr val="00A4E4"/>
        </a:accent2>
        <a:accent3>
          <a:srgbClr val="FFFFFF"/>
        </a:accent3>
        <a:accent4>
          <a:srgbClr val="2A2A2A"/>
        </a:accent4>
        <a:accent5>
          <a:srgbClr val="AAB7D1"/>
        </a:accent5>
        <a:accent6>
          <a:srgbClr val="0094CF"/>
        </a:accent6>
        <a:hlink>
          <a:srgbClr val="B0BC22"/>
        </a:hlink>
        <a:folHlink>
          <a:srgbClr val="E7C23E"/>
        </a:folHlink>
      </a:clrScheme>
      <a:clrMap bg1="lt1" tx1="dk1" bg2="lt2" tx2="dk2" accent1="accent1" accent2="accent2" accent3="accent3" accent4="accent4" accent5="accent5" accent6="accent6" hlink="hlink" folHlink="folHlink"/>
    </a:extraClrScheme>
    <a:extraClrScheme>
      <a:clrScheme name="Section 1 Divider 14">
        <a:dk1>
          <a:srgbClr val="5B5E5B"/>
        </a:dk1>
        <a:lt1>
          <a:srgbClr val="FFFFFF"/>
        </a:lt1>
        <a:dk2>
          <a:srgbClr val="002B5C"/>
        </a:dk2>
        <a:lt2>
          <a:srgbClr val="BDBAB4"/>
        </a:lt2>
        <a:accent1>
          <a:srgbClr val="005596"/>
        </a:accent1>
        <a:accent2>
          <a:srgbClr val="00A4E4"/>
        </a:accent2>
        <a:accent3>
          <a:srgbClr val="FFFFFF"/>
        </a:accent3>
        <a:accent4>
          <a:srgbClr val="4C4F4C"/>
        </a:accent4>
        <a:accent5>
          <a:srgbClr val="AAB4C9"/>
        </a:accent5>
        <a:accent6>
          <a:srgbClr val="0094CF"/>
        </a:accent6>
        <a:hlink>
          <a:srgbClr val="ADC32B"/>
        </a:hlink>
        <a:folHlink>
          <a:srgbClr val="F4C905"/>
        </a:folHlink>
      </a:clrScheme>
      <a:clrMap bg1="lt1" tx1="dk1" bg2="lt2" tx2="dk2" accent1="accent1" accent2="accent2" accent3="accent3" accent4="accent4" accent5="accent5" accent6="accent6" hlink="hlink" folHlink="folHlink"/>
    </a:extraClrScheme>
    <a:extraClrScheme>
      <a:clrScheme name="Section 1 Divider 15">
        <a:dk1>
          <a:srgbClr val="5B5E5B"/>
        </a:dk1>
        <a:lt1>
          <a:srgbClr val="FFFFFF"/>
        </a:lt1>
        <a:dk2>
          <a:srgbClr val="002B5C"/>
        </a:dk2>
        <a:lt2>
          <a:srgbClr val="BDBAB4"/>
        </a:lt2>
        <a:accent1>
          <a:srgbClr val="00A4E4"/>
        </a:accent1>
        <a:accent2>
          <a:srgbClr val="ADC32B"/>
        </a:accent2>
        <a:accent3>
          <a:srgbClr val="FFFFFF"/>
        </a:accent3>
        <a:accent4>
          <a:srgbClr val="4C4F4C"/>
        </a:accent4>
        <a:accent5>
          <a:srgbClr val="AACFEF"/>
        </a:accent5>
        <a:accent6>
          <a:srgbClr val="9CB026"/>
        </a:accent6>
        <a:hlink>
          <a:srgbClr val="002B5C"/>
        </a:hlink>
        <a:folHlink>
          <a:srgbClr val="F4C905"/>
        </a:folHlink>
      </a:clrScheme>
      <a:clrMap bg1="lt1" tx1="dk1" bg2="lt2" tx2="dk2" accent1="accent1" accent2="accent2" accent3="accent3" accent4="accent4" accent5="accent5" accent6="accent6" hlink="hlink" folHlink="folHlink"/>
    </a:extraClrScheme>
    <a:extraClrScheme>
      <a:clrScheme name="Section 1 Divider 16">
        <a:dk1>
          <a:srgbClr val="5B5E5B"/>
        </a:dk1>
        <a:lt1>
          <a:srgbClr val="FFFFFF"/>
        </a:lt1>
        <a:dk2>
          <a:srgbClr val="002B5C"/>
        </a:dk2>
        <a:lt2>
          <a:srgbClr val="BDBAB4"/>
        </a:lt2>
        <a:accent1>
          <a:srgbClr val="00A2E5"/>
        </a:accent1>
        <a:accent2>
          <a:srgbClr val="ADC32B"/>
        </a:accent2>
        <a:accent3>
          <a:srgbClr val="FFFFFF"/>
        </a:accent3>
        <a:accent4>
          <a:srgbClr val="4C4F4C"/>
        </a:accent4>
        <a:accent5>
          <a:srgbClr val="AACEF0"/>
        </a:accent5>
        <a:accent6>
          <a:srgbClr val="9CB026"/>
        </a:accent6>
        <a:hlink>
          <a:srgbClr val="002B5C"/>
        </a:hlink>
        <a:folHlink>
          <a:srgbClr val="F4C905"/>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1" id="{BFD46BE8-8662-C74F-87FA-5B2F28D510F0}" vid="{A0092508-C880-6141-BAFF-20D226443621}"/>
    </a:ext>
  </a:extLst>
</a:theme>
</file>

<file path=ppt/theme/theme12.xml><?xml version="1.0" encoding="utf-8"?>
<a:theme xmlns:a="http://schemas.openxmlformats.org/drawingml/2006/main" name="Section 5 Body - Denim">
  <a:themeElements>
    <a:clrScheme name="17 BV Color Palette 1">
      <a:dk1>
        <a:srgbClr val="005596"/>
      </a:dk1>
      <a:lt1>
        <a:srgbClr val="FFFFFF"/>
      </a:lt1>
      <a:dk2>
        <a:srgbClr val="002B5C"/>
      </a:dk2>
      <a:lt2>
        <a:srgbClr val="BDBAB4"/>
      </a:lt2>
      <a:accent1>
        <a:srgbClr val="00A2E5"/>
      </a:accent1>
      <a:accent2>
        <a:srgbClr val="49AD50"/>
      </a:accent2>
      <a:accent3>
        <a:srgbClr val="C0C0C0"/>
      </a:accent3>
      <a:accent4>
        <a:srgbClr val="61E769"/>
      </a:accent4>
      <a:accent5>
        <a:srgbClr val="BC0E93"/>
      </a:accent5>
      <a:accent6>
        <a:srgbClr val="4D4D4D"/>
      </a:accent6>
      <a:hlink>
        <a:srgbClr val="005596"/>
      </a:hlink>
      <a:folHlink>
        <a:srgbClr val="00A2E5"/>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0" tIns="0" rIns="0" bIns="0" numCol="1" anchor="t" anchorCtr="0" compatLnSpc="1">
        <a:prstTxWarp prst="textNoShape">
          <a:avLst/>
        </a:prstTxWarp>
        <a:spAutoFit/>
      </a:bodyPr>
      <a:lstStyle>
        <a:defPPr marL="342900" marR="0" indent="-342900" algn="l" defTabSz="457200" rtl="0" eaLnBrk="1" fontAlgn="base" latinLnBrk="0" hangingPunct="1">
          <a:lnSpc>
            <a:spcPct val="100000"/>
          </a:lnSpc>
          <a:spcBef>
            <a:spcPct val="0"/>
          </a:spcBef>
          <a:spcAft>
            <a:spcPct val="0"/>
          </a:spcAft>
          <a:buClrTx/>
          <a:buSzTx/>
          <a:buFont typeface="Arial" charset="0"/>
          <a:buNone/>
          <a:tabLst/>
          <a:defRPr kumimoji="0" lang="en-US" sz="2400" b="1" i="0" u="none" strike="noStrike" cap="none" normalizeH="0" baseline="0" smtClean="0">
            <a:ln>
              <a:noFill/>
            </a:ln>
            <a:solidFill>
              <a:srgbClr val="005596"/>
            </a:solidFill>
            <a:effectLst/>
            <a:latin typeface="Calibri"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0" tIns="0" rIns="0" bIns="0" numCol="1" anchor="t" anchorCtr="0" compatLnSpc="1">
        <a:prstTxWarp prst="textNoShape">
          <a:avLst/>
        </a:prstTxWarp>
        <a:spAutoFit/>
      </a:bodyPr>
      <a:lstStyle>
        <a:defPPr marL="342900" marR="0" indent="-342900" algn="l" defTabSz="457200" rtl="0" eaLnBrk="1" fontAlgn="base" latinLnBrk="0" hangingPunct="1">
          <a:lnSpc>
            <a:spcPct val="100000"/>
          </a:lnSpc>
          <a:spcBef>
            <a:spcPct val="0"/>
          </a:spcBef>
          <a:spcAft>
            <a:spcPct val="0"/>
          </a:spcAft>
          <a:buClrTx/>
          <a:buSzTx/>
          <a:buFont typeface="Arial" charset="0"/>
          <a:buNone/>
          <a:tabLst/>
          <a:defRPr kumimoji="0" lang="en-US" sz="2400" b="1" i="0" u="none" strike="noStrike" cap="none" normalizeH="0" baseline="0" smtClean="0">
            <a:ln>
              <a:noFill/>
            </a:ln>
            <a:solidFill>
              <a:srgbClr val="005596"/>
            </a:solidFill>
            <a:effectLst/>
            <a:latin typeface="Calibri" pitchFamily="34" charset="0"/>
          </a:defRPr>
        </a:defPPr>
      </a:lstStyle>
    </a:lnDef>
  </a:objectDefaults>
  <a:extraClrSchemeLst>
    <a:extraClrScheme>
      <a:clrScheme name="2010 BV - Section 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010 BV - Section 1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010 BV - Section 1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010 BV - Section 1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010 BV - Section 1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010 BV - Section 1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010 BV - Section 1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010 BV - Section 1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010 BV - Section 1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010 BV - Section 1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010 BV - Section 1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010 BV - Section 1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2010 BV - Section 1 13">
        <a:dk1>
          <a:srgbClr val="000000"/>
        </a:dk1>
        <a:lt1>
          <a:srgbClr val="FFFFFF"/>
        </a:lt1>
        <a:dk2>
          <a:srgbClr val="2053BD"/>
        </a:dk2>
        <a:lt2>
          <a:srgbClr val="000000"/>
        </a:lt2>
        <a:accent1>
          <a:srgbClr val="2053BD"/>
        </a:accent1>
        <a:accent2>
          <a:srgbClr val="B38808"/>
        </a:accent2>
        <a:accent3>
          <a:srgbClr val="FFFFFF"/>
        </a:accent3>
        <a:accent4>
          <a:srgbClr val="000000"/>
        </a:accent4>
        <a:accent5>
          <a:srgbClr val="ABB3DB"/>
        </a:accent5>
        <a:accent6>
          <a:srgbClr val="A27B06"/>
        </a:accent6>
        <a:hlink>
          <a:srgbClr val="006325"/>
        </a:hlink>
        <a:folHlink>
          <a:srgbClr val="8E0C3A"/>
        </a:folHlink>
      </a:clrScheme>
      <a:clrMap bg1="lt1" tx1="dk1" bg2="lt2" tx2="dk2" accent1="accent1" accent2="accent2" accent3="accent3" accent4="accent4" accent5="accent5" accent6="accent6" hlink="hlink" folHlink="folHlink"/>
    </a:extraClrScheme>
    <a:extraClrScheme>
      <a:clrScheme name="2010 BV - Section 1 14">
        <a:dk1>
          <a:srgbClr val="000000"/>
        </a:dk1>
        <a:lt1>
          <a:srgbClr val="FFFFFF"/>
        </a:lt1>
        <a:dk2>
          <a:srgbClr val="2053BD"/>
        </a:dk2>
        <a:lt2>
          <a:srgbClr val="000000"/>
        </a:lt2>
        <a:accent1>
          <a:srgbClr val="2053BD"/>
        </a:accent1>
        <a:accent2>
          <a:srgbClr val="FF9F00"/>
        </a:accent2>
        <a:accent3>
          <a:srgbClr val="FFFFFF"/>
        </a:accent3>
        <a:accent4>
          <a:srgbClr val="000000"/>
        </a:accent4>
        <a:accent5>
          <a:srgbClr val="ABB3DB"/>
        </a:accent5>
        <a:accent6>
          <a:srgbClr val="E79000"/>
        </a:accent6>
        <a:hlink>
          <a:srgbClr val="007E32"/>
        </a:hlink>
        <a:folHlink>
          <a:srgbClr val="BC1E1A"/>
        </a:folHlink>
      </a:clrScheme>
      <a:clrMap bg1="lt1" tx1="dk1" bg2="lt2" tx2="dk2" accent1="accent1" accent2="accent2" accent3="accent3" accent4="accent4" accent5="accent5" accent6="accent6" hlink="hlink" folHlink="folHlink"/>
    </a:extraClrScheme>
    <a:extraClrScheme>
      <a:clrScheme name="2010 BV - Section 1 15">
        <a:dk1>
          <a:srgbClr val="000000"/>
        </a:dk1>
        <a:lt1>
          <a:srgbClr val="FFFFFF"/>
        </a:lt1>
        <a:dk2>
          <a:srgbClr val="2053BD"/>
        </a:dk2>
        <a:lt2>
          <a:srgbClr val="000000"/>
        </a:lt2>
        <a:accent1>
          <a:srgbClr val="2053BD"/>
        </a:accent1>
        <a:accent2>
          <a:srgbClr val="FF9F00"/>
        </a:accent2>
        <a:accent3>
          <a:srgbClr val="FFFFFF"/>
        </a:accent3>
        <a:accent4>
          <a:srgbClr val="000000"/>
        </a:accent4>
        <a:accent5>
          <a:srgbClr val="ABB3DB"/>
        </a:accent5>
        <a:accent6>
          <a:srgbClr val="E79000"/>
        </a:accent6>
        <a:hlink>
          <a:srgbClr val="008C4F"/>
        </a:hlink>
        <a:folHlink>
          <a:srgbClr val="BC1E1A"/>
        </a:folHlink>
      </a:clrScheme>
      <a:clrMap bg1="lt1" tx1="dk1" bg2="lt2" tx2="dk2" accent1="accent1" accent2="accent2" accent3="accent3" accent4="accent4" accent5="accent5" accent6="accent6" hlink="hlink" folHlink="folHlink"/>
    </a:extraClrScheme>
    <a:extraClrScheme>
      <a:clrScheme name="2010 BV - Section 1 16">
        <a:dk1>
          <a:srgbClr val="000000"/>
        </a:dk1>
        <a:lt1>
          <a:srgbClr val="FFFFFF"/>
        </a:lt1>
        <a:dk2>
          <a:srgbClr val="005DA5"/>
        </a:dk2>
        <a:lt2>
          <a:srgbClr val="000000"/>
        </a:lt2>
        <a:accent1>
          <a:srgbClr val="005DA5"/>
        </a:accent1>
        <a:accent2>
          <a:srgbClr val="FF9F00"/>
        </a:accent2>
        <a:accent3>
          <a:srgbClr val="FFFFFF"/>
        </a:accent3>
        <a:accent4>
          <a:srgbClr val="000000"/>
        </a:accent4>
        <a:accent5>
          <a:srgbClr val="AAB6CF"/>
        </a:accent5>
        <a:accent6>
          <a:srgbClr val="E79000"/>
        </a:accent6>
        <a:hlink>
          <a:srgbClr val="008C4F"/>
        </a:hlink>
        <a:folHlink>
          <a:srgbClr val="BC1E1A"/>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1" id="{BFD46BE8-8662-C74F-87FA-5B2F28D510F0}" vid="{A2CC1FE4-A98A-EA46-AC96-87080EA25924}"/>
    </a:ext>
  </a:extLst>
</a:theme>
</file>

<file path=ppt/theme/theme13.xml><?xml version="1.0" encoding="utf-8"?>
<a:theme xmlns:a="http://schemas.openxmlformats.org/drawingml/2006/main" name="Closing Slide">
  <a:themeElements>
    <a:clrScheme name="17 BV Color Palette 1">
      <a:dk1>
        <a:srgbClr val="005596"/>
      </a:dk1>
      <a:lt1>
        <a:srgbClr val="FFFFFF"/>
      </a:lt1>
      <a:dk2>
        <a:srgbClr val="002B5C"/>
      </a:dk2>
      <a:lt2>
        <a:srgbClr val="BDBAB4"/>
      </a:lt2>
      <a:accent1>
        <a:srgbClr val="00A2E5"/>
      </a:accent1>
      <a:accent2>
        <a:srgbClr val="49AD50"/>
      </a:accent2>
      <a:accent3>
        <a:srgbClr val="C0C0C0"/>
      </a:accent3>
      <a:accent4>
        <a:srgbClr val="61E769"/>
      </a:accent4>
      <a:accent5>
        <a:srgbClr val="BC0E93"/>
      </a:accent5>
      <a:accent6>
        <a:srgbClr val="4D4D4D"/>
      </a:accent6>
      <a:hlink>
        <a:srgbClr val="005596"/>
      </a:hlink>
      <a:folHlink>
        <a:srgbClr val="00A2E5"/>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0" tIns="0" rIns="0" bIns="0" numCol="1" anchor="t" anchorCtr="0" compatLnSpc="1">
        <a:prstTxWarp prst="textNoShape">
          <a:avLst/>
        </a:prstTxWarp>
        <a:spAutoFit/>
      </a:bodyPr>
      <a:lstStyle>
        <a:defPPr marL="342900" marR="0" indent="-342900" algn="l" defTabSz="457200" rtl="0" eaLnBrk="1" fontAlgn="base" latinLnBrk="0" hangingPunct="1">
          <a:lnSpc>
            <a:spcPct val="100000"/>
          </a:lnSpc>
          <a:spcBef>
            <a:spcPct val="0"/>
          </a:spcBef>
          <a:spcAft>
            <a:spcPct val="0"/>
          </a:spcAft>
          <a:buClrTx/>
          <a:buSzTx/>
          <a:buFont typeface="Arial" charset="0"/>
          <a:buNone/>
          <a:tabLst/>
          <a:defRPr kumimoji="0" lang="en-US" sz="2400" b="1" i="0" u="none" strike="noStrike" cap="none" normalizeH="0" baseline="0" smtClean="0">
            <a:ln>
              <a:noFill/>
            </a:ln>
            <a:solidFill>
              <a:srgbClr val="005596"/>
            </a:solidFill>
            <a:effectLst/>
            <a:latin typeface="Calibri"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0" tIns="0" rIns="0" bIns="0" numCol="1" anchor="t" anchorCtr="0" compatLnSpc="1">
        <a:prstTxWarp prst="textNoShape">
          <a:avLst/>
        </a:prstTxWarp>
        <a:spAutoFit/>
      </a:bodyPr>
      <a:lstStyle>
        <a:defPPr marL="342900" marR="0" indent="-342900" algn="l" defTabSz="457200" rtl="0" eaLnBrk="1" fontAlgn="base" latinLnBrk="0" hangingPunct="1">
          <a:lnSpc>
            <a:spcPct val="100000"/>
          </a:lnSpc>
          <a:spcBef>
            <a:spcPct val="0"/>
          </a:spcBef>
          <a:spcAft>
            <a:spcPct val="0"/>
          </a:spcAft>
          <a:buClrTx/>
          <a:buSzTx/>
          <a:buFont typeface="Arial" charset="0"/>
          <a:buNone/>
          <a:tabLst/>
          <a:defRPr kumimoji="0" lang="en-US" sz="2400" b="1" i="0" u="none" strike="noStrike" cap="none" normalizeH="0" baseline="0" smtClean="0">
            <a:ln>
              <a:noFill/>
            </a:ln>
            <a:solidFill>
              <a:srgbClr val="005596"/>
            </a:solidFill>
            <a:effectLst/>
            <a:latin typeface="Calibri" pitchFamily="34" charset="0"/>
          </a:defRPr>
        </a:defPPr>
      </a:lstStyle>
    </a:lnDef>
  </a:objectDefaults>
  <a:extraClrSchemeLst>
    <a:extraClrScheme>
      <a:clrScheme name="Section 1 Divid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ection 1 Divid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ection 1 Divid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ection 1 Divid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ection 1 Divid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ection 1 Divid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ection 1 Divid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ection 1 Divid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ection 1 Divid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ection 1 Divid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ection 1 Divid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ection 1 Divid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Section 1 Divider 13">
        <a:dk1>
          <a:srgbClr val="333333"/>
        </a:dk1>
        <a:lt1>
          <a:srgbClr val="FFFFFF"/>
        </a:lt1>
        <a:dk2>
          <a:srgbClr val="002B5C"/>
        </a:dk2>
        <a:lt2>
          <a:srgbClr val="5B5E5B"/>
        </a:lt2>
        <a:accent1>
          <a:srgbClr val="0062A8"/>
        </a:accent1>
        <a:accent2>
          <a:srgbClr val="00A4E4"/>
        </a:accent2>
        <a:accent3>
          <a:srgbClr val="FFFFFF"/>
        </a:accent3>
        <a:accent4>
          <a:srgbClr val="2A2A2A"/>
        </a:accent4>
        <a:accent5>
          <a:srgbClr val="AAB7D1"/>
        </a:accent5>
        <a:accent6>
          <a:srgbClr val="0094CF"/>
        </a:accent6>
        <a:hlink>
          <a:srgbClr val="B0BC22"/>
        </a:hlink>
        <a:folHlink>
          <a:srgbClr val="E7C23E"/>
        </a:folHlink>
      </a:clrScheme>
      <a:clrMap bg1="lt1" tx1="dk1" bg2="lt2" tx2="dk2" accent1="accent1" accent2="accent2" accent3="accent3" accent4="accent4" accent5="accent5" accent6="accent6" hlink="hlink" folHlink="folHlink"/>
    </a:extraClrScheme>
    <a:extraClrScheme>
      <a:clrScheme name="Section 1 Divider 14">
        <a:dk1>
          <a:srgbClr val="5B5E5B"/>
        </a:dk1>
        <a:lt1>
          <a:srgbClr val="FFFFFF"/>
        </a:lt1>
        <a:dk2>
          <a:srgbClr val="002B5C"/>
        </a:dk2>
        <a:lt2>
          <a:srgbClr val="BDBAB4"/>
        </a:lt2>
        <a:accent1>
          <a:srgbClr val="005596"/>
        </a:accent1>
        <a:accent2>
          <a:srgbClr val="00A4E4"/>
        </a:accent2>
        <a:accent3>
          <a:srgbClr val="FFFFFF"/>
        </a:accent3>
        <a:accent4>
          <a:srgbClr val="4C4F4C"/>
        </a:accent4>
        <a:accent5>
          <a:srgbClr val="AAB4C9"/>
        </a:accent5>
        <a:accent6>
          <a:srgbClr val="0094CF"/>
        </a:accent6>
        <a:hlink>
          <a:srgbClr val="ADC32B"/>
        </a:hlink>
        <a:folHlink>
          <a:srgbClr val="F4C905"/>
        </a:folHlink>
      </a:clrScheme>
      <a:clrMap bg1="lt1" tx1="dk1" bg2="lt2" tx2="dk2" accent1="accent1" accent2="accent2" accent3="accent3" accent4="accent4" accent5="accent5" accent6="accent6" hlink="hlink" folHlink="folHlink"/>
    </a:extraClrScheme>
    <a:extraClrScheme>
      <a:clrScheme name="Section 1 Divider 15">
        <a:dk1>
          <a:srgbClr val="5B5E5B"/>
        </a:dk1>
        <a:lt1>
          <a:srgbClr val="FFFFFF"/>
        </a:lt1>
        <a:dk2>
          <a:srgbClr val="002B5C"/>
        </a:dk2>
        <a:lt2>
          <a:srgbClr val="BDBAB4"/>
        </a:lt2>
        <a:accent1>
          <a:srgbClr val="00A4E4"/>
        </a:accent1>
        <a:accent2>
          <a:srgbClr val="ADC32B"/>
        </a:accent2>
        <a:accent3>
          <a:srgbClr val="FFFFFF"/>
        </a:accent3>
        <a:accent4>
          <a:srgbClr val="4C4F4C"/>
        </a:accent4>
        <a:accent5>
          <a:srgbClr val="AACFEF"/>
        </a:accent5>
        <a:accent6>
          <a:srgbClr val="9CB026"/>
        </a:accent6>
        <a:hlink>
          <a:srgbClr val="002B5C"/>
        </a:hlink>
        <a:folHlink>
          <a:srgbClr val="F4C905"/>
        </a:folHlink>
      </a:clrScheme>
      <a:clrMap bg1="lt1" tx1="dk1" bg2="lt2" tx2="dk2" accent1="accent1" accent2="accent2" accent3="accent3" accent4="accent4" accent5="accent5" accent6="accent6" hlink="hlink" folHlink="folHlink"/>
    </a:extraClrScheme>
    <a:extraClrScheme>
      <a:clrScheme name="Section 1 Divider 16">
        <a:dk1>
          <a:srgbClr val="5B5E5B"/>
        </a:dk1>
        <a:lt1>
          <a:srgbClr val="FFFFFF"/>
        </a:lt1>
        <a:dk2>
          <a:srgbClr val="002B5C"/>
        </a:dk2>
        <a:lt2>
          <a:srgbClr val="BDBAB4"/>
        </a:lt2>
        <a:accent1>
          <a:srgbClr val="00A2E5"/>
        </a:accent1>
        <a:accent2>
          <a:srgbClr val="ADC32B"/>
        </a:accent2>
        <a:accent3>
          <a:srgbClr val="FFFFFF"/>
        </a:accent3>
        <a:accent4>
          <a:srgbClr val="4C4F4C"/>
        </a:accent4>
        <a:accent5>
          <a:srgbClr val="AACEF0"/>
        </a:accent5>
        <a:accent6>
          <a:srgbClr val="9CB026"/>
        </a:accent6>
        <a:hlink>
          <a:srgbClr val="002B5C"/>
        </a:hlink>
        <a:folHlink>
          <a:srgbClr val="F4C905"/>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1" id="{BFD46BE8-8662-C74F-87FA-5B2F28D510F0}" vid="{2044CF9D-F041-2843-A3BB-134B85CB57A5}"/>
    </a:ext>
  </a:extLst>
</a:theme>
</file>

<file path=ppt/theme/theme14.xml><?xml version="1.0" encoding="utf-8"?>
<a:theme xmlns:a="http://schemas.openxmlformats.org/drawingml/2006/main" name="Office Theme">
  <a:themeElements>
    <a:clrScheme name="17 BV Color Palette 1">
      <a:dk1>
        <a:srgbClr val="005596"/>
      </a:dk1>
      <a:lt1>
        <a:srgbClr val="FFFFFF"/>
      </a:lt1>
      <a:dk2>
        <a:srgbClr val="002B5C"/>
      </a:dk2>
      <a:lt2>
        <a:srgbClr val="BDBAB4"/>
      </a:lt2>
      <a:accent1>
        <a:srgbClr val="00A2E5"/>
      </a:accent1>
      <a:accent2>
        <a:srgbClr val="49AD50"/>
      </a:accent2>
      <a:accent3>
        <a:srgbClr val="C0C0C0"/>
      </a:accent3>
      <a:accent4>
        <a:srgbClr val="61E769"/>
      </a:accent4>
      <a:accent5>
        <a:srgbClr val="BC0E93"/>
      </a:accent5>
      <a:accent6>
        <a:srgbClr val="4D4D4D"/>
      </a:accent6>
      <a:hlink>
        <a:srgbClr val="005596"/>
      </a:hlink>
      <a:folHlink>
        <a:srgbClr val="00A2E5"/>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Safety Moment">
  <a:themeElements>
    <a:clrScheme name="17 BV Color Palette 1">
      <a:dk1>
        <a:srgbClr val="005596"/>
      </a:dk1>
      <a:lt1>
        <a:srgbClr val="FFFFFF"/>
      </a:lt1>
      <a:dk2>
        <a:srgbClr val="002B5C"/>
      </a:dk2>
      <a:lt2>
        <a:srgbClr val="BDBAB4"/>
      </a:lt2>
      <a:accent1>
        <a:srgbClr val="00A2E5"/>
      </a:accent1>
      <a:accent2>
        <a:srgbClr val="49AD50"/>
      </a:accent2>
      <a:accent3>
        <a:srgbClr val="C0C0C0"/>
      </a:accent3>
      <a:accent4>
        <a:srgbClr val="61E769"/>
      </a:accent4>
      <a:accent5>
        <a:srgbClr val="BC0E93"/>
      </a:accent5>
      <a:accent6>
        <a:srgbClr val="4D4D4D"/>
      </a:accent6>
      <a:hlink>
        <a:srgbClr val="005596"/>
      </a:hlink>
      <a:folHlink>
        <a:srgbClr val="00A2E5"/>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ln/>
      </a:spPr>
      <a:bodyPr lIns="0" tIns="0" rIns="0" bIns="0" anchor="b"/>
      <a:lstStyle>
        <a:defPPr marL="0" marR="0" indent="0" algn="l" defTabSz="914400" rtl="0" eaLnBrk="0" fontAlgn="base" latinLnBrk="0" hangingPunct="0">
          <a:lnSpc>
            <a:spcPts val="1200"/>
          </a:lnSpc>
          <a:spcBef>
            <a:spcPts val="0"/>
          </a:spcBef>
          <a:spcAft>
            <a:spcPct val="0"/>
          </a:spcAft>
          <a:buClr>
            <a:srgbClr val="005596"/>
          </a:buClr>
          <a:buSzTx/>
          <a:buFontTx/>
          <a:buNone/>
          <a:tabLst/>
          <a:defRPr kumimoji="0" sz="1400" b="1" i="0" u="none" strike="noStrike" kern="0" cap="none" spc="0" normalizeH="0" baseline="0" noProof="0" dirty="0" smtClean="0">
            <a:ln>
              <a:noFill/>
            </a:ln>
            <a:solidFill>
              <a:srgbClr val="00A2E5"/>
            </a:solidFill>
            <a:effectLst/>
            <a:uLnTx/>
            <a:uFillTx/>
            <a:latin typeface="Calibri"/>
            <a:ea typeface="+mn-ea"/>
            <a:cs typeface="+mn-cs"/>
          </a:defRPr>
        </a:defPPr>
      </a:lstStyle>
    </a:txDef>
  </a:objectDefaults>
  <a:extraClrSchemeLst/>
  <a:extLst>
    <a:ext uri="{05A4C25C-085E-4340-85A3-A5531E510DB2}">
      <thm15:themeFamily xmlns:thm15="http://schemas.microsoft.com/office/thememl/2012/main" name="Presentation1" id="{23C38DC5-CE03-C44D-985D-409D73E2E4A8}" vid="{99DE969D-2AB5-DC44-B8AA-78BA3BBF8CD4}"/>
    </a:ext>
  </a:extLst>
</a:theme>
</file>

<file path=ppt/theme/theme3.xml><?xml version="1.0" encoding="utf-8"?>
<a:theme xmlns:a="http://schemas.openxmlformats.org/drawingml/2006/main" name="Section 1 Dividers - Cyan">
  <a:themeElements>
    <a:clrScheme name="17 BV Color Palette 1">
      <a:dk1>
        <a:srgbClr val="005596"/>
      </a:dk1>
      <a:lt1>
        <a:srgbClr val="FFFFFF"/>
      </a:lt1>
      <a:dk2>
        <a:srgbClr val="002B5C"/>
      </a:dk2>
      <a:lt2>
        <a:srgbClr val="BDBAB4"/>
      </a:lt2>
      <a:accent1>
        <a:srgbClr val="00A2E5"/>
      </a:accent1>
      <a:accent2>
        <a:srgbClr val="49AD50"/>
      </a:accent2>
      <a:accent3>
        <a:srgbClr val="C0C0C0"/>
      </a:accent3>
      <a:accent4>
        <a:srgbClr val="61E769"/>
      </a:accent4>
      <a:accent5>
        <a:srgbClr val="BC0E93"/>
      </a:accent5>
      <a:accent6>
        <a:srgbClr val="4D4D4D"/>
      </a:accent6>
      <a:hlink>
        <a:srgbClr val="005596"/>
      </a:hlink>
      <a:folHlink>
        <a:srgbClr val="00A2E5"/>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0" tIns="0" rIns="0" bIns="0" numCol="1" anchor="t" anchorCtr="0" compatLnSpc="1">
        <a:prstTxWarp prst="textNoShape">
          <a:avLst/>
        </a:prstTxWarp>
        <a:spAutoFit/>
      </a:bodyPr>
      <a:lstStyle>
        <a:defPPr marL="342900" marR="0" indent="-342900" algn="l" defTabSz="457200" rtl="0" eaLnBrk="1" fontAlgn="base" latinLnBrk="0" hangingPunct="1">
          <a:lnSpc>
            <a:spcPct val="100000"/>
          </a:lnSpc>
          <a:spcBef>
            <a:spcPct val="0"/>
          </a:spcBef>
          <a:spcAft>
            <a:spcPct val="0"/>
          </a:spcAft>
          <a:buClrTx/>
          <a:buSzTx/>
          <a:buFont typeface="Arial" charset="0"/>
          <a:buNone/>
          <a:tabLst/>
          <a:defRPr kumimoji="0" lang="en-US" sz="2400" b="1" i="0" u="none" strike="noStrike" cap="none" normalizeH="0" baseline="0" smtClean="0">
            <a:ln>
              <a:noFill/>
            </a:ln>
            <a:solidFill>
              <a:srgbClr val="005596"/>
            </a:solidFill>
            <a:effectLst/>
            <a:latin typeface="Calibri"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0" tIns="0" rIns="0" bIns="0" numCol="1" anchor="t" anchorCtr="0" compatLnSpc="1">
        <a:prstTxWarp prst="textNoShape">
          <a:avLst/>
        </a:prstTxWarp>
        <a:spAutoFit/>
      </a:bodyPr>
      <a:lstStyle>
        <a:defPPr marL="342900" marR="0" indent="-342900" algn="l" defTabSz="457200" rtl="0" eaLnBrk="1" fontAlgn="base" latinLnBrk="0" hangingPunct="1">
          <a:lnSpc>
            <a:spcPct val="100000"/>
          </a:lnSpc>
          <a:spcBef>
            <a:spcPct val="0"/>
          </a:spcBef>
          <a:spcAft>
            <a:spcPct val="0"/>
          </a:spcAft>
          <a:buClrTx/>
          <a:buSzTx/>
          <a:buFont typeface="Arial" charset="0"/>
          <a:buNone/>
          <a:tabLst/>
          <a:defRPr kumimoji="0" lang="en-US" sz="2400" b="1" i="0" u="none" strike="noStrike" cap="none" normalizeH="0" baseline="0" smtClean="0">
            <a:ln>
              <a:noFill/>
            </a:ln>
            <a:solidFill>
              <a:srgbClr val="005596"/>
            </a:solidFill>
            <a:effectLst/>
            <a:latin typeface="Calibri" pitchFamily="34" charset="0"/>
          </a:defRPr>
        </a:defPPr>
      </a:lstStyle>
    </a:lnDef>
  </a:objectDefaults>
  <a:extraClrSchemeLst>
    <a:extraClrScheme>
      <a:clrScheme name="Section 1 Divid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ection 1 Divid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ection 1 Divid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ection 1 Divid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ection 1 Divid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ection 1 Divid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ection 1 Divid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ection 1 Divid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ection 1 Divid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ection 1 Divid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ection 1 Divid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ection 1 Divid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Section 1 Divider 13">
        <a:dk1>
          <a:srgbClr val="333333"/>
        </a:dk1>
        <a:lt1>
          <a:srgbClr val="FFFFFF"/>
        </a:lt1>
        <a:dk2>
          <a:srgbClr val="002B5C"/>
        </a:dk2>
        <a:lt2>
          <a:srgbClr val="5B5E5B"/>
        </a:lt2>
        <a:accent1>
          <a:srgbClr val="0062A8"/>
        </a:accent1>
        <a:accent2>
          <a:srgbClr val="00A4E4"/>
        </a:accent2>
        <a:accent3>
          <a:srgbClr val="FFFFFF"/>
        </a:accent3>
        <a:accent4>
          <a:srgbClr val="2A2A2A"/>
        </a:accent4>
        <a:accent5>
          <a:srgbClr val="AAB7D1"/>
        </a:accent5>
        <a:accent6>
          <a:srgbClr val="0094CF"/>
        </a:accent6>
        <a:hlink>
          <a:srgbClr val="B0BC22"/>
        </a:hlink>
        <a:folHlink>
          <a:srgbClr val="E7C23E"/>
        </a:folHlink>
      </a:clrScheme>
      <a:clrMap bg1="lt1" tx1="dk1" bg2="lt2" tx2="dk2" accent1="accent1" accent2="accent2" accent3="accent3" accent4="accent4" accent5="accent5" accent6="accent6" hlink="hlink" folHlink="folHlink"/>
    </a:extraClrScheme>
    <a:extraClrScheme>
      <a:clrScheme name="Section 1 Divider 14">
        <a:dk1>
          <a:srgbClr val="5B5E5B"/>
        </a:dk1>
        <a:lt1>
          <a:srgbClr val="FFFFFF"/>
        </a:lt1>
        <a:dk2>
          <a:srgbClr val="002B5C"/>
        </a:dk2>
        <a:lt2>
          <a:srgbClr val="BDBAB4"/>
        </a:lt2>
        <a:accent1>
          <a:srgbClr val="005596"/>
        </a:accent1>
        <a:accent2>
          <a:srgbClr val="00A4E4"/>
        </a:accent2>
        <a:accent3>
          <a:srgbClr val="FFFFFF"/>
        </a:accent3>
        <a:accent4>
          <a:srgbClr val="4C4F4C"/>
        </a:accent4>
        <a:accent5>
          <a:srgbClr val="AAB4C9"/>
        </a:accent5>
        <a:accent6>
          <a:srgbClr val="0094CF"/>
        </a:accent6>
        <a:hlink>
          <a:srgbClr val="ADC32B"/>
        </a:hlink>
        <a:folHlink>
          <a:srgbClr val="F4C905"/>
        </a:folHlink>
      </a:clrScheme>
      <a:clrMap bg1="lt1" tx1="dk1" bg2="lt2" tx2="dk2" accent1="accent1" accent2="accent2" accent3="accent3" accent4="accent4" accent5="accent5" accent6="accent6" hlink="hlink" folHlink="folHlink"/>
    </a:extraClrScheme>
    <a:extraClrScheme>
      <a:clrScheme name="Section 1 Divider 15">
        <a:dk1>
          <a:srgbClr val="5B5E5B"/>
        </a:dk1>
        <a:lt1>
          <a:srgbClr val="FFFFFF"/>
        </a:lt1>
        <a:dk2>
          <a:srgbClr val="002B5C"/>
        </a:dk2>
        <a:lt2>
          <a:srgbClr val="BDBAB4"/>
        </a:lt2>
        <a:accent1>
          <a:srgbClr val="00A4E4"/>
        </a:accent1>
        <a:accent2>
          <a:srgbClr val="ADC32B"/>
        </a:accent2>
        <a:accent3>
          <a:srgbClr val="FFFFFF"/>
        </a:accent3>
        <a:accent4>
          <a:srgbClr val="4C4F4C"/>
        </a:accent4>
        <a:accent5>
          <a:srgbClr val="AACFEF"/>
        </a:accent5>
        <a:accent6>
          <a:srgbClr val="9CB026"/>
        </a:accent6>
        <a:hlink>
          <a:srgbClr val="002B5C"/>
        </a:hlink>
        <a:folHlink>
          <a:srgbClr val="F4C905"/>
        </a:folHlink>
      </a:clrScheme>
      <a:clrMap bg1="lt1" tx1="dk1" bg2="lt2" tx2="dk2" accent1="accent1" accent2="accent2" accent3="accent3" accent4="accent4" accent5="accent5" accent6="accent6" hlink="hlink" folHlink="folHlink"/>
    </a:extraClrScheme>
    <a:extraClrScheme>
      <a:clrScheme name="Section 1 Divider 16">
        <a:dk1>
          <a:srgbClr val="5B5E5B"/>
        </a:dk1>
        <a:lt1>
          <a:srgbClr val="FFFFFF"/>
        </a:lt1>
        <a:dk2>
          <a:srgbClr val="002B5C"/>
        </a:dk2>
        <a:lt2>
          <a:srgbClr val="BDBAB4"/>
        </a:lt2>
        <a:accent1>
          <a:srgbClr val="00A2E5"/>
        </a:accent1>
        <a:accent2>
          <a:srgbClr val="ADC32B"/>
        </a:accent2>
        <a:accent3>
          <a:srgbClr val="FFFFFF"/>
        </a:accent3>
        <a:accent4>
          <a:srgbClr val="4C4F4C"/>
        </a:accent4>
        <a:accent5>
          <a:srgbClr val="AACEF0"/>
        </a:accent5>
        <a:accent6>
          <a:srgbClr val="9CB026"/>
        </a:accent6>
        <a:hlink>
          <a:srgbClr val="002B5C"/>
        </a:hlink>
        <a:folHlink>
          <a:srgbClr val="F4C905"/>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1" id="{BFD46BE8-8662-C74F-87FA-5B2F28D510F0}" vid="{BD527C14-4A8D-744D-A660-D1044455E51A}"/>
    </a:ext>
  </a:extLst>
</a:theme>
</file>

<file path=ppt/theme/theme4.xml><?xml version="1.0" encoding="utf-8"?>
<a:theme xmlns:a="http://schemas.openxmlformats.org/drawingml/2006/main" name="Section 1 Body - Cyan">
  <a:themeElements>
    <a:clrScheme name="17 BV Color Palette 1">
      <a:dk1>
        <a:srgbClr val="005596"/>
      </a:dk1>
      <a:lt1>
        <a:srgbClr val="FFFFFF"/>
      </a:lt1>
      <a:dk2>
        <a:srgbClr val="002B5C"/>
      </a:dk2>
      <a:lt2>
        <a:srgbClr val="BDBAB4"/>
      </a:lt2>
      <a:accent1>
        <a:srgbClr val="00A2E5"/>
      </a:accent1>
      <a:accent2>
        <a:srgbClr val="49AD50"/>
      </a:accent2>
      <a:accent3>
        <a:srgbClr val="C0C0C0"/>
      </a:accent3>
      <a:accent4>
        <a:srgbClr val="61E769"/>
      </a:accent4>
      <a:accent5>
        <a:srgbClr val="BC0E93"/>
      </a:accent5>
      <a:accent6>
        <a:srgbClr val="4D4D4D"/>
      </a:accent6>
      <a:hlink>
        <a:srgbClr val="005596"/>
      </a:hlink>
      <a:folHlink>
        <a:srgbClr val="00A2E5"/>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0" tIns="0" rIns="0" bIns="0" numCol="1" anchor="t" anchorCtr="0" compatLnSpc="1">
        <a:prstTxWarp prst="textNoShape">
          <a:avLst/>
        </a:prstTxWarp>
        <a:spAutoFit/>
      </a:bodyPr>
      <a:lstStyle>
        <a:defPPr marL="342900" marR="0" indent="-342900" algn="l" defTabSz="457200" rtl="0" eaLnBrk="1" fontAlgn="base" latinLnBrk="0" hangingPunct="1">
          <a:lnSpc>
            <a:spcPct val="100000"/>
          </a:lnSpc>
          <a:spcBef>
            <a:spcPct val="0"/>
          </a:spcBef>
          <a:spcAft>
            <a:spcPct val="0"/>
          </a:spcAft>
          <a:buClrTx/>
          <a:buSzTx/>
          <a:buFont typeface="Arial" charset="0"/>
          <a:buNone/>
          <a:tabLst/>
          <a:defRPr kumimoji="0" lang="en-US" sz="2400" b="1" i="0" u="none" strike="noStrike" cap="none" normalizeH="0" baseline="0" smtClean="0">
            <a:ln>
              <a:noFill/>
            </a:ln>
            <a:solidFill>
              <a:srgbClr val="005596"/>
            </a:solidFill>
            <a:effectLst/>
            <a:latin typeface="Calibri"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0" tIns="0" rIns="0" bIns="0" numCol="1" anchor="t" anchorCtr="0" compatLnSpc="1">
        <a:prstTxWarp prst="textNoShape">
          <a:avLst/>
        </a:prstTxWarp>
        <a:spAutoFit/>
      </a:bodyPr>
      <a:lstStyle>
        <a:defPPr marL="342900" marR="0" indent="-342900" algn="l" defTabSz="457200" rtl="0" eaLnBrk="1" fontAlgn="base" latinLnBrk="0" hangingPunct="1">
          <a:lnSpc>
            <a:spcPct val="100000"/>
          </a:lnSpc>
          <a:spcBef>
            <a:spcPct val="0"/>
          </a:spcBef>
          <a:spcAft>
            <a:spcPct val="0"/>
          </a:spcAft>
          <a:buClrTx/>
          <a:buSzTx/>
          <a:buFont typeface="Arial" charset="0"/>
          <a:buNone/>
          <a:tabLst/>
          <a:defRPr kumimoji="0" lang="en-US" sz="2400" b="1" i="0" u="none" strike="noStrike" cap="none" normalizeH="0" baseline="0" smtClean="0">
            <a:ln>
              <a:noFill/>
            </a:ln>
            <a:solidFill>
              <a:srgbClr val="005596"/>
            </a:solidFill>
            <a:effectLst/>
            <a:latin typeface="Calibri" pitchFamily="34" charset="0"/>
          </a:defRPr>
        </a:defPPr>
      </a:lstStyle>
    </a:lnDef>
  </a:objectDefaults>
  <a:extraClrSchemeLst>
    <a:extraClrScheme>
      <a:clrScheme name="2010 BV - Section 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010 BV - Section 1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010 BV - Section 1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010 BV - Section 1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010 BV - Section 1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010 BV - Section 1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010 BV - Section 1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010 BV - Section 1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010 BV - Section 1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010 BV - Section 1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010 BV - Section 1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010 BV - Section 1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2010 BV - Section 1 13">
        <a:dk1>
          <a:srgbClr val="000000"/>
        </a:dk1>
        <a:lt1>
          <a:srgbClr val="FFFFFF"/>
        </a:lt1>
        <a:dk2>
          <a:srgbClr val="2053BD"/>
        </a:dk2>
        <a:lt2>
          <a:srgbClr val="000000"/>
        </a:lt2>
        <a:accent1>
          <a:srgbClr val="2053BD"/>
        </a:accent1>
        <a:accent2>
          <a:srgbClr val="B38808"/>
        </a:accent2>
        <a:accent3>
          <a:srgbClr val="FFFFFF"/>
        </a:accent3>
        <a:accent4>
          <a:srgbClr val="000000"/>
        </a:accent4>
        <a:accent5>
          <a:srgbClr val="ABB3DB"/>
        </a:accent5>
        <a:accent6>
          <a:srgbClr val="A27B06"/>
        </a:accent6>
        <a:hlink>
          <a:srgbClr val="006325"/>
        </a:hlink>
        <a:folHlink>
          <a:srgbClr val="8E0C3A"/>
        </a:folHlink>
      </a:clrScheme>
      <a:clrMap bg1="lt1" tx1="dk1" bg2="lt2" tx2="dk2" accent1="accent1" accent2="accent2" accent3="accent3" accent4="accent4" accent5="accent5" accent6="accent6" hlink="hlink" folHlink="folHlink"/>
    </a:extraClrScheme>
    <a:extraClrScheme>
      <a:clrScheme name="2010 BV - Section 1 14">
        <a:dk1>
          <a:srgbClr val="000000"/>
        </a:dk1>
        <a:lt1>
          <a:srgbClr val="FFFFFF"/>
        </a:lt1>
        <a:dk2>
          <a:srgbClr val="2053BD"/>
        </a:dk2>
        <a:lt2>
          <a:srgbClr val="000000"/>
        </a:lt2>
        <a:accent1>
          <a:srgbClr val="2053BD"/>
        </a:accent1>
        <a:accent2>
          <a:srgbClr val="FF9F00"/>
        </a:accent2>
        <a:accent3>
          <a:srgbClr val="FFFFFF"/>
        </a:accent3>
        <a:accent4>
          <a:srgbClr val="000000"/>
        </a:accent4>
        <a:accent5>
          <a:srgbClr val="ABB3DB"/>
        </a:accent5>
        <a:accent6>
          <a:srgbClr val="E79000"/>
        </a:accent6>
        <a:hlink>
          <a:srgbClr val="007E32"/>
        </a:hlink>
        <a:folHlink>
          <a:srgbClr val="BC1E1A"/>
        </a:folHlink>
      </a:clrScheme>
      <a:clrMap bg1="lt1" tx1="dk1" bg2="lt2" tx2="dk2" accent1="accent1" accent2="accent2" accent3="accent3" accent4="accent4" accent5="accent5" accent6="accent6" hlink="hlink" folHlink="folHlink"/>
    </a:extraClrScheme>
    <a:extraClrScheme>
      <a:clrScheme name="2010 BV - Section 1 15">
        <a:dk1>
          <a:srgbClr val="000000"/>
        </a:dk1>
        <a:lt1>
          <a:srgbClr val="FFFFFF"/>
        </a:lt1>
        <a:dk2>
          <a:srgbClr val="2053BD"/>
        </a:dk2>
        <a:lt2>
          <a:srgbClr val="000000"/>
        </a:lt2>
        <a:accent1>
          <a:srgbClr val="2053BD"/>
        </a:accent1>
        <a:accent2>
          <a:srgbClr val="FF9F00"/>
        </a:accent2>
        <a:accent3>
          <a:srgbClr val="FFFFFF"/>
        </a:accent3>
        <a:accent4>
          <a:srgbClr val="000000"/>
        </a:accent4>
        <a:accent5>
          <a:srgbClr val="ABB3DB"/>
        </a:accent5>
        <a:accent6>
          <a:srgbClr val="E79000"/>
        </a:accent6>
        <a:hlink>
          <a:srgbClr val="008C4F"/>
        </a:hlink>
        <a:folHlink>
          <a:srgbClr val="BC1E1A"/>
        </a:folHlink>
      </a:clrScheme>
      <a:clrMap bg1="lt1" tx1="dk1" bg2="lt2" tx2="dk2" accent1="accent1" accent2="accent2" accent3="accent3" accent4="accent4" accent5="accent5" accent6="accent6" hlink="hlink" folHlink="folHlink"/>
    </a:extraClrScheme>
    <a:extraClrScheme>
      <a:clrScheme name="2010 BV - Section 1 16">
        <a:dk1>
          <a:srgbClr val="000000"/>
        </a:dk1>
        <a:lt1>
          <a:srgbClr val="FFFFFF"/>
        </a:lt1>
        <a:dk2>
          <a:srgbClr val="005DA5"/>
        </a:dk2>
        <a:lt2>
          <a:srgbClr val="000000"/>
        </a:lt2>
        <a:accent1>
          <a:srgbClr val="005DA5"/>
        </a:accent1>
        <a:accent2>
          <a:srgbClr val="FF9F00"/>
        </a:accent2>
        <a:accent3>
          <a:srgbClr val="FFFFFF"/>
        </a:accent3>
        <a:accent4>
          <a:srgbClr val="000000"/>
        </a:accent4>
        <a:accent5>
          <a:srgbClr val="AAB6CF"/>
        </a:accent5>
        <a:accent6>
          <a:srgbClr val="E79000"/>
        </a:accent6>
        <a:hlink>
          <a:srgbClr val="008C4F"/>
        </a:hlink>
        <a:folHlink>
          <a:srgbClr val="BC1E1A"/>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1" id="{BFD46BE8-8662-C74F-87FA-5B2F28D510F0}" vid="{A5793BE4-CF31-0943-B84A-0FBE3C91801E}"/>
    </a:ext>
  </a:extLst>
</a:theme>
</file>

<file path=ppt/theme/theme5.xml><?xml version="1.0" encoding="utf-8"?>
<a:theme xmlns:a="http://schemas.openxmlformats.org/drawingml/2006/main" name="Section 2 Dividers - Palm ">
  <a:themeElements>
    <a:clrScheme name="17 BV Color Palette 1">
      <a:dk1>
        <a:srgbClr val="005596"/>
      </a:dk1>
      <a:lt1>
        <a:srgbClr val="FFFFFF"/>
      </a:lt1>
      <a:dk2>
        <a:srgbClr val="002B5C"/>
      </a:dk2>
      <a:lt2>
        <a:srgbClr val="BDBAB4"/>
      </a:lt2>
      <a:accent1>
        <a:srgbClr val="00A2E5"/>
      </a:accent1>
      <a:accent2>
        <a:srgbClr val="49AD50"/>
      </a:accent2>
      <a:accent3>
        <a:srgbClr val="C0C0C0"/>
      </a:accent3>
      <a:accent4>
        <a:srgbClr val="61E769"/>
      </a:accent4>
      <a:accent5>
        <a:srgbClr val="BC0E93"/>
      </a:accent5>
      <a:accent6>
        <a:srgbClr val="4D4D4D"/>
      </a:accent6>
      <a:hlink>
        <a:srgbClr val="005596"/>
      </a:hlink>
      <a:folHlink>
        <a:srgbClr val="00A2E5"/>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0" tIns="0" rIns="0" bIns="0" numCol="1" anchor="t" anchorCtr="0" compatLnSpc="1">
        <a:prstTxWarp prst="textNoShape">
          <a:avLst/>
        </a:prstTxWarp>
        <a:spAutoFit/>
      </a:bodyPr>
      <a:lstStyle>
        <a:defPPr marL="342900" marR="0" indent="-342900" algn="l" defTabSz="457200" rtl="0" eaLnBrk="1" fontAlgn="base" latinLnBrk="0" hangingPunct="1">
          <a:lnSpc>
            <a:spcPct val="100000"/>
          </a:lnSpc>
          <a:spcBef>
            <a:spcPct val="0"/>
          </a:spcBef>
          <a:spcAft>
            <a:spcPct val="0"/>
          </a:spcAft>
          <a:buClrTx/>
          <a:buSzTx/>
          <a:buFont typeface="Arial" charset="0"/>
          <a:buNone/>
          <a:tabLst/>
          <a:defRPr kumimoji="0" lang="en-US" sz="2400" b="1" i="0" u="none" strike="noStrike" cap="none" normalizeH="0" baseline="0" smtClean="0">
            <a:ln>
              <a:noFill/>
            </a:ln>
            <a:solidFill>
              <a:srgbClr val="005596"/>
            </a:solidFill>
            <a:effectLst/>
            <a:latin typeface="Calibri"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0" tIns="0" rIns="0" bIns="0" numCol="1" anchor="t" anchorCtr="0" compatLnSpc="1">
        <a:prstTxWarp prst="textNoShape">
          <a:avLst/>
        </a:prstTxWarp>
        <a:spAutoFit/>
      </a:bodyPr>
      <a:lstStyle>
        <a:defPPr marL="342900" marR="0" indent="-342900" algn="l" defTabSz="457200" rtl="0" eaLnBrk="1" fontAlgn="base" latinLnBrk="0" hangingPunct="1">
          <a:lnSpc>
            <a:spcPct val="100000"/>
          </a:lnSpc>
          <a:spcBef>
            <a:spcPct val="0"/>
          </a:spcBef>
          <a:spcAft>
            <a:spcPct val="0"/>
          </a:spcAft>
          <a:buClrTx/>
          <a:buSzTx/>
          <a:buFont typeface="Arial" charset="0"/>
          <a:buNone/>
          <a:tabLst/>
          <a:defRPr kumimoji="0" lang="en-US" sz="2400" b="1" i="0" u="none" strike="noStrike" cap="none" normalizeH="0" baseline="0" smtClean="0">
            <a:ln>
              <a:noFill/>
            </a:ln>
            <a:solidFill>
              <a:srgbClr val="005596"/>
            </a:solidFill>
            <a:effectLst/>
            <a:latin typeface="Calibri" pitchFamily="34" charset="0"/>
          </a:defRPr>
        </a:defPPr>
      </a:lstStyle>
    </a:lnDef>
  </a:objectDefaults>
  <a:extraClrSchemeLst>
    <a:extraClrScheme>
      <a:clrScheme name="Section 1 Divid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ection 1 Divid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ection 1 Divid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ection 1 Divid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ection 1 Divid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ection 1 Divid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ection 1 Divid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ection 1 Divid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ection 1 Divid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ection 1 Divid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ection 1 Divid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ection 1 Divid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Section 1 Divider 13">
        <a:dk1>
          <a:srgbClr val="333333"/>
        </a:dk1>
        <a:lt1>
          <a:srgbClr val="FFFFFF"/>
        </a:lt1>
        <a:dk2>
          <a:srgbClr val="002B5C"/>
        </a:dk2>
        <a:lt2>
          <a:srgbClr val="5B5E5B"/>
        </a:lt2>
        <a:accent1>
          <a:srgbClr val="0062A8"/>
        </a:accent1>
        <a:accent2>
          <a:srgbClr val="00A4E4"/>
        </a:accent2>
        <a:accent3>
          <a:srgbClr val="FFFFFF"/>
        </a:accent3>
        <a:accent4>
          <a:srgbClr val="2A2A2A"/>
        </a:accent4>
        <a:accent5>
          <a:srgbClr val="AAB7D1"/>
        </a:accent5>
        <a:accent6>
          <a:srgbClr val="0094CF"/>
        </a:accent6>
        <a:hlink>
          <a:srgbClr val="B0BC22"/>
        </a:hlink>
        <a:folHlink>
          <a:srgbClr val="E7C23E"/>
        </a:folHlink>
      </a:clrScheme>
      <a:clrMap bg1="lt1" tx1="dk1" bg2="lt2" tx2="dk2" accent1="accent1" accent2="accent2" accent3="accent3" accent4="accent4" accent5="accent5" accent6="accent6" hlink="hlink" folHlink="folHlink"/>
    </a:extraClrScheme>
    <a:extraClrScheme>
      <a:clrScheme name="Section 1 Divider 14">
        <a:dk1>
          <a:srgbClr val="5B5E5B"/>
        </a:dk1>
        <a:lt1>
          <a:srgbClr val="FFFFFF"/>
        </a:lt1>
        <a:dk2>
          <a:srgbClr val="002B5C"/>
        </a:dk2>
        <a:lt2>
          <a:srgbClr val="BDBAB4"/>
        </a:lt2>
        <a:accent1>
          <a:srgbClr val="005596"/>
        </a:accent1>
        <a:accent2>
          <a:srgbClr val="00A4E4"/>
        </a:accent2>
        <a:accent3>
          <a:srgbClr val="FFFFFF"/>
        </a:accent3>
        <a:accent4>
          <a:srgbClr val="4C4F4C"/>
        </a:accent4>
        <a:accent5>
          <a:srgbClr val="AAB4C9"/>
        </a:accent5>
        <a:accent6>
          <a:srgbClr val="0094CF"/>
        </a:accent6>
        <a:hlink>
          <a:srgbClr val="ADC32B"/>
        </a:hlink>
        <a:folHlink>
          <a:srgbClr val="F4C905"/>
        </a:folHlink>
      </a:clrScheme>
      <a:clrMap bg1="lt1" tx1="dk1" bg2="lt2" tx2="dk2" accent1="accent1" accent2="accent2" accent3="accent3" accent4="accent4" accent5="accent5" accent6="accent6" hlink="hlink" folHlink="folHlink"/>
    </a:extraClrScheme>
    <a:extraClrScheme>
      <a:clrScheme name="Section 1 Divider 15">
        <a:dk1>
          <a:srgbClr val="5B5E5B"/>
        </a:dk1>
        <a:lt1>
          <a:srgbClr val="FFFFFF"/>
        </a:lt1>
        <a:dk2>
          <a:srgbClr val="002B5C"/>
        </a:dk2>
        <a:lt2>
          <a:srgbClr val="BDBAB4"/>
        </a:lt2>
        <a:accent1>
          <a:srgbClr val="00A4E4"/>
        </a:accent1>
        <a:accent2>
          <a:srgbClr val="ADC32B"/>
        </a:accent2>
        <a:accent3>
          <a:srgbClr val="FFFFFF"/>
        </a:accent3>
        <a:accent4>
          <a:srgbClr val="4C4F4C"/>
        </a:accent4>
        <a:accent5>
          <a:srgbClr val="AACFEF"/>
        </a:accent5>
        <a:accent6>
          <a:srgbClr val="9CB026"/>
        </a:accent6>
        <a:hlink>
          <a:srgbClr val="002B5C"/>
        </a:hlink>
        <a:folHlink>
          <a:srgbClr val="F4C905"/>
        </a:folHlink>
      </a:clrScheme>
      <a:clrMap bg1="lt1" tx1="dk1" bg2="lt2" tx2="dk2" accent1="accent1" accent2="accent2" accent3="accent3" accent4="accent4" accent5="accent5" accent6="accent6" hlink="hlink" folHlink="folHlink"/>
    </a:extraClrScheme>
    <a:extraClrScheme>
      <a:clrScheme name="Section 1 Divider 16">
        <a:dk1>
          <a:srgbClr val="5B5E5B"/>
        </a:dk1>
        <a:lt1>
          <a:srgbClr val="FFFFFF"/>
        </a:lt1>
        <a:dk2>
          <a:srgbClr val="002B5C"/>
        </a:dk2>
        <a:lt2>
          <a:srgbClr val="BDBAB4"/>
        </a:lt2>
        <a:accent1>
          <a:srgbClr val="00A2E5"/>
        </a:accent1>
        <a:accent2>
          <a:srgbClr val="ADC32B"/>
        </a:accent2>
        <a:accent3>
          <a:srgbClr val="FFFFFF"/>
        </a:accent3>
        <a:accent4>
          <a:srgbClr val="4C4F4C"/>
        </a:accent4>
        <a:accent5>
          <a:srgbClr val="AACEF0"/>
        </a:accent5>
        <a:accent6>
          <a:srgbClr val="9CB026"/>
        </a:accent6>
        <a:hlink>
          <a:srgbClr val="002B5C"/>
        </a:hlink>
        <a:folHlink>
          <a:srgbClr val="F4C905"/>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1" id="{BFD46BE8-8662-C74F-87FA-5B2F28D510F0}" vid="{B2B62C57-CBDC-0947-8300-8B42DA96A17B}"/>
    </a:ext>
  </a:extLst>
</a:theme>
</file>

<file path=ppt/theme/theme6.xml><?xml version="1.0" encoding="utf-8"?>
<a:theme xmlns:a="http://schemas.openxmlformats.org/drawingml/2006/main" name="Section 2 Body - Palm">
  <a:themeElements>
    <a:clrScheme name="17 BV Color Palette 1">
      <a:dk1>
        <a:srgbClr val="005596"/>
      </a:dk1>
      <a:lt1>
        <a:srgbClr val="FFFFFF"/>
      </a:lt1>
      <a:dk2>
        <a:srgbClr val="002B5C"/>
      </a:dk2>
      <a:lt2>
        <a:srgbClr val="BDBAB4"/>
      </a:lt2>
      <a:accent1>
        <a:srgbClr val="00A2E5"/>
      </a:accent1>
      <a:accent2>
        <a:srgbClr val="49AD50"/>
      </a:accent2>
      <a:accent3>
        <a:srgbClr val="C0C0C0"/>
      </a:accent3>
      <a:accent4>
        <a:srgbClr val="61E769"/>
      </a:accent4>
      <a:accent5>
        <a:srgbClr val="BC0E93"/>
      </a:accent5>
      <a:accent6>
        <a:srgbClr val="4D4D4D"/>
      </a:accent6>
      <a:hlink>
        <a:srgbClr val="005596"/>
      </a:hlink>
      <a:folHlink>
        <a:srgbClr val="00A2E5"/>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0" tIns="0" rIns="0" bIns="0" numCol="1" anchor="t" anchorCtr="0" compatLnSpc="1">
        <a:prstTxWarp prst="textNoShape">
          <a:avLst/>
        </a:prstTxWarp>
        <a:spAutoFit/>
      </a:bodyPr>
      <a:lstStyle>
        <a:defPPr marL="342900" marR="0" indent="-342900" algn="l" defTabSz="457200" rtl="0" eaLnBrk="1" fontAlgn="base" latinLnBrk="0" hangingPunct="1">
          <a:lnSpc>
            <a:spcPct val="100000"/>
          </a:lnSpc>
          <a:spcBef>
            <a:spcPct val="0"/>
          </a:spcBef>
          <a:spcAft>
            <a:spcPct val="0"/>
          </a:spcAft>
          <a:buClrTx/>
          <a:buSzTx/>
          <a:buFont typeface="Arial" charset="0"/>
          <a:buNone/>
          <a:tabLst/>
          <a:defRPr kumimoji="0" lang="en-US" sz="2400" b="1" i="0" u="none" strike="noStrike" cap="none" normalizeH="0" baseline="0" smtClean="0">
            <a:ln>
              <a:noFill/>
            </a:ln>
            <a:solidFill>
              <a:srgbClr val="005596"/>
            </a:solidFill>
            <a:effectLst/>
            <a:latin typeface="Calibri"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0" tIns="0" rIns="0" bIns="0" numCol="1" anchor="t" anchorCtr="0" compatLnSpc="1">
        <a:prstTxWarp prst="textNoShape">
          <a:avLst/>
        </a:prstTxWarp>
        <a:spAutoFit/>
      </a:bodyPr>
      <a:lstStyle>
        <a:defPPr marL="342900" marR="0" indent="-342900" algn="l" defTabSz="457200" rtl="0" eaLnBrk="1" fontAlgn="base" latinLnBrk="0" hangingPunct="1">
          <a:lnSpc>
            <a:spcPct val="100000"/>
          </a:lnSpc>
          <a:spcBef>
            <a:spcPct val="0"/>
          </a:spcBef>
          <a:spcAft>
            <a:spcPct val="0"/>
          </a:spcAft>
          <a:buClrTx/>
          <a:buSzTx/>
          <a:buFont typeface="Arial" charset="0"/>
          <a:buNone/>
          <a:tabLst/>
          <a:defRPr kumimoji="0" lang="en-US" sz="2400" b="1" i="0" u="none" strike="noStrike" cap="none" normalizeH="0" baseline="0" smtClean="0">
            <a:ln>
              <a:noFill/>
            </a:ln>
            <a:solidFill>
              <a:srgbClr val="005596"/>
            </a:solidFill>
            <a:effectLst/>
            <a:latin typeface="Calibri" pitchFamily="34" charset="0"/>
          </a:defRPr>
        </a:defPPr>
      </a:lstStyle>
    </a:lnDef>
  </a:objectDefaults>
  <a:extraClrSchemeLst>
    <a:extraClrScheme>
      <a:clrScheme name="2010 BV - Section 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010 BV - Section 1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010 BV - Section 1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010 BV - Section 1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010 BV - Section 1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010 BV - Section 1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010 BV - Section 1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010 BV - Section 1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010 BV - Section 1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010 BV - Section 1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010 BV - Section 1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010 BV - Section 1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2010 BV - Section 1 13">
        <a:dk1>
          <a:srgbClr val="000000"/>
        </a:dk1>
        <a:lt1>
          <a:srgbClr val="FFFFFF"/>
        </a:lt1>
        <a:dk2>
          <a:srgbClr val="2053BD"/>
        </a:dk2>
        <a:lt2>
          <a:srgbClr val="000000"/>
        </a:lt2>
        <a:accent1>
          <a:srgbClr val="2053BD"/>
        </a:accent1>
        <a:accent2>
          <a:srgbClr val="B38808"/>
        </a:accent2>
        <a:accent3>
          <a:srgbClr val="FFFFFF"/>
        </a:accent3>
        <a:accent4>
          <a:srgbClr val="000000"/>
        </a:accent4>
        <a:accent5>
          <a:srgbClr val="ABB3DB"/>
        </a:accent5>
        <a:accent6>
          <a:srgbClr val="A27B06"/>
        </a:accent6>
        <a:hlink>
          <a:srgbClr val="006325"/>
        </a:hlink>
        <a:folHlink>
          <a:srgbClr val="8E0C3A"/>
        </a:folHlink>
      </a:clrScheme>
      <a:clrMap bg1="lt1" tx1="dk1" bg2="lt2" tx2="dk2" accent1="accent1" accent2="accent2" accent3="accent3" accent4="accent4" accent5="accent5" accent6="accent6" hlink="hlink" folHlink="folHlink"/>
    </a:extraClrScheme>
    <a:extraClrScheme>
      <a:clrScheme name="2010 BV - Section 1 14">
        <a:dk1>
          <a:srgbClr val="000000"/>
        </a:dk1>
        <a:lt1>
          <a:srgbClr val="FFFFFF"/>
        </a:lt1>
        <a:dk2>
          <a:srgbClr val="2053BD"/>
        </a:dk2>
        <a:lt2>
          <a:srgbClr val="000000"/>
        </a:lt2>
        <a:accent1>
          <a:srgbClr val="2053BD"/>
        </a:accent1>
        <a:accent2>
          <a:srgbClr val="FF9F00"/>
        </a:accent2>
        <a:accent3>
          <a:srgbClr val="FFFFFF"/>
        </a:accent3>
        <a:accent4>
          <a:srgbClr val="000000"/>
        </a:accent4>
        <a:accent5>
          <a:srgbClr val="ABB3DB"/>
        </a:accent5>
        <a:accent6>
          <a:srgbClr val="E79000"/>
        </a:accent6>
        <a:hlink>
          <a:srgbClr val="007E32"/>
        </a:hlink>
        <a:folHlink>
          <a:srgbClr val="BC1E1A"/>
        </a:folHlink>
      </a:clrScheme>
      <a:clrMap bg1="lt1" tx1="dk1" bg2="lt2" tx2="dk2" accent1="accent1" accent2="accent2" accent3="accent3" accent4="accent4" accent5="accent5" accent6="accent6" hlink="hlink" folHlink="folHlink"/>
    </a:extraClrScheme>
    <a:extraClrScheme>
      <a:clrScheme name="2010 BV - Section 1 15">
        <a:dk1>
          <a:srgbClr val="000000"/>
        </a:dk1>
        <a:lt1>
          <a:srgbClr val="FFFFFF"/>
        </a:lt1>
        <a:dk2>
          <a:srgbClr val="2053BD"/>
        </a:dk2>
        <a:lt2>
          <a:srgbClr val="000000"/>
        </a:lt2>
        <a:accent1>
          <a:srgbClr val="2053BD"/>
        </a:accent1>
        <a:accent2>
          <a:srgbClr val="FF9F00"/>
        </a:accent2>
        <a:accent3>
          <a:srgbClr val="FFFFFF"/>
        </a:accent3>
        <a:accent4>
          <a:srgbClr val="000000"/>
        </a:accent4>
        <a:accent5>
          <a:srgbClr val="ABB3DB"/>
        </a:accent5>
        <a:accent6>
          <a:srgbClr val="E79000"/>
        </a:accent6>
        <a:hlink>
          <a:srgbClr val="008C4F"/>
        </a:hlink>
        <a:folHlink>
          <a:srgbClr val="BC1E1A"/>
        </a:folHlink>
      </a:clrScheme>
      <a:clrMap bg1="lt1" tx1="dk1" bg2="lt2" tx2="dk2" accent1="accent1" accent2="accent2" accent3="accent3" accent4="accent4" accent5="accent5" accent6="accent6" hlink="hlink" folHlink="folHlink"/>
    </a:extraClrScheme>
    <a:extraClrScheme>
      <a:clrScheme name="2010 BV - Section 1 16">
        <a:dk1>
          <a:srgbClr val="000000"/>
        </a:dk1>
        <a:lt1>
          <a:srgbClr val="FFFFFF"/>
        </a:lt1>
        <a:dk2>
          <a:srgbClr val="005DA5"/>
        </a:dk2>
        <a:lt2>
          <a:srgbClr val="000000"/>
        </a:lt2>
        <a:accent1>
          <a:srgbClr val="005DA5"/>
        </a:accent1>
        <a:accent2>
          <a:srgbClr val="FF9F00"/>
        </a:accent2>
        <a:accent3>
          <a:srgbClr val="FFFFFF"/>
        </a:accent3>
        <a:accent4>
          <a:srgbClr val="000000"/>
        </a:accent4>
        <a:accent5>
          <a:srgbClr val="AAB6CF"/>
        </a:accent5>
        <a:accent6>
          <a:srgbClr val="E79000"/>
        </a:accent6>
        <a:hlink>
          <a:srgbClr val="008C4F"/>
        </a:hlink>
        <a:folHlink>
          <a:srgbClr val="BC1E1A"/>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1" id="{BFD46BE8-8662-C74F-87FA-5B2F28D510F0}" vid="{E5629051-80C8-344F-B267-138DAEE7AE3C}"/>
    </a:ext>
  </a:extLst>
</a:theme>
</file>

<file path=ppt/theme/theme7.xml><?xml version="1.0" encoding="utf-8"?>
<a:theme xmlns:a="http://schemas.openxmlformats.org/drawingml/2006/main" name="Section 3 Dividers - Royal">
  <a:themeElements>
    <a:clrScheme name="17 BV Color Palette 1">
      <a:dk1>
        <a:srgbClr val="005596"/>
      </a:dk1>
      <a:lt1>
        <a:srgbClr val="FFFFFF"/>
      </a:lt1>
      <a:dk2>
        <a:srgbClr val="002B5C"/>
      </a:dk2>
      <a:lt2>
        <a:srgbClr val="BDBAB4"/>
      </a:lt2>
      <a:accent1>
        <a:srgbClr val="00A2E5"/>
      </a:accent1>
      <a:accent2>
        <a:srgbClr val="49AD50"/>
      </a:accent2>
      <a:accent3>
        <a:srgbClr val="C0C0C0"/>
      </a:accent3>
      <a:accent4>
        <a:srgbClr val="61E769"/>
      </a:accent4>
      <a:accent5>
        <a:srgbClr val="BC0E93"/>
      </a:accent5>
      <a:accent6>
        <a:srgbClr val="4D4D4D"/>
      </a:accent6>
      <a:hlink>
        <a:srgbClr val="005596"/>
      </a:hlink>
      <a:folHlink>
        <a:srgbClr val="00A2E5"/>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0" tIns="0" rIns="0" bIns="0" numCol="1" anchor="t" anchorCtr="0" compatLnSpc="1">
        <a:prstTxWarp prst="textNoShape">
          <a:avLst/>
        </a:prstTxWarp>
        <a:spAutoFit/>
      </a:bodyPr>
      <a:lstStyle>
        <a:defPPr marL="342900" marR="0" indent="-342900" algn="l" defTabSz="457200" rtl="0" eaLnBrk="1" fontAlgn="base" latinLnBrk="0" hangingPunct="1">
          <a:lnSpc>
            <a:spcPct val="100000"/>
          </a:lnSpc>
          <a:spcBef>
            <a:spcPct val="0"/>
          </a:spcBef>
          <a:spcAft>
            <a:spcPct val="0"/>
          </a:spcAft>
          <a:buClrTx/>
          <a:buSzTx/>
          <a:buFont typeface="Arial" charset="0"/>
          <a:buNone/>
          <a:tabLst/>
          <a:defRPr kumimoji="0" lang="en-US" sz="2400" b="1" i="0" u="none" strike="noStrike" cap="none" normalizeH="0" baseline="0" smtClean="0">
            <a:ln>
              <a:noFill/>
            </a:ln>
            <a:solidFill>
              <a:srgbClr val="005596"/>
            </a:solidFill>
            <a:effectLst/>
            <a:latin typeface="Calibri"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0" tIns="0" rIns="0" bIns="0" numCol="1" anchor="t" anchorCtr="0" compatLnSpc="1">
        <a:prstTxWarp prst="textNoShape">
          <a:avLst/>
        </a:prstTxWarp>
        <a:spAutoFit/>
      </a:bodyPr>
      <a:lstStyle>
        <a:defPPr marL="342900" marR="0" indent="-342900" algn="l" defTabSz="457200" rtl="0" eaLnBrk="1" fontAlgn="base" latinLnBrk="0" hangingPunct="1">
          <a:lnSpc>
            <a:spcPct val="100000"/>
          </a:lnSpc>
          <a:spcBef>
            <a:spcPct val="0"/>
          </a:spcBef>
          <a:spcAft>
            <a:spcPct val="0"/>
          </a:spcAft>
          <a:buClrTx/>
          <a:buSzTx/>
          <a:buFont typeface="Arial" charset="0"/>
          <a:buNone/>
          <a:tabLst/>
          <a:defRPr kumimoji="0" lang="en-US" sz="2400" b="1" i="0" u="none" strike="noStrike" cap="none" normalizeH="0" baseline="0" smtClean="0">
            <a:ln>
              <a:noFill/>
            </a:ln>
            <a:solidFill>
              <a:srgbClr val="005596"/>
            </a:solidFill>
            <a:effectLst/>
            <a:latin typeface="Calibri" pitchFamily="34" charset="0"/>
          </a:defRPr>
        </a:defPPr>
      </a:lstStyle>
    </a:lnDef>
  </a:objectDefaults>
  <a:extraClrSchemeLst>
    <a:extraClrScheme>
      <a:clrScheme name="Section 1 Divid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ection 1 Divid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ection 1 Divid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ection 1 Divid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ection 1 Divid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ection 1 Divid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ection 1 Divid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ection 1 Divid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ection 1 Divid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ection 1 Divid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ection 1 Divid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ection 1 Divid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Section 1 Divider 13">
        <a:dk1>
          <a:srgbClr val="333333"/>
        </a:dk1>
        <a:lt1>
          <a:srgbClr val="FFFFFF"/>
        </a:lt1>
        <a:dk2>
          <a:srgbClr val="002B5C"/>
        </a:dk2>
        <a:lt2>
          <a:srgbClr val="5B5E5B"/>
        </a:lt2>
        <a:accent1>
          <a:srgbClr val="0062A8"/>
        </a:accent1>
        <a:accent2>
          <a:srgbClr val="00A4E4"/>
        </a:accent2>
        <a:accent3>
          <a:srgbClr val="FFFFFF"/>
        </a:accent3>
        <a:accent4>
          <a:srgbClr val="2A2A2A"/>
        </a:accent4>
        <a:accent5>
          <a:srgbClr val="AAB7D1"/>
        </a:accent5>
        <a:accent6>
          <a:srgbClr val="0094CF"/>
        </a:accent6>
        <a:hlink>
          <a:srgbClr val="B0BC22"/>
        </a:hlink>
        <a:folHlink>
          <a:srgbClr val="E7C23E"/>
        </a:folHlink>
      </a:clrScheme>
      <a:clrMap bg1="lt1" tx1="dk1" bg2="lt2" tx2="dk2" accent1="accent1" accent2="accent2" accent3="accent3" accent4="accent4" accent5="accent5" accent6="accent6" hlink="hlink" folHlink="folHlink"/>
    </a:extraClrScheme>
    <a:extraClrScheme>
      <a:clrScheme name="Section 1 Divider 14">
        <a:dk1>
          <a:srgbClr val="5B5E5B"/>
        </a:dk1>
        <a:lt1>
          <a:srgbClr val="FFFFFF"/>
        </a:lt1>
        <a:dk2>
          <a:srgbClr val="002B5C"/>
        </a:dk2>
        <a:lt2>
          <a:srgbClr val="BDBAB4"/>
        </a:lt2>
        <a:accent1>
          <a:srgbClr val="005596"/>
        </a:accent1>
        <a:accent2>
          <a:srgbClr val="00A4E4"/>
        </a:accent2>
        <a:accent3>
          <a:srgbClr val="FFFFFF"/>
        </a:accent3>
        <a:accent4>
          <a:srgbClr val="4C4F4C"/>
        </a:accent4>
        <a:accent5>
          <a:srgbClr val="AAB4C9"/>
        </a:accent5>
        <a:accent6>
          <a:srgbClr val="0094CF"/>
        </a:accent6>
        <a:hlink>
          <a:srgbClr val="ADC32B"/>
        </a:hlink>
        <a:folHlink>
          <a:srgbClr val="F4C905"/>
        </a:folHlink>
      </a:clrScheme>
      <a:clrMap bg1="lt1" tx1="dk1" bg2="lt2" tx2="dk2" accent1="accent1" accent2="accent2" accent3="accent3" accent4="accent4" accent5="accent5" accent6="accent6" hlink="hlink" folHlink="folHlink"/>
    </a:extraClrScheme>
    <a:extraClrScheme>
      <a:clrScheme name="Section 1 Divider 15">
        <a:dk1>
          <a:srgbClr val="5B5E5B"/>
        </a:dk1>
        <a:lt1>
          <a:srgbClr val="FFFFFF"/>
        </a:lt1>
        <a:dk2>
          <a:srgbClr val="002B5C"/>
        </a:dk2>
        <a:lt2>
          <a:srgbClr val="BDBAB4"/>
        </a:lt2>
        <a:accent1>
          <a:srgbClr val="00A4E4"/>
        </a:accent1>
        <a:accent2>
          <a:srgbClr val="ADC32B"/>
        </a:accent2>
        <a:accent3>
          <a:srgbClr val="FFFFFF"/>
        </a:accent3>
        <a:accent4>
          <a:srgbClr val="4C4F4C"/>
        </a:accent4>
        <a:accent5>
          <a:srgbClr val="AACFEF"/>
        </a:accent5>
        <a:accent6>
          <a:srgbClr val="9CB026"/>
        </a:accent6>
        <a:hlink>
          <a:srgbClr val="002B5C"/>
        </a:hlink>
        <a:folHlink>
          <a:srgbClr val="F4C905"/>
        </a:folHlink>
      </a:clrScheme>
      <a:clrMap bg1="lt1" tx1="dk1" bg2="lt2" tx2="dk2" accent1="accent1" accent2="accent2" accent3="accent3" accent4="accent4" accent5="accent5" accent6="accent6" hlink="hlink" folHlink="folHlink"/>
    </a:extraClrScheme>
    <a:extraClrScheme>
      <a:clrScheme name="Section 1 Divider 16">
        <a:dk1>
          <a:srgbClr val="5B5E5B"/>
        </a:dk1>
        <a:lt1>
          <a:srgbClr val="FFFFFF"/>
        </a:lt1>
        <a:dk2>
          <a:srgbClr val="002B5C"/>
        </a:dk2>
        <a:lt2>
          <a:srgbClr val="BDBAB4"/>
        </a:lt2>
        <a:accent1>
          <a:srgbClr val="00A2E5"/>
        </a:accent1>
        <a:accent2>
          <a:srgbClr val="ADC32B"/>
        </a:accent2>
        <a:accent3>
          <a:srgbClr val="FFFFFF"/>
        </a:accent3>
        <a:accent4>
          <a:srgbClr val="4C4F4C"/>
        </a:accent4>
        <a:accent5>
          <a:srgbClr val="AACEF0"/>
        </a:accent5>
        <a:accent6>
          <a:srgbClr val="9CB026"/>
        </a:accent6>
        <a:hlink>
          <a:srgbClr val="002B5C"/>
        </a:hlink>
        <a:folHlink>
          <a:srgbClr val="F4C905"/>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1" id="{BFD46BE8-8662-C74F-87FA-5B2F28D510F0}" vid="{F0683AF0-650D-5848-B370-E0352B2ACFA9}"/>
    </a:ext>
  </a:extLst>
</a:theme>
</file>

<file path=ppt/theme/theme8.xml><?xml version="1.0" encoding="utf-8"?>
<a:theme xmlns:a="http://schemas.openxmlformats.org/drawingml/2006/main" name="Section 3 Body - Royal">
  <a:themeElements>
    <a:clrScheme name="17 BV Color Palette 1">
      <a:dk1>
        <a:srgbClr val="005596"/>
      </a:dk1>
      <a:lt1>
        <a:srgbClr val="FFFFFF"/>
      </a:lt1>
      <a:dk2>
        <a:srgbClr val="002B5C"/>
      </a:dk2>
      <a:lt2>
        <a:srgbClr val="BDBAB4"/>
      </a:lt2>
      <a:accent1>
        <a:srgbClr val="00A2E5"/>
      </a:accent1>
      <a:accent2>
        <a:srgbClr val="49AD50"/>
      </a:accent2>
      <a:accent3>
        <a:srgbClr val="C0C0C0"/>
      </a:accent3>
      <a:accent4>
        <a:srgbClr val="61E769"/>
      </a:accent4>
      <a:accent5>
        <a:srgbClr val="BC0E93"/>
      </a:accent5>
      <a:accent6>
        <a:srgbClr val="4D4D4D"/>
      </a:accent6>
      <a:hlink>
        <a:srgbClr val="005596"/>
      </a:hlink>
      <a:folHlink>
        <a:srgbClr val="00A2E5"/>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0" tIns="0" rIns="0" bIns="0" numCol="1" anchor="t" anchorCtr="0" compatLnSpc="1">
        <a:prstTxWarp prst="textNoShape">
          <a:avLst/>
        </a:prstTxWarp>
        <a:spAutoFit/>
      </a:bodyPr>
      <a:lstStyle>
        <a:defPPr marL="342900" marR="0" indent="-342900" algn="l" defTabSz="457200" rtl="0" eaLnBrk="1" fontAlgn="base" latinLnBrk="0" hangingPunct="1">
          <a:lnSpc>
            <a:spcPct val="100000"/>
          </a:lnSpc>
          <a:spcBef>
            <a:spcPct val="0"/>
          </a:spcBef>
          <a:spcAft>
            <a:spcPct val="0"/>
          </a:spcAft>
          <a:buClrTx/>
          <a:buSzTx/>
          <a:buFont typeface="Arial" charset="0"/>
          <a:buNone/>
          <a:tabLst/>
          <a:defRPr kumimoji="0" lang="en-US" sz="2400" b="1" i="0" u="none" strike="noStrike" cap="none" normalizeH="0" baseline="0" smtClean="0">
            <a:ln>
              <a:noFill/>
            </a:ln>
            <a:solidFill>
              <a:srgbClr val="005596"/>
            </a:solidFill>
            <a:effectLst/>
            <a:latin typeface="Calibri"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0" tIns="0" rIns="0" bIns="0" numCol="1" anchor="t" anchorCtr="0" compatLnSpc="1">
        <a:prstTxWarp prst="textNoShape">
          <a:avLst/>
        </a:prstTxWarp>
        <a:spAutoFit/>
      </a:bodyPr>
      <a:lstStyle>
        <a:defPPr marL="342900" marR="0" indent="-342900" algn="l" defTabSz="457200" rtl="0" eaLnBrk="1" fontAlgn="base" latinLnBrk="0" hangingPunct="1">
          <a:lnSpc>
            <a:spcPct val="100000"/>
          </a:lnSpc>
          <a:spcBef>
            <a:spcPct val="0"/>
          </a:spcBef>
          <a:spcAft>
            <a:spcPct val="0"/>
          </a:spcAft>
          <a:buClrTx/>
          <a:buSzTx/>
          <a:buFont typeface="Arial" charset="0"/>
          <a:buNone/>
          <a:tabLst/>
          <a:defRPr kumimoji="0" lang="en-US" sz="2400" b="1" i="0" u="none" strike="noStrike" cap="none" normalizeH="0" baseline="0" smtClean="0">
            <a:ln>
              <a:noFill/>
            </a:ln>
            <a:solidFill>
              <a:srgbClr val="005596"/>
            </a:solidFill>
            <a:effectLst/>
            <a:latin typeface="Calibri" pitchFamily="34" charset="0"/>
          </a:defRPr>
        </a:defPPr>
      </a:lstStyle>
    </a:lnDef>
  </a:objectDefaults>
  <a:extraClrSchemeLst>
    <a:extraClrScheme>
      <a:clrScheme name="2010 BV - Section 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010 BV - Section 1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010 BV - Section 1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010 BV - Section 1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010 BV - Section 1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010 BV - Section 1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010 BV - Section 1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010 BV - Section 1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010 BV - Section 1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010 BV - Section 1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010 BV - Section 1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010 BV - Section 1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2010 BV - Section 1 13">
        <a:dk1>
          <a:srgbClr val="000000"/>
        </a:dk1>
        <a:lt1>
          <a:srgbClr val="FFFFFF"/>
        </a:lt1>
        <a:dk2>
          <a:srgbClr val="2053BD"/>
        </a:dk2>
        <a:lt2>
          <a:srgbClr val="000000"/>
        </a:lt2>
        <a:accent1>
          <a:srgbClr val="2053BD"/>
        </a:accent1>
        <a:accent2>
          <a:srgbClr val="B38808"/>
        </a:accent2>
        <a:accent3>
          <a:srgbClr val="FFFFFF"/>
        </a:accent3>
        <a:accent4>
          <a:srgbClr val="000000"/>
        </a:accent4>
        <a:accent5>
          <a:srgbClr val="ABB3DB"/>
        </a:accent5>
        <a:accent6>
          <a:srgbClr val="A27B06"/>
        </a:accent6>
        <a:hlink>
          <a:srgbClr val="006325"/>
        </a:hlink>
        <a:folHlink>
          <a:srgbClr val="8E0C3A"/>
        </a:folHlink>
      </a:clrScheme>
      <a:clrMap bg1="lt1" tx1="dk1" bg2="lt2" tx2="dk2" accent1="accent1" accent2="accent2" accent3="accent3" accent4="accent4" accent5="accent5" accent6="accent6" hlink="hlink" folHlink="folHlink"/>
    </a:extraClrScheme>
    <a:extraClrScheme>
      <a:clrScheme name="2010 BV - Section 1 14">
        <a:dk1>
          <a:srgbClr val="000000"/>
        </a:dk1>
        <a:lt1>
          <a:srgbClr val="FFFFFF"/>
        </a:lt1>
        <a:dk2>
          <a:srgbClr val="2053BD"/>
        </a:dk2>
        <a:lt2>
          <a:srgbClr val="000000"/>
        </a:lt2>
        <a:accent1>
          <a:srgbClr val="2053BD"/>
        </a:accent1>
        <a:accent2>
          <a:srgbClr val="FF9F00"/>
        </a:accent2>
        <a:accent3>
          <a:srgbClr val="FFFFFF"/>
        </a:accent3>
        <a:accent4>
          <a:srgbClr val="000000"/>
        </a:accent4>
        <a:accent5>
          <a:srgbClr val="ABB3DB"/>
        </a:accent5>
        <a:accent6>
          <a:srgbClr val="E79000"/>
        </a:accent6>
        <a:hlink>
          <a:srgbClr val="007E32"/>
        </a:hlink>
        <a:folHlink>
          <a:srgbClr val="BC1E1A"/>
        </a:folHlink>
      </a:clrScheme>
      <a:clrMap bg1="lt1" tx1="dk1" bg2="lt2" tx2="dk2" accent1="accent1" accent2="accent2" accent3="accent3" accent4="accent4" accent5="accent5" accent6="accent6" hlink="hlink" folHlink="folHlink"/>
    </a:extraClrScheme>
    <a:extraClrScheme>
      <a:clrScheme name="2010 BV - Section 1 15">
        <a:dk1>
          <a:srgbClr val="000000"/>
        </a:dk1>
        <a:lt1>
          <a:srgbClr val="FFFFFF"/>
        </a:lt1>
        <a:dk2>
          <a:srgbClr val="2053BD"/>
        </a:dk2>
        <a:lt2>
          <a:srgbClr val="000000"/>
        </a:lt2>
        <a:accent1>
          <a:srgbClr val="2053BD"/>
        </a:accent1>
        <a:accent2>
          <a:srgbClr val="FF9F00"/>
        </a:accent2>
        <a:accent3>
          <a:srgbClr val="FFFFFF"/>
        </a:accent3>
        <a:accent4>
          <a:srgbClr val="000000"/>
        </a:accent4>
        <a:accent5>
          <a:srgbClr val="ABB3DB"/>
        </a:accent5>
        <a:accent6>
          <a:srgbClr val="E79000"/>
        </a:accent6>
        <a:hlink>
          <a:srgbClr val="008C4F"/>
        </a:hlink>
        <a:folHlink>
          <a:srgbClr val="BC1E1A"/>
        </a:folHlink>
      </a:clrScheme>
      <a:clrMap bg1="lt1" tx1="dk1" bg2="lt2" tx2="dk2" accent1="accent1" accent2="accent2" accent3="accent3" accent4="accent4" accent5="accent5" accent6="accent6" hlink="hlink" folHlink="folHlink"/>
    </a:extraClrScheme>
    <a:extraClrScheme>
      <a:clrScheme name="2010 BV - Section 1 16">
        <a:dk1>
          <a:srgbClr val="000000"/>
        </a:dk1>
        <a:lt1>
          <a:srgbClr val="FFFFFF"/>
        </a:lt1>
        <a:dk2>
          <a:srgbClr val="005DA5"/>
        </a:dk2>
        <a:lt2>
          <a:srgbClr val="000000"/>
        </a:lt2>
        <a:accent1>
          <a:srgbClr val="005DA5"/>
        </a:accent1>
        <a:accent2>
          <a:srgbClr val="FF9F00"/>
        </a:accent2>
        <a:accent3>
          <a:srgbClr val="FFFFFF"/>
        </a:accent3>
        <a:accent4>
          <a:srgbClr val="000000"/>
        </a:accent4>
        <a:accent5>
          <a:srgbClr val="AAB6CF"/>
        </a:accent5>
        <a:accent6>
          <a:srgbClr val="E79000"/>
        </a:accent6>
        <a:hlink>
          <a:srgbClr val="008C4F"/>
        </a:hlink>
        <a:folHlink>
          <a:srgbClr val="BC1E1A"/>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1" id="{BFD46BE8-8662-C74F-87FA-5B2F28D510F0}" vid="{4554B201-D8C9-5A41-A7DB-5644F4546605}"/>
    </a:ext>
  </a:extLst>
</a:theme>
</file>

<file path=ppt/theme/theme9.xml><?xml version="1.0" encoding="utf-8"?>
<a:theme xmlns:a="http://schemas.openxmlformats.org/drawingml/2006/main" name="Section 4 Dividers - Pebble">
  <a:themeElements>
    <a:clrScheme name="17 BV Color Palette 1">
      <a:dk1>
        <a:srgbClr val="005596"/>
      </a:dk1>
      <a:lt1>
        <a:srgbClr val="FFFFFF"/>
      </a:lt1>
      <a:dk2>
        <a:srgbClr val="002B5C"/>
      </a:dk2>
      <a:lt2>
        <a:srgbClr val="BDBAB4"/>
      </a:lt2>
      <a:accent1>
        <a:srgbClr val="00A2E5"/>
      </a:accent1>
      <a:accent2>
        <a:srgbClr val="49AD50"/>
      </a:accent2>
      <a:accent3>
        <a:srgbClr val="C0C0C0"/>
      </a:accent3>
      <a:accent4>
        <a:srgbClr val="61E769"/>
      </a:accent4>
      <a:accent5>
        <a:srgbClr val="BC0E93"/>
      </a:accent5>
      <a:accent6>
        <a:srgbClr val="4D4D4D"/>
      </a:accent6>
      <a:hlink>
        <a:srgbClr val="005596"/>
      </a:hlink>
      <a:folHlink>
        <a:srgbClr val="00A2E5"/>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0" tIns="0" rIns="0" bIns="0" numCol="1" anchor="t" anchorCtr="0" compatLnSpc="1">
        <a:prstTxWarp prst="textNoShape">
          <a:avLst/>
        </a:prstTxWarp>
        <a:spAutoFit/>
      </a:bodyPr>
      <a:lstStyle>
        <a:defPPr marL="342900" marR="0" indent="-342900" algn="l" defTabSz="457200" rtl="0" eaLnBrk="1" fontAlgn="base" latinLnBrk="0" hangingPunct="1">
          <a:lnSpc>
            <a:spcPct val="100000"/>
          </a:lnSpc>
          <a:spcBef>
            <a:spcPct val="0"/>
          </a:spcBef>
          <a:spcAft>
            <a:spcPct val="0"/>
          </a:spcAft>
          <a:buClrTx/>
          <a:buSzTx/>
          <a:buFont typeface="Arial" charset="0"/>
          <a:buNone/>
          <a:tabLst/>
          <a:defRPr kumimoji="0" lang="en-US" sz="2400" b="1" i="0" u="none" strike="noStrike" cap="none" normalizeH="0" baseline="0" smtClean="0">
            <a:ln>
              <a:noFill/>
            </a:ln>
            <a:solidFill>
              <a:srgbClr val="005596"/>
            </a:solidFill>
            <a:effectLst/>
            <a:latin typeface="Calibri"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0" tIns="0" rIns="0" bIns="0" numCol="1" anchor="t" anchorCtr="0" compatLnSpc="1">
        <a:prstTxWarp prst="textNoShape">
          <a:avLst/>
        </a:prstTxWarp>
        <a:spAutoFit/>
      </a:bodyPr>
      <a:lstStyle>
        <a:defPPr marL="342900" marR="0" indent="-342900" algn="l" defTabSz="457200" rtl="0" eaLnBrk="1" fontAlgn="base" latinLnBrk="0" hangingPunct="1">
          <a:lnSpc>
            <a:spcPct val="100000"/>
          </a:lnSpc>
          <a:spcBef>
            <a:spcPct val="0"/>
          </a:spcBef>
          <a:spcAft>
            <a:spcPct val="0"/>
          </a:spcAft>
          <a:buClrTx/>
          <a:buSzTx/>
          <a:buFont typeface="Arial" charset="0"/>
          <a:buNone/>
          <a:tabLst/>
          <a:defRPr kumimoji="0" lang="en-US" sz="2400" b="1" i="0" u="none" strike="noStrike" cap="none" normalizeH="0" baseline="0" smtClean="0">
            <a:ln>
              <a:noFill/>
            </a:ln>
            <a:solidFill>
              <a:srgbClr val="005596"/>
            </a:solidFill>
            <a:effectLst/>
            <a:latin typeface="Calibri" pitchFamily="34" charset="0"/>
          </a:defRPr>
        </a:defPPr>
      </a:lstStyle>
    </a:lnDef>
  </a:objectDefaults>
  <a:extraClrSchemeLst>
    <a:extraClrScheme>
      <a:clrScheme name="Section 1 Divid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ection 1 Divid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ection 1 Divid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ection 1 Divid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ection 1 Divid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ection 1 Divid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ection 1 Divid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ection 1 Divid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ection 1 Divid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ection 1 Divid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ection 1 Divid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ection 1 Divid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Section 1 Divider 13">
        <a:dk1>
          <a:srgbClr val="333333"/>
        </a:dk1>
        <a:lt1>
          <a:srgbClr val="FFFFFF"/>
        </a:lt1>
        <a:dk2>
          <a:srgbClr val="002B5C"/>
        </a:dk2>
        <a:lt2>
          <a:srgbClr val="5B5E5B"/>
        </a:lt2>
        <a:accent1>
          <a:srgbClr val="0062A8"/>
        </a:accent1>
        <a:accent2>
          <a:srgbClr val="00A4E4"/>
        </a:accent2>
        <a:accent3>
          <a:srgbClr val="FFFFFF"/>
        </a:accent3>
        <a:accent4>
          <a:srgbClr val="2A2A2A"/>
        </a:accent4>
        <a:accent5>
          <a:srgbClr val="AAB7D1"/>
        </a:accent5>
        <a:accent6>
          <a:srgbClr val="0094CF"/>
        </a:accent6>
        <a:hlink>
          <a:srgbClr val="B0BC22"/>
        </a:hlink>
        <a:folHlink>
          <a:srgbClr val="E7C23E"/>
        </a:folHlink>
      </a:clrScheme>
      <a:clrMap bg1="lt1" tx1="dk1" bg2="lt2" tx2="dk2" accent1="accent1" accent2="accent2" accent3="accent3" accent4="accent4" accent5="accent5" accent6="accent6" hlink="hlink" folHlink="folHlink"/>
    </a:extraClrScheme>
    <a:extraClrScheme>
      <a:clrScheme name="Section 1 Divider 14">
        <a:dk1>
          <a:srgbClr val="5B5E5B"/>
        </a:dk1>
        <a:lt1>
          <a:srgbClr val="FFFFFF"/>
        </a:lt1>
        <a:dk2>
          <a:srgbClr val="002B5C"/>
        </a:dk2>
        <a:lt2>
          <a:srgbClr val="BDBAB4"/>
        </a:lt2>
        <a:accent1>
          <a:srgbClr val="005596"/>
        </a:accent1>
        <a:accent2>
          <a:srgbClr val="00A4E4"/>
        </a:accent2>
        <a:accent3>
          <a:srgbClr val="FFFFFF"/>
        </a:accent3>
        <a:accent4>
          <a:srgbClr val="4C4F4C"/>
        </a:accent4>
        <a:accent5>
          <a:srgbClr val="AAB4C9"/>
        </a:accent5>
        <a:accent6>
          <a:srgbClr val="0094CF"/>
        </a:accent6>
        <a:hlink>
          <a:srgbClr val="ADC32B"/>
        </a:hlink>
        <a:folHlink>
          <a:srgbClr val="F4C905"/>
        </a:folHlink>
      </a:clrScheme>
      <a:clrMap bg1="lt1" tx1="dk1" bg2="lt2" tx2="dk2" accent1="accent1" accent2="accent2" accent3="accent3" accent4="accent4" accent5="accent5" accent6="accent6" hlink="hlink" folHlink="folHlink"/>
    </a:extraClrScheme>
    <a:extraClrScheme>
      <a:clrScheme name="Section 1 Divider 15">
        <a:dk1>
          <a:srgbClr val="5B5E5B"/>
        </a:dk1>
        <a:lt1>
          <a:srgbClr val="FFFFFF"/>
        </a:lt1>
        <a:dk2>
          <a:srgbClr val="002B5C"/>
        </a:dk2>
        <a:lt2>
          <a:srgbClr val="BDBAB4"/>
        </a:lt2>
        <a:accent1>
          <a:srgbClr val="00A4E4"/>
        </a:accent1>
        <a:accent2>
          <a:srgbClr val="ADC32B"/>
        </a:accent2>
        <a:accent3>
          <a:srgbClr val="FFFFFF"/>
        </a:accent3>
        <a:accent4>
          <a:srgbClr val="4C4F4C"/>
        </a:accent4>
        <a:accent5>
          <a:srgbClr val="AACFEF"/>
        </a:accent5>
        <a:accent6>
          <a:srgbClr val="9CB026"/>
        </a:accent6>
        <a:hlink>
          <a:srgbClr val="002B5C"/>
        </a:hlink>
        <a:folHlink>
          <a:srgbClr val="F4C905"/>
        </a:folHlink>
      </a:clrScheme>
      <a:clrMap bg1="lt1" tx1="dk1" bg2="lt2" tx2="dk2" accent1="accent1" accent2="accent2" accent3="accent3" accent4="accent4" accent5="accent5" accent6="accent6" hlink="hlink" folHlink="folHlink"/>
    </a:extraClrScheme>
    <a:extraClrScheme>
      <a:clrScheme name="Section 1 Divider 16">
        <a:dk1>
          <a:srgbClr val="5B5E5B"/>
        </a:dk1>
        <a:lt1>
          <a:srgbClr val="FFFFFF"/>
        </a:lt1>
        <a:dk2>
          <a:srgbClr val="002B5C"/>
        </a:dk2>
        <a:lt2>
          <a:srgbClr val="BDBAB4"/>
        </a:lt2>
        <a:accent1>
          <a:srgbClr val="00A2E5"/>
        </a:accent1>
        <a:accent2>
          <a:srgbClr val="ADC32B"/>
        </a:accent2>
        <a:accent3>
          <a:srgbClr val="FFFFFF"/>
        </a:accent3>
        <a:accent4>
          <a:srgbClr val="4C4F4C"/>
        </a:accent4>
        <a:accent5>
          <a:srgbClr val="AACEF0"/>
        </a:accent5>
        <a:accent6>
          <a:srgbClr val="9CB026"/>
        </a:accent6>
        <a:hlink>
          <a:srgbClr val="002B5C"/>
        </a:hlink>
        <a:folHlink>
          <a:srgbClr val="F4C905"/>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1" id="{BFD46BE8-8662-C74F-87FA-5B2F28D510F0}" vid="{3BDBABD7-67B4-0946-8924-A924A5B70FCD}"/>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_dlc_DocId xmlns="03e0d234-9a3a-4310-9285-f0ce1b1d9dd5">KM2XXKTCVYVP-8-253</_dlc_DocId>
    <_dlc_DocIdUrl xmlns="03e0d234-9a3a-4310-9285-f0ce1b1d9dd5">
      <Url>http://knowledge.bv.com/gmc/_layouts/DocIdRedir.aspx?ID=KM2XXKTCVYVP-8-253</Url>
      <Description>KM2XXKTCVYVP-8-253</Description>
    </_dlc_DocIdUrl>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CDDFEF9186A42942BF2D6A4180D310BA" ma:contentTypeVersion="0" ma:contentTypeDescription="Create a new document." ma:contentTypeScope="" ma:versionID="b058678d7de75722d0a5cbcf80a8bec1">
  <xsd:schema xmlns:xsd="http://www.w3.org/2001/XMLSchema" xmlns:xs="http://www.w3.org/2001/XMLSchema" xmlns:p="http://schemas.microsoft.com/office/2006/metadata/properties" xmlns:ns2="03e0d234-9a3a-4310-9285-f0ce1b1d9dd5" targetNamespace="http://schemas.microsoft.com/office/2006/metadata/properties" ma:root="true" ma:fieldsID="98378b4fc7a3307c1c728797adea4099" ns2:_="">
    <xsd:import namespace="03e0d234-9a3a-4310-9285-f0ce1b1d9dd5"/>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3e0d234-9a3a-4310-9285-f0ce1b1d9dd5"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6DDC70F-C51E-4365-BE89-62B54A85B833}">
  <ds:schemaRefs>
    <ds:schemaRef ds:uri="http://purl.org/dc/dcmitype/"/>
    <ds:schemaRef ds:uri="http://schemas.microsoft.com/office/infopath/2007/PartnerControls"/>
    <ds:schemaRef ds:uri="http://schemas.microsoft.com/office/2006/documentManagement/types"/>
    <ds:schemaRef ds:uri="http://schemas.microsoft.com/office/2006/metadata/properties"/>
    <ds:schemaRef ds:uri="http://purl.org/dc/terms/"/>
    <ds:schemaRef ds:uri="03e0d234-9a3a-4310-9285-f0ce1b1d9dd5"/>
    <ds:schemaRef ds:uri="http://schemas.openxmlformats.org/package/2006/metadata/core-properties"/>
    <ds:schemaRef ds:uri="http://www.w3.org/XML/1998/namespace"/>
    <ds:schemaRef ds:uri="http://purl.org/dc/elements/1.1/"/>
  </ds:schemaRefs>
</ds:datastoreItem>
</file>

<file path=customXml/itemProps2.xml><?xml version="1.0" encoding="utf-8"?>
<ds:datastoreItem xmlns:ds="http://schemas.openxmlformats.org/officeDocument/2006/customXml" ds:itemID="{64604A63-29BB-4D94-8525-4D50B72A115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3e0d234-9a3a-4310-9285-f0ce1b1d9dd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886CD23-058D-4391-B6F2-8B3CAC1AF010}">
  <ds:schemaRefs>
    <ds:schemaRef ds:uri="http://schemas.microsoft.com/sharepoint/events"/>
  </ds:schemaRefs>
</ds:datastoreItem>
</file>

<file path=customXml/itemProps4.xml><?xml version="1.0" encoding="utf-8"?>
<ds:datastoreItem xmlns:ds="http://schemas.openxmlformats.org/officeDocument/2006/customXml" ds:itemID="{1C2F9682-2C6E-4175-AC5C-0EDB5BA820E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17 BV PPTX Template</Template>
  <TotalTime>5381</TotalTime>
  <Words>871</Words>
  <Application>Microsoft Office PowerPoint</Application>
  <PresentationFormat>Custom</PresentationFormat>
  <Paragraphs>148</Paragraphs>
  <Slides>14</Slides>
  <Notes>8</Notes>
  <HiddenSlides>0</HiddenSlides>
  <MMClips>0</MMClips>
  <ScaleCrop>false</ScaleCrop>
  <HeadingPairs>
    <vt:vector size="6" baseType="variant">
      <vt:variant>
        <vt:lpstr>Fonts Used</vt:lpstr>
      </vt:variant>
      <vt:variant>
        <vt:i4>7</vt:i4>
      </vt:variant>
      <vt:variant>
        <vt:lpstr>Theme</vt:lpstr>
      </vt:variant>
      <vt:variant>
        <vt:i4>13</vt:i4>
      </vt:variant>
      <vt:variant>
        <vt:lpstr>Slide Titles</vt:lpstr>
      </vt:variant>
      <vt:variant>
        <vt:i4>14</vt:i4>
      </vt:variant>
    </vt:vector>
  </HeadingPairs>
  <TitlesOfParts>
    <vt:vector size="34" baseType="lpstr">
      <vt:lpstr>Arial</vt:lpstr>
      <vt:lpstr>Arial Rounded MT Bold</vt:lpstr>
      <vt:lpstr>Calibri</vt:lpstr>
      <vt:lpstr>Courier New</vt:lpstr>
      <vt:lpstr>Gill Sans</vt:lpstr>
      <vt:lpstr>Gill Sans MT</vt:lpstr>
      <vt:lpstr>Times New Roman</vt:lpstr>
      <vt:lpstr>Title Pages</vt:lpstr>
      <vt:lpstr>Safety Moment</vt:lpstr>
      <vt:lpstr>Section 1 Dividers - Cyan</vt:lpstr>
      <vt:lpstr>Section 1 Body - Cyan</vt:lpstr>
      <vt:lpstr>Section 2 Dividers - Palm </vt:lpstr>
      <vt:lpstr>Section 2 Body - Palm</vt:lpstr>
      <vt:lpstr>Section 3 Dividers - Royal</vt:lpstr>
      <vt:lpstr>Section 3 Body - Royal</vt:lpstr>
      <vt:lpstr>Section 4 Dividers - Pebble</vt:lpstr>
      <vt:lpstr>Section 4 Body - Pebble</vt:lpstr>
      <vt:lpstr>Section 5 Dividers - Denim</vt:lpstr>
      <vt:lpstr>Section 5 Body - Denim</vt:lpstr>
      <vt:lpstr>Closing Slide</vt:lpstr>
      <vt:lpstr>Black &amp; Veatch’s Growth Accelerator  </vt:lpstr>
      <vt:lpstr>Innovation Imperative – From the Top Down</vt:lpstr>
      <vt:lpstr>Timeline: From Vision to Results</vt:lpstr>
      <vt:lpstr>Growth Accelerator</vt:lpstr>
      <vt:lpstr>Section 5 Divider Solid Color</vt:lpstr>
      <vt:lpstr>Ignite Program Overview</vt:lpstr>
      <vt:lpstr>Ignite Program Overview</vt:lpstr>
      <vt:lpstr>Current Incubator Projects</vt:lpstr>
      <vt:lpstr>Featured Projects</vt:lpstr>
      <vt:lpstr>Suncrate Modular Solar Power Systems (Innovation Partnership) </vt:lpstr>
      <vt:lpstr>PowerPoint Presentation</vt:lpstr>
      <vt:lpstr>Electric, Autonomous and Shared Fleet Services</vt:lpstr>
      <vt:lpstr>NextGen Ag</vt:lpstr>
      <vt:lpstr>Asset Data Collection &amp; Analytics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Pick Me If You Are Starting a New Presentation</dc:title>
  <dc:creator>Miller, Glenda J.</dc:creator>
  <cp:lastModifiedBy>Pletka, Ryan J.</cp:lastModifiedBy>
  <cp:revision>521</cp:revision>
  <cp:lastPrinted>2017-04-26T21:28:58Z</cp:lastPrinted>
  <dcterms:created xsi:type="dcterms:W3CDTF">2017-04-20T19:20:54Z</dcterms:created>
  <dcterms:modified xsi:type="dcterms:W3CDTF">2019-02-26T00:53:11Z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axKeyword">
    <vt:lpwstr/>
  </property>
  <property fmtid="{D5CDD505-2E9C-101B-9397-08002B2CF9AE}" pid="3" name="Country_x0020_Region">
    <vt:lpwstr>1;#North America|51dd9b9d-e327-4c57-a04f-462794815744</vt:lpwstr>
  </property>
  <property fmtid="{D5CDD505-2E9C-101B-9397-08002B2CF9AE}" pid="4" name="pecb06e091bd4a048f070aef6b7cc515">
    <vt:lpwstr>North America|51dd9b9d-e327-4c57-a04f-462794815744</vt:lpwstr>
  </property>
  <property fmtid="{D5CDD505-2E9C-101B-9397-08002B2CF9AE}" pid="5" name="_dlc_DocIdItemGuid">
    <vt:lpwstr>a835cc23-5063-4211-ab88-8585eafd0b82</vt:lpwstr>
  </property>
  <property fmtid="{D5CDD505-2E9C-101B-9397-08002B2CF9AE}" pid="6" name="Country Region">
    <vt:lpwstr>1;#North America|51dd9b9d-e327-4c57-a04f-462794815744</vt:lpwstr>
  </property>
  <property fmtid="{D5CDD505-2E9C-101B-9397-08002B2CF9AE}" pid="7" name="ContentTypeId">
    <vt:lpwstr>0x010100CDDFEF9186A42942BF2D6A4180D310BA</vt:lpwstr>
  </property>
  <property fmtid="{D5CDD505-2E9C-101B-9397-08002B2CF9AE}" pid="8" name="TaxCatchAll">
    <vt:lpwstr>1;#North America|51dd9b9d-e327-4c57-a04f-462794815744</vt:lpwstr>
  </property>
  <property fmtid="{D5CDD505-2E9C-101B-9397-08002B2CF9AE}" pid="9" name="TaxKeywordTaxHTField">
    <vt:lpwstr/>
  </property>
</Properties>
</file>